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commentAuthors+xml" PartName="/ppt/commentAuthors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presentationml.tags+xml" PartName="/ppt/tags/tag2.xml"/>
  <Override ContentType="application/vnd.openxmlformats-officedocument.presentationml.tags+xml" PartName="/ppt/tags/tag3.xml"/>
  <Override ContentType="application/vnd.openxmlformats-officedocument.presentationml.tags+xml" PartName="/ppt/tags/tag4.xml"/>
  <Override ContentType="application/vnd.openxmlformats-officedocument.presentationml.tags+xml" PartName="/ppt/tags/tag5.xml"/>
  <Override ContentType="application/vnd.openxmlformats-officedocument.presentationml.tags+xml" PartName="/ppt/tags/tag6.xml"/>
  <Override ContentType="application/vnd.openxmlformats-officedocument.presentationml.tags+xml" PartName="/ppt/tags/tag7.xml"/>
  <Override ContentType="application/vnd.openxmlformats-officedocument.presentationml.tags+xml" PartName="/ppt/tags/tag8.xml"/>
  <Override ContentType="application/vnd.openxmlformats-officedocument.presentationml.tags+xml" PartName="/ppt/tags/tag9.xml"/>
  <Override ContentType="application/vnd.openxmlformats-officedocument.presentationml.tags+xml" PartName="/ppt/tags/tag10.xml"/>
  <Override ContentType="application/vnd.openxmlformats-officedocument.presentationml.tags+xml" PartName="/ppt/tags/tag11.xml"/>
  <Override ContentType="application/vnd.openxmlformats-officedocument.presentationml.tags+xml" PartName="/ppt/tags/tag12.xml"/>
  <Override ContentType="application/vnd.openxmlformats-officedocument.presentationml.tags+xml" PartName="/ppt/tags/tag13.xml"/>
  <Override ContentType="application/vnd.openxmlformats-officedocument.presentationml.tags+xml" PartName="/ppt/tags/tag14.xml"/>
  <Override ContentType="application/vnd.openxmlformats-officedocument.presentationml.tags+xml" PartName="/ppt/tags/tag15.xml"/>
  <Override ContentType="application/vnd.openxmlformats-officedocument.presentationml.tags+xml" PartName="/ppt/tags/tag16.xml"/>
  <Override ContentType="application/vnd.openxmlformats-officedocument.presentationml.tags+xml" PartName="/ppt/tags/tag17.xml"/>
  <Override ContentType="application/vnd.openxmlformats-officedocument.presentationml.tags+xml" PartName="/ppt/tags/tag18.xml"/>
  <Override ContentType="application/vnd.openxmlformats-officedocument.presentationml.tags+xml" PartName="/ppt/tags/tag19.xml"/>
  <Override ContentType="application/vnd.openxmlformats-officedocument.presentationml.tags+xml" PartName="/ppt/tags/tag20.xml"/>
  <Override ContentType="application/vnd.openxmlformats-officedocument.presentationml.tags+xml" PartName="/ppt/tags/tag21.xml"/>
  <Override ContentType="application/vnd.openxmlformats-officedocument.presentationml.tags+xml" PartName="/ppt/tags/tag22.xml"/>
  <Override ContentType="application/vnd.openxmlformats-officedocument.presentationml.tags+xml" PartName="/ppt/tags/tag23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2"/>
    <p:sldMasterId id="2147483652" r:id="rId3"/>
  </p:sldMasterIdLst>
  <p:notesMasterIdLst>
    <p:notesMasterId r:id="rId4"/>
  </p:notesMasterIdLst>
  <p:sldIdLst>
    <p:sldId id="333" r:id="rId5"/>
    <p:sldId id="348" r:id="rId6"/>
    <p:sldId id="335" r:id="rId7"/>
    <p:sldId id="328" r:id="rId8"/>
    <p:sldId id="338" r:id="rId9"/>
    <p:sldId id="339" r:id="rId10"/>
    <p:sldId id="336" r:id="rId11"/>
    <p:sldId id="327" r:id="rId12"/>
    <p:sldId id="276" r:id="rId13"/>
    <p:sldId id="324" r:id="rId14"/>
    <p:sldId id="340" r:id="rId15"/>
    <p:sldId id="341" r:id="rId16"/>
    <p:sldId id="342" r:id="rId17"/>
    <p:sldId id="329" r:id="rId18"/>
    <p:sldId id="274" r:id="rId19"/>
    <p:sldId id="277" r:id="rId20"/>
    <p:sldId id="344" r:id="rId21"/>
    <p:sldId id="345" r:id="rId22"/>
    <p:sldId id="347" r:id="rId23"/>
  </p:sldIdLst>
  <p:sldSz cx="12192000" cy="6858000"/>
  <p:notesSz cx="6858000" cy="9144000"/>
  <p:custDataLst>
    <p:tags r:id="rId2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p="http://schemas.openxmlformats.org/presentationml/2006/main">
  <p:cmAuthor id="49837067" name="刘浩" initials="刘" lastIdx="0" clrIdx="0"/>
  <p:cmAuthor id="49837068" name="Vivian Liu" initials="VL" lastIdx="0" clrIdx="1"/>
  <p:cmAuthor id="1" name="徐龙毅" initials="徐龙毅" lastIdx="0" clrIdx="0"/>
  <p:cmAuthor id="2" name="作者" initials="A" lastIdx="0" clrIdx="2"/>
</p:cmAuthorLst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8" autoAdjust="0"/>
    <p:restoredTop sz="96314" autoAdjust="0"/>
  </p:normalViewPr>
  <p:slideViewPr>
    <p:cSldViewPr snapToGrid="0">
      <p:cViewPr varScale="1">
        <p:scale>
          <a:sx n="108" d="100"/>
          <a:sy n="108" d="100"/>
        </p:scale>
        <p:origin x="696" y="78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-19992"/>
    </p:cViewPr>
  </p:sorter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commentAuthors.xml" Type="http://schemas.openxmlformats.org/officeDocument/2006/relationships/commentAuthors"/><Relationship Id="rId10" Target="slides/slide6.xml" Type="http://schemas.openxmlformats.org/officeDocument/2006/relationships/slide"/><Relationship Id="rId11" Target="slides/slide7.xml" Type="http://schemas.openxmlformats.org/officeDocument/2006/relationships/slide"/><Relationship Id="rId12" Target="slides/slide8.xml" Type="http://schemas.openxmlformats.org/officeDocument/2006/relationships/slide"/><Relationship Id="rId13" Target="slides/slide9.xml" Type="http://schemas.openxmlformats.org/officeDocument/2006/relationships/slide"/><Relationship Id="rId14" Target="slides/slide10.xml" Type="http://schemas.openxmlformats.org/officeDocument/2006/relationships/slide"/><Relationship Id="rId15" Target="slides/slide11.xml" Type="http://schemas.openxmlformats.org/officeDocument/2006/relationships/slide"/><Relationship Id="rId16" Target="slides/slide12.xml" Type="http://schemas.openxmlformats.org/officeDocument/2006/relationships/slide"/><Relationship Id="rId17" Target="slides/slide13.xml" Type="http://schemas.openxmlformats.org/officeDocument/2006/relationships/slide"/><Relationship Id="rId18" Target="slides/slide14.xml" Type="http://schemas.openxmlformats.org/officeDocument/2006/relationships/slide"/><Relationship Id="rId19" Target="slides/slide15.xml" Type="http://schemas.openxmlformats.org/officeDocument/2006/relationships/slide"/><Relationship Id="rId2" Target="slideMasters/slideMaster1.xml" Type="http://schemas.openxmlformats.org/officeDocument/2006/relationships/slideMaster"/><Relationship Id="rId20" Target="slides/slide16.xml" Type="http://schemas.openxmlformats.org/officeDocument/2006/relationships/slide"/><Relationship Id="rId21" Target="slides/slide17.xml" Type="http://schemas.openxmlformats.org/officeDocument/2006/relationships/slide"/><Relationship Id="rId22" Target="slides/slide18.xml" Type="http://schemas.openxmlformats.org/officeDocument/2006/relationships/slide"/><Relationship Id="rId23" Target="slides/slide19.xml" Type="http://schemas.openxmlformats.org/officeDocument/2006/relationships/slide"/><Relationship Id="rId24" Target="tags/tag23.xml" Type="http://schemas.openxmlformats.org/officeDocument/2006/relationships/tags"/><Relationship Id="rId25" Target="presProps.xml" Type="http://schemas.openxmlformats.org/officeDocument/2006/relationships/presProps"/><Relationship Id="rId26" Target="viewProps.xml" Type="http://schemas.openxmlformats.org/officeDocument/2006/relationships/viewProps"/><Relationship Id="rId27" Target="theme/theme1.xml" Type="http://schemas.openxmlformats.org/officeDocument/2006/relationships/theme"/><Relationship Id="rId28" Target="tableStyles.xml" Type="http://schemas.openxmlformats.org/officeDocument/2006/relationships/tableStyles"/><Relationship Id="rId3" Target="slideMasters/slideMaster2.xml" Type="http://schemas.openxmlformats.org/officeDocument/2006/relationships/slideMaster"/><Relationship Id="rId4" Target="notesMasters/notesMaster1.xml" Type="http://schemas.openxmlformats.org/officeDocument/2006/relationships/notes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slides/slide3.xml" Type="http://schemas.openxmlformats.org/officeDocument/2006/relationships/slide"/><Relationship Id="rId8" Target="slides/slide4.xml" Type="http://schemas.openxmlformats.org/officeDocument/2006/relationships/slide"/><Relationship Id="rId9" Target="slides/slide5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4ADCA2-5C6E-4C34-9554-F59CE6B68D04}" type="datetimeFigureOut">
              <a:rPr lang="zh-CN" altLang="en-US" smtClean="0"/>
              <a:t>2021/5/9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5C3EC6-86D9-4310-9B31-73BE07EA374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055189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10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459913240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tags/tag1.xml" Type="http://schemas.openxmlformats.org/officeDocument/2006/relationships/tags"/><Relationship Id="rId2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2021/5/9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474562148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2021/5/9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827051276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2021/5/9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824431986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2021/5/9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098521528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2021/5/9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523706428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_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_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3" name="dde2c2de-4721-42d5-ad7a-0e7cc1010371" descr="本素材由iSlide™ 提供 iSlide™尊重知识产权并注重保护用户享有的各项权利。郑重提醒您： iSlide™插件中提供的任何信息内容的所有权、知识产权归其原始权利人或权利受让人所有，您免费/购买获得的是信息内容的使用权，并受下述条款的约束； 1. 您仅可以个人非商业用途使用该等信息内容，不可将信息内容的全部或部分用于出售，或以出租、出借、转让、分销、发布等其他任何方式供他人使用； 2. 禁止在接入互联网或移动互联网的任何网站、平台、应用或程序上以任何方式为他人提供iSlide™插件资源内容的下载。 The resource is supplied by iSlide™. iSlide™ respects all intellectual property rights and protects all the rights its users acquired.Solemnly remind you: The ownership and intellectual property of the resources supplied in iSlide Add-in belongs to its owner or the assignee of this ownership.you only acquired the usage of the resources supplied in iSlide Add-in, as well as respected the following restrain terms: 1.You are only allowed to use such resource for personal and non-commercial aim, not allowed to use such resource or part of it for the sale; or rent, lend, transfer to others; or distribution or release it in any way. 2.You are not permitted to provide the resource of iSlide Add-in in any website, platform, application access to the Internet or mobile Internet." title="iSlide™ 版权声明  COPYRIGHT NOTICE"/>
          <p:cNvGrpSpPr>
            <a:grpSpLocks noChangeAspect="1"/>
          </p:cNvGrpSpPr>
          <p:nvPr userDrawn="1">
            <p:custDataLst>
              <p:tags r:id="rId1"/>
            </p:custDataLst>
          </p:nvPr>
        </p:nvGrpSpPr>
        <p:grpSpPr>
          <a:xfrm>
            <a:off x="502225" y="615108"/>
            <a:ext cx="11689775" cy="5627784"/>
            <a:chOff x="1071716" y="1247323"/>
            <a:chExt cx="10048568" cy="4837661"/>
          </a:xfrm>
          <a:solidFill>
            <a:schemeClr val="accent1">
              <a:lumMod val="60000"/>
              <a:lumOff val="40000"/>
              <a:alpha val="16000"/>
            </a:schemeClr>
          </a:solidFill>
        </p:grpSpPr>
        <p:sp>
          <p:nvSpPr>
            <p:cNvPr id="4" name="ïṥľíḓé"/>
            <p:cNvSpPr/>
            <p:nvPr/>
          </p:nvSpPr>
          <p:spPr>
            <a:xfrm>
              <a:off x="1071716" y="1560254"/>
              <a:ext cx="2892665" cy="224149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3471" y="862"/>
                  </a:moveTo>
                  <a:lnTo>
                    <a:pt x="3355" y="857"/>
                  </a:lnTo>
                  <a:lnTo>
                    <a:pt x="3271" y="882"/>
                  </a:lnTo>
                  <a:lnTo>
                    <a:pt x="3183" y="953"/>
                  </a:lnTo>
                  <a:lnTo>
                    <a:pt x="3184" y="1042"/>
                  </a:lnTo>
                  <a:lnTo>
                    <a:pt x="3333" y="1224"/>
                  </a:lnTo>
                  <a:lnTo>
                    <a:pt x="3405" y="1341"/>
                  </a:lnTo>
                  <a:lnTo>
                    <a:pt x="3390" y="1464"/>
                  </a:lnTo>
                  <a:lnTo>
                    <a:pt x="3242" y="1537"/>
                  </a:lnTo>
                  <a:lnTo>
                    <a:pt x="3142" y="1593"/>
                  </a:lnTo>
                  <a:lnTo>
                    <a:pt x="3051" y="1629"/>
                  </a:lnTo>
                  <a:lnTo>
                    <a:pt x="2932" y="1629"/>
                  </a:lnTo>
                  <a:lnTo>
                    <a:pt x="2859" y="1585"/>
                  </a:lnTo>
                  <a:lnTo>
                    <a:pt x="2789" y="1563"/>
                  </a:lnTo>
                  <a:lnTo>
                    <a:pt x="2709" y="1563"/>
                  </a:lnTo>
                  <a:lnTo>
                    <a:pt x="2538" y="1534"/>
                  </a:lnTo>
                  <a:lnTo>
                    <a:pt x="2466" y="1563"/>
                  </a:lnTo>
                  <a:lnTo>
                    <a:pt x="2365" y="1607"/>
                  </a:lnTo>
                  <a:lnTo>
                    <a:pt x="2298" y="1641"/>
                  </a:lnTo>
                  <a:lnTo>
                    <a:pt x="2170" y="1699"/>
                  </a:lnTo>
                  <a:lnTo>
                    <a:pt x="2067" y="1750"/>
                  </a:lnTo>
                  <a:lnTo>
                    <a:pt x="1990" y="1821"/>
                  </a:lnTo>
                  <a:lnTo>
                    <a:pt x="1951" y="1874"/>
                  </a:lnTo>
                  <a:lnTo>
                    <a:pt x="1983" y="1939"/>
                  </a:lnTo>
                  <a:lnTo>
                    <a:pt x="2111" y="2002"/>
                  </a:lnTo>
                  <a:lnTo>
                    <a:pt x="2233" y="2014"/>
                  </a:lnTo>
                  <a:lnTo>
                    <a:pt x="2276" y="2084"/>
                  </a:lnTo>
                  <a:lnTo>
                    <a:pt x="2346" y="2091"/>
                  </a:lnTo>
                  <a:lnTo>
                    <a:pt x="2437" y="2062"/>
                  </a:lnTo>
                  <a:lnTo>
                    <a:pt x="2540" y="1999"/>
                  </a:lnTo>
                  <a:lnTo>
                    <a:pt x="2612" y="1957"/>
                  </a:lnTo>
                  <a:lnTo>
                    <a:pt x="2743" y="1921"/>
                  </a:lnTo>
                  <a:lnTo>
                    <a:pt x="2857" y="1964"/>
                  </a:lnTo>
                  <a:lnTo>
                    <a:pt x="2857" y="2077"/>
                  </a:lnTo>
                  <a:lnTo>
                    <a:pt x="2787" y="2146"/>
                  </a:lnTo>
                  <a:lnTo>
                    <a:pt x="2684" y="2233"/>
                  </a:lnTo>
                  <a:lnTo>
                    <a:pt x="2588" y="2379"/>
                  </a:lnTo>
                  <a:lnTo>
                    <a:pt x="2406" y="2517"/>
                  </a:lnTo>
                  <a:lnTo>
                    <a:pt x="2207" y="2539"/>
                  </a:lnTo>
                  <a:lnTo>
                    <a:pt x="1909" y="2568"/>
                  </a:lnTo>
                  <a:lnTo>
                    <a:pt x="1651" y="2627"/>
                  </a:lnTo>
                  <a:lnTo>
                    <a:pt x="1469" y="2721"/>
                  </a:lnTo>
                  <a:lnTo>
                    <a:pt x="1322" y="2843"/>
                  </a:lnTo>
                  <a:lnTo>
                    <a:pt x="1251" y="2882"/>
                  </a:lnTo>
                  <a:lnTo>
                    <a:pt x="1186" y="3000"/>
                  </a:lnTo>
                  <a:lnTo>
                    <a:pt x="1231" y="3090"/>
                  </a:lnTo>
                  <a:lnTo>
                    <a:pt x="1253" y="3243"/>
                  </a:lnTo>
                  <a:lnTo>
                    <a:pt x="1206" y="3386"/>
                  </a:lnTo>
                  <a:lnTo>
                    <a:pt x="1138" y="3503"/>
                  </a:lnTo>
                  <a:lnTo>
                    <a:pt x="1047" y="3568"/>
                  </a:lnTo>
                  <a:lnTo>
                    <a:pt x="990" y="3598"/>
                  </a:lnTo>
                  <a:lnTo>
                    <a:pt x="895" y="3671"/>
                  </a:lnTo>
                  <a:lnTo>
                    <a:pt x="846" y="3748"/>
                  </a:lnTo>
                  <a:lnTo>
                    <a:pt x="900" y="3817"/>
                  </a:lnTo>
                  <a:lnTo>
                    <a:pt x="1049" y="3874"/>
                  </a:lnTo>
                  <a:lnTo>
                    <a:pt x="1159" y="3952"/>
                  </a:lnTo>
                  <a:lnTo>
                    <a:pt x="1272" y="3905"/>
                  </a:lnTo>
                  <a:lnTo>
                    <a:pt x="1375" y="3811"/>
                  </a:lnTo>
                  <a:lnTo>
                    <a:pt x="1500" y="3789"/>
                  </a:lnTo>
                  <a:lnTo>
                    <a:pt x="1562" y="3898"/>
                  </a:lnTo>
                  <a:lnTo>
                    <a:pt x="1479" y="4034"/>
                  </a:lnTo>
                  <a:lnTo>
                    <a:pt x="1276" y="4180"/>
                  </a:lnTo>
                  <a:lnTo>
                    <a:pt x="967" y="4357"/>
                  </a:lnTo>
                  <a:lnTo>
                    <a:pt x="603" y="4579"/>
                  </a:lnTo>
                  <a:lnTo>
                    <a:pt x="227" y="4739"/>
                  </a:lnTo>
                  <a:lnTo>
                    <a:pt x="77" y="4776"/>
                  </a:lnTo>
                  <a:lnTo>
                    <a:pt x="0" y="4852"/>
                  </a:lnTo>
                  <a:lnTo>
                    <a:pt x="90" y="4896"/>
                  </a:lnTo>
                  <a:lnTo>
                    <a:pt x="253" y="4896"/>
                  </a:lnTo>
                  <a:lnTo>
                    <a:pt x="574" y="4762"/>
                  </a:lnTo>
                  <a:lnTo>
                    <a:pt x="1090" y="4512"/>
                  </a:lnTo>
                  <a:lnTo>
                    <a:pt x="1721" y="4146"/>
                  </a:lnTo>
                  <a:lnTo>
                    <a:pt x="1947" y="4061"/>
                  </a:lnTo>
                  <a:lnTo>
                    <a:pt x="2151" y="4010"/>
                  </a:lnTo>
                  <a:lnTo>
                    <a:pt x="2424" y="3876"/>
                  </a:lnTo>
                  <a:lnTo>
                    <a:pt x="2669" y="3694"/>
                  </a:lnTo>
                  <a:lnTo>
                    <a:pt x="2845" y="3589"/>
                  </a:lnTo>
                  <a:lnTo>
                    <a:pt x="3007" y="3485"/>
                  </a:lnTo>
                  <a:lnTo>
                    <a:pt x="3144" y="3448"/>
                  </a:lnTo>
                  <a:lnTo>
                    <a:pt x="3223" y="3477"/>
                  </a:lnTo>
                  <a:lnTo>
                    <a:pt x="3316" y="3526"/>
                  </a:lnTo>
                  <a:lnTo>
                    <a:pt x="3468" y="3467"/>
                  </a:lnTo>
                  <a:lnTo>
                    <a:pt x="3802" y="3365"/>
                  </a:lnTo>
                  <a:lnTo>
                    <a:pt x="3944" y="3233"/>
                  </a:lnTo>
                  <a:lnTo>
                    <a:pt x="4086" y="3138"/>
                  </a:lnTo>
                  <a:lnTo>
                    <a:pt x="4204" y="3181"/>
                  </a:lnTo>
                  <a:lnTo>
                    <a:pt x="4397" y="3244"/>
                  </a:lnTo>
                  <a:lnTo>
                    <a:pt x="4521" y="3281"/>
                  </a:lnTo>
                  <a:lnTo>
                    <a:pt x="4639" y="3339"/>
                  </a:lnTo>
                  <a:lnTo>
                    <a:pt x="4775" y="3368"/>
                  </a:lnTo>
                  <a:lnTo>
                    <a:pt x="4854" y="3425"/>
                  </a:lnTo>
                  <a:lnTo>
                    <a:pt x="5019" y="3462"/>
                  </a:lnTo>
                  <a:lnTo>
                    <a:pt x="5175" y="3517"/>
                  </a:lnTo>
                  <a:lnTo>
                    <a:pt x="5355" y="3539"/>
                  </a:lnTo>
                  <a:lnTo>
                    <a:pt x="5417" y="3626"/>
                  </a:lnTo>
                  <a:lnTo>
                    <a:pt x="5565" y="3719"/>
                  </a:lnTo>
                  <a:lnTo>
                    <a:pt x="5597" y="3852"/>
                  </a:lnTo>
                  <a:lnTo>
                    <a:pt x="5745" y="3981"/>
                  </a:lnTo>
                  <a:lnTo>
                    <a:pt x="5908" y="3981"/>
                  </a:lnTo>
                  <a:lnTo>
                    <a:pt x="6085" y="4147"/>
                  </a:lnTo>
                  <a:lnTo>
                    <a:pt x="6174" y="4375"/>
                  </a:lnTo>
                  <a:lnTo>
                    <a:pt x="6176" y="4532"/>
                  </a:lnTo>
                  <a:lnTo>
                    <a:pt x="6104" y="4646"/>
                  </a:lnTo>
                  <a:lnTo>
                    <a:pt x="6105" y="4760"/>
                  </a:lnTo>
                  <a:lnTo>
                    <a:pt x="6133" y="4859"/>
                  </a:lnTo>
                  <a:lnTo>
                    <a:pt x="6182" y="4992"/>
                  </a:lnTo>
                  <a:lnTo>
                    <a:pt x="6142" y="5132"/>
                  </a:lnTo>
                  <a:lnTo>
                    <a:pt x="6087" y="5256"/>
                  </a:lnTo>
                  <a:lnTo>
                    <a:pt x="6047" y="5423"/>
                  </a:lnTo>
                  <a:lnTo>
                    <a:pt x="5980" y="5547"/>
                  </a:lnTo>
                  <a:lnTo>
                    <a:pt x="5974" y="5648"/>
                  </a:lnTo>
                  <a:lnTo>
                    <a:pt x="5991" y="5729"/>
                  </a:lnTo>
                  <a:lnTo>
                    <a:pt x="6063" y="5807"/>
                  </a:lnTo>
                  <a:lnTo>
                    <a:pt x="6052" y="5953"/>
                  </a:lnTo>
                  <a:lnTo>
                    <a:pt x="5940" y="6067"/>
                  </a:lnTo>
                  <a:lnTo>
                    <a:pt x="5904" y="6154"/>
                  </a:lnTo>
                  <a:lnTo>
                    <a:pt x="5939" y="6241"/>
                  </a:lnTo>
                  <a:lnTo>
                    <a:pt x="6058" y="6365"/>
                  </a:lnTo>
                  <a:lnTo>
                    <a:pt x="6223" y="6556"/>
                  </a:lnTo>
                  <a:lnTo>
                    <a:pt x="6343" y="6699"/>
                  </a:lnTo>
                  <a:lnTo>
                    <a:pt x="6434" y="6845"/>
                  </a:lnTo>
                  <a:lnTo>
                    <a:pt x="6500" y="7107"/>
                  </a:lnTo>
                  <a:lnTo>
                    <a:pt x="6489" y="7297"/>
                  </a:lnTo>
                  <a:lnTo>
                    <a:pt x="6460" y="7435"/>
                  </a:lnTo>
                  <a:lnTo>
                    <a:pt x="6404" y="7536"/>
                  </a:lnTo>
                  <a:lnTo>
                    <a:pt x="6347" y="7646"/>
                  </a:lnTo>
                  <a:lnTo>
                    <a:pt x="6233" y="7774"/>
                  </a:lnTo>
                  <a:lnTo>
                    <a:pt x="6155" y="7825"/>
                  </a:lnTo>
                  <a:lnTo>
                    <a:pt x="6116" y="7774"/>
                  </a:lnTo>
                  <a:lnTo>
                    <a:pt x="6099" y="7686"/>
                  </a:lnTo>
                  <a:lnTo>
                    <a:pt x="6184" y="7556"/>
                  </a:lnTo>
                  <a:lnTo>
                    <a:pt x="6118" y="7534"/>
                  </a:lnTo>
                  <a:lnTo>
                    <a:pt x="5937" y="7519"/>
                  </a:lnTo>
                  <a:lnTo>
                    <a:pt x="5869" y="7534"/>
                  </a:lnTo>
                  <a:lnTo>
                    <a:pt x="5847" y="7626"/>
                  </a:lnTo>
                  <a:lnTo>
                    <a:pt x="5773" y="7891"/>
                  </a:lnTo>
                  <a:lnTo>
                    <a:pt x="5640" y="8226"/>
                  </a:lnTo>
                  <a:lnTo>
                    <a:pt x="5551" y="8409"/>
                  </a:lnTo>
                  <a:lnTo>
                    <a:pt x="5477" y="8496"/>
                  </a:lnTo>
                  <a:lnTo>
                    <a:pt x="5437" y="8605"/>
                  </a:lnTo>
                  <a:lnTo>
                    <a:pt x="5358" y="8684"/>
                  </a:lnTo>
                  <a:lnTo>
                    <a:pt x="5286" y="8789"/>
                  </a:lnTo>
                  <a:lnTo>
                    <a:pt x="5207" y="8896"/>
                  </a:lnTo>
                  <a:lnTo>
                    <a:pt x="5129" y="8983"/>
                  </a:lnTo>
                  <a:lnTo>
                    <a:pt x="5067" y="9121"/>
                  </a:lnTo>
                  <a:lnTo>
                    <a:pt x="4998" y="9301"/>
                  </a:lnTo>
                  <a:lnTo>
                    <a:pt x="4938" y="9544"/>
                  </a:lnTo>
                  <a:lnTo>
                    <a:pt x="4887" y="9705"/>
                  </a:lnTo>
                  <a:lnTo>
                    <a:pt x="4728" y="9947"/>
                  </a:lnTo>
                  <a:lnTo>
                    <a:pt x="4614" y="10032"/>
                  </a:lnTo>
                  <a:lnTo>
                    <a:pt x="4588" y="10124"/>
                  </a:lnTo>
                  <a:lnTo>
                    <a:pt x="4607" y="10221"/>
                  </a:lnTo>
                  <a:lnTo>
                    <a:pt x="4667" y="10298"/>
                  </a:lnTo>
                  <a:lnTo>
                    <a:pt x="4646" y="10400"/>
                  </a:lnTo>
                  <a:lnTo>
                    <a:pt x="4578" y="10466"/>
                  </a:lnTo>
                  <a:lnTo>
                    <a:pt x="4533" y="10596"/>
                  </a:lnTo>
                  <a:lnTo>
                    <a:pt x="4533" y="10730"/>
                  </a:lnTo>
                  <a:lnTo>
                    <a:pt x="4564" y="10866"/>
                  </a:lnTo>
                  <a:lnTo>
                    <a:pt x="4615" y="10975"/>
                  </a:lnTo>
                  <a:lnTo>
                    <a:pt x="4687" y="11050"/>
                  </a:lnTo>
                  <a:lnTo>
                    <a:pt x="4672" y="11124"/>
                  </a:lnTo>
                  <a:lnTo>
                    <a:pt x="4602" y="11167"/>
                  </a:lnTo>
                  <a:lnTo>
                    <a:pt x="4575" y="11232"/>
                  </a:lnTo>
                  <a:lnTo>
                    <a:pt x="4638" y="11310"/>
                  </a:lnTo>
                  <a:lnTo>
                    <a:pt x="4658" y="11489"/>
                  </a:lnTo>
                  <a:lnTo>
                    <a:pt x="4708" y="11732"/>
                  </a:lnTo>
                  <a:lnTo>
                    <a:pt x="4757" y="12031"/>
                  </a:lnTo>
                  <a:lnTo>
                    <a:pt x="4809" y="12198"/>
                  </a:lnTo>
                  <a:lnTo>
                    <a:pt x="4889" y="12242"/>
                  </a:lnTo>
                  <a:lnTo>
                    <a:pt x="4983" y="12307"/>
                  </a:lnTo>
                  <a:lnTo>
                    <a:pt x="5074" y="12365"/>
                  </a:lnTo>
                  <a:lnTo>
                    <a:pt x="5182" y="12551"/>
                  </a:lnTo>
                  <a:lnTo>
                    <a:pt x="5257" y="12784"/>
                  </a:lnTo>
                  <a:lnTo>
                    <a:pt x="5291" y="13051"/>
                  </a:lnTo>
                  <a:lnTo>
                    <a:pt x="5251" y="13252"/>
                  </a:lnTo>
                  <a:lnTo>
                    <a:pt x="5228" y="13427"/>
                  </a:lnTo>
                  <a:lnTo>
                    <a:pt x="5243" y="13556"/>
                  </a:lnTo>
                  <a:lnTo>
                    <a:pt x="5361" y="13731"/>
                  </a:lnTo>
                  <a:lnTo>
                    <a:pt x="5475" y="14018"/>
                  </a:lnTo>
                  <a:lnTo>
                    <a:pt x="5549" y="14237"/>
                  </a:lnTo>
                  <a:lnTo>
                    <a:pt x="5534" y="14380"/>
                  </a:lnTo>
                  <a:lnTo>
                    <a:pt x="5455" y="14489"/>
                  </a:lnTo>
                  <a:lnTo>
                    <a:pt x="5444" y="14620"/>
                  </a:lnTo>
                  <a:lnTo>
                    <a:pt x="5538" y="14705"/>
                  </a:lnTo>
                  <a:lnTo>
                    <a:pt x="5553" y="14790"/>
                  </a:lnTo>
                  <a:lnTo>
                    <a:pt x="5597" y="14873"/>
                  </a:lnTo>
                  <a:lnTo>
                    <a:pt x="5705" y="14957"/>
                  </a:lnTo>
                  <a:lnTo>
                    <a:pt x="5832" y="15137"/>
                  </a:lnTo>
                  <a:lnTo>
                    <a:pt x="5849" y="15280"/>
                  </a:lnTo>
                  <a:lnTo>
                    <a:pt x="5806" y="15409"/>
                  </a:lnTo>
                  <a:lnTo>
                    <a:pt x="5785" y="15479"/>
                  </a:lnTo>
                  <a:lnTo>
                    <a:pt x="5785" y="15568"/>
                  </a:lnTo>
                  <a:lnTo>
                    <a:pt x="5876" y="15690"/>
                  </a:lnTo>
                  <a:lnTo>
                    <a:pt x="5983" y="15842"/>
                  </a:lnTo>
                  <a:lnTo>
                    <a:pt x="6074" y="15973"/>
                  </a:lnTo>
                  <a:lnTo>
                    <a:pt x="6165" y="16095"/>
                  </a:lnTo>
                  <a:lnTo>
                    <a:pt x="6241" y="16141"/>
                  </a:lnTo>
                  <a:lnTo>
                    <a:pt x="6223" y="16045"/>
                  </a:lnTo>
                  <a:lnTo>
                    <a:pt x="6167" y="15916"/>
                  </a:lnTo>
                  <a:lnTo>
                    <a:pt x="6083" y="15746"/>
                  </a:lnTo>
                  <a:lnTo>
                    <a:pt x="6049" y="15645"/>
                  </a:lnTo>
                  <a:lnTo>
                    <a:pt x="6033" y="15535"/>
                  </a:lnTo>
                  <a:lnTo>
                    <a:pt x="6033" y="15389"/>
                  </a:lnTo>
                  <a:lnTo>
                    <a:pt x="6006" y="15260"/>
                  </a:lnTo>
                  <a:lnTo>
                    <a:pt x="5944" y="15173"/>
                  </a:lnTo>
                  <a:lnTo>
                    <a:pt x="5928" y="15052"/>
                  </a:lnTo>
                  <a:lnTo>
                    <a:pt x="5923" y="14877"/>
                  </a:lnTo>
                  <a:lnTo>
                    <a:pt x="5917" y="14782"/>
                  </a:lnTo>
                  <a:lnTo>
                    <a:pt x="5826" y="14534"/>
                  </a:lnTo>
                  <a:lnTo>
                    <a:pt x="5720" y="14254"/>
                  </a:lnTo>
                  <a:lnTo>
                    <a:pt x="5646" y="13909"/>
                  </a:lnTo>
                  <a:lnTo>
                    <a:pt x="5549" y="13654"/>
                  </a:lnTo>
                  <a:lnTo>
                    <a:pt x="5538" y="13489"/>
                  </a:lnTo>
                  <a:lnTo>
                    <a:pt x="5583" y="13314"/>
                  </a:lnTo>
                  <a:lnTo>
                    <a:pt x="5657" y="13214"/>
                  </a:lnTo>
                  <a:lnTo>
                    <a:pt x="5739" y="13178"/>
                  </a:lnTo>
                  <a:lnTo>
                    <a:pt x="5837" y="13204"/>
                  </a:lnTo>
                  <a:lnTo>
                    <a:pt x="6002" y="13298"/>
                  </a:lnTo>
                  <a:lnTo>
                    <a:pt x="6041" y="13466"/>
                  </a:lnTo>
                  <a:lnTo>
                    <a:pt x="6021" y="13669"/>
                  </a:lnTo>
                  <a:lnTo>
                    <a:pt x="6083" y="13842"/>
                  </a:lnTo>
                  <a:lnTo>
                    <a:pt x="6123" y="14044"/>
                  </a:lnTo>
                  <a:lnTo>
                    <a:pt x="6214" y="14248"/>
                  </a:lnTo>
                  <a:lnTo>
                    <a:pt x="6284" y="14430"/>
                  </a:lnTo>
                  <a:lnTo>
                    <a:pt x="6364" y="14595"/>
                  </a:lnTo>
                  <a:lnTo>
                    <a:pt x="6436" y="14724"/>
                  </a:lnTo>
                  <a:lnTo>
                    <a:pt x="6560" y="14862"/>
                  </a:lnTo>
                  <a:lnTo>
                    <a:pt x="6578" y="15043"/>
                  </a:lnTo>
                  <a:lnTo>
                    <a:pt x="6534" y="15102"/>
                  </a:lnTo>
                  <a:lnTo>
                    <a:pt x="6506" y="15225"/>
                  </a:lnTo>
                  <a:lnTo>
                    <a:pt x="6626" y="15313"/>
                  </a:lnTo>
                  <a:lnTo>
                    <a:pt x="6758" y="15490"/>
                  </a:lnTo>
                  <a:lnTo>
                    <a:pt x="6832" y="15660"/>
                  </a:lnTo>
                  <a:lnTo>
                    <a:pt x="6946" y="15755"/>
                  </a:lnTo>
                  <a:lnTo>
                    <a:pt x="7001" y="15932"/>
                  </a:lnTo>
                  <a:lnTo>
                    <a:pt x="7069" y="16078"/>
                  </a:lnTo>
                  <a:lnTo>
                    <a:pt x="7141" y="16216"/>
                  </a:lnTo>
                  <a:lnTo>
                    <a:pt x="7193" y="16447"/>
                  </a:lnTo>
                  <a:lnTo>
                    <a:pt x="7230" y="16668"/>
                  </a:lnTo>
                  <a:lnTo>
                    <a:pt x="7224" y="16870"/>
                  </a:lnTo>
                  <a:lnTo>
                    <a:pt x="7174" y="17029"/>
                  </a:lnTo>
                  <a:lnTo>
                    <a:pt x="7125" y="17173"/>
                  </a:lnTo>
                  <a:lnTo>
                    <a:pt x="7142" y="17291"/>
                  </a:lnTo>
                  <a:lnTo>
                    <a:pt x="7204" y="17363"/>
                  </a:lnTo>
                  <a:lnTo>
                    <a:pt x="7292" y="17443"/>
                  </a:lnTo>
                  <a:lnTo>
                    <a:pt x="7417" y="17611"/>
                  </a:lnTo>
                  <a:lnTo>
                    <a:pt x="7500" y="17756"/>
                  </a:lnTo>
                  <a:lnTo>
                    <a:pt x="7591" y="17820"/>
                  </a:lnTo>
                  <a:lnTo>
                    <a:pt x="7800" y="17893"/>
                  </a:lnTo>
                  <a:lnTo>
                    <a:pt x="7925" y="18009"/>
                  </a:lnTo>
                  <a:lnTo>
                    <a:pt x="8090" y="18111"/>
                  </a:lnTo>
                  <a:lnTo>
                    <a:pt x="8241" y="18220"/>
                  </a:lnTo>
                  <a:lnTo>
                    <a:pt x="8372" y="18315"/>
                  </a:lnTo>
                  <a:lnTo>
                    <a:pt x="8507" y="18400"/>
                  </a:lnTo>
                  <a:lnTo>
                    <a:pt x="8706" y="18516"/>
                  </a:lnTo>
                  <a:lnTo>
                    <a:pt x="8842" y="18596"/>
                  </a:lnTo>
                  <a:lnTo>
                    <a:pt x="8943" y="18660"/>
                  </a:lnTo>
                  <a:lnTo>
                    <a:pt x="9047" y="18713"/>
                  </a:lnTo>
                  <a:lnTo>
                    <a:pt x="9142" y="18769"/>
                  </a:lnTo>
                  <a:lnTo>
                    <a:pt x="9212" y="18725"/>
                  </a:lnTo>
                  <a:lnTo>
                    <a:pt x="9284" y="18698"/>
                  </a:lnTo>
                  <a:lnTo>
                    <a:pt x="9443" y="18618"/>
                  </a:lnTo>
                  <a:lnTo>
                    <a:pt x="9551" y="18567"/>
                  </a:lnTo>
                  <a:lnTo>
                    <a:pt x="9694" y="18567"/>
                  </a:lnTo>
                  <a:lnTo>
                    <a:pt x="9830" y="18670"/>
                  </a:lnTo>
                  <a:lnTo>
                    <a:pt x="10001" y="18799"/>
                  </a:lnTo>
                  <a:lnTo>
                    <a:pt x="10103" y="18897"/>
                  </a:lnTo>
                  <a:lnTo>
                    <a:pt x="10183" y="19065"/>
                  </a:lnTo>
                  <a:lnTo>
                    <a:pt x="10280" y="19194"/>
                  </a:lnTo>
                  <a:lnTo>
                    <a:pt x="10399" y="19279"/>
                  </a:lnTo>
                  <a:lnTo>
                    <a:pt x="10524" y="19345"/>
                  </a:lnTo>
                  <a:lnTo>
                    <a:pt x="10621" y="19420"/>
                  </a:lnTo>
                  <a:lnTo>
                    <a:pt x="10755" y="19493"/>
                  </a:lnTo>
                  <a:lnTo>
                    <a:pt x="10877" y="19578"/>
                  </a:lnTo>
                  <a:lnTo>
                    <a:pt x="11002" y="19607"/>
                  </a:lnTo>
                  <a:lnTo>
                    <a:pt x="11156" y="19612"/>
                  </a:lnTo>
                  <a:lnTo>
                    <a:pt x="11241" y="19532"/>
                  </a:lnTo>
                  <a:lnTo>
                    <a:pt x="11335" y="19547"/>
                  </a:lnTo>
                  <a:lnTo>
                    <a:pt x="11364" y="19707"/>
                  </a:lnTo>
                  <a:lnTo>
                    <a:pt x="11392" y="19855"/>
                  </a:lnTo>
                  <a:lnTo>
                    <a:pt x="11426" y="19991"/>
                  </a:lnTo>
                  <a:lnTo>
                    <a:pt x="11500" y="20114"/>
                  </a:lnTo>
                  <a:lnTo>
                    <a:pt x="11589" y="20243"/>
                  </a:lnTo>
                  <a:lnTo>
                    <a:pt x="11653" y="20382"/>
                  </a:lnTo>
                  <a:lnTo>
                    <a:pt x="11664" y="20506"/>
                  </a:lnTo>
                  <a:lnTo>
                    <a:pt x="11682" y="20676"/>
                  </a:lnTo>
                  <a:lnTo>
                    <a:pt x="11772" y="20819"/>
                  </a:lnTo>
                  <a:lnTo>
                    <a:pt x="11902" y="20848"/>
                  </a:lnTo>
                  <a:lnTo>
                    <a:pt x="12025" y="20953"/>
                  </a:lnTo>
                  <a:lnTo>
                    <a:pt x="12094" y="21084"/>
                  </a:lnTo>
                  <a:lnTo>
                    <a:pt x="12179" y="21177"/>
                  </a:lnTo>
                  <a:lnTo>
                    <a:pt x="12295" y="21296"/>
                  </a:lnTo>
                  <a:lnTo>
                    <a:pt x="12435" y="21310"/>
                  </a:lnTo>
                  <a:lnTo>
                    <a:pt x="12549" y="21391"/>
                  </a:lnTo>
                  <a:lnTo>
                    <a:pt x="12667" y="21461"/>
                  </a:lnTo>
                  <a:lnTo>
                    <a:pt x="12729" y="21510"/>
                  </a:lnTo>
                  <a:lnTo>
                    <a:pt x="12864" y="21571"/>
                  </a:lnTo>
                  <a:lnTo>
                    <a:pt x="12989" y="21600"/>
                  </a:lnTo>
                  <a:lnTo>
                    <a:pt x="13033" y="21529"/>
                  </a:lnTo>
                  <a:lnTo>
                    <a:pt x="12995" y="21406"/>
                  </a:lnTo>
                  <a:lnTo>
                    <a:pt x="13103" y="21304"/>
                  </a:lnTo>
                  <a:lnTo>
                    <a:pt x="13183" y="21223"/>
                  </a:lnTo>
                  <a:lnTo>
                    <a:pt x="13268" y="21158"/>
                  </a:lnTo>
                  <a:lnTo>
                    <a:pt x="13213" y="21056"/>
                  </a:lnTo>
                  <a:lnTo>
                    <a:pt x="13081" y="21093"/>
                  </a:lnTo>
                  <a:lnTo>
                    <a:pt x="12971" y="21149"/>
                  </a:lnTo>
                  <a:lnTo>
                    <a:pt x="12887" y="21241"/>
                  </a:lnTo>
                  <a:lnTo>
                    <a:pt x="12803" y="21285"/>
                  </a:lnTo>
                  <a:lnTo>
                    <a:pt x="12762" y="21202"/>
                  </a:lnTo>
                  <a:lnTo>
                    <a:pt x="12656" y="21154"/>
                  </a:lnTo>
                  <a:lnTo>
                    <a:pt x="12537" y="21095"/>
                  </a:lnTo>
                  <a:lnTo>
                    <a:pt x="12412" y="20986"/>
                  </a:lnTo>
                  <a:lnTo>
                    <a:pt x="12350" y="20797"/>
                  </a:lnTo>
                  <a:lnTo>
                    <a:pt x="12262" y="20656"/>
                  </a:lnTo>
                  <a:lnTo>
                    <a:pt x="12209" y="20570"/>
                  </a:lnTo>
                  <a:lnTo>
                    <a:pt x="12187" y="20410"/>
                  </a:lnTo>
                  <a:lnTo>
                    <a:pt x="12198" y="20249"/>
                  </a:lnTo>
                  <a:lnTo>
                    <a:pt x="12225" y="20028"/>
                  </a:lnTo>
                  <a:lnTo>
                    <a:pt x="12236" y="19853"/>
                  </a:lnTo>
                  <a:lnTo>
                    <a:pt x="12264" y="19692"/>
                  </a:lnTo>
                  <a:lnTo>
                    <a:pt x="12287" y="19534"/>
                  </a:lnTo>
                  <a:lnTo>
                    <a:pt x="12302" y="19376"/>
                  </a:lnTo>
                  <a:lnTo>
                    <a:pt x="12330" y="19230"/>
                  </a:lnTo>
                  <a:lnTo>
                    <a:pt x="12364" y="19073"/>
                  </a:lnTo>
                  <a:lnTo>
                    <a:pt x="12324" y="18924"/>
                  </a:lnTo>
                  <a:lnTo>
                    <a:pt x="12279" y="18783"/>
                  </a:lnTo>
                  <a:lnTo>
                    <a:pt x="12107" y="18728"/>
                  </a:lnTo>
                  <a:lnTo>
                    <a:pt x="11924" y="18714"/>
                  </a:lnTo>
                  <a:lnTo>
                    <a:pt x="11751" y="18714"/>
                  </a:lnTo>
                  <a:lnTo>
                    <a:pt x="11628" y="18765"/>
                  </a:lnTo>
                  <a:lnTo>
                    <a:pt x="11406" y="18816"/>
                  </a:lnTo>
                  <a:lnTo>
                    <a:pt x="11165" y="18816"/>
                  </a:lnTo>
                  <a:lnTo>
                    <a:pt x="11133" y="18658"/>
                  </a:lnTo>
                  <a:lnTo>
                    <a:pt x="11154" y="18467"/>
                  </a:lnTo>
                  <a:lnTo>
                    <a:pt x="11237" y="18145"/>
                  </a:lnTo>
                  <a:lnTo>
                    <a:pt x="11347" y="17912"/>
                  </a:lnTo>
                  <a:lnTo>
                    <a:pt x="11460" y="17663"/>
                  </a:lnTo>
                  <a:lnTo>
                    <a:pt x="11505" y="17483"/>
                  </a:lnTo>
                  <a:lnTo>
                    <a:pt x="11604" y="17196"/>
                  </a:lnTo>
                  <a:lnTo>
                    <a:pt x="11683" y="17024"/>
                  </a:lnTo>
                  <a:lnTo>
                    <a:pt x="11689" y="16887"/>
                  </a:lnTo>
                  <a:lnTo>
                    <a:pt x="11632" y="16817"/>
                  </a:lnTo>
                  <a:lnTo>
                    <a:pt x="11551" y="16802"/>
                  </a:lnTo>
                  <a:lnTo>
                    <a:pt x="11477" y="16780"/>
                  </a:lnTo>
                  <a:lnTo>
                    <a:pt x="11365" y="16780"/>
                  </a:lnTo>
                  <a:lnTo>
                    <a:pt x="11234" y="16802"/>
                  </a:lnTo>
                  <a:lnTo>
                    <a:pt x="11104" y="16839"/>
                  </a:lnTo>
                  <a:lnTo>
                    <a:pt x="11028" y="16887"/>
                  </a:lnTo>
                  <a:lnTo>
                    <a:pt x="10924" y="16956"/>
                  </a:lnTo>
                  <a:lnTo>
                    <a:pt x="10890" y="17029"/>
                  </a:lnTo>
                  <a:lnTo>
                    <a:pt x="10884" y="17157"/>
                  </a:lnTo>
                  <a:lnTo>
                    <a:pt x="10833" y="17347"/>
                  </a:lnTo>
                  <a:lnTo>
                    <a:pt x="10751" y="17509"/>
                  </a:lnTo>
                  <a:lnTo>
                    <a:pt x="10649" y="17596"/>
                  </a:lnTo>
                  <a:lnTo>
                    <a:pt x="10454" y="17759"/>
                  </a:lnTo>
                  <a:lnTo>
                    <a:pt x="10312" y="17818"/>
                  </a:lnTo>
                  <a:lnTo>
                    <a:pt x="10135" y="17898"/>
                  </a:lnTo>
                  <a:lnTo>
                    <a:pt x="9999" y="17898"/>
                  </a:lnTo>
                  <a:lnTo>
                    <a:pt x="9792" y="17879"/>
                  </a:lnTo>
                  <a:lnTo>
                    <a:pt x="9606" y="17831"/>
                  </a:lnTo>
                  <a:lnTo>
                    <a:pt x="9447" y="17654"/>
                  </a:lnTo>
                  <a:lnTo>
                    <a:pt x="9334" y="17487"/>
                  </a:lnTo>
                  <a:lnTo>
                    <a:pt x="9279" y="17285"/>
                  </a:lnTo>
                  <a:lnTo>
                    <a:pt x="9196" y="16914"/>
                  </a:lnTo>
                  <a:lnTo>
                    <a:pt x="9146" y="16624"/>
                  </a:lnTo>
                  <a:lnTo>
                    <a:pt x="9129" y="16345"/>
                  </a:lnTo>
                  <a:lnTo>
                    <a:pt x="9167" y="16032"/>
                  </a:lnTo>
                  <a:lnTo>
                    <a:pt x="9286" y="15655"/>
                  </a:lnTo>
                  <a:lnTo>
                    <a:pt x="9383" y="15401"/>
                  </a:lnTo>
                  <a:lnTo>
                    <a:pt x="9400" y="15183"/>
                  </a:lnTo>
                  <a:lnTo>
                    <a:pt x="9406" y="14977"/>
                  </a:lnTo>
                  <a:lnTo>
                    <a:pt x="9444" y="14790"/>
                  </a:lnTo>
                  <a:lnTo>
                    <a:pt x="9506" y="14595"/>
                  </a:lnTo>
                  <a:lnTo>
                    <a:pt x="9635" y="14457"/>
                  </a:lnTo>
                  <a:lnTo>
                    <a:pt x="9806" y="14284"/>
                  </a:lnTo>
                  <a:lnTo>
                    <a:pt x="10189" y="14050"/>
                  </a:lnTo>
                  <a:lnTo>
                    <a:pt x="10354" y="13911"/>
                  </a:lnTo>
                  <a:lnTo>
                    <a:pt x="10480" y="13836"/>
                  </a:lnTo>
                  <a:lnTo>
                    <a:pt x="10603" y="13720"/>
                  </a:lnTo>
                  <a:lnTo>
                    <a:pt x="10739" y="13684"/>
                  </a:lnTo>
                  <a:lnTo>
                    <a:pt x="10870" y="13684"/>
                  </a:lnTo>
                  <a:lnTo>
                    <a:pt x="10993" y="13742"/>
                  </a:lnTo>
                  <a:lnTo>
                    <a:pt x="11150" y="13886"/>
                  </a:lnTo>
                  <a:lnTo>
                    <a:pt x="11296" y="13993"/>
                  </a:lnTo>
                  <a:lnTo>
                    <a:pt x="11413" y="14043"/>
                  </a:lnTo>
                  <a:lnTo>
                    <a:pt x="11504" y="14043"/>
                  </a:lnTo>
                  <a:lnTo>
                    <a:pt x="11606" y="13970"/>
                  </a:lnTo>
                  <a:lnTo>
                    <a:pt x="11711" y="13735"/>
                  </a:lnTo>
                  <a:lnTo>
                    <a:pt x="11875" y="13611"/>
                  </a:lnTo>
                  <a:lnTo>
                    <a:pt x="12014" y="13548"/>
                  </a:lnTo>
                  <a:lnTo>
                    <a:pt x="12178" y="13504"/>
                  </a:lnTo>
                  <a:lnTo>
                    <a:pt x="12297" y="13548"/>
                  </a:lnTo>
                  <a:lnTo>
                    <a:pt x="12373" y="13646"/>
                  </a:lnTo>
                  <a:lnTo>
                    <a:pt x="12497" y="13704"/>
                  </a:lnTo>
                  <a:lnTo>
                    <a:pt x="12604" y="13781"/>
                  </a:lnTo>
                  <a:lnTo>
                    <a:pt x="12701" y="13812"/>
                  </a:lnTo>
                  <a:lnTo>
                    <a:pt x="12778" y="13740"/>
                  </a:lnTo>
                  <a:lnTo>
                    <a:pt x="12875" y="13710"/>
                  </a:lnTo>
                  <a:lnTo>
                    <a:pt x="12998" y="13746"/>
                  </a:lnTo>
                  <a:lnTo>
                    <a:pt x="13081" y="13890"/>
                  </a:lnTo>
                  <a:lnTo>
                    <a:pt x="13168" y="13996"/>
                  </a:lnTo>
                  <a:lnTo>
                    <a:pt x="13228" y="14124"/>
                  </a:lnTo>
                  <a:lnTo>
                    <a:pt x="13245" y="14260"/>
                  </a:lnTo>
                  <a:lnTo>
                    <a:pt x="13188" y="14382"/>
                  </a:lnTo>
                  <a:lnTo>
                    <a:pt x="13150" y="14515"/>
                  </a:lnTo>
                  <a:lnTo>
                    <a:pt x="13150" y="14661"/>
                  </a:lnTo>
                  <a:lnTo>
                    <a:pt x="13213" y="14744"/>
                  </a:lnTo>
                  <a:lnTo>
                    <a:pt x="13265" y="14853"/>
                  </a:lnTo>
                  <a:lnTo>
                    <a:pt x="13283" y="15108"/>
                  </a:lnTo>
                  <a:lnTo>
                    <a:pt x="13334" y="15290"/>
                  </a:lnTo>
                  <a:lnTo>
                    <a:pt x="13452" y="15424"/>
                  </a:lnTo>
                  <a:lnTo>
                    <a:pt x="13548" y="15365"/>
                  </a:lnTo>
                  <a:lnTo>
                    <a:pt x="13603" y="15222"/>
                  </a:lnTo>
                  <a:lnTo>
                    <a:pt x="13654" y="15037"/>
                  </a:lnTo>
                  <a:lnTo>
                    <a:pt x="13654" y="14814"/>
                  </a:lnTo>
                  <a:lnTo>
                    <a:pt x="13681" y="14602"/>
                  </a:lnTo>
                  <a:lnTo>
                    <a:pt x="13650" y="14293"/>
                  </a:lnTo>
                  <a:lnTo>
                    <a:pt x="13616" y="14170"/>
                  </a:lnTo>
                  <a:lnTo>
                    <a:pt x="13599" y="13973"/>
                  </a:lnTo>
                  <a:lnTo>
                    <a:pt x="13582" y="13688"/>
                  </a:lnTo>
                  <a:lnTo>
                    <a:pt x="13593" y="13506"/>
                  </a:lnTo>
                  <a:lnTo>
                    <a:pt x="13658" y="13353"/>
                  </a:lnTo>
                  <a:lnTo>
                    <a:pt x="13728" y="13200"/>
                  </a:lnTo>
                  <a:lnTo>
                    <a:pt x="13825" y="13091"/>
                  </a:lnTo>
                  <a:lnTo>
                    <a:pt x="13927" y="12967"/>
                  </a:lnTo>
                  <a:lnTo>
                    <a:pt x="14218" y="12701"/>
                  </a:lnTo>
                  <a:lnTo>
                    <a:pt x="14326" y="12563"/>
                  </a:lnTo>
                  <a:lnTo>
                    <a:pt x="14453" y="12468"/>
                  </a:lnTo>
                  <a:lnTo>
                    <a:pt x="14577" y="12404"/>
                  </a:lnTo>
                  <a:lnTo>
                    <a:pt x="14723" y="12341"/>
                  </a:lnTo>
                  <a:lnTo>
                    <a:pt x="14852" y="12246"/>
                  </a:lnTo>
                  <a:lnTo>
                    <a:pt x="14935" y="12127"/>
                  </a:lnTo>
                  <a:lnTo>
                    <a:pt x="15055" y="12032"/>
                  </a:lnTo>
                  <a:lnTo>
                    <a:pt x="15152" y="11945"/>
                  </a:lnTo>
                  <a:lnTo>
                    <a:pt x="15263" y="11753"/>
                  </a:lnTo>
                  <a:lnTo>
                    <a:pt x="15280" y="11595"/>
                  </a:lnTo>
                  <a:lnTo>
                    <a:pt x="15303" y="11434"/>
                  </a:lnTo>
                  <a:lnTo>
                    <a:pt x="15281" y="11276"/>
                  </a:lnTo>
                  <a:lnTo>
                    <a:pt x="15281" y="11116"/>
                  </a:lnTo>
                  <a:lnTo>
                    <a:pt x="15303" y="10934"/>
                  </a:lnTo>
                  <a:lnTo>
                    <a:pt x="15389" y="10761"/>
                  </a:lnTo>
                  <a:lnTo>
                    <a:pt x="15482" y="10761"/>
                  </a:lnTo>
                  <a:lnTo>
                    <a:pt x="15499" y="10880"/>
                  </a:lnTo>
                  <a:lnTo>
                    <a:pt x="15546" y="11021"/>
                  </a:lnTo>
                  <a:lnTo>
                    <a:pt x="15614" y="10967"/>
                  </a:lnTo>
                  <a:lnTo>
                    <a:pt x="15535" y="10727"/>
                  </a:lnTo>
                  <a:lnTo>
                    <a:pt x="15650" y="10569"/>
                  </a:lnTo>
                  <a:lnTo>
                    <a:pt x="15762" y="10432"/>
                  </a:lnTo>
                  <a:lnTo>
                    <a:pt x="16024" y="10381"/>
                  </a:lnTo>
                  <a:lnTo>
                    <a:pt x="16117" y="10289"/>
                  </a:lnTo>
                  <a:lnTo>
                    <a:pt x="16183" y="10120"/>
                  </a:lnTo>
                  <a:lnTo>
                    <a:pt x="16253" y="10035"/>
                  </a:lnTo>
                  <a:lnTo>
                    <a:pt x="16440" y="9841"/>
                  </a:lnTo>
                  <a:lnTo>
                    <a:pt x="16600" y="9797"/>
                  </a:lnTo>
                  <a:lnTo>
                    <a:pt x="16827" y="9761"/>
                  </a:lnTo>
                  <a:lnTo>
                    <a:pt x="16975" y="9680"/>
                  </a:lnTo>
                  <a:lnTo>
                    <a:pt x="17100" y="9613"/>
                  </a:lnTo>
                  <a:lnTo>
                    <a:pt x="17191" y="9547"/>
                  </a:lnTo>
                  <a:lnTo>
                    <a:pt x="17242" y="9250"/>
                  </a:lnTo>
                  <a:lnTo>
                    <a:pt x="17356" y="9134"/>
                  </a:lnTo>
                  <a:lnTo>
                    <a:pt x="17482" y="9045"/>
                  </a:lnTo>
                  <a:lnTo>
                    <a:pt x="17579" y="8965"/>
                  </a:lnTo>
                  <a:lnTo>
                    <a:pt x="17788" y="8827"/>
                  </a:lnTo>
                  <a:lnTo>
                    <a:pt x="17966" y="8684"/>
                  </a:lnTo>
                  <a:lnTo>
                    <a:pt x="18192" y="8613"/>
                  </a:lnTo>
                  <a:lnTo>
                    <a:pt x="18339" y="8516"/>
                  </a:lnTo>
                  <a:lnTo>
                    <a:pt x="18489" y="8428"/>
                  </a:lnTo>
                  <a:lnTo>
                    <a:pt x="18633" y="8365"/>
                  </a:lnTo>
                  <a:lnTo>
                    <a:pt x="18762" y="8309"/>
                  </a:lnTo>
                  <a:lnTo>
                    <a:pt x="18913" y="8309"/>
                  </a:lnTo>
                  <a:lnTo>
                    <a:pt x="19010" y="8350"/>
                  </a:lnTo>
                  <a:lnTo>
                    <a:pt x="19016" y="8472"/>
                  </a:lnTo>
                  <a:lnTo>
                    <a:pt x="18873" y="8513"/>
                  </a:lnTo>
                  <a:lnTo>
                    <a:pt x="18706" y="8635"/>
                  </a:lnTo>
                  <a:lnTo>
                    <a:pt x="18595" y="8691"/>
                  </a:lnTo>
                  <a:lnTo>
                    <a:pt x="18495" y="8751"/>
                  </a:lnTo>
                  <a:lnTo>
                    <a:pt x="18450" y="8839"/>
                  </a:lnTo>
                  <a:lnTo>
                    <a:pt x="18511" y="8931"/>
                  </a:lnTo>
                  <a:lnTo>
                    <a:pt x="18611" y="8931"/>
                  </a:lnTo>
                  <a:lnTo>
                    <a:pt x="18791" y="8827"/>
                  </a:lnTo>
                  <a:lnTo>
                    <a:pt x="18930" y="8727"/>
                  </a:lnTo>
                  <a:lnTo>
                    <a:pt x="19074" y="8650"/>
                  </a:lnTo>
                  <a:lnTo>
                    <a:pt x="19244" y="8635"/>
                  </a:lnTo>
                  <a:cubicBezTo>
                    <a:pt x="19290" y="8619"/>
                    <a:pt x="19335" y="8600"/>
                    <a:pt x="19379" y="8579"/>
                  </a:cubicBezTo>
                  <a:cubicBezTo>
                    <a:pt x="19434" y="8553"/>
                    <a:pt x="19488" y="8523"/>
                    <a:pt x="19541" y="8489"/>
                  </a:cubicBezTo>
                  <a:lnTo>
                    <a:pt x="19653" y="8409"/>
                  </a:lnTo>
                  <a:lnTo>
                    <a:pt x="19869" y="8294"/>
                  </a:lnTo>
                  <a:lnTo>
                    <a:pt x="19833" y="8195"/>
                  </a:lnTo>
                  <a:lnTo>
                    <a:pt x="19698" y="8202"/>
                  </a:lnTo>
                  <a:lnTo>
                    <a:pt x="19554" y="8292"/>
                  </a:lnTo>
                  <a:lnTo>
                    <a:pt x="19488" y="8314"/>
                  </a:lnTo>
                  <a:lnTo>
                    <a:pt x="19341" y="8314"/>
                  </a:lnTo>
                  <a:lnTo>
                    <a:pt x="19174" y="8207"/>
                  </a:lnTo>
                  <a:lnTo>
                    <a:pt x="18993" y="8112"/>
                  </a:lnTo>
                  <a:lnTo>
                    <a:pt x="18933" y="7978"/>
                  </a:lnTo>
                  <a:lnTo>
                    <a:pt x="18938" y="7840"/>
                  </a:lnTo>
                  <a:lnTo>
                    <a:pt x="18944" y="7690"/>
                  </a:lnTo>
                  <a:lnTo>
                    <a:pt x="19006" y="7610"/>
                  </a:lnTo>
                  <a:lnTo>
                    <a:pt x="19140" y="7428"/>
                  </a:lnTo>
                  <a:lnTo>
                    <a:pt x="19187" y="7345"/>
                  </a:lnTo>
                  <a:lnTo>
                    <a:pt x="19237" y="7180"/>
                  </a:lnTo>
                  <a:lnTo>
                    <a:pt x="19106" y="7144"/>
                  </a:lnTo>
                  <a:lnTo>
                    <a:pt x="18892" y="7163"/>
                  </a:lnTo>
                  <a:lnTo>
                    <a:pt x="18659" y="7228"/>
                  </a:lnTo>
                  <a:lnTo>
                    <a:pt x="18407" y="7344"/>
                  </a:lnTo>
                  <a:lnTo>
                    <a:pt x="18286" y="7459"/>
                  </a:lnTo>
                  <a:lnTo>
                    <a:pt x="18115" y="7495"/>
                  </a:lnTo>
                  <a:lnTo>
                    <a:pt x="18053" y="7522"/>
                  </a:lnTo>
                  <a:lnTo>
                    <a:pt x="17997" y="7406"/>
                  </a:lnTo>
                  <a:lnTo>
                    <a:pt x="18048" y="7304"/>
                  </a:lnTo>
                  <a:lnTo>
                    <a:pt x="18150" y="7238"/>
                  </a:lnTo>
                  <a:lnTo>
                    <a:pt x="18577" y="7007"/>
                  </a:lnTo>
                  <a:lnTo>
                    <a:pt x="18765" y="6862"/>
                  </a:lnTo>
                  <a:cubicBezTo>
                    <a:pt x="18809" y="6831"/>
                    <a:pt x="18854" y="6805"/>
                    <a:pt x="18901" y="6781"/>
                  </a:cubicBezTo>
                  <a:cubicBezTo>
                    <a:pt x="18965" y="6749"/>
                    <a:pt x="19031" y="6724"/>
                    <a:pt x="19098" y="6706"/>
                  </a:cubicBezTo>
                  <a:lnTo>
                    <a:pt x="19233" y="6665"/>
                  </a:lnTo>
                  <a:lnTo>
                    <a:pt x="19413" y="6636"/>
                  </a:lnTo>
                  <a:lnTo>
                    <a:pt x="19652" y="6658"/>
                  </a:lnTo>
                  <a:lnTo>
                    <a:pt x="19921" y="6687"/>
                  </a:lnTo>
                  <a:lnTo>
                    <a:pt x="20075" y="6660"/>
                  </a:lnTo>
                  <a:lnTo>
                    <a:pt x="20242" y="6618"/>
                  </a:lnTo>
                  <a:lnTo>
                    <a:pt x="20490" y="6615"/>
                  </a:lnTo>
                  <a:lnTo>
                    <a:pt x="20803" y="6477"/>
                  </a:lnTo>
                  <a:lnTo>
                    <a:pt x="20930" y="6409"/>
                  </a:lnTo>
                  <a:cubicBezTo>
                    <a:pt x="20988" y="6390"/>
                    <a:pt x="21045" y="6366"/>
                    <a:pt x="21099" y="6336"/>
                  </a:cubicBezTo>
                  <a:cubicBezTo>
                    <a:pt x="21140" y="6313"/>
                    <a:pt x="21179" y="6288"/>
                    <a:pt x="21217" y="6260"/>
                  </a:cubicBezTo>
                  <a:lnTo>
                    <a:pt x="21276" y="6209"/>
                  </a:lnTo>
                  <a:lnTo>
                    <a:pt x="21373" y="6131"/>
                  </a:lnTo>
                  <a:cubicBezTo>
                    <a:pt x="21397" y="6115"/>
                    <a:pt x="21420" y="6096"/>
                    <a:pt x="21441" y="6073"/>
                  </a:cubicBezTo>
                  <a:cubicBezTo>
                    <a:pt x="21471" y="6042"/>
                    <a:pt x="21497" y="6005"/>
                    <a:pt x="21518" y="5964"/>
                  </a:cubicBezTo>
                  <a:lnTo>
                    <a:pt x="21583" y="5842"/>
                  </a:lnTo>
                  <a:lnTo>
                    <a:pt x="21600" y="5716"/>
                  </a:lnTo>
                  <a:lnTo>
                    <a:pt x="21594" y="5645"/>
                  </a:lnTo>
                  <a:lnTo>
                    <a:pt x="21471" y="5526"/>
                  </a:lnTo>
                  <a:lnTo>
                    <a:pt x="21403" y="5467"/>
                  </a:lnTo>
                  <a:lnTo>
                    <a:pt x="21327" y="5446"/>
                  </a:lnTo>
                  <a:lnTo>
                    <a:pt x="21196" y="5446"/>
                  </a:lnTo>
                  <a:lnTo>
                    <a:pt x="21091" y="5453"/>
                  </a:lnTo>
                  <a:lnTo>
                    <a:pt x="20995" y="5547"/>
                  </a:lnTo>
                  <a:lnTo>
                    <a:pt x="20900" y="5567"/>
                  </a:lnTo>
                  <a:lnTo>
                    <a:pt x="20828" y="5523"/>
                  </a:lnTo>
                  <a:lnTo>
                    <a:pt x="20828" y="5416"/>
                  </a:lnTo>
                  <a:cubicBezTo>
                    <a:pt x="20860" y="5376"/>
                    <a:pt x="20896" y="5339"/>
                    <a:pt x="20934" y="5307"/>
                  </a:cubicBezTo>
                  <a:cubicBezTo>
                    <a:pt x="20959" y="5286"/>
                    <a:pt x="20985" y="5266"/>
                    <a:pt x="21011" y="5249"/>
                  </a:cubicBezTo>
                  <a:lnTo>
                    <a:pt x="20920" y="5120"/>
                  </a:lnTo>
                  <a:lnTo>
                    <a:pt x="20871" y="4942"/>
                  </a:lnTo>
                  <a:lnTo>
                    <a:pt x="20814" y="4814"/>
                  </a:lnTo>
                  <a:lnTo>
                    <a:pt x="20734" y="4712"/>
                  </a:lnTo>
                  <a:lnTo>
                    <a:pt x="20746" y="4563"/>
                  </a:lnTo>
                  <a:lnTo>
                    <a:pt x="20846" y="4476"/>
                  </a:lnTo>
                  <a:lnTo>
                    <a:pt x="20856" y="4345"/>
                  </a:lnTo>
                  <a:lnTo>
                    <a:pt x="20833" y="4183"/>
                  </a:lnTo>
                  <a:lnTo>
                    <a:pt x="20762" y="4113"/>
                  </a:lnTo>
                  <a:lnTo>
                    <a:pt x="20722" y="4001"/>
                  </a:lnTo>
                  <a:cubicBezTo>
                    <a:pt x="20752" y="3980"/>
                    <a:pt x="20776" y="3947"/>
                    <a:pt x="20790" y="3907"/>
                  </a:cubicBezTo>
                  <a:cubicBezTo>
                    <a:pt x="20808" y="3857"/>
                    <a:pt x="20810" y="3800"/>
                    <a:pt x="20796" y="3749"/>
                  </a:cubicBezTo>
                  <a:lnTo>
                    <a:pt x="20745" y="3647"/>
                  </a:lnTo>
                  <a:lnTo>
                    <a:pt x="20720" y="3537"/>
                  </a:lnTo>
                  <a:lnTo>
                    <a:pt x="20625" y="3493"/>
                  </a:lnTo>
                  <a:lnTo>
                    <a:pt x="20528" y="3632"/>
                  </a:lnTo>
                  <a:lnTo>
                    <a:pt x="20392" y="3756"/>
                  </a:lnTo>
                  <a:lnTo>
                    <a:pt x="20250" y="3892"/>
                  </a:lnTo>
                  <a:lnTo>
                    <a:pt x="20115" y="4018"/>
                  </a:lnTo>
                  <a:lnTo>
                    <a:pt x="19946" y="4098"/>
                  </a:lnTo>
                  <a:lnTo>
                    <a:pt x="19822" y="4091"/>
                  </a:lnTo>
                  <a:lnTo>
                    <a:pt x="19744" y="4074"/>
                  </a:lnTo>
                  <a:lnTo>
                    <a:pt x="19649" y="3952"/>
                  </a:lnTo>
                  <a:lnTo>
                    <a:pt x="19564" y="3858"/>
                  </a:lnTo>
                  <a:lnTo>
                    <a:pt x="19617" y="3705"/>
                  </a:lnTo>
                  <a:lnTo>
                    <a:pt x="19691" y="3562"/>
                  </a:lnTo>
                  <a:lnTo>
                    <a:pt x="19670" y="3362"/>
                  </a:lnTo>
                  <a:lnTo>
                    <a:pt x="19615" y="3265"/>
                  </a:lnTo>
                  <a:lnTo>
                    <a:pt x="19484" y="3118"/>
                  </a:lnTo>
                  <a:lnTo>
                    <a:pt x="19382" y="3053"/>
                  </a:lnTo>
                  <a:lnTo>
                    <a:pt x="19268" y="2958"/>
                  </a:lnTo>
                  <a:lnTo>
                    <a:pt x="19145" y="2912"/>
                  </a:lnTo>
                  <a:lnTo>
                    <a:pt x="19014" y="2919"/>
                  </a:lnTo>
                  <a:lnTo>
                    <a:pt x="18924" y="2834"/>
                  </a:lnTo>
                  <a:lnTo>
                    <a:pt x="18793" y="2819"/>
                  </a:lnTo>
                  <a:lnTo>
                    <a:pt x="18658" y="2819"/>
                  </a:lnTo>
                  <a:lnTo>
                    <a:pt x="18524" y="2863"/>
                  </a:lnTo>
                  <a:lnTo>
                    <a:pt x="18416" y="2934"/>
                  </a:lnTo>
                  <a:lnTo>
                    <a:pt x="18334" y="2997"/>
                  </a:lnTo>
                  <a:lnTo>
                    <a:pt x="18277" y="3133"/>
                  </a:lnTo>
                  <a:lnTo>
                    <a:pt x="18228" y="3344"/>
                  </a:lnTo>
                  <a:lnTo>
                    <a:pt x="18114" y="3556"/>
                  </a:lnTo>
                  <a:lnTo>
                    <a:pt x="18057" y="3665"/>
                  </a:lnTo>
                  <a:lnTo>
                    <a:pt x="17966" y="3765"/>
                  </a:lnTo>
                  <a:lnTo>
                    <a:pt x="17864" y="3806"/>
                  </a:lnTo>
                  <a:lnTo>
                    <a:pt x="17813" y="3908"/>
                  </a:lnTo>
                  <a:lnTo>
                    <a:pt x="17790" y="3988"/>
                  </a:lnTo>
                  <a:lnTo>
                    <a:pt x="17790" y="4105"/>
                  </a:lnTo>
                  <a:lnTo>
                    <a:pt x="17807" y="4220"/>
                  </a:lnTo>
                  <a:lnTo>
                    <a:pt x="17813" y="4330"/>
                  </a:lnTo>
                  <a:lnTo>
                    <a:pt x="17807" y="4419"/>
                  </a:lnTo>
                  <a:lnTo>
                    <a:pt x="17727" y="4570"/>
                  </a:lnTo>
                  <a:lnTo>
                    <a:pt x="17608" y="4723"/>
                  </a:lnTo>
                  <a:lnTo>
                    <a:pt x="17570" y="4807"/>
                  </a:lnTo>
                  <a:lnTo>
                    <a:pt x="17479" y="4941"/>
                  </a:lnTo>
                  <a:lnTo>
                    <a:pt x="17394" y="5028"/>
                  </a:lnTo>
                  <a:lnTo>
                    <a:pt x="17345" y="5072"/>
                  </a:lnTo>
                  <a:lnTo>
                    <a:pt x="17172" y="5175"/>
                  </a:lnTo>
                  <a:lnTo>
                    <a:pt x="17093" y="5197"/>
                  </a:lnTo>
                  <a:lnTo>
                    <a:pt x="16951" y="5269"/>
                  </a:lnTo>
                  <a:lnTo>
                    <a:pt x="16873" y="5378"/>
                  </a:lnTo>
                  <a:lnTo>
                    <a:pt x="16811" y="5487"/>
                  </a:lnTo>
                  <a:lnTo>
                    <a:pt x="16771" y="5592"/>
                  </a:lnTo>
                  <a:lnTo>
                    <a:pt x="16743" y="5750"/>
                  </a:lnTo>
                  <a:lnTo>
                    <a:pt x="16726" y="5871"/>
                  </a:lnTo>
                  <a:lnTo>
                    <a:pt x="16709" y="5944"/>
                  </a:lnTo>
                  <a:lnTo>
                    <a:pt x="16652" y="6076"/>
                  </a:lnTo>
                  <a:lnTo>
                    <a:pt x="16601" y="6191"/>
                  </a:lnTo>
                  <a:lnTo>
                    <a:pt x="16482" y="6279"/>
                  </a:lnTo>
                  <a:lnTo>
                    <a:pt x="16345" y="6351"/>
                  </a:lnTo>
                  <a:lnTo>
                    <a:pt x="16220" y="6410"/>
                  </a:lnTo>
                  <a:lnTo>
                    <a:pt x="16108" y="6417"/>
                  </a:lnTo>
                  <a:lnTo>
                    <a:pt x="16026" y="6249"/>
                  </a:lnTo>
                  <a:lnTo>
                    <a:pt x="15965" y="6129"/>
                  </a:lnTo>
                  <a:lnTo>
                    <a:pt x="15948" y="6014"/>
                  </a:lnTo>
                  <a:lnTo>
                    <a:pt x="15982" y="5833"/>
                  </a:lnTo>
                  <a:lnTo>
                    <a:pt x="16056" y="5667"/>
                  </a:lnTo>
                  <a:lnTo>
                    <a:pt x="16079" y="5551"/>
                  </a:lnTo>
                  <a:lnTo>
                    <a:pt x="16130" y="5398"/>
                  </a:lnTo>
                  <a:lnTo>
                    <a:pt x="16168" y="5299"/>
                  </a:lnTo>
                  <a:lnTo>
                    <a:pt x="16158" y="5212"/>
                  </a:lnTo>
                  <a:lnTo>
                    <a:pt x="16120" y="5149"/>
                  </a:lnTo>
                  <a:lnTo>
                    <a:pt x="16044" y="5134"/>
                  </a:lnTo>
                  <a:lnTo>
                    <a:pt x="15842" y="5066"/>
                  </a:lnTo>
                  <a:lnTo>
                    <a:pt x="15649" y="5016"/>
                  </a:lnTo>
                  <a:lnTo>
                    <a:pt x="15519" y="4899"/>
                  </a:lnTo>
                  <a:lnTo>
                    <a:pt x="15428" y="4807"/>
                  </a:lnTo>
                  <a:lnTo>
                    <a:pt x="15295" y="4703"/>
                  </a:lnTo>
                  <a:lnTo>
                    <a:pt x="15101" y="4615"/>
                  </a:lnTo>
                  <a:lnTo>
                    <a:pt x="15030" y="4608"/>
                  </a:lnTo>
                  <a:lnTo>
                    <a:pt x="14853" y="4596"/>
                  </a:lnTo>
                  <a:lnTo>
                    <a:pt x="14711" y="4533"/>
                  </a:lnTo>
                  <a:lnTo>
                    <a:pt x="14656" y="4441"/>
                  </a:lnTo>
                  <a:lnTo>
                    <a:pt x="14613" y="4335"/>
                  </a:lnTo>
                  <a:lnTo>
                    <a:pt x="14581" y="4174"/>
                  </a:lnTo>
                  <a:lnTo>
                    <a:pt x="14534" y="4070"/>
                  </a:lnTo>
                  <a:lnTo>
                    <a:pt x="14451" y="4048"/>
                  </a:lnTo>
                  <a:lnTo>
                    <a:pt x="14384" y="3982"/>
                  </a:lnTo>
                  <a:lnTo>
                    <a:pt x="14380" y="3875"/>
                  </a:lnTo>
                  <a:lnTo>
                    <a:pt x="14437" y="3743"/>
                  </a:lnTo>
                  <a:lnTo>
                    <a:pt x="14496" y="3639"/>
                  </a:lnTo>
                  <a:lnTo>
                    <a:pt x="14589" y="3529"/>
                  </a:lnTo>
                  <a:lnTo>
                    <a:pt x="14644" y="3420"/>
                  </a:lnTo>
                  <a:lnTo>
                    <a:pt x="14712" y="3355"/>
                  </a:lnTo>
                  <a:lnTo>
                    <a:pt x="14846" y="3290"/>
                  </a:lnTo>
                  <a:lnTo>
                    <a:pt x="14960" y="3224"/>
                  </a:lnTo>
                  <a:lnTo>
                    <a:pt x="15117" y="3068"/>
                  </a:lnTo>
                  <a:lnTo>
                    <a:pt x="15265" y="2971"/>
                  </a:lnTo>
                  <a:lnTo>
                    <a:pt x="15367" y="2891"/>
                  </a:lnTo>
                  <a:lnTo>
                    <a:pt x="15479" y="2833"/>
                  </a:lnTo>
                  <a:lnTo>
                    <a:pt x="15627" y="2760"/>
                  </a:lnTo>
                  <a:lnTo>
                    <a:pt x="15801" y="2672"/>
                  </a:lnTo>
                  <a:lnTo>
                    <a:pt x="15902" y="2616"/>
                  </a:lnTo>
                  <a:lnTo>
                    <a:pt x="15953" y="2544"/>
                  </a:lnTo>
                  <a:lnTo>
                    <a:pt x="15902" y="2480"/>
                  </a:lnTo>
                  <a:lnTo>
                    <a:pt x="15942" y="2320"/>
                  </a:lnTo>
                  <a:lnTo>
                    <a:pt x="16029" y="2276"/>
                  </a:lnTo>
                  <a:lnTo>
                    <a:pt x="16111" y="2336"/>
                  </a:lnTo>
                  <a:lnTo>
                    <a:pt x="16338" y="2329"/>
                  </a:lnTo>
                  <a:lnTo>
                    <a:pt x="16515" y="2242"/>
                  </a:lnTo>
                  <a:lnTo>
                    <a:pt x="16662" y="2213"/>
                  </a:lnTo>
                  <a:lnTo>
                    <a:pt x="16803" y="2154"/>
                  </a:lnTo>
                  <a:lnTo>
                    <a:pt x="16958" y="2088"/>
                  </a:lnTo>
                  <a:lnTo>
                    <a:pt x="16928" y="1994"/>
                  </a:lnTo>
                  <a:lnTo>
                    <a:pt x="16828" y="1852"/>
                  </a:lnTo>
                  <a:lnTo>
                    <a:pt x="16746" y="1775"/>
                  </a:lnTo>
                  <a:lnTo>
                    <a:pt x="16786" y="1685"/>
                  </a:lnTo>
                  <a:lnTo>
                    <a:pt x="16894" y="1649"/>
                  </a:lnTo>
                  <a:lnTo>
                    <a:pt x="17022" y="1728"/>
                  </a:lnTo>
                  <a:cubicBezTo>
                    <a:pt x="17065" y="1745"/>
                    <a:pt x="17109" y="1754"/>
                    <a:pt x="17154" y="1754"/>
                  </a:cubicBezTo>
                  <a:cubicBezTo>
                    <a:pt x="17193" y="1754"/>
                    <a:pt x="17232" y="1748"/>
                    <a:pt x="17270" y="1735"/>
                  </a:cubicBezTo>
                  <a:lnTo>
                    <a:pt x="17369" y="1675"/>
                  </a:lnTo>
                  <a:lnTo>
                    <a:pt x="17463" y="1580"/>
                  </a:lnTo>
                  <a:lnTo>
                    <a:pt x="17617" y="1551"/>
                  </a:lnTo>
                  <a:lnTo>
                    <a:pt x="17797" y="1546"/>
                  </a:lnTo>
                  <a:lnTo>
                    <a:pt x="17945" y="1517"/>
                  </a:lnTo>
                  <a:cubicBezTo>
                    <a:pt x="18025" y="1530"/>
                    <a:pt x="18106" y="1530"/>
                    <a:pt x="18186" y="1517"/>
                  </a:cubicBezTo>
                  <a:cubicBezTo>
                    <a:pt x="18230" y="1510"/>
                    <a:pt x="18274" y="1499"/>
                    <a:pt x="18316" y="1480"/>
                  </a:cubicBezTo>
                  <a:cubicBezTo>
                    <a:pt x="18379" y="1453"/>
                    <a:pt x="18437" y="1411"/>
                    <a:pt x="18487" y="1357"/>
                  </a:cubicBezTo>
                  <a:lnTo>
                    <a:pt x="18576" y="1269"/>
                  </a:lnTo>
                  <a:lnTo>
                    <a:pt x="18679" y="1133"/>
                  </a:lnTo>
                  <a:lnTo>
                    <a:pt x="18740" y="1033"/>
                  </a:lnTo>
                  <a:lnTo>
                    <a:pt x="18827" y="887"/>
                  </a:lnTo>
                  <a:lnTo>
                    <a:pt x="18865" y="773"/>
                  </a:lnTo>
                  <a:lnTo>
                    <a:pt x="18842" y="683"/>
                  </a:lnTo>
                  <a:lnTo>
                    <a:pt x="18706" y="662"/>
                  </a:lnTo>
                  <a:lnTo>
                    <a:pt x="18611" y="642"/>
                  </a:lnTo>
                  <a:lnTo>
                    <a:pt x="18371" y="642"/>
                  </a:lnTo>
                  <a:lnTo>
                    <a:pt x="18303" y="678"/>
                  </a:lnTo>
                  <a:lnTo>
                    <a:pt x="18196" y="812"/>
                  </a:lnTo>
                  <a:lnTo>
                    <a:pt x="18035" y="1029"/>
                  </a:lnTo>
                  <a:lnTo>
                    <a:pt x="17939" y="1072"/>
                  </a:lnTo>
                  <a:lnTo>
                    <a:pt x="17774" y="1203"/>
                  </a:lnTo>
                  <a:lnTo>
                    <a:pt x="17708" y="1283"/>
                  </a:lnTo>
                  <a:lnTo>
                    <a:pt x="17630" y="1324"/>
                  </a:lnTo>
                  <a:lnTo>
                    <a:pt x="17575" y="1297"/>
                  </a:lnTo>
                  <a:lnTo>
                    <a:pt x="17456" y="1210"/>
                  </a:lnTo>
                  <a:lnTo>
                    <a:pt x="17478" y="1123"/>
                  </a:lnTo>
                  <a:lnTo>
                    <a:pt x="17579" y="987"/>
                  </a:lnTo>
                  <a:lnTo>
                    <a:pt x="17620" y="848"/>
                  </a:lnTo>
                  <a:lnTo>
                    <a:pt x="17580" y="746"/>
                  </a:lnTo>
                  <a:lnTo>
                    <a:pt x="17480" y="713"/>
                  </a:lnTo>
                  <a:lnTo>
                    <a:pt x="17389" y="669"/>
                  </a:lnTo>
                  <a:lnTo>
                    <a:pt x="17377" y="770"/>
                  </a:lnTo>
                  <a:lnTo>
                    <a:pt x="17275" y="843"/>
                  </a:lnTo>
                  <a:lnTo>
                    <a:pt x="17223" y="719"/>
                  </a:lnTo>
                  <a:lnTo>
                    <a:pt x="17188" y="550"/>
                  </a:lnTo>
                  <a:lnTo>
                    <a:pt x="17158" y="474"/>
                  </a:lnTo>
                  <a:lnTo>
                    <a:pt x="17158" y="393"/>
                  </a:lnTo>
                  <a:lnTo>
                    <a:pt x="17262" y="250"/>
                  </a:lnTo>
                  <a:lnTo>
                    <a:pt x="17279" y="137"/>
                  </a:lnTo>
                  <a:lnTo>
                    <a:pt x="17211" y="42"/>
                  </a:lnTo>
                  <a:lnTo>
                    <a:pt x="17121" y="0"/>
                  </a:lnTo>
                  <a:lnTo>
                    <a:pt x="16997" y="69"/>
                  </a:lnTo>
                  <a:lnTo>
                    <a:pt x="16878" y="193"/>
                  </a:lnTo>
                  <a:lnTo>
                    <a:pt x="16739" y="264"/>
                  </a:lnTo>
                  <a:lnTo>
                    <a:pt x="16601" y="308"/>
                  </a:lnTo>
                  <a:lnTo>
                    <a:pt x="16495" y="385"/>
                  </a:lnTo>
                  <a:lnTo>
                    <a:pt x="16478" y="478"/>
                  </a:lnTo>
                  <a:lnTo>
                    <a:pt x="16580" y="499"/>
                  </a:lnTo>
                  <a:lnTo>
                    <a:pt x="16696" y="652"/>
                  </a:lnTo>
                  <a:lnTo>
                    <a:pt x="16774" y="698"/>
                  </a:lnTo>
                  <a:lnTo>
                    <a:pt x="16711" y="834"/>
                  </a:lnTo>
                  <a:lnTo>
                    <a:pt x="16611" y="914"/>
                  </a:lnTo>
                  <a:lnTo>
                    <a:pt x="16484" y="970"/>
                  </a:lnTo>
                  <a:lnTo>
                    <a:pt x="16336" y="992"/>
                  </a:lnTo>
                  <a:lnTo>
                    <a:pt x="16211" y="1072"/>
                  </a:lnTo>
                  <a:lnTo>
                    <a:pt x="16065" y="1208"/>
                  </a:lnTo>
                  <a:lnTo>
                    <a:pt x="15938" y="1300"/>
                  </a:lnTo>
                  <a:lnTo>
                    <a:pt x="15900" y="1403"/>
                  </a:lnTo>
                  <a:lnTo>
                    <a:pt x="15840" y="1405"/>
                  </a:lnTo>
                  <a:lnTo>
                    <a:pt x="15806" y="1296"/>
                  </a:lnTo>
                  <a:lnTo>
                    <a:pt x="15726" y="1252"/>
                  </a:lnTo>
                  <a:lnTo>
                    <a:pt x="15631" y="1267"/>
                  </a:lnTo>
                  <a:lnTo>
                    <a:pt x="15605" y="1192"/>
                  </a:lnTo>
                  <a:cubicBezTo>
                    <a:pt x="15584" y="1165"/>
                    <a:pt x="15559" y="1144"/>
                    <a:pt x="15531" y="1131"/>
                  </a:cubicBezTo>
                  <a:cubicBezTo>
                    <a:pt x="15512" y="1122"/>
                    <a:pt x="15491" y="1117"/>
                    <a:pt x="15471" y="1117"/>
                  </a:cubicBezTo>
                  <a:lnTo>
                    <a:pt x="15344" y="1117"/>
                  </a:lnTo>
                  <a:lnTo>
                    <a:pt x="15199" y="1177"/>
                  </a:lnTo>
                  <a:lnTo>
                    <a:pt x="15108" y="1170"/>
                  </a:lnTo>
                  <a:lnTo>
                    <a:pt x="14956" y="1162"/>
                  </a:lnTo>
                  <a:lnTo>
                    <a:pt x="14865" y="1119"/>
                  </a:lnTo>
                  <a:cubicBezTo>
                    <a:pt x="14833" y="1105"/>
                    <a:pt x="14801" y="1091"/>
                    <a:pt x="14769" y="1075"/>
                  </a:cubicBezTo>
                  <a:cubicBezTo>
                    <a:pt x="14722" y="1053"/>
                    <a:pt x="14676" y="1028"/>
                    <a:pt x="14628" y="1010"/>
                  </a:cubicBezTo>
                  <a:cubicBezTo>
                    <a:pt x="14586" y="993"/>
                    <a:pt x="14542" y="981"/>
                    <a:pt x="14498" y="973"/>
                  </a:cubicBezTo>
                  <a:lnTo>
                    <a:pt x="14362" y="995"/>
                  </a:lnTo>
                  <a:lnTo>
                    <a:pt x="14227" y="1051"/>
                  </a:lnTo>
                  <a:lnTo>
                    <a:pt x="14126" y="1073"/>
                  </a:lnTo>
                  <a:lnTo>
                    <a:pt x="14007" y="1095"/>
                  </a:lnTo>
                  <a:lnTo>
                    <a:pt x="13915" y="1160"/>
                  </a:lnTo>
                  <a:lnTo>
                    <a:pt x="13864" y="1223"/>
                  </a:lnTo>
                  <a:lnTo>
                    <a:pt x="13791" y="1318"/>
                  </a:lnTo>
                  <a:cubicBezTo>
                    <a:pt x="13779" y="1341"/>
                    <a:pt x="13766" y="1364"/>
                    <a:pt x="13753" y="1386"/>
                  </a:cubicBezTo>
                  <a:cubicBezTo>
                    <a:pt x="13728" y="1427"/>
                    <a:pt x="13701" y="1467"/>
                    <a:pt x="13670" y="1500"/>
                  </a:cubicBezTo>
                  <a:cubicBezTo>
                    <a:pt x="13638" y="1533"/>
                    <a:pt x="13603" y="1560"/>
                    <a:pt x="13565" y="1580"/>
                  </a:cubicBezTo>
                  <a:lnTo>
                    <a:pt x="13469" y="1480"/>
                  </a:lnTo>
                  <a:lnTo>
                    <a:pt x="13459" y="1310"/>
                  </a:lnTo>
                  <a:lnTo>
                    <a:pt x="13425" y="1176"/>
                  </a:lnTo>
                  <a:lnTo>
                    <a:pt x="13378" y="1120"/>
                  </a:lnTo>
                  <a:lnTo>
                    <a:pt x="13268" y="1101"/>
                  </a:lnTo>
                  <a:lnTo>
                    <a:pt x="13148" y="1115"/>
                  </a:lnTo>
                  <a:lnTo>
                    <a:pt x="13089" y="1183"/>
                  </a:lnTo>
                  <a:lnTo>
                    <a:pt x="13018" y="1183"/>
                  </a:lnTo>
                  <a:lnTo>
                    <a:pt x="12818" y="1192"/>
                  </a:lnTo>
                  <a:lnTo>
                    <a:pt x="12642" y="1192"/>
                  </a:lnTo>
                  <a:lnTo>
                    <a:pt x="12500" y="1104"/>
                  </a:lnTo>
                  <a:lnTo>
                    <a:pt x="12494" y="1027"/>
                  </a:lnTo>
                  <a:lnTo>
                    <a:pt x="12560" y="956"/>
                  </a:lnTo>
                  <a:lnTo>
                    <a:pt x="12650" y="915"/>
                  </a:lnTo>
                  <a:lnTo>
                    <a:pt x="12674" y="840"/>
                  </a:lnTo>
                  <a:lnTo>
                    <a:pt x="12555" y="840"/>
                  </a:lnTo>
                  <a:lnTo>
                    <a:pt x="12364" y="876"/>
                  </a:lnTo>
                  <a:lnTo>
                    <a:pt x="12266" y="825"/>
                  </a:lnTo>
                  <a:lnTo>
                    <a:pt x="12129" y="723"/>
                  </a:lnTo>
                  <a:lnTo>
                    <a:pt x="11999" y="650"/>
                  </a:lnTo>
                  <a:lnTo>
                    <a:pt x="11913" y="614"/>
                  </a:lnTo>
                  <a:lnTo>
                    <a:pt x="11760" y="572"/>
                  </a:lnTo>
                  <a:lnTo>
                    <a:pt x="11642" y="550"/>
                  </a:lnTo>
                  <a:lnTo>
                    <a:pt x="11514" y="550"/>
                  </a:lnTo>
                  <a:lnTo>
                    <a:pt x="11415" y="558"/>
                  </a:lnTo>
                  <a:lnTo>
                    <a:pt x="11319" y="601"/>
                  </a:lnTo>
                  <a:lnTo>
                    <a:pt x="11143" y="637"/>
                  </a:lnTo>
                  <a:lnTo>
                    <a:pt x="11018" y="616"/>
                  </a:lnTo>
                  <a:lnTo>
                    <a:pt x="10847" y="514"/>
                  </a:lnTo>
                  <a:lnTo>
                    <a:pt x="10762" y="449"/>
                  </a:lnTo>
                  <a:lnTo>
                    <a:pt x="10681" y="458"/>
                  </a:lnTo>
                  <a:lnTo>
                    <a:pt x="10573" y="509"/>
                  </a:lnTo>
                  <a:lnTo>
                    <a:pt x="10499" y="546"/>
                  </a:lnTo>
                  <a:lnTo>
                    <a:pt x="10376" y="524"/>
                  </a:lnTo>
                  <a:lnTo>
                    <a:pt x="10291" y="502"/>
                  </a:lnTo>
                  <a:lnTo>
                    <a:pt x="10121" y="517"/>
                  </a:lnTo>
                  <a:lnTo>
                    <a:pt x="9918" y="575"/>
                  </a:lnTo>
                  <a:lnTo>
                    <a:pt x="9714" y="655"/>
                  </a:lnTo>
                  <a:lnTo>
                    <a:pt x="9448" y="747"/>
                  </a:lnTo>
                  <a:lnTo>
                    <a:pt x="9329" y="769"/>
                  </a:lnTo>
                  <a:lnTo>
                    <a:pt x="8951" y="819"/>
                  </a:lnTo>
                  <a:lnTo>
                    <a:pt x="8616" y="776"/>
                  </a:lnTo>
                  <a:lnTo>
                    <a:pt x="8127" y="613"/>
                  </a:lnTo>
                  <a:lnTo>
                    <a:pt x="7941" y="509"/>
                  </a:lnTo>
                  <a:lnTo>
                    <a:pt x="7648" y="483"/>
                  </a:lnTo>
                  <a:lnTo>
                    <a:pt x="7075" y="407"/>
                  </a:lnTo>
                  <a:lnTo>
                    <a:pt x="6936" y="356"/>
                  </a:lnTo>
                  <a:lnTo>
                    <a:pt x="6817" y="290"/>
                  </a:lnTo>
                  <a:lnTo>
                    <a:pt x="6682" y="254"/>
                  </a:lnTo>
                  <a:lnTo>
                    <a:pt x="6466" y="217"/>
                  </a:lnTo>
                  <a:lnTo>
                    <a:pt x="6284" y="195"/>
                  </a:lnTo>
                  <a:lnTo>
                    <a:pt x="6126" y="188"/>
                  </a:lnTo>
                  <a:lnTo>
                    <a:pt x="5969" y="188"/>
                  </a:lnTo>
                  <a:lnTo>
                    <a:pt x="5690" y="225"/>
                  </a:lnTo>
                  <a:lnTo>
                    <a:pt x="5320" y="268"/>
                  </a:lnTo>
                  <a:lnTo>
                    <a:pt x="5074" y="361"/>
                  </a:lnTo>
                  <a:lnTo>
                    <a:pt x="4688" y="433"/>
                  </a:lnTo>
                  <a:lnTo>
                    <a:pt x="4586" y="477"/>
                  </a:lnTo>
                  <a:lnTo>
                    <a:pt x="4348" y="572"/>
                  </a:lnTo>
                  <a:lnTo>
                    <a:pt x="4054" y="701"/>
                  </a:lnTo>
                  <a:lnTo>
                    <a:pt x="3823" y="793"/>
                  </a:lnTo>
                  <a:lnTo>
                    <a:pt x="3588" y="866"/>
                  </a:lnTo>
                  <a:lnTo>
                    <a:pt x="3471" y="862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" name="îṡlïḑe"/>
            <p:cNvSpPr/>
            <p:nvPr/>
          </p:nvSpPr>
          <p:spPr>
            <a:xfrm>
              <a:off x="2659645" y="1473576"/>
              <a:ext cx="486286" cy="17532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634" y="1167"/>
                  </a:moveTo>
                  <a:lnTo>
                    <a:pt x="4811" y="2252"/>
                  </a:lnTo>
                  <a:lnTo>
                    <a:pt x="2967" y="4498"/>
                  </a:lnTo>
                  <a:lnTo>
                    <a:pt x="1963" y="5618"/>
                  </a:lnTo>
                  <a:lnTo>
                    <a:pt x="576" y="7014"/>
                  </a:lnTo>
                  <a:lnTo>
                    <a:pt x="80" y="8227"/>
                  </a:lnTo>
                  <a:lnTo>
                    <a:pt x="0" y="9312"/>
                  </a:lnTo>
                  <a:lnTo>
                    <a:pt x="451" y="10588"/>
                  </a:lnTo>
                  <a:lnTo>
                    <a:pt x="1016" y="11735"/>
                  </a:lnTo>
                  <a:cubicBezTo>
                    <a:pt x="1189" y="11851"/>
                    <a:pt x="1367" y="11914"/>
                    <a:pt x="1545" y="11921"/>
                  </a:cubicBezTo>
                  <a:cubicBezTo>
                    <a:pt x="2101" y="11944"/>
                    <a:pt x="2642" y="11441"/>
                    <a:pt x="3079" y="10495"/>
                  </a:cubicBezTo>
                  <a:lnTo>
                    <a:pt x="3970" y="9406"/>
                  </a:lnTo>
                  <a:lnTo>
                    <a:pt x="5427" y="8286"/>
                  </a:lnTo>
                  <a:lnTo>
                    <a:pt x="6330" y="8286"/>
                  </a:lnTo>
                  <a:lnTo>
                    <a:pt x="7392" y="10183"/>
                  </a:lnTo>
                  <a:lnTo>
                    <a:pt x="7965" y="10836"/>
                  </a:lnTo>
                  <a:lnTo>
                    <a:pt x="7774" y="11797"/>
                  </a:lnTo>
                  <a:lnTo>
                    <a:pt x="7111" y="12073"/>
                  </a:lnTo>
                  <a:cubicBezTo>
                    <a:pt x="6813" y="12042"/>
                    <a:pt x="6516" y="12011"/>
                    <a:pt x="6219" y="11980"/>
                  </a:cubicBezTo>
                  <a:cubicBezTo>
                    <a:pt x="5914" y="11948"/>
                    <a:pt x="5609" y="11917"/>
                    <a:pt x="5304" y="11886"/>
                  </a:cubicBezTo>
                  <a:lnTo>
                    <a:pt x="5201" y="13473"/>
                  </a:lnTo>
                  <a:lnTo>
                    <a:pt x="6409" y="14126"/>
                  </a:lnTo>
                  <a:cubicBezTo>
                    <a:pt x="6963" y="14051"/>
                    <a:pt x="7516" y="13958"/>
                    <a:pt x="8069" y="13846"/>
                  </a:cubicBezTo>
                  <a:cubicBezTo>
                    <a:pt x="8714" y="13716"/>
                    <a:pt x="9358" y="13560"/>
                    <a:pt x="10001" y="13380"/>
                  </a:cubicBezTo>
                  <a:lnTo>
                    <a:pt x="10642" y="15239"/>
                  </a:lnTo>
                  <a:lnTo>
                    <a:pt x="9896" y="15981"/>
                  </a:lnTo>
                  <a:cubicBezTo>
                    <a:pt x="9546" y="16191"/>
                    <a:pt x="9192" y="16347"/>
                    <a:pt x="8836" y="16448"/>
                  </a:cubicBezTo>
                  <a:cubicBezTo>
                    <a:pt x="7951" y="16697"/>
                    <a:pt x="7059" y="16604"/>
                    <a:pt x="6183" y="16172"/>
                  </a:cubicBezTo>
                  <a:lnTo>
                    <a:pt x="4831" y="16172"/>
                  </a:lnTo>
                  <a:lnTo>
                    <a:pt x="4764" y="17467"/>
                  </a:lnTo>
                  <a:lnTo>
                    <a:pt x="5860" y="18555"/>
                  </a:lnTo>
                  <a:lnTo>
                    <a:pt x="7450" y="19951"/>
                  </a:lnTo>
                  <a:lnTo>
                    <a:pt x="9207" y="21320"/>
                  </a:lnTo>
                  <a:lnTo>
                    <a:pt x="10369" y="21600"/>
                  </a:lnTo>
                  <a:lnTo>
                    <a:pt x="11950" y="21507"/>
                  </a:lnTo>
                  <a:lnTo>
                    <a:pt x="13656" y="20231"/>
                  </a:lnTo>
                  <a:cubicBezTo>
                    <a:pt x="13887" y="19682"/>
                    <a:pt x="14168" y="19316"/>
                    <a:pt x="14469" y="19174"/>
                  </a:cubicBezTo>
                  <a:cubicBezTo>
                    <a:pt x="14818" y="19009"/>
                    <a:pt x="15172" y="19150"/>
                    <a:pt x="15519" y="19329"/>
                  </a:cubicBezTo>
                  <a:cubicBezTo>
                    <a:pt x="15975" y="19564"/>
                    <a:pt x="16427" y="19863"/>
                    <a:pt x="16872" y="20224"/>
                  </a:cubicBezTo>
                  <a:lnTo>
                    <a:pt x="18689" y="19850"/>
                  </a:lnTo>
                  <a:lnTo>
                    <a:pt x="20146" y="18544"/>
                  </a:lnTo>
                  <a:lnTo>
                    <a:pt x="21195" y="17237"/>
                  </a:lnTo>
                  <a:lnTo>
                    <a:pt x="21600" y="15873"/>
                  </a:lnTo>
                  <a:lnTo>
                    <a:pt x="21374" y="15130"/>
                  </a:lnTo>
                  <a:cubicBezTo>
                    <a:pt x="21049" y="15131"/>
                    <a:pt x="20734" y="14814"/>
                    <a:pt x="20486" y="14235"/>
                  </a:cubicBezTo>
                  <a:cubicBezTo>
                    <a:pt x="20325" y="13859"/>
                    <a:pt x="20198" y="13383"/>
                    <a:pt x="20115" y="12847"/>
                  </a:cubicBezTo>
                  <a:cubicBezTo>
                    <a:pt x="20094" y="12509"/>
                    <a:pt x="20094" y="12163"/>
                    <a:pt x="20115" y="11824"/>
                  </a:cubicBezTo>
                  <a:cubicBezTo>
                    <a:pt x="20168" y="10953"/>
                    <a:pt x="20353" y="10185"/>
                    <a:pt x="20623" y="9709"/>
                  </a:cubicBezTo>
                  <a:lnTo>
                    <a:pt x="21199" y="6443"/>
                  </a:lnTo>
                  <a:lnTo>
                    <a:pt x="21301" y="5513"/>
                  </a:lnTo>
                  <a:cubicBezTo>
                    <a:pt x="21336" y="5080"/>
                    <a:pt x="21268" y="4633"/>
                    <a:pt x="21131" y="4397"/>
                  </a:cubicBezTo>
                  <a:cubicBezTo>
                    <a:pt x="20903" y="4004"/>
                    <a:pt x="20627" y="4349"/>
                    <a:pt x="20376" y="4646"/>
                  </a:cubicBezTo>
                  <a:cubicBezTo>
                    <a:pt x="20058" y="5024"/>
                    <a:pt x="19716" y="5284"/>
                    <a:pt x="19439" y="5860"/>
                  </a:cubicBezTo>
                  <a:cubicBezTo>
                    <a:pt x="19169" y="6418"/>
                    <a:pt x="18986" y="7219"/>
                    <a:pt x="18761" y="7909"/>
                  </a:cubicBezTo>
                  <a:cubicBezTo>
                    <a:pt x="18530" y="8617"/>
                    <a:pt x="18255" y="9207"/>
                    <a:pt x="17949" y="9651"/>
                  </a:cubicBezTo>
                  <a:lnTo>
                    <a:pt x="17192" y="8997"/>
                  </a:lnTo>
                  <a:cubicBezTo>
                    <a:pt x="17245" y="8451"/>
                    <a:pt x="17264" y="7885"/>
                    <a:pt x="17249" y="7321"/>
                  </a:cubicBezTo>
                  <a:cubicBezTo>
                    <a:pt x="17234" y="6788"/>
                    <a:pt x="17188" y="6264"/>
                    <a:pt x="17113" y="5770"/>
                  </a:cubicBezTo>
                  <a:lnTo>
                    <a:pt x="16235" y="5863"/>
                  </a:lnTo>
                  <a:lnTo>
                    <a:pt x="15637" y="7539"/>
                  </a:lnTo>
                  <a:lnTo>
                    <a:pt x="14936" y="7349"/>
                  </a:lnTo>
                  <a:lnTo>
                    <a:pt x="14394" y="6820"/>
                  </a:lnTo>
                  <a:lnTo>
                    <a:pt x="13160" y="5925"/>
                  </a:lnTo>
                  <a:lnTo>
                    <a:pt x="12891" y="4996"/>
                  </a:lnTo>
                  <a:lnTo>
                    <a:pt x="12371" y="3658"/>
                  </a:lnTo>
                  <a:lnTo>
                    <a:pt x="11460" y="2356"/>
                  </a:lnTo>
                  <a:lnTo>
                    <a:pt x="10150" y="1298"/>
                  </a:lnTo>
                  <a:lnTo>
                    <a:pt x="9103" y="649"/>
                  </a:lnTo>
                  <a:lnTo>
                    <a:pt x="8371" y="2"/>
                  </a:lnTo>
                  <a:lnTo>
                    <a:pt x="7461" y="0"/>
                  </a:lnTo>
                  <a:lnTo>
                    <a:pt x="6933" y="376"/>
                  </a:lnTo>
                  <a:lnTo>
                    <a:pt x="5634" y="1167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" name="í$ļíḋe"/>
            <p:cNvSpPr/>
            <p:nvPr/>
          </p:nvSpPr>
          <p:spPr>
            <a:xfrm>
              <a:off x="3184375" y="1615331"/>
              <a:ext cx="84303" cy="4188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670" y="2473"/>
                  </a:moveTo>
                  <a:lnTo>
                    <a:pt x="5361" y="4164"/>
                  </a:lnTo>
                  <a:lnTo>
                    <a:pt x="2017" y="7047"/>
                  </a:lnTo>
                  <a:lnTo>
                    <a:pt x="0" y="10954"/>
                  </a:lnTo>
                  <a:lnTo>
                    <a:pt x="2552" y="17693"/>
                  </a:lnTo>
                  <a:lnTo>
                    <a:pt x="5850" y="21600"/>
                  </a:lnTo>
                  <a:cubicBezTo>
                    <a:pt x="7389" y="21202"/>
                    <a:pt x="8897" y="20415"/>
                    <a:pt x="10337" y="19256"/>
                  </a:cubicBezTo>
                  <a:cubicBezTo>
                    <a:pt x="12339" y="17645"/>
                    <a:pt x="14178" y="15341"/>
                    <a:pt x="16135" y="13527"/>
                  </a:cubicBezTo>
                  <a:cubicBezTo>
                    <a:pt x="17883" y="11907"/>
                    <a:pt x="19716" y="10684"/>
                    <a:pt x="21600" y="9880"/>
                  </a:cubicBezTo>
                  <a:lnTo>
                    <a:pt x="21014" y="4151"/>
                  </a:lnTo>
                  <a:lnTo>
                    <a:pt x="17112" y="2719"/>
                  </a:lnTo>
                  <a:lnTo>
                    <a:pt x="14661" y="0"/>
                  </a:lnTo>
                  <a:lnTo>
                    <a:pt x="10670" y="2473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" name="iṣ1ïdé"/>
            <p:cNvSpPr/>
            <p:nvPr/>
          </p:nvSpPr>
          <p:spPr>
            <a:xfrm>
              <a:off x="3215588" y="1484505"/>
              <a:ext cx="150776" cy="7694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855" y="8070"/>
                  </a:moveTo>
                  <a:lnTo>
                    <a:pt x="7801" y="11552"/>
                  </a:lnTo>
                  <a:lnTo>
                    <a:pt x="5516" y="10656"/>
                  </a:lnTo>
                  <a:lnTo>
                    <a:pt x="2915" y="8883"/>
                  </a:lnTo>
                  <a:lnTo>
                    <a:pt x="484" y="9938"/>
                  </a:lnTo>
                  <a:lnTo>
                    <a:pt x="0" y="12339"/>
                  </a:lnTo>
                  <a:lnTo>
                    <a:pt x="2322" y="13819"/>
                  </a:lnTo>
                  <a:lnTo>
                    <a:pt x="4989" y="16372"/>
                  </a:lnTo>
                  <a:lnTo>
                    <a:pt x="6259" y="21600"/>
                  </a:lnTo>
                  <a:lnTo>
                    <a:pt x="8764" y="21166"/>
                  </a:lnTo>
                  <a:lnTo>
                    <a:pt x="11419" y="18835"/>
                  </a:lnTo>
                  <a:lnTo>
                    <a:pt x="13595" y="17559"/>
                  </a:lnTo>
                  <a:lnTo>
                    <a:pt x="16209" y="16717"/>
                  </a:lnTo>
                  <a:lnTo>
                    <a:pt x="18103" y="12039"/>
                  </a:lnTo>
                  <a:lnTo>
                    <a:pt x="18868" y="8289"/>
                  </a:lnTo>
                  <a:lnTo>
                    <a:pt x="21600" y="2573"/>
                  </a:lnTo>
                  <a:lnTo>
                    <a:pt x="21345" y="797"/>
                  </a:lnTo>
                  <a:lnTo>
                    <a:pt x="19965" y="0"/>
                  </a:lnTo>
                  <a:lnTo>
                    <a:pt x="18121" y="1761"/>
                  </a:lnTo>
                  <a:lnTo>
                    <a:pt x="15430" y="3083"/>
                  </a:lnTo>
                  <a:cubicBezTo>
                    <a:pt x="14909" y="2790"/>
                    <a:pt x="14357" y="2790"/>
                    <a:pt x="13836" y="3083"/>
                  </a:cubicBezTo>
                  <a:cubicBezTo>
                    <a:pt x="13246" y="3416"/>
                    <a:pt x="12725" y="4109"/>
                    <a:pt x="12352" y="5060"/>
                  </a:cubicBezTo>
                  <a:lnTo>
                    <a:pt x="9855" y="807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" name="iṣlíḋé"/>
            <p:cNvSpPr/>
            <p:nvPr/>
          </p:nvSpPr>
          <p:spPr>
            <a:xfrm>
              <a:off x="3377772" y="1484037"/>
              <a:ext cx="117289" cy="5126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6283" y="0"/>
                  </a:moveTo>
                  <a:lnTo>
                    <a:pt x="11928" y="3126"/>
                  </a:lnTo>
                  <a:lnTo>
                    <a:pt x="8108" y="3244"/>
                  </a:lnTo>
                  <a:lnTo>
                    <a:pt x="5428" y="5147"/>
                  </a:lnTo>
                  <a:lnTo>
                    <a:pt x="1745" y="9615"/>
                  </a:lnTo>
                  <a:lnTo>
                    <a:pt x="0" y="15547"/>
                  </a:lnTo>
                  <a:lnTo>
                    <a:pt x="588" y="20642"/>
                  </a:lnTo>
                  <a:lnTo>
                    <a:pt x="3255" y="21600"/>
                  </a:lnTo>
                  <a:lnTo>
                    <a:pt x="5550" y="17130"/>
                  </a:lnTo>
                  <a:lnTo>
                    <a:pt x="11731" y="15960"/>
                  </a:lnTo>
                  <a:lnTo>
                    <a:pt x="16226" y="17237"/>
                  </a:lnTo>
                  <a:lnTo>
                    <a:pt x="19914" y="14058"/>
                  </a:lnTo>
                  <a:lnTo>
                    <a:pt x="21459" y="10547"/>
                  </a:lnTo>
                  <a:lnTo>
                    <a:pt x="21600" y="3750"/>
                  </a:lnTo>
                  <a:lnTo>
                    <a:pt x="20248" y="1848"/>
                  </a:lnTo>
                  <a:lnTo>
                    <a:pt x="16283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" name="iṣḷîḋé"/>
            <p:cNvSpPr/>
            <p:nvPr/>
          </p:nvSpPr>
          <p:spPr>
            <a:xfrm>
              <a:off x="3537340" y="1418200"/>
              <a:ext cx="289161" cy="6625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3838" y="93"/>
                  </a:moveTo>
                  <a:lnTo>
                    <a:pt x="2736" y="1503"/>
                  </a:lnTo>
                  <a:lnTo>
                    <a:pt x="1623" y="3591"/>
                  </a:lnTo>
                  <a:lnTo>
                    <a:pt x="622" y="6051"/>
                  </a:lnTo>
                  <a:lnTo>
                    <a:pt x="0" y="11309"/>
                  </a:lnTo>
                  <a:cubicBezTo>
                    <a:pt x="23" y="12625"/>
                    <a:pt x="147" y="13870"/>
                    <a:pt x="350" y="14850"/>
                  </a:cubicBezTo>
                  <a:cubicBezTo>
                    <a:pt x="1005" y="17999"/>
                    <a:pt x="2162" y="17761"/>
                    <a:pt x="2744" y="14356"/>
                  </a:cubicBezTo>
                  <a:lnTo>
                    <a:pt x="5745" y="14109"/>
                  </a:lnTo>
                  <a:lnTo>
                    <a:pt x="6941" y="15344"/>
                  </a:lnTo>
                  <a:lnTo>
                    <a:pt x="7732" y="17545"/>
                  </a:lnTo>
                  <a:lnTo>
                    <a:pt x="11998" y="18080"/>
                  </a:lnTo>
                  <a:lnTo>
                    <a:pt x="14484" y="17092"/>
                  </a:lnTo>
                  <a:lnTo>
                    <a:pt x="15087" y="21600"/>
                  </a:lnTo>
                  <a:lnTo>
                    <a:pt x="16550" y="21600"/>
                  </a:lnTo>
                  <a:lnTo>
                    <a:pt x="17231" y="19140"/>
                  </a:lnTo>
                  <a:lnTo>
                    <a:pt x="18865" y="15518"/>
                  </a:lnTo>
                  <a:lnTo>
                    <a:pt x="20308" y="14036"/>
                  </a:lnTo>
                  <a:lnTo>
                    <a:pt x="21600" y="11412"/>
                  </a:lnTo>
                  <a:cubicBezTo>
                    <a:pt x="21334" y="10787"/>
                    <a:pt x="21058" y="10251"/>
                    <a:pt x="20774" y="9806"/>
                  </a:cubicBezTo>
                  <a:cubicBezTo>
                    <a:pt x="20288" y="9047"/>
                    <a:pt x="19783" y="8563"/>
                    <a:pt x="19275" y="8160"/>
                  </a:cubicBezTo>
                  <a:cubicBezTo>
                    <a:pt x="18598" y="7622"/>
                    <a:pt x="17913" y="7228"/>
                    <a:pt x="17224" y="7172"/>
                  </a:cubicBezTo>
                  <a:cubicBezTo>
                    <a:pt x="16485" y="7113"/>
                    <a:pt x="15746" y="7444"/>
                    <a:pt x="15026" y="8160"/>
                  </a:cubicBezTo>
                  <a:lnTo>
                    <a:pt x="12369" y="8407"/>
                  </a:lnTo>
                  <a:lnTo>
                    <a:pt x="10911" y="9394"/>
                  </a:lnTo>
                  <a:lnTo>
                    <a:pt x="8883" y="10619"/>
                  </a:lnTo>
                  <a:lnTo>
                    <a:pt x="7915" y="8232"/>
                  </a:lnTo>
                  <a:lnTo>
                    <a:pt x="5806" y="3786"/>
                  </a:lnTo>
                  <a:lnTo>
                    <a:pt x="5241" y="0"/>
                  </a:lnTo>
                  <a:lnTo>
                    <a:pt x="3838" y="93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" name="íşlïḓê"/>
            <p:cNvSpPr/>
            <p:nvPr/>
          </p:nvSpPr>
          <p:spPr>
            <a:xfrm>
              <a:off x="3672980" y="1247323"/>
              <a:ext cx="662519" cy="18783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561" y="13378"/>
                  </a:moveTo>
                  <a:lnTo>
                    <a:pt x="5088" y="13526"/>
                  </a:lnTo>
                  <a:lnTo>
                    <a:pt x="4669" y="12962"/>
                  </a:lnTo>
                  <a:lnTo>
                    <a:pt x="4219" y="12959"/>
                  </a:lnTo>
                  <a:lnTo>
                    <a:pt x="3753" y="12614"/>
                  </a:lnTo>
                  <a:lnTo>
                    <a:pt x="3243" y="12700"/>
                  </a:lnTo>
                  <a:lnTo>
                    <a:pt x="3001" y="13654"/>
                  </a:lnTo>
                  <a:lnTo>
                    <a:pt x="3447" y="14348"/>
                  </a:lnTo>
                  <a:lnTo>
                    <a:pt x="4117" y="13825"/>
                  </a:lnTo>
                  <a:lnTo>
                    <a:pt x="4612" y="14954"/>
                  </a:lnTo>
                  <a:lnTo>
                    <a:pt x="4247" y="16144"/>
                  </a:lnTo>
                  <a:lnTo>
                    <a:pt x="3401" y="16493"/>
                  </a:lnTo>
                  <a:lnTo>
                    <a:pt x="3037" y="17070"/>
                  </a:lnTo>
                  <a:lnTo>
                    <a:pt x="2338" y="17502"/>
                  </a:lnTo>
                  <a:lnTo>
                    <a:pt x="1089" y="17154"/>
                  </a:lnTo>
                  <a:lnTo>
                    <a:pt x="368" y="16144"/>
                  </a:lnTo>
                  <a:lnTo>
                    <a:pt x="0" y="16754"/>
                  </a:lnTo>
                  <a:lnTo>
                    <a:pt x="473" y="17680"/>
                  </a:lnTo>
                  <a:lnTo>
                    <a:pt x="1410" y="19248"/>
                  </a:lnTo>
                  <a:cubicBezTo>
                    <a:pt x="1564" y="19437"/>
                    <a:pt x="1722" y="19583"/>
                    <a:pt x="1882" y="19684"/>
                  </a:cubicBezTo>
                  <a:cubicBezTo>
                    <a:pt x="2315" y="19954"/>
                    <a:pt x="2758" y="19895"/>
                    <a:pt x="3184" y="19509"/>
                  </a:cubicBezTo>
                  <a:lnTo>
                    <a:pt x="4003" y="18899"/>
                  </a:lnTo>
                  <a:lnTo>
                    <a:pt x="4865" y="19684"/>
                  </a:lnTo>
                  <a:lnTo>
                    <a:pt x="5810" y="21600"/>
                  </a:lnTo>
                  <a:lnTo>
                    <a:pt x="6299" y="20087"/>
                  </a:lnTo>
                  <a:cubicBezTo>
                    <a:pt x="6564" y="19546"/>
                    <a:pt x="6838" y="19061"/>
                    <a:pt x="7119" y="18634"/>
                  </a:cubicBezTo>
                  <a:cubicBezTo>
                    <a:pt x="7498" y="18061"/>
                    <a:pt x="7889" y="17595"/>
                    <a:pt x="8288" y="17241"/>
                  </a:cubicBezTo>
                  <a:lnTo>
                    <a:pt x="8943" y="16573"/>
                  </a:lnTo>
                  <a:cubicBezTo>
                    <a:pt x="9325" y="16367"/>
                    <a:pt x="9696" y="15967"/>
                    <a:pt x="10045" y="15386"/>
                  </a:cubicBezTo>
                  <a:cubicBezTo>
                    <a:pt x="10339" y="14896"/>
                    <a:pt x="10614" y="14282"/>
                    <a:pt x="10865" y="13557"/>
                  </a:cubicBezTo>
                  <a:lnTo>
                    <a:pt x="11910" y="11553"/>
                  </a:lnTo>
                  <a:lnTo>
                    <a:pt x="12755" y="10329"/>
                  </a:lnTo>
                  <a:lnTo>
                    <a:pt x="14123" y="9460"/>
                  </a:lnTo>
                  <a:lnTo>
                    <a:pt x="15016" y="8853"/>
                  </a:lnTo>
                  <a:lnTo>
                    <a:pt x="16306" y="7600"/>
                  </a:lnTo>
                  <a:lnTo>
                    <a:pt x="17582" y="6587"/>
                  </a:lnTo>
                  <a:lnTo>
                    <a:pt x="19014" y="5139"/>
                  </a:lnTo>
                  <a:lnTo>
                    <a:pt x="20556" y="3047"/>
                  </a:lnTo>
                  <a:lnTo>
                    <a:pt x="21202" y="1453"/>
                  </a:lnTo>
                  <a:lnTo>
                    <a:pt x="21600" y="174"/>
                  </a:lnTo>
                  <a:lnTo>
                    <a:pt x="21294" y="0"/>
                  </a:lnTo>
                  <a:lnTo>
                    <a:pt x="20633" y="10"/>
                  </a:lnTo>
                  <a:lnTo>
                    <a:pt x="19151" y="1139"/>
                  </a:lnTo>
                  <a:cubicBezTo>
                    <a:pt x="18849" y="1367"/>
                    <a:pt x="18545" y="1570"/>
                    <a:pt x="18239" y="1749"/>
                  </a:cubicBezTo>
                  <a:cubicBezTo>
                    <a:pt x="17545" y="2156"/>
                    <a:pt x="16846" y="2436"/>
                    <a:pt x="16143" y="2588"/>
                  </a:cubicBezTo>
                  <a:lnTo>
                    <a:pt x="14478" y="2326"/>
                  </a:lnTo>
                  <a:lnTo>
                    <a:pt x="13302" y="2239"/>
                  </a:lnTo>
                  <a:lnTo>
                    <a:pt x="12681" y="2239"/>
                  </a:lnTo>
                  <a:lnTo>
                    <a:pt x="11912" y="2497"/>
                  </a:lnTo>
                  <a:lnTo>
                    <a:pt x="10970" y="2932"/>
                  </a:lnTo>
                  <a:cubicBezTo>
                    <a:pt x="10552" y="3620"/>
                    <a:pt x="10097" y="3995"/>
                    <a:pt x="9635" y="4036"/>
                  </a:cubicBezTo>
                  <a:cubicBezTo>
                    <a:pt x="9179" y="4076"/>
                    <a:pt x="8728" y="3788"/>
                    <a:pt x="8276" y="3600"/>
                  </a:cubicBezTo>
                  <a:cubicBezTo>
                    <a:pt x="7888" y="3439"/>
                    <a:pt x="7498" y="3352"/>
                    <a:pt x="7108" y="3339"/>
                  </a:cubicBezTo>
                  <a:lnTo>
                    <a:pt x="6305" y="3339"/>
                  </a:lnTo>
                  <a:lnTo>
                    <a:pt x="5909" y="3945"/>
                  </a:lnTo>
                  <a:lnTo>
                    <a:pt x="6356" y="4864"/>
                  </a:lnTo>
                  <a:lnTo>
                    <a:pt x="6967" y="5096"/>
                  </a:lnTo>
                  <a:cubicBezTo>
                    <a:pt x="7229" y="5258"/>
                    <a:pt x="7491" y="5403"/>
                    <a:pt x="7755" y="5531"/>
                  </a:cubicBezTo>
                  <a:cubicBezTo>
                    <a:pt x="8151" y="5725"/>
                    <a:pt x="8549" y="5880"/>
                    <a:pt x="8948" y="5996"/>
                  </a:cubicBezTo>
                  <a:cubicBezTo>
                    <a:pt x="9130" y="6050"/>
                    <a:pt x="9312" y="6050"/>
                    <a:pt x="9493" y="5996"/>
                  </a:cubicBezTo>
                  <a:cubicBezTo>
                    <a:pt x="9721" y="5928"/>
                    <a:pt x="9946" y="5776"/>
                    <a:pt x="10171" y="5648"/>
                  </a:cubicBezTo>
                  <a:cubicBezTo>
                    <a:pt x="10400" y="5517"/>
                    <a:pt x="10629" y="5411"/>
                    <a:pt x="10859" y="5328"/>
                  </a:cubicBezTo>
                  <a:lnTo>
                    <a:pt x="11646" y="6374"/>
                  </a:lnTo>
                  <a:lnTo>
                    <a:pt x="11398" y="7992"/>
                  </a:lnTo>
                  <a:lnTo>
                    <a:pt x="10289" y="8686"/>
                  </a:lnTo>
                  <a:cubicBezTo>
                    <a:pt x="9973" y="8994"/>
                    <a:pt x="9649" y="9198"/>
                    <a:pt x="9321" y="9296"/>
                  </a:cubicBezTo>
                  <a:cubicBezTo>
                    <a:pt x="8943" y="9409"/>
                    <a:pt x="8562" y="9380"/>
                    <a:pt x="8186" y="9209"/>
                  </a:cubicBezTo>
                  <a:lnTo>
                    <a:pt x="7166" y="9034"/>
                  </a:lnTo>
                  <a:cubicBezTo>
                    <a:pt x="6949" y="8622"/>
                    <a:pt x="6715" y="8329"/>
                    <a:pt x="6473" y="8167"/>
                  </a:cubicBezTo>
                  <a:cubicBezTo>
                    <a:pt x="6175" y="7967"/>
                    <a:pt x="5868" y="7967"/>
                    <a:pt x="5570" y="8167"/>
                  </a:cubicBezTo>
                  <a:lnTo>
                    <a:pt x="4985" y="8744"/>
                  </a:lnTo>
                  <a:lnTo>
                    <a:pt x="5399" y="10189"/>
                  </a:lnTo>
                  <a:lnTo>
                    <a:pt x="5614" y="11056"/>
                  </a:lnTo>
                  <a:lnTo>
                    <a:pt x="5762" y="12595"/>
                  </a:lnTo>
                  <a:lnTo>
                    <a:pt x="5561" y="13378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" name="îŝļiḍé"/>
            <p:cNvSpPr/>
            <p:nvPr/>
          </p:nvSpPr>
          <p:spPr>
            <a:xfrm>
              <a:off x="4072085" y="1252852"/>
              <a:ext cx="1290276" cy="66144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4570" y="1596"/>
                  </a:moveTo>
                  <a:lnTo>
                    <a:pt x="3927" y="2113"/>
                  </a:lnTo>
                  <a:lnTo>
                    <a:pt x="2963" y="3015"/>
                  </a:lnTo>
                  <a:lnTo>
                    <a:pt x="2197" y="3378"/>
                  </a:lnTo>
                  <a:cubicBezTo>
                    <a:pt x="1959" y="3423"/>
                    <a:pt x="1720" y="3456"/>
                    <a:pt x="1481" y="3477"/>
                  </a:cubicBezTo>
                  <a:cubicBezTo>
                    <a:pt x="1325" y="3490"/>
                    <a:pt x="1168" y="3498"/>
                    <a:pt x="1012" y="3501"/>
                  </a:cubicBezTo>
                  <a:lnTo>
                    <a:pt x="480" y="3625"/>
                  </a:lnTo>
                  <a:lnTo>
                    <a:pt x="0" y="4046"/>
                  </a:lnTo>
                  <a:lnTo>
                    <a:pt x="205" y="4266"/>
                  </a:lnTo>
                  <a:lnTo>
                    <a:pt x="192" y="4578"/>
                  </a:lnTo>
                  <a:lnTo>
                    <a:pt x="145" y="4873"/>
                  </a:lnTo>
                  <a:lnTo>
                    <a:pt x="366" y="5235"/>
                  </a:lnTo>
                  <a:cubicBezTo>
                    <a:pt x="483" y="5325"/>
                    <a:pt x="606" y="5381"/>
                    <a:pt x="731" y="5399"/>
                  </a:cubicBezTo>
                  <a:cubicBezTo>
                    <a:pt x="871" y="5420"/>
                    <a:pt x="1012" y="5394"/>
                    <a:pt x="1152" y="5399"/>
                  </a:cubicBezTo>
                  <a:cubicBezTo>
                    <a:pt x="1276" y="5404"/>
                    <a:pt x="1400" y="5432"/>
                    <a:pt x="1522" y="5399"/>
                  </a:cubicBezTo>
                  <a:cubicBezTo>
                    <a:pt x="1649" y="5365"/>
                    <a:pt x="1769" y="5267"/>
                    <a:pt x="1892" y="5202"/>
                  </a:cubicBezTo>
                  <a:cubicBezTo>
                    <a:pt x="2058" y="5116"/>
                    <a:pt x="2231" y="5090"/>
                    <a:pt x="2402" y="5128"/>
                  </a:cubicBezTo>
                  <a:lnTo>
                    <a:pt x="2767" y="5276"/>
                  </a:lnTo>
                  <a:cubicBezTo>
                    <a:pt x="2900" y="5352"/>
                    <a:pt x="3033" y="5420"/>
                    <a:pt x="3167" y="5482"/>
                  </a:cubicBezTo>
                  <a:cubicBezTo>
                    <a:pt x="3243" y="5518"/>
                    <a:pt x="3319" y="5551"/>
                    <a:pt x="3395" y="5581"/>
                  </a:cubicBezTo>
                  <a:lnTo>
                    <a:pt x="3650" y="5902"/>
                  </a:lnTo>
                  <a:lnTo>
                    <a:pt x="4020" y="6514"/>
                  </a:lnTo>
                  <a:lnTo>
                    <a:pt x="4415" y="7659"/>
                  </a:lnTo>
                  <a:lnTo>
                    <a:pt x="4440" y="8450"/>
                  </a:lnTo>
                  <a:lnTo>
                    <a:pt x="4352" y="9024"/>
                  </a:lnTo>
                  <a:lnTo>
                    <a:pt x="4531" y="9485"/>
                  </a:lnTo>
                  <a:lnTo>
                    <a:pt x="4876" y="9749"/>
                  </a:lnTo>
                  <a:lnTo>
                    <a:pt x="5054" y="10490"/>
                  </a:lnTo>
                  <a:lnTo>
                    <a:pt x="5054" y="11980"/>
                  </a:lnTo>
                  <a:lnTo>
                    <a:pt x="4876" y="12838"/>
                  </a:lnTo>
                  <a:lnTo>
                    <a:pt x="4638" y="13183"/>
                  </a:lnTo>
                  <a:lnTo>
                    <a:pt x="3903" y="13807"/>
                  </a:lnTo>
                  <a:lnTo>
                    <a:pt x="3525" y="14343"/>
                  </a:lnTo>
                  <a:lnTo>
                    <a:pt x="3368" y="15002"/>
                  </a:lnTo>
                  <a:lnTo>
                    <a:pt x="3321" y="15677"/>
                  </a:lnTo>
                  <a:cubicBezTo>
                    <a:pt x="3404" y="15780"/>
                    <a:pt x="3470" y="15925"/>
                    <a:pt x="3512" y="16096"/>
                  </a:cubicBezTo>
                  <a:cubicBezTo>
                    <a:pt x="3580" y="16367"/>
                    <a:pt x="3585" y="16682"/>
                    <a:pt x="3525" y="16960"/>
                  </a:cubicBezTo>
                  <a:lnTo>
                    <a:pt x="3385" y="17619"/>
                  </a:lnTo>
                  <a:lnTo>
                    <a:pt x="3351" y="18130"/>
                  </a:lnTo>
                  <a:lnTo>
                    <a:pt x="3444" y="18881"/>
                  </a:lnTo>
                  <a:lnTo>
                    <a:pt x="3708" y="19400"/>
                  </a:lnTo>
                  <a:lnTo>
                    <a:pt x="4236" y="20174"/>
                  </a:lnTo>
                  <a:lnTo>
                    <a:pt x="4376" y="20719"/>
                  </a:lnTo>
                  <a:lnTo>
                    <a:pt x="4670" y="21057"/>
                  </a:lnTo>
                  <a:lnTo>
                    <a:pt x="4900" y="21337"/>
                  </a:lnTo>
                  <a:lnTo>
                    <a:pt x="5157" y="21600"/>
                  </a:lnTo>
                  <a:lnTo>
                    <a:pt x="5715" y="21600"/>
                  </a:lnTo>
                  <a:lnTo>
                    <a:pt x="6033" y="21031"/>
                  </a:lnTo>
                  <a:lnTo>
                    <a:pt x="6548" y="20355"/>
                  </a:lnTo>
                  <a:lnTo>
                    <a:pt x="6705" y="19796"/>
                  </a:lnTo>
                  <a:lnTo>
                    <a:pt x="6910" y="19062"/>
                  </a:lnTo>
                  <a:lnTo>
                    <a:pt x="7139" y="18519"/>
                  </a:lnTo>
                  <a:lnTo>
                    <a:pt x="7301" y="17868"/>
                  </a:lnTo>
                  <a:lnTo>
                    <a:pt x="7390" y="17406"/>
                  </a:lnTo>
                  <a:lnTo>
                    <a:pt x="7761" y="16591"/>
                  </a:lnTo>
                  <a:cubicBezTo>
                    <a:pt x="7873" y="16404"/>
                    <a:pt x="7997" y="16246"/>
                    <a:pt x="8131" y="16121"/>
                  </a:cubicBezTo>
                  <a:cubicBezTo>
                    <a:pt x="8328" y="15937"/>
                    <a:pt x="8542" y="15828"/>
                    <a:pt x="8761" y="15801"/>
                  </a:cubicBezTo>
                  <a:lnTo>
                    <a:pt x="9305" y="15727"/>
                  </a:lnTo>
                  <a:cubicBezTo>
                    <a:pt x="9405" y="15710"/>
                    <a:pt x="9504" y="15685"/>
                    <a:pt x="9603" y="15652"/>
                  </a:cubicBezTo>
                  <a:cubicBezTo>
                    <a:pt x="9812" y="15583"/>
                    <a:pt x="10017" y="15478"/>
                    <a:pt x="10216" y="15339"/>
                  </a:cubicBezTo>
                  <a:cubicBezTo>
                    <a:pt x="10289" y="15303"/>
                    <a:pt x="10361" y="15262"/>
                    <a:pt x="10433" y="15215"/>
                  </a:cubicBezTo>
                  <a:cubicBezTo>
                    <a:pt x="10645" y="15077"/>
                    <a:pt x="10849" y="14891"/>
                    <a:pt x="11040" y="14663"/>
                  </a:cubicBezTo>
                  <a:lnTo>
                    <a:pt x="11355" y="14177"/>
                  </a:lnTo>
                  <a:lnTo>
                    <a:pt x="11891" y="13522"/>
                  </a:lnTo>
                  <a:lnTo>
                    <a:pt x="12235" y="13078"/>
                  </a:lnTo>
                  <a:lnTo>
                    <a:pt x="12847" y="13004"/>
                  </a:lnTo>
                  <a:lnTo>
                    <a:pt x="13102" y="13144"/>
                  </a:lnTo>
                  <a:lnTo>
                    <a:pt x="13519" y="13218"/>
                  </a:lnTo>
                  <a:lnTo>
                    <a:pt x="13829" y="13053"/>
                  </a:lnTo>
                  <a:lnTo>
                    <a:pt x="14271" y="12814"/>
                  </a:lnTo>
                  <a:lnTo>
                    <a:pt x="14663" y="12566"/>
                  </a:lnTo>
                  <a:lnTo>
                    <a:pt x="15084" y="12467"/>
                  </a:lnTo>
                  <a:lnTo>
                    <a:pt x="15497" y="12402"/>
                  </a:lnTo>
                  <a:lnTo>
                    <a:pt x="15854" y="12327"/>
                  </a:lnTo>
                  <a:lnTo>
                    <a:pt x="16108" y="12327"/>
                  </a:lnTo>
                  <a:lnTo>
                    <a:pt x="16138" y="11701"/>
                  </a:lnTo>
                  <a:lnTo>
                    <a:pt x="15849" y="11379"/>
                  </a:lnTo>
                  <a:cubicBezTo>
                    <a:pt x="15736" y="11393"/>
                    <a:pt x="15622" y="11407"/>
                    <a:pt x="15509" y="11420"/>
                  </a:cubicBezTo>
                  <a:cubicBezTo>
                    <a:pt x="15303" y="11445"/>
                    <a:pt x="15098" y="11470"/>
                    <a:pt x="14892" y="11494"/>
                  </a:cubicBezTo>
                  <a:lnTo>
                    <a:pt x="14740" y="11123"/>
                  </a:lnTo>
                  <a:cubicBezTo>
                    <a:pt x="14769" y="10919"/>
                    <a:pt x="14851" y="10760"/>
                    <a:pt x="14956" y="10703"/>
                  </a:cubicBezTo>
                  <a:cubicBezTo>
                    <a:pt x="15099" y="10626"/>
                    <a:pt x="15250" y="10749"/>
                    <a:pt x="15322" y="11000"/>
                  </a:cubicBezTo>
                  <a:cubicBezTo>
                    <a:pt x="15374" y="10900"/>
                    <a:pt x="15405" y="10769"/>
                    <a:pt x="15412" y="10629"/>
                  </a:cubicBezTo>
                  <a:cubicBezTo>
                    <a:pt x="15424" y="10350"/>
                    <a:pt x="15341" y="10089"/>
                    <a:pt x="15207" y="9985"/>
                  </a:cubicBezTo>
                  <a:lnTo>
                    <a:pt x="15493" y="9515"/>
                  </a:lnTo>
                  <a:cubicBezTo>
                    <a:pt x="15637" y="9640"/>
                    <a:pt x="15768" y="9813"/>
                    <a:pt x="15880" y="10027"/>
                  </a:cubicBezTo>
                  <a:cubicBezTo>
                    <a:pt x="15998" y="10251"/>
                    <a:pt x="16093" y="10517"/>
                    <a:pt x="16160" y="10810"/>
                  </a:cubicBezTo>
                  <a:lnTo>
                    <a:pt x="16658" y="11082"/>
                  </a:lnTo>
                  <a:lnTo>
                    <a:pt x="16895" y="10959"/>
                  </a:lnTo>
                  <a:lnTo>
                    <a:pt x="17018" y="10515"/>
                  </a:lnTo>
                  <a:lnTo>
                    <a:pt x="16294" y="9855"/>
                  </a:lnTo>
                  <a:lnTo>
                    <a:pt x="16103" y="9419"/>
                  </a:lnTo>
                  <a:lnTo>
                    <a:pt x="15695" y="8999"/>
                  </a:lnTo>
                  <a:lnTo>
                    <a:pt x="15487" y="8406"/>
                  </a:lnTo>
                  <a:lnTo>
                    <a:pt x="15870" y="8134"/>
                  </a:lnTo>
                  <a:lnTo>
                    <a:pt x="16533" y="8547"/>
                  </a:lnTo>
                  <a:cubicBezTo>
                    <a:pt x="16596" y="8499"/>
                    <a:pt x="16659" y="8450"/>
                    <a:pt x="16721" y="8398"/>
                  </a:cubicBezTo>
                  <a:cubicBezTo>
                    <a:pt x="16929" y="8224"/>
                    <a:pt x="17132" y="8026"/>
                    <a:pt x="17328" y="7805"/>
                  </a:cubicBezTo>
                  <a:lnTo>
                    <a:pt x="17788" y="7319"/>
                  </a:lnTo>
                  <a:lnTo>
                    <a:pt x="18210" y="6429"/>
                  </a:lnTo>
                  <a:lnTo>
                    <a:pt x="18235" y="5884"/>
                  </a:lnTo>
                  <a:cubicBezTo>
                    <a:pt x="18303" y="5655"/>
                    <a:pt x="18399" y="5463"/>
                    <a:pt x="18515" y="5325"/>
                  </a:cubicBezTo>
                  <a:cubicBezTo>
                    <a:pt x="18632" y="5186"/>
                    <a:pt x="18765" y="5106"/>
                    <a:pt x="18902" y="5094"/>
                  </a:cubicBezTo>
                  <a:lnTo>
                    <a:pt x="18902" y="4509"/>
                  </a:lnTo>
                  <a:lnTo>
                    <a:pt x="18817" y="4263"/>
                  </a:lnTo>
                  <a:lnTo>
                    <a:pt x="18746" y="3869"/>
                  </a:lnTo>
                  <a:lnTo>
                    <a:pt x="18880" y="3190"/>
                  </a:lnTo>
                  <a:lnTo>
                    <a:pt x="19186" y="2499"/>
                  </a:lnTo>
                  <a:lnTo>
                    <a:pt x="19696" y="2178"/>
                  </a:lnTo>
                  <a:lnTo>
                    <a:pt x="20121" y="2202"/>
                  </a:lnTo>
                  <a:lnTo>
                    <a:pt x="20414" y="1856"/>
                  </a:lnTo>
                  <a:lnTo>
                    <a:pt x="21001" y="1881"/>
                  </a:lnTo>
                  <a:cubicBezTo>
                    <a:pt x="21065" y="1886"/>
                    <a:pt x="21130" y="1860"/>
                    <a:pt x="21188" y="1807"/>
                  </a:cubicBezTo>
                  <a:cubicBezTo>
                    <a:pt x="21269" y="1732"/>
                    <a:pt x="21335" y="1607"/>
                    <a:pt x="21375" y="1452"/>
                  </a:cubicBezTo>
                  <a:lnTo>
                    <a:pt x="21591" y="1348"/>
                  </a:lnTo>
                  <a:lnTo>
                    <a:pt x="21600" y="1011"/>
                  </a:lnTo>
                  <a:lnTo>
                    <a:pt x="21150" y="975"/>
                  </a:lnTo>
                  <a:cubicBezTo>
                    <a:pt x="20995" y="1003"/>
                    <a:pt x="20843" y="1062"/>
                    <a:pt x="20694" y="1151"/>
                  </a:cubicBezTo>
                  <a:cubicBezTo>
                    <a:pt x="20557" y="1233"/>
                    <a:pt x="20423" y="1342"/>
                    <a:pt x="20282" y="1390"/>
                  </a:cubicBezTo>
                  <a:cubicBezTo>
                    <a:pt x="20093" y="1454"/>
                    <a:pt x="19900" y="1411"/>
                    <a:pt x="19724" y="1265"/>
                  </a:cubicBezTo>
                  <a:cubicBezTo>
                    <a:pt x="19577" y="1262"/>
                    <a:pt x="19430" y="1212"/>
                    <a:pt x="19291" y="1117"/>
                  </a:cubicBezTo>
                  <a:cubicBezTo>
                    <a:pt x="19095" y="983"/>
                    <a:pt x="18917" y="763"/>
                    <a:pt x="18772" y="474"/>
                  </a:cubicBezTo>
                  <a:lnTo>
                    <a:pt x="18083" y="0"/>
                  </a:lnTo>
                  <a:lnTo>
                    <a:pt x="16508" y="3"/>
                  </a:lnTo>
                  <a:lnTo>
                    <a:pt x="15693" y="275"/>
                  </a:lnTo>
                  <a:lnTo>
                    <a:pt x="14944" y="531"/>
                  </a:lnTo>
                  <a:lnTo>
                    <a:pt x="14463" y="291"/>
                  </a:lnTo>
                  <a:lnTo>
                    <a:pt x="13875" y="143"/>
                  </a:lnTo>
                  <a:lnTo>
                    <a:pt x="13340" y="291"/>
                  </a:lnTo>
                  <a:lnTo>
                    <a:pt x="12195" y="653"/>
                  </a:lnTo>
                  <a:lnTo>
                    <a:pt x="10633" y="1133"/>
                  </a:lnTo>
                  <a:lnTo>
                    <a:pt x="9702" y="1133"/>
                  </a:lnTo>
                  <a:lnTo>
                    <a:pt x="8978" y="1388"/>
                  </a:lnTo>
                  <a:lnTo>
                    <a:pt x="8396" y="1388"/>
                  </a:lnTo>
                  <a:lnTo>
                    <a:pt x="7809" y="1141"/>
                  </a:lnTo>
                  <a:lnTo>
                    <a:pt x="7009" y="1092"/>
                  </a:lnTo>
                  <a:lnTo>
                    <a:pt x="6559" y="1002"/>
                  </a:lnTo>
                  <a:lnTo>
                    <a:pt x="5776" y="1002"/>
                  </a:lnTo>
                  <a:lnTo>
                    <a:pt x="5285" y="1142"/>
                  </a:lnTo>
                  <a:lnTo>
                    <a:pt x="4570" y="1596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" name="iś1ïḑe"/>
            <p:cNvSpPr/>
            <p:nvPr/>
          </p:nvSpPr>
          <p:spPr>
            <a:xfrm>
              <a:off x="3479660" y="1494826"/>
              <a:ext cx="530890" cy="36894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8021" y="593"/>
                  </a:moveTo>
                  <a:lnTo>
                    <a:pt x="7339" y="943"/>
                  </a:lnTo>
                  <a:lnTo>
                    <a:pt x="6138" y="1776"/>
                  </a:lnTo>
                  <a:lnTo>
                    <a:pt x="5808" y="2763"/>
                  </a:lnTo>
                  <a:lnTo>
                    <a:pt x="5092" y="3323"/>
                  </a:lnTo>
                  <a:cubicBezTo>
                    <a:pt x="4981" y="3552"/>
                    <a:pt x="4794" y="3681"/>
                    <a:pt x="4600" y="3663"/>
                  </a:cubicBezTo>
                  <a:cubicBezTo>
                    <a:pt x="4347" y="3639"/>
                    <a:pt x="4136" y="3380"/>
                    <a:pt x="4082" y="3027"/>
                  </a:cubicBezTo>
                  <a:lnTo>
                    <a:pt x="4399" y="1979"/>
                  </a:lnTo>
                  <a:lnTo>
                    <a:pt x="5690" y="798"/>
                  </a:lnTo>
                  <a:lnTo>
                    <a:pt x="5100" y="0"/>
                  </a:lnTo>
                  <a:cubicBezTo>
                    <a:pt x="4899" y="133"/>
                    <a:pt x="4693" y="250"/>
                    <a:pt x="4483" y="350"/>
                  </a:cubicBezTo>
                  <a:cubicBezTo>
                    <a:pt x="4069" y="547"/>
                    <a:pt x="3640" y="676"/>
                    <a:pt x="3206" y="735"/>
                  </a:cubicBezTo>
                  <a:lnTo>
                    <a:pt x="2729" y="1223"/>
                  </a:lnTo>
                  <a:lnTo>
                    <a:pt x="1867" y="1975"/>
                  </a:lnTo>
                  <a:lnTo>
                    <a:pt x="1287" y="3024"/>
                  </a:lnTo>
                  <a:lnTo>
                    <a:pt x="765" y="3246"/>
                  </a:lnTo>
                  <a:lnTo>
                    <a:pt x="240" y="4131"/>
                  </a:lnTo>
                  <a:lnTo>
                    <a:pt x="0" y="4706"/>
                  </a:lnTo>
                  <a:lnTo>
                    <a:pt x="488" y="5355"/>
                  </a:lnTo>
                  <a:lnTo>
                    <a:pt x="1157" y="5843"/>
                  </a:lnTo>
                  <a:lnTo>
                    <a:pt x="1737" y="6153"/>
                  </a:lnTo>
                  <a:lnTo>
                    <a:pt x="2377" y="6286"/>
                  </a:lnTo>
                  <a:lnTo>
                    <a:pt x="3276" y="6064"/>
                  </a:lnTo>
                  <a:lnTo>
                    <a:pt x="4259" y="5754"/>
                  </a:lnTo>
                  <a:lnTo>
                    <a:pt x="5354" y="6094"/>
                  </a:lnTo>
                  <a:lnTo>
                    <a:pt x="6511" y="6183"/>
                  </a:lnTo>
                  <a:lnTo>
                    <a:pt x="7184" y="6626"/>
                  </a:lnTo>
                  <a:cubicBezTo>
                    <a:pt x="7405" y="6541"/>
                    <a:pt x="7623" y="6437"/>
                    <a:pt x="7835" y="6316"/>
                  </a:cubicBezTo>
                  <a:cubicBezTo>
                    <a:pt x="8220" y="6096"/>
                    <a:pt x="8587" y="5819"/>
                    <a:pt x="8931" y="5490"/>
                  </a:cubicBezTo>
                  <a:lnTo>
                    <a:pt x="9355" y="5312"/>
                  </a:lnTo>
                  <a:lnTo>
                    <a:pt x="9932" y="5575"/>
                  </a:lnTo>
                  <a:lnTo>
                    <a:pt x="10644" y="6240"/>
                  </a:lnTo>
                  <a:lnTo>
                    <a:pt x="11141" y="6846"/>
                  </a:lnTo>
                  <a:lnTo>
                    <a:pt x="12060" y="7539"/>
                  </a:lnTo>
                  <a:lnTo>
                    <a:pt x="12619" y="8736"/>
                  </a:lnTo>
                  <a:lnTo>
                    <a:pt x="13095" y="10006"/>
                  </a:lnTo>
                  <a:lnTo>
                    <a:pt x="13435" y="11054"/>
                  </a:lnTo>
                  <a:lnTo>
                    <a:pt x="14056" y="11586"/>
                  </a:lnTo>
                  <a:lnTo>
                    <a:pt x="14914" y="12148"/>
                  </a:lnTo>
                  <a:lnTo>
                    <a:pt x="14833" y="12869"/>
                  </a:lnTo>
                  <a:lnTo>
                    <a:pt x="14379" y="13177"/>
                  </a:lnTo>
                  <a:lnTo>
                    <a:pt x="13740" y="13602"/>
                  </a:lnTo>
                  <a:lnTo>
                    <a:pt x="12986" y="13647"/>
                  </a:lnTo>
                  <a:lnTo>
                    <a:pt x="12638" y="13264"/>
                  </a:lnTo>
                  <a:lnTo>
                    <a:pt x="11587" y="13042"/>
                  </a:lnTo>
                  <a:lnTo>
                    <a:pt x="10513" y="13484"/>
                  </a:lnTo>
                  <a:lnTo>
                    <a:pt x="9841" y="14502"/>
                  </a:lnTo>
                  <a:lnTo>
                    <a:pt x="9564" y="15162"/>
                  </a:lnTo>
                  <a:lnTo>
                    <a:pt x="9078" y="15545"/>
                  </a:lnTo>
                  <a:lnTo>
                    <a:pt x="7809" y="15678"/>
                  </a:lnTo>
                  <a:lnTo>
                    <a:pt x="6983" y="15367"/>
                  </a:lnTo>
                  <a:lnTo>
                    <a:pt x="6084" y="15147"/>
                  </a:lnTo>
                  <a:lnTo>
                    <a:pt x="5096" y="15369"/>
                  </a:lnTo>
                  <a:lnTo>
                    <a:pt x="4413" y="16019"/>
                  </a:lnTo>
                  <a:lnTo>
                    <a:pt x="5045" y="16668"/>
                  </a:lnTo>
                  <a:lnTo>
                    <a:pt x="6285" y="16934"/>
                  </a:lnTo>
                  <a:lnTo>
                    <a:pt x="7287" y="16420"/>
                  </a:lnTo>
                  <a:lnTo>
                    <a:pt x="8059" y="16243"/>
                  </a:lnTo>
                  <a:lnTo>
                    <a:pt x="9091" y="16300"/>
                  </a:lnTo>
                  <a:lnTo>
                    <a:pt x="9462" y="16921"/>
                  </a:lnTo>
                  <a:lnTo>
                    <a:pt x="9564" y="17355"/>
                  </a:lnTo>
                  <a:lnTo>
                    <a:pt x="9891" y="18150"/>
                  </a:lnTo>
                  <a:lnTo>
                    <a:pt x="10014" y="18797"/>
                  </a:lnTo>
                  <a:lnTo>
                    <a:pt x="10439" y="19327"/>
                  </a:lnTo>
                  <a:lnTo>
                    <a:pt x="10902" y="19443"/>
                  </a:lnTo>
                  <a:lnTo>
                    <a:pt x="12019" y="20417"/>
                  </a:lnTo>
                  <a:lnTo>
                    <a:pt x="12722" y="21245"/>
                  </a:lnTo>
                  <a:lnTo>
                    <a:pt x="14241" y="21600"/>
                  </a:lnTo>
                  <a:lnTo>
                    <a:pt x="14643" y="21336"/>
                  </a:lnTo>
                  <a:lnTo>
                    <a:pt x="15294" y="20804"/>
                  </a:lnTo>
                  <a:cubicBezTo>
                    <a:pt x="15170" y="20619"/>
                    <a:pt x="15023" y="20469"/>
                    <a:pt x="14861" y="20360"/>
                  </a:cubicBezTo>
                  <a:cubicBezTo>
                    <a:pt x="14623" y="20200"/>
                    <a:pt x="14358" y="20132"/>
                    <a:pt x="14128" y="19948"/>
                  </a:cubicBezTo>
                  <a:cubicBezTo>
                    <a:pt x="13879" y="19749"/>
                    <a:pt x="13688" y="19429"/>
                    <a:pt x="13590" y="19046"/>
                  </a:cubicBezTo>
                  <a:lnTo>
                    <a:pt x="13158" y="18532"/>
                  </a:lnTo>
                  <a:lnTo>
                    <a:pt x="13427" y="18017"/>
                  </a:lnTo>
                  <a:lnTo>
                    <a:pt x="14110" y="18105"/>
                  </a:lnTo>
                  <a:lnTo>
                    <a:pt x="14793" y="18460"/>
                  </a:lnTo>
                  <a:lnTo>
                    <a:pt x="15377" y="18697"/>
                  </a:lnTo>
                  <a:lnTo>
                    <a:pt x="15778" y="19005"/>
                  </a:lnTo>
                  <a:lnTo>
                    <a:pt x="16295" y="19094"/>
                  </a:lnTo>
                  <a:lnTo>
                    <a:pt x="16532" y="18785"/>
                  </a:lnTo>
                  <a:lnTo>
                    <a:pt x="16863" y="17974"/>
                  </a:lnTo>
                  <a:lnTo>
                    <a:pt x="16832" y="16720"/>
                  </a:lnTo>
                  <a:lnTo>
                    <a:pt x="16410" y="15436"/>
                  </a:lnTo>
                  <a:lnTo>
                    <a:pt x="16038" y="14519"/>
                  </a:lnTo>
                  <a:lnTo>
                    <a:pt x="16348" y="13987"/>
                  </a:lnTo>
                  <a:lnTo>
                    <a:pt x="17092" y="13263"/>
                  </a:lnTo>
                  <a:lnTo>
                    <a:pt x="17959" y="13751"/>
                  </a:lnTo>
                  <a:cubicBezTo>
                    <a:pt x="18224" y="13919"/>
                    <a:pt x="18489" y="14087"/>
                    <a:pt x="18755" y="14253"/>
                  </a:cubicBezTo>
                  <a:cubicBezTo>
                    <a:pt x="19010" y="14412"/>
                    <a:pt x="19265" y="14570"/>
                    <a:pt x="19521" y="14726"/>
                  </a:cubicBezTo>
                  <a:lnTo>
                    <a:pt x="20059" y="14800"/>
                  </a:lnTo>
                  <a:cubicBezTo>
                    <a:pt x="20261" y="14738"/>
                    <a:pt x="20456" y="14633"/>
                    <a:pt x="20638" y="14490"/>
                  </a:cubicBezTo>
                  <a:cubicBezTo>
                    <a:pt x="21053" y="14162"/>
                    <a:pt x="21380" y="13647"/>
                    <a:pt x="21569" y="13026"/>
                  </a:cubicBezTo>
                  <a:lnTo>
                    <a:pt x="21600" y="12364"/>
                  </a:lnTo>
                  <a:lnTo>
                    <a:pt x="20876" y="11537"/>
                  </a:lnTo>
                  <a:lnTo>
                    <a:pt x="20172" y="11271"/>
                  </a:lnTo>
                  <a:cubicBezTo>
                    <a:pt x="19977" y="10989"/>
                    <a:pt x="19782" y="10709"/>
                    <a:pt x="19585" y="10430"/>
                  </a:cubicBezTo>
                  <a:cubicBezTo>
                    <a:pt x="19314" y="10044"/>
                    <a:pt x="19041" y="9659"/>
                    <a:pt x="18768" y="9277"/>
                  </a:cubicBezTo>
                  <a:lnTo>
                    <a:pt x="18552" y="8352"/>
                  </a:lnTo>
                  <a:lnTo>
                    <a:pt x="18707" y="7850"/>
                  </a:lnTo>
                  <a:lnTo>
                    <a:pt x="18707" y="7053"/>
                  </a:lnTo>
                  <a:lnTo>
                    <a:pt x="18460" y="6506"/>
                  </a:lnTo>
                  <a:lnTo>
                    <a:pt x="17665" y="6018"/>
                  </a:lnTo>
                  <a:lnTo>
                    <a:pt x="16139" y="5357"/>
                  </a:lnTo>
                  <a:lnTo>
                    <a:pt x="15519" y="4734"/>
                  </a:lnTo>
                  <a:lnTo>
                    <a:pt x="14962" y="3542"/>
                  </a:lnTo>
                  <a:lnTo>
                    <a:pt x="14662" y="2965"/>
                  </a:lnTo>
                  <a:lnTo>
                    <a:pt x="14176" y="2226"/>
                  </a:lnTo>
                  <a:lnTo>
                    <a:pt x="13369" y="2581"/>
                  </a:lnTo>
                  <a:lnTo>
                    <a:pt x="12408" y="3126"/>
                  </a:lnTo>
                  <a:lnTo>
                    <a:pt x="11913" y="2771"/>
                  </a:lnTo>
                  <a:cubicBezTo>
                    <a:pt x="11698" y="2567"/>
                    <a:pt x="11484" y="2360"/>
                    <a:pt x="11271" y="2150"/>
                  </a:cubicBezTo>
                  <a:cubicBezTo>
                    <a:pt x="11036" y="1918"/>
                    <a:pt x="10801" y="1682"/>
                    <a:pt x="10569" y="1443"/>
                  </a:cubicBezTo>
                  <a:lnTo>
                    <a:pt x="9607" y="777"/>
                  </a:lnTo>
                  <a:lnTo>
                    <a:pt x="9009" y="497"/>
                  </a:lnTo>
                  <a:lnTo>
                    <a:pt x="8021" y="593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" name="iSľîḍe"/>
            <p:cNvSpPr/>
            <p:nvPr/>
          </p:nvSpPr>
          <p:spPr>
            <a:xfrm>
              <a:off x="3367978" y="1754955"/>
              <a:ext cx="134323" cy="6322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6" h="21600" extrusionOk="0">
                  <a:moveTo>
                    <a:pt x="14288" y="2825"/>
                  </a:moveTo>
                  <a:lnTo>
                    <a:pt x="10337" y="0"/>
                  </a:lnTo>
                  <a:lnTo>
                    <a:pt x="6944" y="635"/>
                  </a:lnTo>
                  <a:lnTo>
                    <a:pt x="4261" y="5531"/>
                  </a:lnTo>
                  <a:lnTo>
                    <a:pt x="923" y="10880"/>
                  </a:lnTo>
                  <a:lnTo>
                    <a:pt x="0" y="13544"/>
                  </a:lnTo>
                  <a:lnTo>
                    <a:pt x="505" y="17480"/>
                  </a:lnTo>
                  <a:lnTo>
                    <a:pt x="3926" y="18763"/>
                  </a:lnTo>
                  <a:lnTo>
                    <a:pt x="6234" y="16694"/>
                  </a:lnTo>
                  <a:lnTo>
                    <a:pt x="9366" y="14882"/>
                  </a:lnTo>
                  <a:cubicBezTo>
                    <a:pt x="10482" y="14254"/>
                    <a:pt x="11657" y="14254"/>
                    <a:pt x="12773" y="14882"/>
                  </a:cubicBezTo>
                  <a:cubicBezTo>
                    <a:pt x="14008" y="15576"/>
                    <a:pt x="15124" y="17010"/>
                    <a:pt x="15986" y="19012"/>
                  </a:cubicBezTo>
                  <a:lnTo>
                    <a:pt x="19647" y="21600"/>
                  </a:lnTo>
                  <a:cubicBezTo>
                    <a:pt x="20643" y="20974"/>
                    <a:pt x="21364" y="19135"/>
                    <a:pt x="21472" y="16942"/>
                  </a:cubicBezTo>
                  <a:cubicBezTo>
                    <a:pt x="21600" y="14339"/>
                    <a:pt x="20855" y="11900"/>
                    <a:pt x="19682" y="11085"/>
                  </a:cubicBezTo>
                  <a:lnTo>
                    <a:pt x="16154" y="7063"/>
                  </a:lnTo>
                  <a:lnTo>
                    <a:pt x="14288" y="2825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" name="íṡ1îḓê"/>
            <p:cNvSpPr/>
            <p:nvPr/>
          </p:nvSpPr>
          <p:spPr>
            <a:xfrm>
              <a:off x="3798219" y="2232769"/>
              <a:ext cx="191559" cy="15233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617" y="713"/>
                  </a:moveTo>
                  <a:lnTo>
                    <a:pt x="12158" y="1430"/>
                  </a:lnTo>
                  <a:lnTo>
                    <a:pt x="10460" y="3510"/>
                  </a:lnTo>
                  <a:lnTo>
                    <a:pt x="9735" y="5219"/>
                  </a:lnTo>
                  <a:lnTo>
                    <a:pt x="8711" y="7368"/>
                  </a:lnTo>
                  <a:lnTo>
                    <a:pt x="6506" y="9587"/>
                  </a:lnTo>
                  <a:lnTo>
                    <a:pt x="4116" y="10124"/>
                  </a:lnTo>
                  <a:lnTo>
                    <a:pt x="3238" y="12590"/>
                  </a:lnTo>
                  <a:lnTo>
                    <a:pt x="2264" y="14703"/>
                  </a:lnTo>
                  <a:lnTo>
                    <a:pt x="112" y="15347"/>
                  </a:lnTo>
                  <a:lnTo>
                    <a:pt x="0" y="16883"/>
                  </a:lnTo>
                  <a:lnTo>
                    <a:pt x="2956" y="16668"/>
                  </a:lnTo>
                  <a:lnTo>
                    <a:pt x="4669" y="16668"/>
                  </a:lnTo>
                  <a:lnTo>
                    <a:pt x="6963" y="17384"/>
                  </a:lnTo>
                  <a:lnTo>
                    <a:pt x="8339" y="17778"/>
                  </a:lnTo>
                  <a:lnTo>
                    <a:pt x="7794" y="19707"/>
                  </a:lnTo>
                  <a:lnTo>
                    <a:pt x="8250" y="21600"/>
                  </a:lnTo>
                  <a:lnTo>
                    <a:pt x="9877" y="20459"/>
                  </a:lnTo>
                  <a:lnTo>
                    <a:pt x="9307" y="17997"/>
                  </a:lnTo>
                  <a:lnTo>
                    <a:pt x="11744" y="17389"/>
                  </a:lnTo>
                  <a:lnTo>
                    <a:pt x="13751" y="17389"/>
                  </a:lnTo>
                  <a:lnTo>
                    <a:pt x="15873" y="16529"/>
                  </a:lnTo>
                  <a:lnTo>
                    <a:pt x="18822" y="16207"/>
                  </a:lnTo>
                  <a:lnTo>
                    <a:pt x="20342" y="15240"/>
                  </a:lnTo>
                  <a:lnTo>
                    <a:pt x="21600" y="14632"/>
                  </a:lnTo>
                  <a:lnTo>
                    <a:pt x="18847" y="11235"/>
                  </a:lnTo>
                  <a:lnTo>
                    <a:pt x="17711" y="9945"/>
                  </a:lnTo>
                  <a:lnTo>
                    <a:pt x="15740" y="9095"/>
                  </a:lnTo>
                  <a:lnTo>
                    <a:pt x="13625" y="8379"/>
                  </a:lnTo>
                  <a:lnTo>
                    <a:pt x="12948" y="7206"/>
                  </a:lnTo>
                  <a:cubicBezTo>
                    <a:pt x="12674" y="6625"/>
                    <a:pt x="12582" y="5938"/>
                    <a:pt x="12690" y="5277"/>
                  </a:cubicBezTo>
                  <a:cubicBezTo>
                    <a:pt x="12841" y="4349"/>
                    <a:pt x="13359" y="3580"/>
                    <a:pt x="14066" y="3237"/>
                  </a:cubicBezTo>
                  <a:cubicBezTo>
                    <a:pt x="14497" y="2942"/>
                    <a:pt x="14876" y="2541"/>
                    <a:pt x="15181" y="2059"/>
                  </a:cubicBezTo>
                  <a:cubicBezTo>
                    <a:pt x="15444" y="1642"/>
                    <a:pt x="15646" y="1171"/>
                    <a:pt x="15779" y="667"/>
                  </a:cubicBezTo>
                  <a:lnTo>
                    <a:pt x="15098" y="0"/>
                  </a:lnTo>
                  <a:lnTo>
                    <a:pt x="13617" y="713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" name="íšḻïdè"/>
            <p:cNvSpPr/>
            <p:nvPr/>
          </p:nvSpPr>
          <p:spPr>
            <a:xfrm>
              <a:off x="3443720" y="2870076"/>
              <a:ext cx="43114" cy="3152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449" y="0"/>
                  </a:moveTo>
                  <a:lnTo>
                    <a:pt x="4511" y="2596"/>
                  </a:lnTo>
                  <a:lnTo>
                    <a:pt x="0" y="15912"/>
                  </a:lnTo>
                  <a:lnTo>
                    <a:pt x="12679" y="21600"/>
                  </a:lnTo>
                  <a:lnTo>
                    <a:pt x="21600" y="12688"/>
                  </a:lnTo>
                  <a:lnTo>
                    <a:pt x="9449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6" name="î$ḻidè"/>
            <p:cNvSpPr/>
            <p:nvPr/>
          </p:nvSpPr>
          <p:spPr>
            <a:xfrm>
              <a:off x="2721842" y="3238975"/>
              <a:ext cx="336007" cy="12017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24" extrusionOk="0">
                  <a:moveTo>
                    <a:pt x="6693" y="0"/>
                  </a:moveTo>
                  <a:lnTo>
                    <a:pt x="3994" y="298"/>
                  </a:lnTo>
                  <a:lnTo>
                    <a:pt x="1905" y="1849"/>
                  </a:lnTo>
                  <a:lnTo>
                    <a:pt x="0" y="4685"/>
                  </a:lnTo>
                  <a:lnTo>
                    <a:pt x="3" y="8050"/>
                  </a:lnTo>
                  <a:lnTo>
                    <a:pt x="2136" y="6609"/>
                  </a:lnTo>
                  <a:lnTo>
                    <a:pt x="5761" y="4730"/>
                  </a:lnTo>
                  <a:lnTo>
                    <a:pt x="7958" y="6075"/>
                  </a:lnTo>
                  <a:lnTo>
                    <a:pt x="10066" y="8095"/>
                  </a:lnTo>
                  <a:lnTo>
                    <a:pt x="12698" y="10886"/>
                  </a:lnTo>
                  <a:lnTo>
                    <a:pt x="13431" y="13491"/>
                  </a:lnTo>
                  <a:lnTo>
                    <a:pt x="13576" y="16728"/>
                  </a:lnTo>
                  <a:lnTo>
                    <a:pt x="13202" y="18838"/>
                  </a:lnTo>
                  <a:lnTo>
                    <a:pt x="14379" y="19732"/>
                  </a:lnTo>
                  <a:lnTo>
                    <a:pt x="15587" y="19372"/>
                  </a:lnTo>
                  <a:lnTo>
                    <a:pt x="17041" y="19372"/>
                  </a:lnTo>
                  <a:lnTo>
                    <a:pt x="17973" y="20722"/>
                  </a:lnTo>
                  <a:cubicBezTo>
                    <a:pt x="18362" y="21404"/>
                    <a:pt x="18837" y="21600"/>
                    <a:pt x="19281" y="21263"/>
                  </a:cubicBezTo>
                  <a:cubicBezTo>
                    <a:pt x="19538" y="21068"/>
                    <a:pt x="19773" y="20698"/>
                    <a:pt x="19965" y="20188"/>
                  </a:cubicBezTo>
                  <a:lnTo>
                    <a:pt x="20995" y="19018"/>
                  </a:lnTo>
                  <a:lnTo>
                    <a:pt x="21584" y="18883"/>
                  </a:lnTo>
                  <a:lnTo>
                    <a:pt x="21600" y="16502"/>
                  </a:lnTo>
                  <a:lnTo>
                    <a:pt x="20145" y="14116"/>
                  </a:lnTo>
                  <a:cubicBezTo>
                    <a:pt x="19497" y="13439"/>
                    <a:pt x="18849" y="12764"/>
                    <a:pt x="18200" y="12091"/>
                  </a:cubicBezTo>
                  <a:cubicBezTo>
                    <a:pt x="17606" y="11474"/>
                    <a:pt x="17013" y="10859"/>
                    <a:pt x="16418" y="10245"/>
                  </a:cubicBezTo>
                  <a:lnTo>
                    <a:pt x="14034" y="5974"/>
                  </a:lnTo>
                  <a:lnTo>
                    <a:pt x="11880" y="2378"/>
                  </a:lnTo>
                  <a:lnTo>
                    <a:pt x="9839" y="1348"/>
                  </a:lnTo>
                  <a:lnTo>
                    <a:pt x="8476" y="678"/>
                  </a:lnTo>
                  <a:lnTo>
                    <a:pt x="6693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7" name="işlîdê"/>
            <p:cNvSpPr/>
            <p:nvPr/>
          </p:nvSpPr>
          <p:spPr>
            <a:xfrm>
              <a:off x="3014633" y="3360630"/>
              <a:ext cx="222454" cy="6957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21" extrusionOk="0">
                  <a:moveTo>
                    <a:pt x="8080" y="2346"/>
                  </a:moveTo>
                  <a:lnTo>
                    <a:pt x="7608" y="5248"/>
                  </a:lnTo>
                  <a:lnTo>
                    <a:pt x="9192" y="9941"/>
                  </a:lnTo>
                  <a:lnTo>
                    <a:pt x="8133" y="13268"/>
                  </a:lnTo>
                  <a:lnTo>
                    <a:pt x="6167" y="13491"/>
                  </a:lnTo>
                  <a:cubicBezTo>
                    <a:pt x="5337" y="12924"/>
                    <a:pt x="4494" y="12536"/>
                    <a:pt x="3646" y="12331"/>
                  </a:cubicBezTo>
                  <a:cubicBezTo>
                    <a:pt x="2705" y="12103"/>
                    <a:pt x="1759" y="12099"/>
                    <a:pt x="817" y="12321"/>
                  </a:cubicBezTo>
                  <a:lnTo>
                    <a:pt x="0" y="15310"/>
                  </a:lnTo>
                  <a:lnTo>
                    <a:pt x="1925" y="18019"/>
                  </a:lnTo>
                  <a:lnTo>
                    <a:pt x="4070" y="18251"/>
                  </a:lnTo>
                  <a:lnTo>
                    <a:pt x="5845" y="19877"/>
                  </a:lnTo>
                  <a:lnTo>
                    <a:pt x="7598" y="18329"/>
                  </a:lnTo>
                  <a:lnTo>
                    <a:pt x="9746" y="17400"/>
                  </a:lnTo>
                  <a:cubicBezTo>
                    <a:pt x="10130" y="18713"/>
                    <a:pt x="10602" y="19744"/>
                    <a:pt x="11128" y="20417"/>
                  </a:cubicBezTo>
                  <a:cubicBezTo>
                    <a:pt x="11927" y="21440"/>
                    <a:pt x="12812" y="21600"/>
                    <a:pt x="13644" y="20872"/>
                  </a:cubicBezTo>
                  <a:cubicBezTo>
                    <a:pt x="14104" y="19420"/>
                    <a:pt x="14627" y="18174"/>
                    <a:pt x="15196" y="17168"/>
                  </a:cubicBezTo>
                  <a:cubicBezTo>
                    <a:pt x="15866" y="15984"/>
                    <a:pt x="16591" y="15148"/>
                    <a:pt x="17341" y="14614"/>
                  </a:cubicBezTo>
                  <a:cubicBezTo>
                    <a:pt x="18005" y="14141"/>
                    <a:pt x="18684" y="13907"/>
                    <a:pt x="19365" y="13918"/>
                  </a:cubicBezTo>
                  <a:lnTo>
                    <a:pt x="20717" y="13841"/>
                  </a:lnTo>
                  <a:lnTo>
                    <a:pt x="21600" y="12215"/>
                  </a:lnTo>
                  <a:lnTo>
                    <a:pt x="21378" y="8984"/>
                  </a:lnTo>
                  <a:lnTo>
                    <a:pt x="19406" y="7282"/>
                  </a:lnTo>
                  <a:lnTo>
                    <a:pt x="18248" y="4350"/>
                  </a:lnTo>
                  <a:lnTo>
                    <a:pt x="15434" y="1333"/>
                  </a:lnTo>
                  <a:lnTo>
                    <a:pt x="12671" y="459"/>
                  </a:lnTo>
                  <a:lnTo>
                    <a:pt x="10801" y="0"/>
                  </a:lnTo>
                  <a:lnTo>
                    <a:pt x="9496" y="697"/>
                  </a:lnTo>
                  <a:lnTo>
                    <a:pt x="8080" y="2346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8" name="îś1îḑe"/>
            <p:cNvSpPr/>
            <p:nvPr/>
          </p:nvSpPr>
          <p:spPr>
            <a:xfrm>
              <a:off x="2895033" y="3401778"/>
              <a:ext cx="72795" cy="3063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960" y="778"/>
                  </a:moveTo>
                  <a:lnTo>
                    <a:pt x="5952" y="0"/>
                  </a:lnTo>
                  <a:lnTo>
                    <a:pt x="0" y="4529"/>
                  </a:lnTo>
                  <a:lnTo>
                    <a:pt x="4023" y="14144"/>
                  </a:lnTo>
                  <a:lnTo>
                    <a:pt x="9924" y="18396"/>
                  </a:lnTo>
                  <a:lnTo>
                    <a:pt x="16715" y="21600"/>
                  </a:lnTo>
                  <a:lnTo>
                    <a:pt x="21157" y="18240"/>
                  </a:lnTo>
                  <a:lnTo>
                    <a:pt x="21600" y="11139"/>
                  </a:lnTo>
                  <a:lnTo>
                    <a:pt x="17129" y="5862"/>
                  </a:lnTo>
                  <a:lnTo>
                    <a:pt x="14054" y="2835"/>
                  </a:lnTo>
                  <a:lnTo>
                    <a:pt x="9960" y="778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9" name="íṣļiḍè"/>
            <p:cNvSpPr/>
            <p:nvPr/>
          </p:nvSpPr>
          <p:spPr>
            <a:xfrm>
              <a:off x="3271035" y="3400703"/>
              <a:ext cx="56091" cy="2949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717" y="0"/>
                  </a:moveTo>
                  <a:lnTo>
                    <a:pt x="6904" y="785"/>
                  </a:lnTo>
                  <a:lnTo>
                    <a:pt x="2619" y="2158"/>
                  </a:lnTo>
                  <a:lnTo>
                    <a:pt x="0" y="9325"/>
                  </a:lnTo>
                  <a:lnTo>
                    <a:pt x="1145" y="14597"/>
                  </a:lnTo>
                  <a:cubicBezTo>
                    <a:pt x="2957" y="16107"/>
                    <a:pt x="4818" y="17397"/>
                    <a:pt x="6717" y="18458"/>
                  </a:cubicBezTo>
                  <a:cubicBezTo>
                    <a:pt x="9466" y="19994"/>
                    <a:pt x="12285" y="21046"/>
                    <a:pt x="15138" y="21600"/>
                  </a:cubicBezTo>
                  <a:lnTo>
                    <a:pt x="21600" y="11985"/>
                  </a:lnTo>
                  <a:lnTo>
                    <a:pt x="18686" y="4286"/>
                  </a:lnTo>
                  <a:lnTo>
                    <a:pt x="12717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0" name="ïsḻîďé"/>
            <p:cNvSpPr/>
            <p:nvPr/>
          </p:nvSpPr>
          <p:spPr>
            <a:xfrm>
              <a:off x="3099915" y="3243765"/>
              <a:ext cx="48677" cy="2962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591" y="2096"/>
                  </a:moveTo>
                  <a:lnTo>
                    <a:pt x="5726" y="2074"/>
                  </a:lnTo>
                  <a:lnTo>
                    <a:pt x="0" y="12257"/>
                  </a:lnTo>
                  <a:lnTo>
                    <a:pt x="3941" y="21600"/>
                  </a:lnTo>
                  <a:lnTo>
                    <a:pt x="9231" y="16101"/>
                  </a:lnTo>
                  <a:lnTo>
                    <a:pt x="15549" y="13362"/>
                  </a:lnTo>
                  <a:lnTo>
                    <a:pt x="21600" y="7815"/>
                  </a:lnTo>
                  <a:lnTo>
                    <a:pt x="20020" y="727"/>
                  </a:lnTo>
                  <a:lnTo>
                    <a:pt x="15874" y="0"/>
                  </a:lnTo>
                  <a:lnTo>
                    <a:pt x="10591" y="2096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1" name="ïṡlîdè"/>
            <p:cNvSpPr/>
            <p:nvPr/>
          </p:nvSpPr>
          <p:spPr>
            <a:xfrm>
              <a:off x="3040202" y="3273501"/>
              <a:ext cx="39982" cy="1919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268" y="0"/>
                  </a:moveTo>
                  <a:lnTo>
                    <a:pt x="6280" y="4263"/>
                  </a:lnTo>
                  <a:lnTo>
                    <a:pt x="0" y="14496"/>
                  </a:lnTo>
                  <a:lnTo>
                    <a:pt x="4170" y="17941"/>
                  </a:lnTo>
                  <a:lnTo>
                    <a:pt x="13786" y="19078"/>
                  </a:lnTo>
                  <a:lnTo>
                    <a:pt x="21583" y="21600"/>
                  </a:lnTo>
                  <a:lnTo>
                    <a:pt x="21600" y="6005"/>
                  </a:lnTo>
                  <a:lnTo>
                    <a:pt x="13268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2" name="iš1ïḑè"/>
            <p:cNvSpPr/>
            <p:nvPr/>
          </p:nvSpPr>
          <p:spPr>
            <a:xfrm>
              <a:off x="2935381" y="3141153"/>
              <a:ext cx="28333" cy="5267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366" y="0"/>
                  </a:moveTo>
                  <a:lnTo>
                    <a:pt x="15" y="2162"/>
                  </a:lnTo>
                  <a:lnTo>
                    <a:pt x="9987" y="9811"/>
                  </a:lnTo>
                  <a:lnTo>
                    <a:pt x="0" y="12733"/>
                  </a:lnTo>
                  <a:lnTo>
                    <a:pt x="12126" y="20150"/>
                  </a:lnTo>
                  <a:lnTo>
                    <a:pt x="19276" y="21600"/>
                  </a:lnTo>
                  <a:lnTo>
                    <a:pt x="21600" y="16009"/>
                  </a:lnTo>
                  <a:lnTo>
                    <a:pt x="14089" y="12940"/>
                  </a:lnTo>
                  <a:lnTo>
                    <a:pt x="16973" y="9329"/>
                  </a:lnTo>
                  <a:lnTo>
                    <a:pt x="16973" y="1873"/>
                  </a:lnTo>
                  <a:lnTo>
                    <a:pt x="6366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3" name="ïṧliďè"/>
            <p:cNvSpPr/>
            <p:nvPr/>
          </p:nvSpPr>
          <p:spPr>
            <a:xfrm>
              <a:off x="2937717" y="3092070"/>
              <a:ext cx="33856" cy="3442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939" y="3032"/>
                  </a:moveTo>
                  <a:lnTo>
                    <a:pt x="13971" y="0"/>
                  </a:lnTo>
                  <a:lnTo>
                    <a:pt x="21600" y="3050"/>
                  </a:lnTo>
                  <a:lnTo>
                    <a:pt x="17401" y="7736"/>
                  </a:lnTo>
                  <a:lnTo>
                    <a:pt x="11620" y="11520"/>
                  </a:lnTo>
                  <a:lnTo>
                    <a:pt x="10649" y="17817"/>
                  </a:lnTo>
                  <a:lnTo>
                    <a:pt x="3854" y="21600"/>
                  </a:lnTo>
                  <a:lnTo>
                    <a:pt x="0" y="19243"/>
                  </a:lnTo>
                  <a:lnTo>
                    <a:pt x="2779" y="14669"/>
                  </a:lnTo>
                  <a:lnTo>
                    <a:pt x="6081" y="9182"/>
                  </a:lnTo>
                  <a:lnTo>
                    <a:pt x="2939" y="3032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4" name="ïŝľîḑè"/>
            <p:cNvSpPr/>
            <p:nvPr/>
          </p:nvSpPr>
          <p:spPr>
            <a:xfrm>
              <a:off x="2983567" y="3093648"/>
              <a:ext cx="25228" cy="3629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070" y="0"/>
                  </a:moveTo>
                  <a:lnTo>
                    <a:pt x="14242" y="3737"/>
                  </a:lnTo>
                  <a:lnTo>
                    <a:pt x="21600" y="9259"/>
                  </a:lnTo>
                  <a:lnTo>
                    <a:pt x="18987" y="16321"/>
                  </a:lnTo>
                  <a:lnTo>
                    <a:pt x="8344" y="21600"/>
                  </a:lnTo>
                  <a:lnTo>
                    <a:pt x="5690" y="16490"/>
                  </a:lnTo>
                  <a:lnTo>
                    <a:pt x="2563" y="11082"/>
                  </a:lnTo>
                  <a:lnTo>
                    <a:pt x="0" y="2684"/>
                  </a:lnTo>
                  <a:lnTo>
                    <a:pt x="9070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5" name="ïṩḷîḍê"/>
            <p:cNvSpPr/>
            <p:nvPr/>
          </p:nvSpPr>
          <p:spPr>
            <a:xfrm>
              <a:off x="2959952" y="3134535"/>
              <a:ext cx="28911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041" y="0"/>
                  </a:moveTo>
                  <a:lnTo>
                    <a:pt x="13043" y="2762"/>
                  </a:lnTo>
                  <a:lnTo>
                    <a:pt x="21600" y="12283"/>
                  </a:lnTo>
                  <a:lnTo>
                    <a:pt x="16470" y="21600"/>
                  </a:lnTo>
                  <a:lnTo>
                    <a:pt x="5285" y="18232"/>
                  </a:lnTo>
                  <a:lnTo>
                    <a:pt x="0" y="10410"/>
                  </a:lnTo>
                  <a:lnTo>
                    <a:pt x="6041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6" name="íṩ1îḓé"/>
            <p:cNvSpPr/>
            <p:nvPr/>
          </p:nvSpPr>
          <p:spPr>
            <a:xfrm>
              <a:off x="3029817" y="3184357"/>
              <a:ext cx="16360" cy="2482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704" y="0"/>
                  </a:moveTo>
                  <a:lnTo>
                    <a:pt x="0" y="5659"/>
                  </a:lnTo>
                  <a:lnTo>
                    <a:pt x="2963" y="18412"/>
                  </a:lnTo>
                  <a:lnTo>
                    <a:pt x="21600" y="21600"/>
                  </a:lnTo>
                  <a:lnTo>
                    <a:pt x="21600" y="6494"/>
                  </a:lnTo>
                  <a:lnTo>
                    <a:pt x="11704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7" name="îşlîḍé"/>
            <p:cNvSpPr/>
            <p:nvPr/>
          </p:nvSpPr>
          <p:spPr>
            <a:xfrm>
              <a:off x="3034154" y="3223970"/>
              <a:ext cx="25012" cy="1637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341" y="1756"/>
                  </a:moveTo>
                  <a:lnTo>
                    <a:pt x="5869" y="0"/>
                  </a:lnTo>
                  <a:lnTo>
                    <a:pt x="0" y="5101"/>
                  </a:lnTo>
                  <a:lnTo>
                    <a:pt x="11023" y="21600"/>
                  </a:lnTo>
                  <a:lnTo>
                    <a:pt x="21600" y="19642"/>
                  </a:lnTo>
                  <a:lnTo>
                    <a:pt x="17341" y="1756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8" name="iṡ1iḍé"/>
            <p:cNvSpPr/>
            <p:nvPr/>
          </p:nvSpPr>
          <p:spPr>
            <a:xfrm>
              <a:off x="2785378" y="3359199"/>
              <a:ext cx="31691" cy="2115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3640" y="1640"/>
                  </a:moveTo>
                  <a:lnTo>
                    <a:pt x="0" y="7796"/>
                  </a:lnTo>
                  <a:lnTo>
                    <a:pt x="2602" y="18763"/>
                  </a:lnTo>
                  <a:lnTo>
                    <a:pt x="14365" y="21600"/>
                  </a:lnTo>
                  <a:lnTo>
                    <a:pt x="21600" y="10799"/>
                  </a:lnTo>
                  <a:lnTo>
                    <a:pt x="12284" y="0"/>
                  </a:lnTo>
                  <a:lnTo>
                    <a:pt x="3640" y="164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9" name="iṣ1îḓe"/>
            <p:cNvSpPr/>
            <p:nvPr/>
          </p:nvSpPr>
          <p:spPr>
            <a:xfrm>
              <a:off x="3344267" y="3394292"/>
              <a:ext cx="33620" cy="2035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908" y="0"/>
                  </a:moveTo>
                  <a:lnTo>
                    <a:pt x="4923" y="5629"/>
                  </a:lnTo>
                  <a:lnTo>
                    <a:pt x="0" y="15233"/>
                  </a:lnTo>
                  <a:lnTo>
                    <a:pt x="11838" y="21600"/>
                  </a:lnTo>
                  <a:lnTo>
                    <a:pt x="21600" y="13561"/>
                  </a:lnTo>
                  <a:lnTo>
                    <a:pt x="13908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0" name="ísḻïďé"/>
            <p:cNvSpPr/>
            <p:nvPr/>
          </p:nvSpPr>
          <p:spPr>
            <a:xfrm>
              <a:off x="3331641" y="3425859"/>
              <a:ext cx="28455" cy="1903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631" y="0"/>
                  </a:moveTo>
                  <a:lnTo>
                    <a:pt x="0" y="4044"/>
                  </a:lnTo>
                  <a:lnTo>
                    <a:pt x="1813" y="14722"/>
                  </a:lnTo>
                  <a:lnTo>
                    <a:pt x="18125" y="21600"/>
                  </a:lnTo>
                  <a:lnTo>
                    <a:pt x="21600" y="6160"/>
                  </a:lnTo>
                  <a:lnTo>
                    <a:pt x="9631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1" name="îṣļiḑe"/>
            <p:cNvSpPr/>
            <p:nvPr/>
          </p:nvSpPr>
          <p:spPr>
            <a:xfrm>
              <a:off x="3393321" y="3447981"/>
              <a:ext cx="35832" cy="2288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523" y="6376"/>
                  </a:moveTo>
                  <a:lnTo>
                    <a:pt x="4204" y="0"/>
                  </a:lnTo>
                  <a:lnTo>
                    <a:pt x="0" y="8047"/>
                  </a:lnTo>
                  <a:lnTo>
                    <a:pt x="10142" y="21600"/>
                  </a:lnTo>
                  <a:lnTo>
                    <a:pt x="18861" y="21123"/>
                  </a:lnTo>
                  <a:lnTo>
                    <a:pt x="21600" y="13528"/>
                  </a:lnTo>
                  <a:lnTo>
                    <a:pt x="16408" y="10012"/>
                  </a:lnTo>
                  <a:lnTo>
                    <a:pt x="11523" y="6376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2" name="íṡ1îḑe"/>
            <p:cNvSpPr/>
            <p:nvPr/>
          </p:nvSpPr>
          <p:spPr>
            <a:xfrm>
              <a:off x="3434240" y="3430336"/>
              <a:ext cx="22284" cy="2352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626" y="0"/>
                  </a:moveTo>
                  <a:lnTo>
                    <a:pt x="20027" y="3450"/>
                  </a:lnTo>
                  <a:lnTo>
                    <a:pt x="21600" y="15366"/>
                  </a:lnTo>
                  <a:lnTo>
                    <a:pt x="15221" y="21600"/>
                  </a:lnTo>
                  <a:lnTo>
                    <a:pt x="10567" y="15424"/>
                  </a:lnTo>
                  <a:lnTo>
                    <a:pt x="0" y="9425"/>
                  </a:lnTo>
                  <a:lnTo>
                    <a:pt x="6626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3" name="i$lîḍe"/>
            <p:cNvSpPr/>
            <p:nvPr/>
          </p:nvSpPr>
          <p:spPr>
            <a:xfrm>
              <a:off x="3386807" y="3401248"/>
              <a:ext cx="16360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0" y="4009"/>
                  </a:lnTo>
                  <a:lnTo>
                    <a:pt x="4094" y="21600"/>
                  </a:lnTo>
                  <a:lnTo>
                    <a:pt x="19333" y="19457"/>
                  </a:lnTo>
                  <a:lnTo>
                    <a:pt x="21600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4" name="íṣ1iḑé"/>
            <p:cNvSpPr/>
            <p:nvPr/>
          </p:nvSpPr>
          <p:spPr>
            <a:xfrm>
              <a:off x="3471329" y="3432447"/>
              <a:ext cx="25215" cy="2380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4658" y="0"/>
                  </a:moveTo>
                  <a:lnTo>
                    <a:pt x="0" y="6332"/>
                  </a:lnTo>
                  <a:lnTo>
                    <a:pt x="2862" y="20225"/>
                  </a:lnTo>
                  <a:lnTo>
                    <a:pt x="16398" y="21600"/>
                  </a:lnTo>
                  <a:lnTo>
                    <a:pt x="21600" y="13406"/>
                  </a:lnTo>
                  <a:lnTo>
                    <a:pt x="12259" y="9052"/>
                  </a:lnTo>
                  <a:lnTo>
                    <a:pt x="4658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5" name="ïšḷïḋé"/>
            <p:cNvSpPr/>
            <p:nvPr/>
          </p:nvSpPr>
          <p:spPr>
            <a:xfrm>
              <a:off x="3444546" y="3470941"/>
              <a:ext cx="16360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399" y="0"/>
                  </a:moveTo>
                  <a:lnTo>
                    <a:pt x="0" y="5671"/>
                  </a:lnTo>
                  <a:lnTo>
                    <a:pt x="2675" y="21600"/>
                  </a:lnTo>
                  <a:lnTo>
                    <a:pt x="21600" y="16063"/>
                  </a:lnTo>
                  <a:lnTo>
                    <a:pt x="12399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6" name="ïṧ1îḋê"/>
            <p:cNvSpPr/>
            <p:nvPr/>
          </p:nvSpPr>
          <p:spPr>
            <a:xfrm>
              <a:off x="3474836" y="3472701"/>
              <a:ext cx="20827" cy="3362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991" y="1945"/>
                  </a:moveTo>
                  <a:lnTo>
                    <a:pt x="1244" y="7766"/>
                  </a:lnTo>
                  <a:lnTo>
                    <a:pt x="0" y="16103"/>
                  </a:lnTo>
                  <a:lnTo>
                    <a:pt x="7919" y="21600"/>
                  </a:lnTo>
                  <a:lnTo>
                    <a:pt x="15566" y="13365"/>
                  </a:lnTo>
                  <a:lnTo>
                    <a:pt x="21600" y="6755"/>
                  </a:lnTo>
                  <a:lnTo>
                    <a:pt x="18962" y="0"/>
                  </a:lnTo>
                  <a:lnTo>
                    <a:pt x="5991" y="1945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7" name="i$ḻïďe"/>
            <p:cNvSpPr/>
            <p:nvPr/>
          </p:nvSpPr>
          <p:spPr>
            <a:xfrm>
              <a:off x="3486460" y="3511833"/>
              <a:ext cx="18556" cy="1746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469" y="0"/>
                  </a:moveTo>
                  <a:lnTo>
                    <a:pt x="4293" y="1913"/>
                  </a:lnTo>
                  <a:lnTo>
                    <a:pt x="0" y="13206"/>
                  </a:lnTo>
                  <a:lnTo>
                    <a:pt x="8574" y="21600"/>
                  </a:lnTo>
                  <a:lnTo>
                    <a:pt x="21600" y="15041"/>
                  </a:lnTo>
                  <a:lnTo>
                    <a:pt x="14469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8" name="îṩ1iḍé"/>
            <p:cNvSpPr/>
            <p:nvPr/>
          </p:nvSpPr>
          <p:spPr>
            <a:xfrm>
              <a:off x="3201743" y="3611230"/>
              <a:ext cx="24821" cy="3431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948" y="0"/>
                  </a:moveTo>
                  <a:lnTo>
                    <a:pt x="0" y="7133"/>
                  </a:lnTo>
                  <a:lnTo>
                    <a:pt x="2568" y="12598"/>
                  </a:lnTo>
                  <a:lnTo>
                    <a:pt x="10534" y="21600"/>
                  </a:lnTo>
                  <a:lnTo>
                    <a:pt x="21600" y="16991"/>
                  </a:lnTo>
                  <a:lnTo>
                    <a:pt x="13411" y="4789"/>
                  </a:lnTo>
                  <a:lnTo>
                    <a:pt x="5948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9" name="ïṥḷîḍe"/>
            <p:cNvSpPr/>
            <p:nvPr/>
          </p:nvSpPr>
          <p:spPr>
            <a:xfrm>
              <a:off x="3163762" y="3609243"/>
              <a:ext cx="17550" cy="2951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385" y="0"/>
                  </a:moveTo>
                  <a:lnTo>
                    <a:pt x="0" y="5129"/>
                  </a:lnTo>
                  <a:lnTo>
                    <a:pt x="434" y="19428"/>
                  </a:lnTo>
                  <a:lnTo>
                    <a:pt x="19135" y="21600"/>
                  </a:lnTo>
                  <a:lnTo>
                    <a:pt x="21600" y="14762"/>
                  </a:lnTo>
                  <a:lnTo>
                    <a:pt x="16043" y="5916"/>
                  </a:lnTo>
                  <a:lnTo>
                    <a:pt x="2385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0" name="íṩ1ïḋé"/>
            <p:cNvSpPr/>
            <p:nvPr/>
          </p:nvSpPr>
          <p:spPr>
            <a:xfrm>
              <a:off x="3499270" y="3543405"/>
              <a:ext cx="20061" cy="1868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8114" y="0"/>
                  </a:moveTo>
                  <a:lnTo>
                    <a:pt x="0" y="7264"/>
                  </a:lnTo>
                  <a:lnTo>
                    <a:pt x="3469" y="21600"/>
                  </a:lnTo>
                  <a:lnTo>
                    <a:pt x="16705" y="21600"/>
                  </a:lnTo>
                  <a:lnTo>
                    <a:pt x="21600" y="6746"/>
                  </a:lnTo>
                  <a:lnTo>
                    <a:pt x="8114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1" name="íṡ1íḓé"/>
            <p:cNvSpPr/>
            <p:nvPr/>
          </p:nvSpPr>
          <p:spPr>
            <a:xfrm>
              <a:off x="3477190" y="3573359"/>
              <a:ext cx="16360" cy="2367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562" y="0"/>
                  </a:moveTo>
                  <a:lnTo>
                    <a:pt x="0" y="10629"/>
                  </a:lnTo>
                  <a:lnTo>
                    <a:pt x="15829" y="21600"/>
                  </a:lnTo>
                  <a:lnTo>
                    <a:pt x="21600" y="10397"/>
                  </a:lnTo>
                  <a:lnTo>
                    <a:pt x="7562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2" name="ïṩ1îḑe"/>
            <p:cNvSpPr/>
            <p:nvPr/>
          </p:nvSpPr>
          <p:spPr>
            <a:xfrm>
              <a:off x="3463227" y="3603633"/>
              <a:ext cx="16360" cy="1837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327" y="736"/>
                  </a:moveTo>
                  <a:lnTo>
                    <a:pt x="0" y="9568"/>
                  </a:lnTo>
                  <a:lnTo>
                    <a:pt x="5961" y="21600"/>
                  </a:lnTo>
                  <a:lnTo>
                    <a:pt x="20526" y="21266"/>
                  </a:lnTo>
                  <a:lnTo>
                    <a:pt x="21600" y="0"/>
                  </a:lnTo>
                  <a:lnTo>
                    <a:pt x="5327" y="736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3" name="íṡḷiḑe"/>
            <p:cNvSpPr/>
            <p:nvPr/>
          </p:nvSpPr>
          <p:spPr>
            <a:xfrm>
              <a:off x="3443086" y="3638761"/>
              <a:ext cx="16360" cy="2203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127" y="0"/>
                  </a:moveTo>
                  <a:lnTo>
                    <a:pt x="0" y="9654"/>
                  </a:lnTo>
                  <a:lnTo>
                    <a:pt x="3308" y="20145"/>
                  </a:lnTo>
                  <a:lnTo>
                    <a:pt x="16235" y="21600"/>
                  </a:lnTo>
                  <a:lnTo>
                    <a:pt x="21600" y="6811"/>
                  </a:lnTo>
                  <a:lnTo>
                    <a:pt x="11127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4" name="îŝľidé"/>
            <p:cNvSpPr/>
            <p:nvPr/>
          </p:nvSpPr>
          <p:spPr>
            <a:xfrm>
              <a:off x="3429659" y="3689387"/>
              <a:ext cx="39165" cy="3852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904" y="867"/>
                  </a:moveTo>
                  <a:lnTo>
                    <a:pt x="8331" y="0"/>
                  </a:lnTo>
                  <a:lnTo>
                    <a:pt x="2816" y="2733"/>
                  </a:lnTo>
                  <a:lnTo>
                    <a:pt x="6666" y="6397"/>
                  </a:lnTo>
                  <a:lnTo>
                    <a:pt x="2928" y="11440"/>
                  </a:lnTo>
                  <a:lnTo>
                    <a:pt x="0" y="16520"/>
                  </a:lnTo>
                  <a:lnTo>
                    <a:pt x="4665" y="21600"/>
                  </a:lnTo>
                  <a:lnTo>
                    <a:pt x="15744" y="21600"/>
                  </a:lnTo>
                  <a:lnTo>
                    <a:pt x="16989" y="14679"/>
                  </a:lnTo>
                  <a:lnTo>
                    <a:pt x="17830" y="9194"/>
                  </a:lnTo>
                  <a:lnTo>
                    <a:pt x="21600" y="3831"/>
                  </a:lnTo>
                  <a:lnTo>
                    <a:pt x="19513" y="592"/>
                  </a:lnTo>
                  <a:lnTo>
                    <a:pt x="14904" y="867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5" name="ïSlïḋé"/>
            <p:cNvSpPr/>
            <p:nvPr/>
          </p:nvSpPr>
          <p:spPr>
            <a:xfrm>
              <a:off x="3541688" y="3591732"/>
              <a:ext cx="25710" cy="2191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204" y="0"/>
                  </a:moveTo>
                  <a:lnTo>
                    <a:pt x="385" y="10265"/>
                  </a:lnTo>
                  <a:lnTo>
                    <a:pt x="0" y="20853"/>
                  </a:lnTo>
                  <a:lnTo>
                    <a:pt x="13483" y="21600"/>
                  </a:lnTo>
                  <a:lnTo>
                    <a:pt x="21600" y="18646"/>
                  </a:lnTo>
                  <a:lnTo>
                    <a:pt x="9663" y="9934"/>
                  </a:lnTo>
                  <a:lnTo>
                    <a:pt x="6204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6" name="îśḻiḑè"/>
            <p:cNvSpPr/>
            <p:nvPr/>
          </p:nvSpPr>
          <p:spPr>
            <a:xfrm>
              <a:off x="3470588" y="3663018"/>
              <a:ext cx="21475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020" y="3205"/>
                  </a:moveTo>
                  <a:lnTo>
                    <a:pt x="7333" y="0"/>
                  </a:lnTo>
                  <a:lnTo>
                    <a:pt x="0" y="8914"/>
                  </a:lnTo>
                  <a:lnTo>
                    <a:pt x="4730" y="21600"/>
                  </a:lnTo>
                  <a:lnTo>
                    <a:pt x="21600" y="21600"/>
                  </a:lnTo>
                  <a:lnTo>
                    <a:pt x="17020" y="3205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7" name="ïsļídê"/>
            <p:cNvSpPr/>
            <p:nvPr/>
          </p:nvSpPr>
          <p:spPr>
            <a:xfrm>
              <a:off x="1825926" y="2244407"/>
              <a:ext cx="83204" cy="7427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117" y="146"/>
                  </a:moveTo>
                  <a:lnTo>
                    <a:pt x="3502" y="1771"/>
                  </a:lnTo>
                  <a:lnTo>
                    <a:pt x="0" y="2955"/>
                  </a:lnTo>
                  <a:lnTo>
                    <a:pt x="708" y="6398"/>
                  </a:lnTo>
                  <a:lnTo>
                    <a:pt x="4312" y="9886"/>
                  </a:lnTo>
                  <a:lnTo>
                    <a:pt x="5691" y="13614"/>
                  </a:lnTo>
                  <a:lnTo>
                    <a:pt x="8851" y="16257"/>
                  </a:lnTo>
                  <a:lnTo>
                    <a:pt x="10889" y="16698"/>
                  </a:lnTo>
                  <a:lnTo>
                    <a:pt x="13588" y="19994"/>
                  </a:lnTo>
                  <a:lnTo>
                    <a:pt x="16096" y="21600"/>
                  </a:lnTo>
                  <a:lnTo>
                    <a:pt x="19232" y="21600"/>
                  </a:lnTo>
                  <a:lnTo>
                    <a:pt x="21394" y="20279"/>
                  </a:lnTo>
                  <a:lnTo>
                    <a:pt x="21600" y="17056"/>
                  </a:lnTo>
                  <a:lnTo>
                    <a:pt x="19554" y="13017"/>
                  </a:lnTo>
                  <a:lnTo>
                    <a:pt x="19158" y="10006"/>
                  </a:lnTo>
                  <a:lnTo>
                    <a:pt x="17375" y="5389"/>
                  </a:lnTo>
                  <a:lnTo>
                    <a:pt x="14075" y="5389"/>
                  </a:lnTo>
                  <a:lnTo>
                    <a:pt x="11979" y="3782"/>
                  </a:lnTo>
                  <a:lnTo>
                    <a:pt x="10857" y="1891"/>
                  </a:lnTo>
                  <a:lnTo>
                    <a:pt x="8909" y="0"/>
                  </a:lnTo>
                  <a:lnTo>
                    <a:pt x="6117" y="146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8" name="îśḻíḍe"/>
            <p:cNvSpPr/>
            <p:nvPr/>
          </p:nvSpPr>
          <p:spPr>
            <a:xfrm>
              <a:off x="1823323" y="2056804"/>
              <a:ext cx="44228" cy="4880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6460" y="0"/>
                  </a:moveTo>
                  <a:lnTo>
                    <a:pt x="9924" y="1900"/>
                  </a:lnTo>
                  <a:lnTo>
                    <a:pt x="4018" y="6719"/>
                  </a:lnTo>
                  <a:lnTo>
                    <a:pt x="0" y="11386"/>
                  </a:lnTo>
                  <a:lnTo>
                    <a:pt x="7069" y="14725"/>
                  </a:lnTo>
                  <a:lnTo>
                    <a:pt x="9537" y="18288"/>
                  </a:lnTo>
                  <a:lnTo>
                    <a:pt x="13341" y="21600"/>
                  </a:lnTo>
                  <a:lnTo>
                    <a:pt x="16742" y="19182"/>
                  </a:lnTo>
                  <a:lnTo>
                    <a:pt x="14522" y="13942"/>
                  </a:lnTo>
                  <a:lnTo>
                    <a:pt x="18621" y="10604"/>
                  </a:lnTo>
                  <a:lnTo>
                    <a:pt x="21600" y="4903"/>
                  </a:lnTo>
                  <a:lnTo>
                    <a:pt x="16460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9" name="íṡḻïdé"/>
            <p:cNvSpPr/>
            <p:nvPr/>
          </p:nvSpPr>
          <p:spPr>
            <a:xfrm>
              <a:off x="1819244" y="2000935"/>
              <a:ext cx="28061" cy="4232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5900" y="0"/>
                  </a:moveTo>
                  <a:lnTo>
                    <a:pt x="5701" y="4155"/>
                  </a:lnTo>
                  <a:lnTo>
                    <a:pt x="0" y="9292"/>
                  </a:lnTo>
                  <a:lnTo>
                    <a:pt x="3627" y="15800"/>
                  </a:lnTo>
                  <a:lnTo>
                    <a:pt x="11688" y="21600"/>
                  </a:lnTo>
                  <a:lnTo>
                    <a:pt x="13818" y="14011"/>
                  </a:lnTo>
                  <a:lnTo>
                    <a:pt x="14405" y="8116"/>
                  </a:lnTo>
                  <a:lnTo>
                    <a:pt x="21600" y="3749"/>
                  </a:lnTo>
                  <a:lnTo>
                    <a:pt x="15900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0" name="íslíḍé"/>
            <p:cNvSpPr/>
            <p:nvPr/>
          </p:nvSpPr>
          <p:spPr>
            <a:xfrm>
              <a:off x="1856174" y="2020886"/>
              <a:ext cx="16360" cy="1856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29" y="0"/>
                  </a:moveTo>
                  <a:lnTo>
                    <a:pt x="0" y="10904"/>
                  </a:lnTo>
                  <a:lnTo>
                    <a:pt x="10299" y="21600"/>
                  </a:lnTo>
                  <a:lnTo>
                    <a:pt x="21600" y="13776"/>
                  </a:lnTo>
                  <a:lnTo>
                    <a:pt x="19395" y="5259"/>
                  </a:lnTo>
                  <a:lnTo>
                    <a:pt x="6929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1" name="íslíḓè"/>
            <p:cNvSpPr/>
            <p:nvPr/>
          </p:nvSpPr>
          <p:spPr>
            <a:xfrm>
              <a:off x="1296107" y="1987859"/>
              <a:ext cx="91303" cy="4293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537" y="2831"/>
                  </a:moveTo>
                  <a:lnTo>
                    <a:pt x="10161" y="8024"/>
                  </a:lnTo>
                  <a:lnTo>
                    <a:pt x="5271" y="9340"/>
                  </a:lnTo>
                  <a:lnTo>
                    <a:pt x="1171" y="14295"/>
                  </a:lnTo>
                  <a:lnTo>
                    <a:pt x="0" y="19330"/>
                  </a:lnTo>
                  <a:lnTo>
                    <a:pt x="3343" y="21600"/>
                  </a:lnTo>
                  <a:lnTo>
                    <a:pt x="5268" y="16011"/>
                  </a:lnTo>
                  <a:lnTo>
                    <a:pt x="8817" y="15249"/>
                  </a:lnTo>
                  <a:lnTo>
                    <a:pt x="11276" y="14486"/>
                  </a:lnTo>
                  <a:lnTo>
                    <a:pt x="14517" y="13724"/>
                  </a:lnTo>
                  <a:lnTo>
                    <a:pt x="18179" y="13089"/>
                  </a:lnTo>
                  <a:lnTo>
                    <a:pt x="21239" y="5467"/>
                  </a:lnTo>
                  <a:lnTo>
                    <a:pt x="21600" y="162"/>
                  </a:lnTo>
                  <a:lnTo>
                    <a:pt x="19638" y="0"/>
                  </a:lnTo>
                  <a:lnTo>
                    <a:pt x="17537" y="2831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2" name="ísḷíḋè"/>
            <p:cNvSpPr/>
            <p:nvPr/>
          </p:nvSpPr>
          <p:spPr>
            <a:xfrm>
              <a:off x="2777576" y="3634434"/>
              <a:ext cx="1575803" cy="236654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869" y="1016"/>
                  </a:moveTo>
                  <a:lnTo>
                    <a:pt x="1153" y="974"/>
                  </a:lnTo>
                  <a:lnTo>
                    <a:pt x="1415" y="1017"/>
                  </a:lnTo>
                  <a:lnTo>
                    <a:pt x="1706" y="1125"/>
                  </a:lnTo>
                  <a:lnTo>
                    <a:pt x="1964" y="1238"/>
                  </a:lnTo>
                  <a:lnTo>
                    <a:pt x="2173" y="1355"/>
                  </a:lnTo>
                  <a:lnTo>
                    <a:pt x="2350" y="1292"/>
                  </a:lnTo>
                  <a:lnTo>
                    <a:pt x="2416" y="1193"/>
                  </a:lnTo>
                  <a:lnTo>
                    <a:pt x="2643" y="1138"/>
                  </a:lnTo>
                  <a:lnTo>
                    <a:pt x="2768" y="931"/>
                  </a:lnTo>
                  <a:lnTo>
                    <a:pt x="2901" y="758"/>
                  </a:lnTo>
                  <a:lnTo>
                    <a:pt x="3075" y="584"/>
                  </a:lnTo>
                  <a:lnTo>
                    <a:pt x="3218" y="492"/>
                  </a:lnTo>
                  <a:lnTo>
                    <a:pt x="3455" y="405"/>
                  </a:lnTo>
                  <a:lnTo>
                    <a:pt x="3796" y="405"/>
                  </a:lnTo>
                  <a:lnTo>
                    <a:pt x="4006" y="344"/>
                  </a:lnTo>
                  <a:lnTo>
                    <a:pt x="4155" y="198"/>
                  </a:lnTo>
                  <a:lnTo>
                    <a:pt x="4308" y="101"/>
                  </a:lnTo>
                  <a:lnTo>
                    <a:pt x="4423" y="34"/>
                  </a:lnTo>
                  <a:lnTo>
                    <a:pt x="4684" y="0"/>
                  </a:lnTo>
                  <a:lnTo>
                    <a:pt x="4809" y="15"/>
                  </a:lnTo>
                  <a:lnTo>
                    <a:pt x="4798" y="104"/>
                  </a:lnTo>
                  <a:lnTo>
                    <a:pt x="4656" y="173"/>
                  </a:lnTo>
                  <a:lnTo>
                    <a:pt x="4518" y="268"/>
                  </a:lnTo>
                  <a:lnTo>
                    <a:pt x="4466" y="385"/>
                  </a:lnTo>
                  <a:lnTo>
                    <a:pt x="4483" y="636"/>
                  </a:lnTo>
                  <a:lnTo>
                    <a:pt x="4421" y="753"/>
                  </a:lnTo>
                  <a:lnTo>
                    <a:pt x="4365" y="838"/>
                  </a:lnTo>
                  <a:lnTo>
                    <a:pt x="4375" y="962"/>
                  </a:lnTo>
                  <a:lnTo>
                    <a:pt x="4434" y="1080"/>
                  </a:lnTo>
                  <a:lnTo>
                    <a:pt x="4626" y="1121"/>
                  </a:lnTo>
                  <a:lnTo>
                    <a:pt x="4821" y="1077"/>
                  </a:lnTo>
                  <a:lnTo>
                    <a:pt x="4911" y="964"/>
                  </a:lnTo>
                  <a:lnTo>
                    <a:pt x="5012" y="863"/>
                  </a:lnTo>
                  <a:lnTo>
                    <a:pt x="5002" y="773"/>
                  </a:lnTo>
                  <a:lnTo>
                    <a:pt x="4888" y="691"/>
                  </a:lnTo>
                  <a:lnTo>
                    <a:pt x="4815" y="594"/>
                  </a:lnTo>
                  <a:cubicBezTo>
                    <a:pt x="4810" y="569"/>
                    <a:pt x="4818" y="543"/>
                    <a:pt x="4835" y="521"/>
                  </a:cubicBezTo>
                  <a:cubicBezTo>
                    <a:pt x="4864" y="484"/>
                    <a:pt x="4917" y="459"/>
                    <a:pt x="4977" y="452"/>
                  </a:cubicBezTo>
                  <a:lnTo>
                    <a:pt x="5179" y="365"/>
                  </a:lnTo>
                  <a:lnTo>
                    <a:pt x="5325" y="234"/>
                  </a:lnTo>
                  <a:lnTo>
                    <a:pt x="5398" y="181"/>
                  </a:lnTo>
                  <a:lnTo>
                    <a:pt x="5513" y="174"/>
                  </a:lnTo>
                  <a:lnTo>
                    <a:pt x="5658" y="180"/>
                  </a:lnTo>
                  <a:lnTo>
                    <a:pt x="5845" y="279"/>
                  </a:lnTo>
                  <a:lnTo>
                    <a:pt x="6023" y="369"/>
                  </a:lnTo>
                  <a:lnTo>
                    <a:pt x="6158" y="486"/>
                  </a:lnTo>
                  <a:lnTo>
                    <a:pt x="6252" y="563"/>
                  </a:lnTo>
                  <a:lnTo>
                    <a:pt x="6423" y="602"/>
                  </a:lnTo>
                  <a:lnTo>
                    <a:pt x="6760" y="602"/>
                  </a:lnTo>
                  <a:lnTo>
                    <a:pt x="6916" y="629"/>
                  </a:lnTo>
                  <a:lnTo>
                    <a:pt x="7159" y="658"/>
                  </a:lnTo>
                  <a:lnTo>
                    <a:pt x="7344" y="698"/>
                  </a:lnTo>
                  <a:lnTo>
                    <a:pt x="7500" y="785"/>
                  </a:lnTo>
                  <a:lnTo>
                    <a:pt x="7792" y="799"/>
                  </a:lnTo>
                  <a:lnTo>
                    <a:pt x="7945" y="725"/>
                  </a:lnTo>
                  <a:lnTo>
                    <a:pt x="8130" y="720"/>
                  </a:lnTo>
                  <a:lnTo>
                    <a:pt x="8343" y="741"/>
                  </a:lnTo>
                  <a:lnTo>
                    <a:pt x="8508" y="799"/>
                  </a:lnTo>
                  <a:lnTo>
                    <a:pt x="8764" y="882"/>
                  </a:lnTo>
                  <a:lnTo>
                    <a:pt x="9015" y="958"/>
                  </a:lnTo>
                  <a:lnTo>
                    <a:pt x="9502" y="1062"/>
                  </a:lnTo>
                  <a:lnTo>
                    <a:pt x="9816" y="1193"/>
                  </a:lnTo>
                  <a:lnTo>
                    <a:pt x="9920" y="1317"/>
                  </a:lnTo>
                  <a:lnTo>
                    <a:pt x="10065" y="1399"/>
                  </a:lnTo>
                  <a:lnTo>
                    <a:pt x="10187" y="1473"/>
                  </a:lnTo>
                  <a:lnTo>
                    <a:pt x="10298" y="1576"/>
                  </a:lnTo>
                  <a:lnTo>
                    <a:pt x="10339" y="1679"/>
                  </a:lnTo>
                  <a:lnTo>
                    <a:pt x="10420" y="1769"/>
                  </a:lnTo>
                  <a:lnTo>
                    <a:pt x="10606" y="1887"/>
                  </a:lnTo>
                  <a:lnTo>
                    <a:pt x="10818" y="2000"/>
                  </a:lnTo>
                  <a:lnTo>
                    <a:pt x="11131" y="2123"/>
                  </a:lnTo>
                  <a:lnTo>
                    <a:pt x="11378" y="2178"/>
                  </a:lnTo>
                  <a:lnTo>
                    <a:pt x="11636" y="2243"/>
                  </a:lnTo>
                  <a:lnTo>
                    <a:pt x="11855" y="2243"/>
                  </a:lnTo>
                  <a:lnTo>
                    <a:pt x="11990" y="2181"/>
                  </a:lnTo>
                  <a:lnTo>
                    <a:pt x="12151" y="2160"/>
                  </a:lnTo>
                  <a:lnTo>
                    <a:pt x="12356" y="2167"/>
                  </a:lnTo>
                  <a:lnTo>
                    <a:pt x="12575" y="2208"/>
                  </a:lnTo>
                  <a:lnTo>
                    <a:pt x="12707" y="2236"/>
                  </a:lnTo>
                  <a:lnTo>
                    <a:pt x="12850" y="2254"/>
                  </a:lnTo>
                  <a:lnTo>
                    <a:pt x="12964" y="2298"/>
                  </a:lnTo>
                  <a:lnTo>
                    <a:pt x="13152" y="2421"/>
                  </a:lnTo>
                  <a:lnTo>
                    <a:pt x="13358" y="2525"/>
                  </a:lnTo>
                  <a:lnTo>
                    <a:pt x="13524" y="2594"/>
                  </a:lnTo>
                  <a:lnTo>
                    <a:pt x="13666" y="2651"/>
                  </a:lnTo>
                  <a:lnTo>
                    <a:pt x="13833" y="2742"/>
                  </a:lnTo>
                  <a:lnTo>
                    <a:pt x="13864" y="2891"/>
                  </a:lnTo>
                  <a:lnTo>
                    <a:pt x="13944" y="3025"/>
                  </a:lnTo>
                  <a:lnTo>
                    <a:pt x="14059" y="3126"/>
                  </a:lnTo>
                  <a:lnTo>
                    <a:pt x="14069" y="3246"/>
                  </a:lnTo>
                  <a:lnTo>
                    <a:pt x="14069" y="3383"/>
                  </a:lnTo>
                  <a:lnTo>
                    <a:pt x="14132" y="3485"/>
                  </a:lnTo>
                  <a:lnTo>
                    <a:pt x="14251" y="3544"/>
                  </a:lnTo>
                  <a:lnTo>
                    <a:pt x="14376" y="3565"/>
                  </a:lnTo>
                  <a:lnTo>
                    <a:pt x="14376" y="3654"/>
                  </a:lnTo>
                  <a:lnTo>
                    <a:pt x="14240" y="3723"/>
                  </a:lnTo>
                  <a:lnTo>
                    <a:pt x="14147" y="3806"/>
                  </a:lnTo>
                  <a:lnTo>
                    <a:pt x="14084" y="3898"/>
                  </a:lnTo>
                  <a:lnTo>
                    <a:pt x="14021" y="4015"/>
                  </a:lnTo>
                  <a:lnTo>
                    <a:pt x="13892" y="4050"/>
                  </a:lnTo>
                  <a:lnTo>
                    <a:pt x="13746" y="4071"/>
                  </a:lnTo>
                  <a:lnTo>
                    <a:pt x="13369" y="4317"/>
                  </a:lnTo>
                  <a:lnTo>
                    <a:pt x="13296" y="4414"/>
                  </a:lnTo>
                  <a:lnTo>
                    <a:pt x="13244" y="4544"/>
                  </a:lnTo>
                  <a:lnTo>
                    <a:pt x="13401" y="4640"/>
                  </a:lnTo>
                  <a:lnTo>
                    <a:pt x="13638" y="4623"/>
                  </a:lnTo>
                  <a:lnTo>
                    <a:pt x="13801" y="4475"/>
                  </a:lnTo>
                  <a:lnTo>
                    <a:pt x="14058" y="4319"/>
                  </a:lnTo>
                  <a:lnTo>
                    <a:pt x="14233" y="4211"/>
                  </a:lnTo>
                  <a:lnTo>
                    <a:pt x="14406" y="4124"/>
                  </a:lnTo>
                  <a:lnTo>
                    <a:pt x="14601" y="4061"/>
                  </a:lnTo>
                  <a:lnTo>
                    <a:pt x="14824" y="4068"/>
                  </a:lnTo>
                  <a:lnTo>
                    <a:pt x="14950" y="4135"/>
                  </a:lnTo>
                  <a:lnTo>
                    <a:pt x="15054" y="4245"/>
                  </a:lnTo>
                  <a:lnTo>
                    <a:pt x="15054" y="4370"/>
                  </a:lnTo>
                  <a:lnTo>
                    <a:pt x="14772" y="4500"/>
                  </a:lnTo>
                  <a:lnTo>
                    <a:pt x="14706" y="4615"/>
                  </a:lnTo>
                  <a:lnTo>
                    <a:pt x="14561" y="4643"/>
                  </a:lnTo>
                  <a:lnTo>
                    <a:pt x="14369" y="4636"/>
                  </a:lnTo>
                  <a:lnTo>
                    <a:pt x="14297" y="4713"/>
                  </a:lnTo>
                  <a:lnTo>
                    <a:pt x="14537" y="4754"/>
                  </a:lnTo>
                  <a:lnTo>
                    <a:pt x="14713" y="4770"/>
                  </a:lnTo>
                  <a:lnTo>
                    <a:pt x="14862" y="4841"/>
                  </a:lnTo>
                  <a:lnTo>
                    <a:pt x="15018" y="4770"/>
                  </a:lnTo>
                  <a:lnTo>
                    <a:pt x="15209" y="4692"/>
                  </a:lnTo>
                  <a:lnTo>
                    <a:pt x="15341" y="4566"/>
                  </a:lnTo>
                  <a:lnTo>
                    <a:pt x="15491" y="4466"/>
                  </a:lnTo>
                  <a:lnTo>
                    <a:pt x="15585" y="4369"/>
                  </a:lnTo>
                  <a:lnTo>
                    <a:pt x="15846" y="4342"/>
                  </a:lnTo>
                  <a:lnTo>
                    <a:pt x="16125" y="4370"/>
                  </a:lnTo>
                  <a:lnTo>
                    <a:pt x="16397" y="4508"/>
                  </a:lnTo>
                  <a:lnTo>
                    <a:pt x="16564" y="4666"/>
                  </a:lnTo>
                  <a:lnTo>
                    <a:pt x="16723" y="4714"/>
                  </a:lnTo>
                  <a:lnTo>
                    <a:pt x="16844" y="4787"/>
                  </a:lnTo>
                  <a:lnTo>
                    <a:pt x="16817" y="4904"/>
                  </a:lnTo>
                  <a:lnTo>
                    <a:pt x="16751" y="4982"/>
                  </a:lnTo>
                  <a:lnTo>
                    <a:pt x="16751" y="5058"/>
                  </a:lnTo>
                  <a:lnTo>
                    <a:pt x="16949" y="5154"/>
                  </a:lnTo>
                  <a:lnTo>
                    <a:pt x="17116" y="5085"/>
                  </a:lnTo>
                  <a:lnTo>
                    <a:pt x="17332" y="5023"/>
                  </a:lnTo>
                  <a:lnTo>
                    <a:pt x="17569" y="4982"/>
                  </a:lnTo>
                  <a:lnTo>
                    <a:pt x="17746" y="4988"/>
                  </a:lnTo>
                  <a:lnTo>
                    <a:pt x="18122" y="5071"/>
                  </a:lnTo>
                  <a:lnTo>
                    <a:pt x="18476" y="5071"/>
                  </a:lnTo>
                  <a:lnTo>
                    <a:pt x="18914" y="5085"/>
                  </a:lnTo>
                  <a:lnTo>
                    <a:pt x="19226" y="5085"/>
                  </a:lnTo>
                  <a:lnTo>
                    <a:pt x="19337" y="5145"/>
                  </a:lnTo>
                  <a:lnTo>
                    <a:pt x="19417" y="5245"/>
                  </a:lnTo>
                  <a:lnTo>
                    <a:pt x="19501" y="5384"/>
                  </a:lnTo>
                  <a:lnTo>
                    <a:pt x="19761" y="5515"/>
                  </a:lnTo>
                  <a:lnTo>
                    <a:pt x="20054" y="5632"/>
                  </a:lnTo>
                  <a:lnTo>
                    <a:pt x="20337" y="5763"/>
                  </a:lnTo>
                  <a:lnTo>
                    <a:pt x="20783" y="5818"/>
                  </a:lnTo>
                  <a:lnTo>
                    <a:pt x="21128" y="5832"/>
                  </a:lnTo>
                  <a:lnTo>
                    <a:pt x="21292" y="5922"/>
                  </a:lnTo>
                  <a:lnTo>
                    <a:pt x="21413" y="6000"/>
                  </a:lnTo>
                  <a:lnTo>
                    <a:pt x="21423" y="6110"/>
                  </a:lnTo>
                  <a:lnTo>
                    <a:pt x="21496" y="6233"/>
                  </a:lnTo>
                  <a:lnTo>
                    <a:pt x="21548" y="6335"/>
                  </a:lnTo>
                  <a:lnTo>
                    <a:pt x="21600" y="6459"/>
                  </a:lnTo>
                  <a:lnTo>
                    <a:pt x="21558" y="6567"/>
                  </a:lnTo>
                  <a:lnTo>
                    <a:pt x="21548" y="6744"/>
                  </a:lnTo>
                  <a:lnTo>
                    <a:pt x="21416" y="6872"/>
                  </a:lnTo>
                  <a:lnTo>
                    <a:pt x="21374" y="6999"/>
                  </a:lnTo>
                  <a:lnTo>
                    <a:pt x="21263" y="7141"/>
                  </a:lnTo>
                  <a:lnTo>
                    <a:pt x="20928" y="7257"/>
                  </a:lnTo>
                  <a:lnTo>
                    <a:pt x="20782" y="7498"/>
                  </a:lnTo>
                  <a:lnTo>
                    <a:pt x="20646" y="7643"/>
                  </a:lnTo>
                  <a:lnTo>
                    <a:pt x="20531" y="7747"/>
                  </a:lnTo>
                  <a:lnTo>
                    <a:pt x="20344" y="7910"/>
                  </a:lnTo>
                  <a:lnTo>
                    <a:pt x="20222" y="8109"/>
                  </a:lnTo>
                  <a:lnTo>
                    <a:pt x="19916" y="8196"/>
                  </a:lnTo>
                  <a:lnTo>
                    <a:pt x="19700" y="8360"/>
                  </a:lnTo>
                  <a:lnTo>
                    <a:pt x="19631" y="8498"/>
                  </a:lnTo>
                  <a:lnTo>
                    <a:pt x="19615" y="8867"/>
                  </a:lnTo>
                  <a:lnTo>
                    <a:pt x="19688" y="9089"/>
                  </a:lnTo>
                  <a:lnTo>
                    <a:pt x="19688" y="9302"/>
                  </a:lnTo>
                  <a:lnTo>
                    <a:pt x="19705" y="9546"/>
                  </a:lnTo>
                  <a:lnTo>
                    <a:pt x="19653" y="9772"/>
                  </a:lnTo>
                  <a:lnTo>
                    <a:pt x="19612" y="9950"/>
                  </a:lnTo>
                  <a:lnTo>
                    <a:pt x="19580" y="10104"/>
                  </a:lnTo>
                  <a:lnTo>
                    <a:pt x="19559" y="10281"/>
                  </a:lnTo>
                  <a:lnTo>
                    <a:pt x="19465" y="10449"/>
                  </a:lnTo>
                  <a:lnTo>
                    <a:pt x="19444" y="10661"/>
                  </a:lnTo>
                  <a:lnTo>
                    <a:pt x="19392" y="10797"/>
                  </a:lnTo>
                  <a:lnTo>
                    <a:pt x="19322" y="10935"/>
                  </a:lnTo>
                  <a:lnTo>
                    <a:pt x="19169" y="11064"/>
                  </a:lnTo>
                  <a:lnTo>
                    <a:pt x="19033" y="11278"/>
                  </a:lnTo>
                  <a:lnTo>
                    <a:pt x="18939" y="11393"/>
                  </a:lnTo>
                  <a:lnTo>
                    <a:pt x="18834" y="11511"/>
                  </a:lnTo>
                  <a:lnTo>
                    <a:pt x="18562" y="11665"/>
                  </a:lnTo>
                  <a:lnTo>
                    <a:pt x="18374" y="11762"/>
                  </a:lnTo>
                  <a:lnTo>
                    <a:pt x="18204" y="11755"/>
                  </a:lnTo>
                  <a:lnTo>
                    <a:pt x="18048" y="11735"/>
                  </a:lnTo>
                  <a:lnTo>
                    <a:pt x="17899" y="11638"/>
                  </a:lnTo>
                  <a:lnTo>
                    <a:pt x="17642" y="11707"/>
                  </a:lnTo>
                  <a:lnTo>
                    <a:pt x="17486" y="11796"/>
                  </a:lnTo>
                  <a:lnTo>
                    <a:pt x="17287" y="11941"/>
                  </a:lnTo>
                  <a:lnTo>
                    <a:pt x="17134" y="11969"/>
                  </a:lnTo>
                  <a:lnTo>
                    <a:pt x="16834" y="12015"/>
                  </a:lnTo>
                  <a:lnTo>
                    <a:pt x="16534" y="12077"/>
                  </a:lnTo>
                  <a:lnTo>
                    <a:pt x="16336" y="12167"/>
                  </a:lnTo>
                  <a:lnTo>
                    <a:pt x="16253" y="12270"/>
                  </a:lnTo>
                  <a:lnTo>
                    <a:pt x="16183" y="12325"/>
                  </a:lnTo>
                  <a:lnTo>
                    <a:pt x="16027" y="12380"/>
                  </a:lnTo>
                  <a:lnTo>
                    <a:pt x="15916" y="12449"/>
                  </a:lnTo>
                  <a:lnTo>
                    <a:pt x="15804" y="12518"/>
                  </a:lnTo>
                  <a:lnTo>
                    <a:pt x="15752" y="12629"/>
                  </a:lnTo>
                  <a:lnTo>
                    <a:pt x="15825" y="12724"/>
                  </a:lnTo>
                  <a:lnTo>
                    <a:pt x="15951" y="12849"/>
                  </a:lnTo>
                  <a:lnTo>
                    <a:pt x="15961" y="13008"/>
                  </a:lnTo>
                  <a:lnTo>
                    <a:pt x="15909" y="13192"/>
                  </a:lnTo>
                  <a:cubicBezTo>
                    <a:pt x="15880" y="13228"/>
                    <a:pt x="15856" y="13266"/>
                    <a:pt x="15840" y="13305"/>
                  </a:cubicBezTo>
                  <a:cubicBezTo>
                    <a:pt x="15812" y="13369"/>
                    <a:pt x="15801" y="13436"/>
                    <a:pt x="15809" y="13503"/>
                  </a:cubicBezTo>
                  <a:lnTo>
                    <a:pt x="15600" y="13652"/>
                  </a:lnTo>
                  <a:lnTo>
                    <a:pt x="15506" y="13742"/>
                  </a:lnTo>
                  <a:lnTo>
                    <a:pt x="15464" y="13846"/>
                  </a:lnTo>
                  <a:cubicBezTo>
                    <a:pt x="15464" y="13877"/>
                    <a:pt x="15464" y="13909"/>
                    <a:pt x="15464" y="13940"/>
                  </a:cubicBezTo>
                  <a:cubicBezTo>
                    <a:pt x="15464" y="13981"/>
                    <a:pt x="15464" y="14022"/>
                    <a:pt x="15464" y="14062"/>
                  </a:cubicBezTo>
                  <a:lnTo>
                    <a:pt x="15412" y="14177"/>
                  </a:lnTo>
                  <a:lnTo>
                    <a:pt x="15183" y="14308"/>
                  </a:lnTo>
                  <a:lnTo>
                    <a:pt x="15048" y="14443"/>
                  </a:lnTo>
                  <a:lnTo>
                    <a:pt x="14923" y="14578"/>
                  </a:lnTo>
                  <a:lnTo>
                    <a:pt x="14840" y="14707"/>
                  </a:lnTo>
                  <a:lnTo>
                    <a:pt x="14760" y="14868"/>
                  </a:lnTo>
                  <a:cubicBezTo>
                    <a:pt x="14740" y="14913"/>
                    <a:pt x="14716" y="14957"/>
                    <a:pt x="14687" y="14999"/>
                  </a:cubicBezTo>
                  <a:cubicBezTo>
                    <a:pt x="14660" y="15040"/>
                    <a:pt x="14629" y="15079"/>
                    <a:pt x="14593" y="15116"/>
                  </a:cubicBezTo>
                  <a:cubicBezTo>
                    <a:pt x="14565" y="15141"/>
                    <a:pt x="14538" y="15167"/>
                    <a:pt x="14510" y="15192"/>
                  </a:cubicBezTo>
                  <a:cubicBezTo>
                    <a:pt x="14469" y="15230"/>
                    <a:pt x="14429" y="15268"/>
                    <a:pt x="14390" y="15307"/>
                  </a:cubicBezTo>
                  <a:lnTo>
                    <a:pt x="14233" y="15431"/>
                  </a:lnTo>
                  <a:lnTo>
                    <a:pt x="14123" y="15518"/>
                  </a:lnTo>
                  <a:lnTo>
                    <a:pt x="13872" y="15628"/>
                  </a:lnTo>
                  <a:lnTo>
                    <a:pt x="13685" y="15663"/>
                  </a:lnTo>
                  <a:lnTo>
                    <a:pt x="13323" y="15670"/>
                  </a:lnTo>
                  <a:cubicBezTo>
                    <a:pt x="13286" y="15642"/>
                    <a:pt x="13245" y="15616"/>
                    <a:pt x="13201" y="15594"/>
                  </a:cubicBezTo>
                  <a:cubicBezTo>
                    <a:pt x="13122" y="15553"/>
                    <a:pt x="13034" y="15521"/>
                    <a:pt x="12939" y="15499"/>
                  </a:cubicBezTo>
                  <a:cubicBezTo>
                    <a:pt x="12851" y="15484"/>
                    <a:pt x="12764" y="15467"/>
                    <a:pt x="12678" y="15446"/>
                  </a:cubicBezTo>
                  <a:cubicBezTo>
                    <a:pt x="12585" y="15424"/>
                    <a:pt x="12495" y="15399"/>
                    <a:pt x="12406" y="15370"/>
                  </a:cubicBezTo>
                  <a:lnTo>
                    <a:pt x="12194" y="15426"/>
                  </a:lnTo>
                  <a:lnTo>
                    <a:pt x="12131" y="15541"/>
                  </a:lnTo>
                  <a:lnTo>
                    <a:pt x="12255" y="15615"/>
                  </a:lnTo>
                  <a:lnTo>
                    <a:pt x="12467" y="15700"/>
                  </a:lnTo>
                  <a:lnTo>
                    <a:pt x="12582" y="15762"/>
                  </a:lnTo>
                  <a:lnTo>
                    <a:pt x="12768" y="15886"/>
                  </a:lnTo>
                  <a:lnTo>
                    <a:pt x="12977" y="16065"/>
                  </a:lnTo>
                  <a:lnTo>
                    <a:pt x="13103" y="16201"/>
                  </a:lnTo>
                  <a:lnTo>
                    <a:pt x="13155" y="16372"/>
                  </a:lnTo>
                  <a:lnTo>
                    <a:pt x="13166" y="16545"/>
                  </a:lnTo>
                  <a:lnTo>
                    <a:pt x="13065" y="16676"/>
                  </a:lnTo>
                  <a:lnTo>
                    <a:pt x="12951" y="16779"/>
                  </a:lnTo>
                  <a:lnTo>
                    <a:pt x="12787" y="16862"/>
                  </a:lnTo>
                  <a:lnTo>
                    <a:pt x="12505" y="16924"/>
                  </a:lnTo>
                  <a:lnTo>
                    <a:pt x="12122" y="16970"/>
                  </a:lnTo>
                  <a:lnTo>
                    <a:pt x="11913" y="16977"/>
                  </a:lnTo>
                  <a:lnTo>
                    <a:pt x="11733" y="16982"/>
                  </a:lnTo>
                  <a:lnTo>
                    <a:pt x="11430" y="16982"/>
                  </a:lnTo>
                  <a:lnTo>
                    <a:pt x="11263" y="17044"/>
                  </a:lnTo>
                  <a:lnTo>
                    <a:pt x="11232" y="17116"/>
                  </a:lnTo>
                  <a:lnTo>
                    <a:pt x="11252" y="17235"/>
                  </a:lnTo>
                  <a:lnTo>
                    <a:pt x="11325" y="17332"/>
                  </a:lnTo>
                  <a:lnTo>
                    <a:pt x="11412" y="17380"/>
                  </a:lnTo>
                  <a:lnTo>
                    <a:pt x="11444" y="17498"/>
                  </a:lnTo>
                  <a:lnTo>
                    <a:pt x="11382" y="17567"/>
                  </a:lnTo>
                  <a:cubicBezTo>
                    <a:pt x="11322" y="17599"/>
                    <a:pt x="11279" y="17642"/>
                    <a:pt x="11257" y="17691"/>
                  </a:cubicBezTo>
                  <a:cubicBezTo>
                    <a:pt x="11240" y="17729"/>
                    <a:pt x="11236" y="17769"/>
                    <a:pt x="11246" y="17808"/>
                  </a:cubicBezTo>
                  <a:lnTo>
                    <a:pt x="11037" y="17802"/>
                  </a:lnTo>
                  <a:lnTo>
                    <a:pt x="10881" y="17726"/>
                  </a:lnTo>
                  <a:lnTo>
                    <a:pt x="10631" y="17622"/>
                  </a:lnTo>
                  <a:lnTo>
                    <a:pt x="10349" y="17581"/>
                  </a:lnTo>
                  <a:lnTo>
                    <a:pt x="10141" y="17677"/>
                  </a:lnTo>
                  <a:lnTo>
                    <a:pt x="10273" y="17815"/>
                  </a:lnTo>
                  <a:cubicBezTo>
                    <a:pt x="10359" y="17814"/>
                    <a:pt x="10437" y="17847"/>
                    <a:pt x="10472" y="17898"/>
                  </a:cubicBezTo>
                  <a:cubicBezTo>
                    <a:pt x="10504" y="17944"/>
                    <a:pt x="10496" y="17997"/>
                    <a:pt x="10451" y="18038"/>
                  </a:cubicBezTo>
                  <a:lnTo>
                    <a:pt x="10493" y="18142"/>
                  </a:lnTo>
                  <a:cubicBezTo>
                    <a:pt x="10535" y="18167"/>
                    <a:pt x="10583" y="18187"/>
                    <a:pt x="10636" y="18201"/>
                  </a:cubicBezTo>
                  <a:cubicBezTo>
                    <a:pt x="10678" y="18213"/>
                    <a:pt x="10723" y="18220"/>
                    <a:pt x="10768" y="18222"/>
                  </a:cubicBezTo>
                  <a:cubicBezTo>
                    <a:pt x="10824" y="18185"/>
                    <a:pt x="10918" y="18194"/>
                    <a:pt x="10956" y="18240"/>
                  </a:cubicBezTo>
                  <a:cubicBezTo>
                    <a:pt x="10983" y="18272"/>
                    <a:pt x="10969" y="18313"/>
                    <a:pt x="10925" y="18335"/>
                  </a:cubicBezTo>
                  <a:lnTo>
                    <a:pt x="10783" y="18390"/>
                  </a:lnTo>
                  <a:lnTo>
                    <a:pt x="10605" y="18448"/>
                  </a:lnTo>
                  <a:lnTo>
                    <a:pt x="10615" y="18589"/>
                  </a:lnTo>
                  <a:lnTo>
                    <a:pt x="10663" y="18651"/>
                  </a:lnTo>
                  <a:lnTo>
                    <a:pt x="10698" y="18740"/>
                  </a:lnTo>
                  <a:lnTo>
                    <a:pt x="10479" y="18860"/>
                  </a:lnTo>
                  <a:lnTo>
                    <a:pt x="10374" y="19045"/>
                  </a:lnTo>
                  <a:lnTo>
                    <a:pt x="10259" y="19180"/>
                  </a:lnTo>
                  <a:lnTo>
                    <a:pt x="10218" y="19263"/>
                  </a:lnTo>
                  <a:lnTo>
                    <a:pt x="10283" y="19367"/>
                  </a:lnTo>
                  <a:lnTo>
                    <a:pt x="10350" y="19544"/>
                  </a:lnTo>
                  <a:lnTo>
                    <a:pt x="10506" y="19579"/>
                  </a:lnTo>
                  <a:lnTo>
                    <a:pt x="10637" y="19689"/>
                  </a:lnTo>
                  <a:lnTo>
                    <a:pt x="10913" y="19767"/>
                  </a:lnTo>
                  <a:lnTo>
                    <a:pt x="11066" y="19942"/>
                  </a:lnTo>
                  <a:lnTo>
                    <a:pt x="11076" y="20069"/>
                  </a:lnTo>
                  <a:lnTo>
                    <a:pt x="10982" y="20241"/>
                  </a:lnTo>
                  <a:lnTo>
                    <a:pt x="10888" y="20363"/>
                  </a:lnTo>
                  <a:lnTo>
                    <a:pt x="10794" y="20527"/>
                  </a:lnTo>
                  <a:cubicBezTo>
                    <a:pt x="10712" y="20573"/>
                    <a:pt x="10646" y="20631"/>
                    <a:pt x="10600" y="20695"/>
                  </a:cubicBezTo>
                  <a:cubicBezTo>
                    <a:pt x="10553" y="20760"/>
                    <a:pt x="10528" y="20830"/>
                    <a:pt x="10526" y="20902"/>
                  </a:cubicBezTo>
                  <a:lnTo>
                    <a:pt x="10613" y="21051"/>
                  </a:lnTo>
                  <a:lnTo>
                    <a:pt x="10773" y="21173"/>
                  </a:lnTo>
                  <a:lnTo>
                    <a:pt x="10846" y="21254"/>
                  </a:lnTo>
                  <a:lnTo>
                    <a:pt x="10766" y="21359"/>
                  </a:lnTo>
                  <a:lnTo>
                    <a:pt x="10536" y="21440"/>
                  </a:lnTo>
                  <a:lnTo>
                    <a:pt x="10441" y="21536"/>
                  </a:lnTo>
                  <a:lnTo>
                    <a:pt x="10363" y="21600"/>
                  </a:lnTo>
                  <a:lnTo>
                    <a:pt x="10225" y="21595"/>
                  </a:lnTo>
                  <a:lnTo>
                    <a:pt x="9866" y="21480"/>
                  </a:lnTo>
                  <a:lnTo>
                    <a:pt x="9668" y="21506"/>
                  </a:lnTo>
                  <a:lnTo>
                    <a:pt x="9418" y="21531"/>
                  </a:lnTo>
                  <a:cubicBezTo>
                    <a:pt x="9428" y="21473"/>
                    <a:pt x="9417" y="21413"/>
                    <a:pt x="9386" y="21358"/>
                  </a:cubicBezTo>
                  <a:cubicBezTo>
                    <a:pt x="9350" y="21293"/>
                    <a:pt x="9286" y="21235"/>
                    <a:pt x="9202" y="21193"/>
                  </a:cubicBezTo>
                  <a:lnTo>
                    <a:pt x="8951" y="21172"/>
                  </a:lnTo>
                  <a:lnTo>
                    <a:pt x="8767" y="21096"/>
                  </a:lnTo>
                  <a:lnTo>
                    <a:pt x="8767" y="20966"/>
                  </a:lnTo>
                  <a:lnTo>
                    <a:pt x="8683" y="20814"/>
                  </a:lnTo>
                  <a:cubicBezTo>
                    <a:pt x="8625" y="20767"/>
                    <a:pt x="8560" y="20724"/>
                    <a:pt x="8489" y="20687"/>
                  </a:cubicBezTo>
                  <a:cubicBezTo>
                    <a:pt x="8402" y="20641"/>
                    <a:pt x="8307" y="20603"/>
                    <a:pt x="8206" y="20574"/>
                  </a:cubicBezTo>
                  <a:lnTo>
                    <a:pt x="8185" y="20340"/>
                  </a:lnTo>
                  <a:lnTo>
                    <a:pt x="8175" y="20091"/>
                  </a:lnTo>
                  <a:cubicBezTo>
                    <a:pt x="8118" y="20014"/>
                    <a:pt x="8052" y="19940"/>
                    <a:pt x="7977" y="19870"/>
                  </a:cubicBezTo>
                  <a:cubicBezTo>
                    <a:pt x="7874" y="19775"/>
                    <a:pt x="7755" y="19687"/>
                    <a:pt x="7622" y="19610"/>
                  </a:cubicBezTo>
                  <a:lnTo>
                    <a:pt x="7320" y="19591"/>
                  </a:lnTo>
                  <a:lnTo>
                    <a:pt x="7269" y="19491"/>
                  </a:lnTo>
                  <a:lnTo>
                    <a:pt x="7463" y="19422"/>
                  </a:lnTo>
                  <a:lnTo>
                    <a:pt x="7664" y="19293"/>
                  </a:lnTo>
                  <a:lnTo>
                    <a:pt x="7747" y="19155"/>
                  </a:lnTo>
                  <a:lnTo>
                    <a:pt x="7862" y="18947"/>
                  </a:lnTo>
                  <a:cubicBezTo>
                    <a:pt x="7859" y="18904"/>
                    <a:pt x="7841" y="18862"/>
                    <a:pt x="7810" y="18823"/>
                  </a:cubicBezTo>
                  <a:cubicBezTo>
                    <a:pt x="7763" y="18763"/>
                    <a:pt x="7687" y="18715"/>
                    <a:pt x="7594" y="18687"/>
                  </a:cubicBezTo>
                  <a:lnTo>
                    <a:pt x="7373" y="18531"/>
                  </a:lnTo>
                  <a:lnTo>
                    <a:pt x="7344" y="18427"/>
                  </a:lnTo>
                  <a:lnTo>
                    <a:pt x="7439" y="18291"/>
                  </a:lnTo>
                  <a:lnTo>
                    <a:pt x="7386" y="18128"/>
                  </a:lnTo>
                  <a:lnTo>
                    <a:pt x="7191" y="18036"/>
                  </a:lnTo>
                  <a:lnTo>
                    <a:pt x="6944" y="17872"/>
                  </a:lnTo>
                  <a:lnTo>
                    <a:pt x="6714" y="17722"/>
                  </a:lnTo>
                  <a:lnTo>
                    <a:pt x="6595" y="17655"/>
                  </a:lnTo>
                  <a:lnTo>
                    <a:pt x="6560" y="17485"/>
                  </a:lnTo>
                  <a:lnTo>
                    <a:pt x="6414" y="17372"/>
                  </a:lnTo>
                  <a:lnTo>
                    <a:pt x="6518" y="17199"/>
                  </a:lnTo>
                  <a:cubicBezTo>
                    <a:pt x="6570" y="17154"/>
                    <a:pt x="6593" y="17097"/>
                    <a:pt x="6581" y="17041"/>
                  </a:cubicBezTo>
                  <a:cubicBezTo>
                    <a:pt x="6561" y="16948"/>
                    <a:pt x="6457" y="16874"/>
                    <a:pt x="6320" y="16854"/>
                  </a:cubicBezTo>
                  <a:cubicBezTo>
                    <a:pt x="6272" y="16815"/>
                    <a:pt x="6237" y="16771"/>
                    <a:pt x="6215" y="16723"/>
                  </a:cubicBezTo>
                  <a:cubicBezTo>
                    <a:pt x="6159" y="16596"/>
                    <a:pt x="6202" y="16460"/>
                    <a:pt x="6330" y="16359"/>
                  </a:cubicBezTo>
                  <a:lnTo>
                    <a:pt x="6341" y="16207"/>
                  </a:lnTo>
                  <a:lnTo>
                    <a:pt x="6351" y="16005"/>
                  </a:lnTo>
                  <a:lnTo>
                    <a:pt x="6382" y="15534"/>
                  </a:lnTo>
                  <a:lnTo>
                    <a:pt x="6330" y="14960"/>
                  </a:lnTo>
                  <a:lnTo>
                    <a:pt x="6125" y="14624"/>
                  </a:lnTo>
                  <a:lnTo>
                    <a:pt x="6027" y="14310"/>
                  </a:lnTo>
                  <a:lnTo>
                    <a:pt x="5975" y="14131"/>
                  </a:lnTo>
                  <a:lnTo>
                    <a:pt x="5925" y="13492"/>
                  </a:lnTo>
                  <a:lnTo>
                    <a:pt x="5925" y="13243"/>
                  </a:lnTo>
                  <a:lnTo>
                    <a:pt x="6020" y="13001"/>
                  </a:lnTo>
                  <a:lnTo>
                    <a:pt x="6020" y="12755"/>
                  </a:lnTo>
                  <a:lnTo>
                    <a:pt x="5988" y="12469"/>
                  </a:lnTo>
                  <a:lnTo>
                    <a:pt x="5842" y="12317"/>
                  </a:lnTo>
                  <a:lnTo>
                    <a:pt x="5852" y="12041"/>
                  </a:lnTo>
                  <a:lnTo>
                    <a:pt x="5936" y="11755"/>
                  </a:lnTo>
                  <a:cubicBezTo>
                    <a:pt x="5963" y="11665"/>
                    <a:pt x="5977" y="11573"/>
                    <a:pt x="5978" y="11481"/>
                  </a:cubicBezTo>
                  <a:cubicBezTo>
                    <a:pt x="5979" y="11396"/>
                    <a:pt x="5968" y="11310"/>
                    <a:pt x="5946" y="11226"/>
                  </a:cubicBezTo>
                  <a:cubicBezTo>
                    <a:pt x="5920" y="11122"/>
                    <a:pt x="5877" y="11021"/>
                    <a:pt x="5817" y="10924"/>
                  </a:cubicBezTo>
                  <a:lnTo>
                    <a:pt x="5790" y="10657"/>
                  </a:lnTo>
                  <a:lnTo>
                    <a:pt x="5779" y="10588"/>
                  </a:lnTo>
                  <a:lnTo>
                    <a:pt x="5509" y="10273"/>
                  </a:lnTo>
                  <a:lnTo>
                    <a:pt x="5325" y="10025"/>
                  </a:lnTo>
                  <a:lnTo>
                    <a:pt x="5081" y="9901"/>
                  </a:lnTo>
                  <a:lnTo>
                    <a:pt x="4781" y="9783"/>
                  </a:lnTo>
                  <a:lnTo>
                    <a:pt x="4531" y="9611"/>
                  </a:lnTo>
                  <a:lnTo>
                    <a:pt x="4066" y="9506"/>
                  </a:lnTo>
                  <a:lnTo>
                    <a:pt x="3850" y="9416"/>
                  </a:lnTo>
                  <a:lnTo>
                    <a:pt x="3285" y="9256"/>
                  </a:lnTo>
                  <a:lnTo>
                    <a:pt x="3020" y="9164"/>
                  </a:lnTo>
                  <a:lnTo>
                    <a:pt x="2895" y="8913"/>
                  </a:lnTo>
                  <a:lnTo>
                    <a:pt x="2752" y="8757"/>
                  </a:lnTo>
                  <a:lnTo>
                    <a:pt x="2626" y="8512"/>
                  </a:lnTo>
                  <a:lnTo>
                    <a:pt x="2494" y="8355"/>
                  </a:lnTo>
                  <a:lnTo>
                    <a:pt x="2330" y="8219"/>
                  </a:lnTo>
                  <a:lnTo>
                    <a:pt x="2088" y="8047"/>
                  </a:lnTo>
                  <a:lnTo>
                    <a:pt x="1976" y="7929"/>
                  </a:lnTo>
                  <a:lnTo>
                    <a:pt x="1868" y="7775"/>
                  </a:lnTo>
                  <a:lnTo>
                    <a:pt x="1712" y="7713"/>
                  </a:lnTo>
                  <a:lnTo>
                    <a:pt x="1653" y="7630"/>
                  </a:lnTo>
                  <a:lnTo>
                    <a:pt x="1559" y="7481"/>
                  </a:lnTo>
                  <a:lnTo>
                    <a:pt x="1499" y="7363"/>
                  </a:lnTo>
                  <a:lnTo>
                    <a:pt x="1332" y="7016"/>
                  </a:lnTo>
                  <a:lnTo>
                    <a:pt x="1207" y="6813"/>
                  </a:lnTo>
                  <a:lnTo>
                    <a:pt x="1072" y="6654"/>
                  </a:lnTo>
                  <a:lnTo>
                    <a:pt x="958" y="6495"/>
                  </a:lnTo>
                  <a:lnTo>
                    <a:pt x="875" y="6420"/>
                  </a:lnTo>
                  <a:lnTo>
                    <a:pt x="683" y="6358"/>
                  </a:lnTo>
                  <a:lnTo>
                    <a:pt x="577" y="6210"/>
                  </a:lnTo>
                  <a:lnTo>
                    <a:pt x="392" y="6183"/>
                  </a:lnTo>
                  <a:lnTo>
                    <a:pt x="270" y="6084"/>
                  </a:lnTo>
                  <a:lnTo>
                    <a:pt x="131" y="5971"/>
                  </a:lnTo>
                  <a:lnTo>
                    <a:pt x="79" y="5813"/>
                  </a:lnTo>
                  <a:lnTo>
                    <a:pt x="38" y="5703"/>
                  </a:lnTo>
                  <a:lnTo>
                    <a:pt x="0" y="5602"/>
                  </a:lnTo>
                  <a:lnTo>
                    <a:pt x="115" y="5491"/>
                  </a:lnTo>
                  <a:lnTo>
                    <a:pt x="268" y="5348"/>
                  </a:lnTo>
                  <a:lnTo>
                    <a:pt x="330" y="5224"/>
                  </a:lnTo>
                  <a:lnTo>
                    <a:pt x="413" y="5153"/>
                  </a:lnTo>
                  <a:lnTo>
                    <a:pt x="602" y="5033"/>
                  </a:lnTo>
                  <a:lnTo>
                    <a:pt x="653" y="4916"/>
                  </a:lnTo>
                  <a:lnTo>
                    <a:pt x="542" y="4875"/>
                  </a:lnTo>
                  <a:lnTo>
                    <a:pt x="350" y="4849"/>
                  </a:lnTo>
                  <a:lnTo>
                    <a:pt x="233" y="4810"/>
                  </a:lnTo>
                  <a:lnTo>
                    <a:pt x="173" y="4693"/>
                  </a:lnTo>
                  <a:lnTo>
                    <a:pt x="132" y="4589"/>
                  </a:lnTo>
                  <a:lnTo>
                    <a:pt x="236" y="4435"/>
                  </a:lnTo>
                  <a:lnTo>
                    <a:pt x="363" y="4279"/>
                  </a:lnTo>
                  <a:lnTo>
                    <a:pt x="464" y="4141"/>
                  </a:lnTo>
                  <a:lnTo>
                    <a:pt x="722" y="3881"/>
                  </a:lnTo>
                  <a:lnTo>
                    <a:pt x="837" y="3725"/>
                  </a:lnTo>
                  <a:lnTo>
                    <a:pt x="878" y="3658"/>
                  </a:lnTo>
                  <a:lnTo>
                    <a:pt x="1105" y="3567"/>
                  </a:lnTo>
                  <a:lnTo>
                    <a:pt x="1275" y="3479"/>
                  </a:lnTo>
                  <a:lnTo>
                    <a:pt x="1338" y="3385"/>
                  </a:lnTo>
                  <a:lnTo>
                    <a:pt x="1359" y="3295"/>
                  </a:lnTo>
                  <a:lnTo>
                    <a:pt x="1523" y="3201"/>
                  </a:lnTo>
                  <a:lnTo>
                    <a:pt x="1707" y="3072"/>
                  </a:lnTo>
                  <a:cubicBezTo>
                    <a:pt x="1704" y="3016"/>
                    <a:pt x="1711" y="2960"/>
                    <a:pt x="1728" y="2906"/>
                  </a:cubicBezTo>
                  <a:cubicBezTo>
                    <a:pt x="1757" y="2814"/>
                    <a:pt x="1814" y="2727"/>
                    <a:pt x="1896" y="2650"/>
                  </a:cubicBezTo>
                  <a:cubicBezTo>
                    <a:pt x="1934" y="2572"/>
                    <a:pt x="1938" y="2488"/>
                    <a:pt x="1906" y="2408"/>
                  </a:cubicBezTo>
                  <a:cubicBezTo>
                    <a:pt x="1883" y="2352"/>
                    <a:pt x="1843" y="2298"/>
                    <a:pt x="1815" y="2242"/>
                  </a:cubicBezTo>
                  <a:cubicBezTo>
                    <a:pt x="1790" y="2191"/>
                    <a:pt x="1776" y="2138"/>
                    <a:pt x="1774" y="2083"/>
                  </a:cubicBezTo>
                  <a:lnTo>
                    <a:pt x="1774" y="1918"/>
                  </a:lnTo>
                  <a:lnTo>
                    <a:pt x="1753" y="1808"/>
                  </a:lnTo>
                  <a:lnTo>
                    <a:pt x="1638" y="1656"/>
                  </a:lnTo>
                  <a:lnTo>
                    <a:pt x="1493" y="1546"/>
                  </a:lnTo>
                  <a:lnTo>
                    <a:pt x="1587" y="1443"/>
                  </a:lnTo>
                  <a:lnTo>
                    <a:pt x="1656" y="1310"/>
                  </a:lnTo>
                  <a:lnTo>
                    <a:pt x="1459" y="1199"/>
                  </a:lnTo>
                  <a:lnTo>
                    <a:pt x="1280" y="1115"/>
                  </a:lnTo>
                  <a:lnTo>
                    <a:pt x="1083" y="1076"/>
                  </a:lnTo>
                  <a:lnTo>
                    <a:pt x="968" y="1103"/>
                  </a:lnTo>
                  <a:lnTo>
                    <a:pt x="869" y="1016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3" name="îśļíḓê"/>
            <p:cNvSpPr/>
            <p:nvPr/>
          </p:nvSpPr>
          <p:spPr>
            <a:xfrm>
              <a:off x="3559421" y="5995142"/>
              <a:ext cx="176422" cy="8984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225" y="3547"/>
                  </a:moveTo>
                  <a:lnTo>
                    <a:pt x="5676" y="1626"/>
                  </a:lnTo>
                  <a:lnTo>
                    <a:pt x="3209" y="0"/>
                  </a:lnTo>
                  <a:lnTo>
                    <a:pt x="1176" y="1709"/>
                  </a:lnTo>
                  <a:lnTo>
                    <a:pt x="993" y="6809"/>
                  </a:lnTo>
                  <a:lnTo>
                    <a:pt x="0" y="9230"/>
                  </a:lnTo>
                  <a:lnTo>
                    <a:pt x="146" y="11719"/>
                  </a:lnTo>
                  <a:lnTo>
                    <a:pt x="1232" y="14861"/>
                  </a:lnTo>
                  <a:lnTo>
                    <a:pt x="2757" y="16925"/>
                  </a:lnTo>
                  <a:lnTo>
                    <a:pt x="4617" y="16204"/>
                  </a:lnTo>
                  <a:lnTo>
                    <a:pt x="6205" y="18329"/>
                  </a:lnTo>
                  <a:lnTo>
                    <a:pt x="6765" y="21054"/>
                  </a:lnTo>
                  <a:lnTo>
                    <a:pt x="9338" y="21600"/>
                  </a:lnTo>
                  <a:lnTo>
                    <a:pt x="10638" y="20386"/>
                  </a:lnTo>
                  <a:lnTo>
                    <a:pt x="12868" y="19239"/>
                  </a:lnTo>
                  <a:cubicBezTo>
                    <a:pt x="13384" y="19258"/>
                    <a:pt x="13900" y="19258"/>
                    <a:pt x="14416" y="19239"/>
                  </a:cubicBezTo>
                  <a:cubicBezTo>
                    <a:pt x="15695" y="19193"/>
                    <a:pt x="16971" y="19031"/>
                    <a:pt x="18242" y="18754"/>
                  </a:cubicBezTo>
                  <a:lnTo>
                    <a:pt x="20946" y="19118"/>
                  </a:lnTo>
                  <a:lnTo>
                    <a:pt x="21600" y="16751"/>
                  </a:lnTo>
                  <a:lnTo>
                    <a:pt x="17600" y="16751"/>
                  </a:lnTo>
                  <a:lnTo>
                    <a:pt x="14802" y="15172"/>
                  </a:lnTo>
                  <a:lnTo>
                    <a:pt x="13214" y="10808"/>
                  </a:lnTo>
                  <a:lnTo>
                    <a:pt x="11408" y="9230"/>
                  </a:lnTo>
                  <a:lnTo>
                    <a:pt x="9731" y="7773"/>
                  </a:lnTo>
                  <a:lnTo>
                    <a:pt x="9139" y="5420"/>
                  </a:lnTo>
                  <a:lnTo>
                    <a:pt x="7225" y="3547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4" name="îṥļiḍê"/>
            <p:cNvSpPr/>
            <p:nvPr/>
          </p:nvSpPr>
          <p:spPr>
            <a:xfrm>
              <a:off x="3768642" y="5937250"/>
              <a:ext cx="110098" cy="4670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8319" y="0"/>
                  </a:moveTo>
                  <a:lnTo>
                    <a:pt x="5026" y="117"/>
                  </a:lnTo>
                  <a:cubicBezTo>
                    <a:pt x="4484" y="789"/>
                    <a:pt x="3941" y="1461"/>
                    <a:pt x="3399" y="2133"/>
                  </a:cubicBezTo>
                  <a:cubicBezTo>
                    <a:pt x="2857" y="2805"/>
                    <a:pt x="2314" y="3476"/>
                    <a:pt x="1772" y="4148"/>
                  </a:cubicBezTo>
                  <a:lnTo>
                    <a:pt x="4542" y="6577"/>
                  </a:lnTo>
                  <a:lnTo>
                    <a:pt x="3392" y="10753"/>
                  </a:lnTo>
                  <a:lnTo>
                    <a:pt x="0" y="11818"/>
                  </a:lnTo>
                  <a:lnTo>
                    <a:pt x="1581" y="16345"/>
                  </a:lnTo>
                  <a:lnTo>
                    <a:pt x="4913" y="16345"/>
                  </a:lnTo>
                  <a:lnTo>
                    <a:pt x="7757" y="19148"/>
                  </a:lnTo>
                  <a:lnTo>
                    <a:pt x="10993" y="21600"/>
                  </a:lnTo>
                  <a:lnTo>
                    <a:pt x="14223" y="19761"/>
                  </a:lnTo>
                  <a:lnTo>
                    <a:pt x="14972" y="14169"/>
                  </a:lnTo>
                  <a:lnTo>
                    <a:pt x="18108" y="8928"/>
                  </a:lnTo>
                  <a:lnTo>
                    <a:pt x="21600" y="7876"/>
                  </a:lnTo>
                  <a:lnTo>
                    <a:pt x="21600" y="3101"/>
                  </a:lnTo>
                  <a:lnTo>
                    <a:pt x="19411" y="1378"/>
                  </a:lnTo>
                  <a:lnTo>
                    <a:pt x="17621" y="692"/>
                  </a:lnTo>
                  <a:lnTo>
                    <a:pt x="12533" y="2093"/>
                  </a:lnTo>
                  <a:lnTo>
                    <a:pt x="10949" y="1393"/>
                  </a:lnTo>
                  <a:lnTo>
                    <a:pt x="8319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5" name="ïṧlíďé"/>
            <p:cNvSpPr/>
            <p:nvPr/>
          </p:nvSpPr>
          <p:spPr>
            <a:xfrm>
              <a:off x="4951705" y="2729160"/>
              <a:ext cx="2278812" cy="261277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905" y="1298"/>
                  </a:moveTo>
                  <a:lnTo>
                    <a:pt x="11748" y="1386"/>
                  </a:lnTo>
                  <a:lnTo>
                    <a:pt x="11649" y="1501"/>
                  </a:lnTo>
                  <a:lnTo>
                    <a:pt x="11657" y="1629"/>
                  </a:lnTo>
                  <a:lnTo>
                    <a:pt x="11744" y="1704"/>
                  </a:lnTo>
                  <a:lnTo>
                    <a:pt x="11765" y="1791"/>
                  </a:lnTo>
                  <a:lnTo>
                    <a:pt x="11622" y="1915"/>
                  </a:lnTo>
                  <a:lnTo>
                    <a:pt x="11470" y="2059"/>
                  </a:lnTo>
                  <a:lnTo>
                    <a:pt x="11326" y="2096"/>
                  </a:lnTo>
                  <a:lnTo>
                    <a:pt x="11204" y="2078"/>
                  </a:lnTo>
                  <a:lnTo>
                    <a:pt x="10972" y="2003"/>
                  </a:lnTo>
                  <a:lnTo>
                    <a:pt x="10824" y="1959"/>
                  </a:lnTo>
                  <a:lnTo>
                    <a:pt x="10659" y="1903"/>
                  </a:lnTo>
                  <a:lnTo>
                    <a:pt x="10370" y="1872"/>
                  </a:lnTo>
                  <a:lnTo>
                    <a:pt x="10297" y="1768"/>
                  </a:lnTo>
                  <a:lnTo>
                    <a:pt x="10194" y="1639"/>
                  </a:lnTo>
                  <a:lnTo>
                    <a:pt x="10095" y="1497"/>
                  </a:lnTo>
                  <a:lnTo>
                    <a:pt x="9893" y="1403"/>
                  </a:lnTo>
                  <a:lnTo>
                    <a:pt x="9738" y="1384"/>
                  </a:lnTo>
                  <a:lnTo>
                    <a:pt x="9487" y="1311"/>
                  </a:lnTo>
                  <a:lnTo>
                    <a:pt x="9256" y="1311"/>
                  </a:lnTo>
                  <a:lnTo>
                    <a:pt x="9130" y="1305"/>
                  </a:lnTo>
                  <a:lnTo>
                    <a:pt x="9053" y="1242"/>
                  </a:lnTo>
                  <a:lnTo>
                    <a:pt x="8911" y="1116"/>
                  </a:lnTo>
                  <a:lnTo>
                    <a:pt x="8694" y="947"/>
                  </a:lnTo>
                  <a:lnTo>
                    <a:pt x="8636" y="849"/>
                  </a:lnTo>
                  <a:lnTo>
                    <a:pt x="8687" y="761"/>
                  </a:lnTo>
                  <a:lnTo>
                    <a:pt x="8783" y="636"/>
                  </a:lnTo>
                  <a:lnTo>
                    <a:pt x="8776" y="548"/>
                  </a:lnTo>
                  <a:lnTo>
                    <a:pt x="8704" y="440"/>
                  </a:lnTo>
                  <a:lnTo>
                    <a:pt x="8651" y="369"/>
                  </a:lnTo>
                  <a:lnTo>
                    <a:pt x="8694" y="263"/>
                  </a:lnTo>
                  <a:lnTo>
                    <a:pt x="8750" y="213"/>
                  </a:lnTo>
                  <a:lnTo>
                    <a:pt x="8706" y="120"/>
                  </a:lnTo>
                  <a:lnTo>
                    <a:pt x="8574" y="53"/>
                  </a:lnTo>
                  <a:lnTo>
                    <a:pt x="8473" y="0"/>
                  </a:lnTo>
                  <a:lnTo>
                    <a:pt x="8301" y="31"/>
                  </a:lnTo>
                  <a:lnTo>
                    <a:pt x="8038" y="123"/>
                  </a:lnTo>
                  <a:lnTo>
                    <a:pt x="7831" y="167"/>
                  </a:lnTo>
                  <a:lnTo>
                    <a:pt x="7542" y="204"/>
                  </a:lnTo>
                  <a:lnTo>
                    <a:pt x="7323" y="198"/>
                  </a:lnTo>
                  <a:lnTo>
                    <a:pt x="7098" y="173"/>
                  </a:lnTo>
                  <a:lnTo>
                    <a:pt x="6861" y="167"/>
                  </a:lnTo>
                  <a:lnTo>
                    <a:pt x="6735" y="117"/>
                  </a:lnTo>
                  <a:lnTo>
                    <a:pt x="6538" y="97"/>
                  </a:lnTo>
                  <a:lnTo>
                    <a:pt x="6405" y="145"/>
                  </a:lnTo>
                  <a:lnTo>
                    <a:pt x="6221" y="214"/>
                  </a:lnTo>
                  <a:lnTo>
                    <a:pt x="6040" y="224"/>
                  </a:lnTo>
                  <a:lnTo>
                    <a:pt x="5774" y="295"/>
                  </a:lnTo>
                  <a:lnTo>
                    <a:pt x="5503" y="389"/>
                  </a:lnTo>
                  <a:lnTo>
                    <a:pt x="5346" y="481"/>
                  </a:lnTo>
                  <a:lnTo>
                    <a:pt x="5159" y="600"/>
                  </a:lnTo>
                  <a:lnTo>
                    <a:pt x="4994" y="675"/>
                  </a:lnTo>
                  <a:cubicBezTo>
                    <a:pt x="4958" y="685"/>
                    <a:pt x="4920" y="693"/>
                    <a:pt x="4883" y="698"/>
                  </a:cubicBezTo>
                  <a:cubicBezTo>
                    <a:pt x="4849" y="702"/>
                    <a:pt x="4815" y="704"/>
                    <a:pt x="4781" y="704"/>
                  </a:cubicBezTo>
                  <a:lnTo>
                    <a:pt x="4638" y="679"/>
                  </a:lnTo>
                  <a:lnTo>
                    <a:pt x="4547" y="675"/>
                  </a:lnTo>
                  <a:lnTo>
                    <a:pt x="4417" y="656"/>
                  </a:lnTo>
                  <a:lnTo>
                    <a:pt x="4244" y="637"/>
                  </a:lnTo>
                  <a:lnTo>
                    <a:pt x="4107" y="562"/>
                  </a:lnTo>
                  <a:lnTo>
                    <a:pt x="3988" y="482"/>
                  </a:lnTo>
                  <a:lnTo>
                    <a:pt x="3873" y="464"/>
                  </a:lnTo>
                  <a:lnTo>
                    <a:pt x="3807" y="533"/>
                  </a:lnTo>
                  <a:lnTo>
                    <a:pt x="3751" y="608"/>
                  </a:lnTo>
                  <a:lnTo>
                    <a:pt x="3646" y="730"/>
                  </a:lnTo>
                  <a:lnTo>
                    <a:pt x="3580" y="822"/>
                  </a:lnTo>
                  <a:lnTo>
                    <a:pt x="3480" y="939"/>
                  </a:lnTo>
                  <a:lnTo>
                    <a:pt x="3212" y="1058"/>
                  </a:lnTo>
                  <a:lnTo>
                    <a:pt x="2961" y="1162"/>
                  </a:lnTo>
                  <a:lnTo>
                    <a:pt x="2882" y="1237"/>
                  </a:lnTo>
                  <a:lnTo>
                    <a:pt x="2746" y="1325"/>
                  </a:lnTo>
                  <a:lnTo>
                    <a:pt x="2704" y="1430"/>
                  </a:lnTo>
                  <a:lnTo>
                    <a:pt x="2576" y="1610"/>
                  </a:lnTo>
                  <a:lnTo>
                    <a:pt x="2532" y="1707"/>
                  </a:lnTo>
                  <a:lnTo>
                    <a:pt x="2566" y="1826"/>
                  </a:lnTo>
                  <a:lnTo>
                    <a:pt x="2573" y="1918"/>
                  </a:lnTo>
                  <a:lnTo>
                    <a:pt x="2559" y="2012"/>
                  </a:lnTo>
                  <a:lnTo>
                    <a:pt x="2544" y="2114"/>
                  </a:lnTo>
                  <a:lnTo>
                    <a:pt x="2436" y="2195"/>
                  </a:lnTo>
                  <a:lnTo>
                    <a:pt x="2269" y="2330"/>
                  </a:lnTo>
                  <a:lnTo>
                    <a:pt x="2091" y="2512"/>
                  </a:lnTo>
                  <a:lnTo>
                    <a:pt x="1925" y="2605"/>
                  </a:lnTo>
                  <a:lnTo>
                    <a:pt x="1797" y="2653"/>
                  </a:lnTo>
                  <a:lnTo>
                    <a:pt x="1647" y="2722"/>
                  </a:lnTo>
                  <a:lnTo>
                    <a:pt x="1528" y="2808"/>
                  </a:lnTo>
                  <a:lnTo>
                    <a:pt x="1447" y="2931"/>
                  </a:lnTo>
                  <a:lnTo>
                    <a:pt x="1332" y="3038"/>
                  </a:lnTo>
                  <a:lnTo>
                    <a:pt x="1173" y="3213"/>
                  </a:lnTo>
                  <a:lnTo>
                    <a:pt x="1030" y="3388"/>
                  </a:lnTo>
                  <a:lnTo>
                    <a:pt x="1001" y="3475"/>
                  </a:lnTo>
                  <a:lnTo>
                    <a:pt x="951" y="3585"/>
                  </a:lnTo>
                  <a:lnTo>
                    <a:pt x="845" y="3723"/>
                  </a:lnTo>
                  <a:lnTo>
                    <a:pt x="700" y="3911"/>
                  </a:lnTo>
                  <a:lnTo>
                    <a:pt x="650" y="4048"/>
                  </a:lnTo>
                  <a:lnTo>
                    <a:pt x="448" y="4221"/>
                  </a:lnTo>
                  <a:lnTo>
                    <a:pt x="410" y="4305"/>
                  </a:lnTo>
                  <a:lnTo>
                    <a:pt x="349" y="4386"/>
                  </a:lnTo>
                  <a:lnTo>
                    <a:pt x="269" y="4455"/>
                  </a:lnTo>
                  <a:lnTo>
                    <a:pt x="232" y="4555"/>
                  </a:lnTo>
                  <a:lnTo>
                    <a:pt x="226" y="4651"/>
                  </a:lnTo>
                  <a:lnTo>
                    <a:pt x="176" y="4751"/>
                  </a:lnTo>
                  <a:lnTo>
                    <a:pt x="156" y="4813"/>
                  </a:lnTo>
                  <a:lnTo>
                    <a:pt x="163" y="4888"/>
                  </a:lnTo>
                  <a:lnTo>
                    <a:pt x="220" y="5002"/>
                  </a:lnTo>
                  <a:lnTo>
                    <a:pt x="292" y="5121"/>
                  </a:lnTo>
                  <a:lnTo>
                    <a:pt x="355" y="5258"/>
                  </a:lnTo>
                  <a:lnTo>
                    <a:pt x="369" y="5453"/>
                  </a:lnTo>
                  <a:lnTo>
                    <a:pt x="413" y="5578"/>
                  </a:lnTo>
                  <a:lnTo>
                    <a:pt x="477" y="5695"/>
                  </a:lnTo>
                  <a:lnTo>
                    <a:pt x="477" y="5825"/>
                  </a:lnTo>
                  <a:lnTo>
                    <a:pt x="441" y="5944"/>
                  </a:lnTo>
                  <a:lnTo>
                    <a:pt x="405" y="6019"/>
                  </a:lnTo>
                  <a:lnTo>
                    <a:pt x="391" y="6138"/>
                  </a:lnTo>
                  <a:lnTo>
                    <a:pt x="355" y="6250"/>
                  </a:lnTo>
                  <a:lnTo>
                    <a:pt x="307" y="6323"/>
                  </a:lnTo>
                  <a:lnTo>
                    <a:pt x="280" y="6392"/>
                  </a:lnTo>
                  <a:lnTo>
                    <a:pt x="215" y="6459"/>
                  </a:lnTo>
                  <a:lnTo>
                    <a:pt x="80" y="6545"/>
                  </a:lnTo>
                  <a:lnTo>
                    <a:pt x="0" y="6592"/>
                  </a:lnTo>
                  <a:lnTo>
                    <a:pt x="0" y="6680"/>
                  </a:lnTo>
                  <a:lnTo>
                    <a:pt x="74" y="6761"/>
                  </a:lnTo>
                  <a:lnTo>
                    <a:pt x="110" y="6891"/>
                  </a:lnTo>
                  <a:lnTo>
                    <a:pt x="117" y="7009"/>
                  </a:lnTo>
                  <a:lnTo>
                    <a:pt x="117" y="7138"/>
                  </a:lnTo>
                  <a:lnTo>
                    <a:pt x="61" y="7213"/>
                  </a:lnTo>
                  <a:lnTo>
                    <a:pt x="54" y="7299"/>
                  </a:lnTo>
                  <a:lnTo>
                    <a:pt x="185" y="7447"/>
                  </a:lnTo>
                  <a:lnTo>
                    <a:pt x="278" y="7578"/>
                  </a:lnTo>
                  <a:lnTo>
                    <a:pt x="459" y="7641"/>
                  </a:lnTo>
                  <a:lnTo>
                    <a:pt x="564" y="7676"/>
                  </a:lnTo>
                  <a:lnTo>
                    <a:pt x="670" y="7805"/>
                  </a:lnTo>
                  <a:lnTo>
                    <a:pt x="779" y="7951"/>
                  </a:lnTo>
                  <a:lnTo>
                    <a:pt x="880" y="8070"/>
                  </a:lnTo>
                  <a:lnTo>
                    <a:pt x="1010" y="8216"/>
                  </a:lnTo>
                  <a:lnTo>
                    <a:pt x="1152" y="8321"/>
                  </a:lnTo>
                  <a:lnTo>
                    <a:pt x="1238" y="8546"/>
                  </a:lnTo>
                  <a:lnTo>
                    <a:pt x="1195" y="8652"/>
                  </a:lnTo>
                  <a:lnTo>
                    <a:pt x="1275" y="8822"/>
                  </a:lnTo>
                  <a:lnTo>
                    <a:pt x="1378" y="8876"/>
                  </a:lnTo>
                  <a:lnTo>
                    <a:pt x="1513" y="8970"/>
                  </a:lnTo>
                  <a:lnTo>
                    <a:pt x="1679" y="9195"/>
                  </a:lnTo>
                  <a:lnTo>
                    <a:pt x="1843" y="9284"/>
                  </a:lnTo>
                  <a:lnTo>
                    <a:pt x="1963" y="9393"/>
                  </a:lnTo>
                  <a:lnTo>
                    <a:pt x="2026" y="9468"/>
                  </a:lnTo>
                  <a:lnTo>
                    <a:pt x="2137" y="9480"/>
                  </a:lnTo>
                  <a:lnTo>
                    <a:pt x="2185" y="9549"/>
                  </a:lnTo>
                  <a:lnTo>
                    <a:pt x="2387" y="9655"/>
                  </a:lnTo>
                  <a:lnTo>
                    <a:pt x="2546" y="9722"/>
                  </a:lnTo>
                  <a:lnTo>
                    <a:pt x="2676" y="9747"/>
                  </a:lnTo>
                  <a:lnTo>
                    <a:pt x="2864" y="9801"/>
                  </a:lnTo>
                  <a:lnTo>
                    <a:pt x="3059" y="9868"/>
                  </a:lnTo>
                  <a:lnTo>
                    <a:pt x="3321" y="9803"/>
                  </a:lnTo>
                  <a:lnTo>
                    <a:pt x="3355" y="9741"/>
                  </a:lnTo>
                  <a:lnTo>
                    <a:pt x="3514" y="9656"/>
                  </a:lnTo>
                  <a:lnTo>
                    <a:pt x="3671" y="9656"/>
                  </a:lnTo>
                  <a:lnTo>
                    <a:pt x="3834" y="9668"/>
                  </a:lnTo>
                  <a:lnTo>
                    <a:pt x="3928" y="9618"/>
                  </a:lnTo>
                  <a:lnTo>
                    <a:pt x="4065" y="9568"/>
                  </a:lnTo>
                  <a:lnTo>
                    <a:pt x="4183" y="9562"/>
                  </a:lnTo>
                  <a:lnTo>
                    <a:pt x="4264" y="9614"/>
                  </a:lnTo>
                  <a:lnTo>
                    <a:pt x="4399" y="9656"/>
                  </a:lnTo>
                  <a:lnTo>
                    <a:pt x="4491" y="9685"/>
                  </a:lnTo>
                  <a:lnTo>
                    <a:pt x="4570" y="9697"/>
                  </a:lnTo>
                  <a:lnTo>
                    <a:pt x="4741" y="9672"/>
                  </a:lnTo>
                  <a:lnTo>
                    <a:pt x="4835" y="9629"/>
                  </a:lnTo>
                  <a:lnTo>
                    <a:pt x="5049" y="9541"/>
                  </a:lnTo>
                  <a:lnTo>
                    <a:pt x="5236" y="9504"/>
                  </a:lnTo>
                  <a:lnTo>
                    <a:pt x="5409" y="9560"/>
                  </a:lnTo>
                  <a:lnTo>
                    <a:pt x="5568" y="9456"/>
                  </a:lnTo>
                  <a:lnTo>
                    <a:pt x="5900" y="9362"/>
                  </a:lnTo>
                  <a:lnTo>
                    <a:pt x="6211" y="9231"/>
                  </a:lnTo>
                  <a:lnTo>
                    <a:pt x="6387" y="9206"/>
                  </a:lnTo>
                  <a:lnTo>
                    <a:pt x="6552" y="9212"/>
                  </a:lnTo>
                  <a:lnTo>
                    <a:pt x="6746" y="9256"/>
                  </a:lnTo>
                  <a:lnTo>
                    <a:pt x="6865" y="9309"/>
                  </a:lnTo>
                  <a:lnTo>
                    <a:pt x="6951" y="9353"/>
                  </a:lnTo>
                  <a:lnTo>
                    <a:pt x="7023" y="9409"/>
                  </a:lnTo>
                  <a:lnTo>
                    <a:pt x="7103" y="9497"/>
                  </a:lnTo>
                  <a:lnTo>
                    <a:pt x="7134" y="9626"/>
                  </a:lnTo>
                  <a:lnTo>
                    <a:pt x="7148" y="9713"/>
                  </a:lnTo>
                  <a:lnTo>
                    <a:pt x="7170" y="9786"/>
                  </a:lnTo>
                  <a:lnTo>
                    <a:pt x="7298" y="9829"/>
                  </a:lnTo>
                  <a:lnTo>
                    <a:pt x="7435" y="9842"/>
                  </a:lnTo>
                  <a:lnTo>
                    <a:pt x="7584" y="9786"/>
                  </a:lnTo>
                  <a:lnTo>
                    <a:pt x="7980" y="9786"/>
                  </a:lnTo>
                  <a:lnTo>
                    <a:pt x="8202" y="9831"/>
                  </a:lnTo>
                  <a:lnTo>
                    <a:pt x="8289" y="9968"/>
                  </a:lnTo>
                  <a:lnTo>
                    <a:pt x="8455" y="10087"/>
                  </a:lnTo>
                  <a:lnTo>
                    <a:pt x="8491" y="10175"/>
                  </a:lnTo>
                  <a:lnTo>
                    <a:pt x="8498" y="10323"/>
                  </a:lnTo>
                  <a:lnTo>
                    <a:pt x="8534" y="10455"/>
                  </a:lnTo>
                  <a:lnTo>
                    <a:pt x="8534" y="10567"/>
                  </a:lnTo>
                  <a:lnTo>
                    <a:pt x="8486" y="10709"/>
                  </a:lnTo>
                  <a:lnTo>
                    <a:pt x="8438" y="10877"/>
                  </a:lnTo>
                  <a:lnTo>
                    <a:pt x="8421" y="11008"/>
                  </a:lnTo>
                  <a:lnTo>
                    <a:pt x="8356" y="11171"/>
                  </a:lnTo>
                  <a:lnTo>
                    <a:pt x="8236" y="11348"/>
                  </a:lnTo>
                  <a:lnTo>
                    <a:pt x="8272" y="11458"/>
                  </a:lnTo>
                  <a:lnTo>
                    <a:pt x="8279" y="11545"/>
                  </a:lnTo>
                  <a:lnTo>
                    <a:pt x="8322" y="11649"/>
                  </a:lnTo>
                  <a:lnTo>
                    <a:pt x="8387" y="11749"/>
                  </a:lnTo>
                  <a:lnTo>
                    <a:pt x="8437" y="11849"/>
                  </a:lnTo>
                  <a:lnTo>
                    <a:pt x="8567" y="11936"/>
                  </a:lnTo>
                  <a:lnTo>
                    <a:pt x="8726" y="12086"/>
                  </a:lnTo>
                  <a:lnTo>
                    <a:pt x="8935" y="12257"/>
                  </a:lnTo>
                  <a:lnTo>
                    <a:pt x="9193" y="12538"/>
                  </a:lnTo>
                  <a:lnTo>
                    <a:pt x="9222" y="12667"/>
                  </a:lnTo>
                  <a:lnTo>
                    <a:pt x="9215" y="12761"/>
                  </a:lnTo>
                  <a:lnTo>
                    <a:pt x="9229" y="12888"/>
                  </a:lnTo>
                  <a:lnTo>
                    <a:pt x="9266" y="13018"/>
                  </a:lnTo>
                  <a:lnTo>
                    <a:pt x="9302" y="13097"/>
                  </a:lnTo>
                  <a:lnTo>
                    <a:pt x="9403" y="13235"/>
                  </a:lnTo>
                  <a:lnTo>
                    <a:pt x="9453" y="13316"/>
                  </a:lnTo>
                  <a:lnTo>
                    <a:pt x="9566" y="13451"/>
                  </a:lnTo>
                  <a:lnTo>
                    <a:pt x="9766" y="13633"/>
                  </a:lnTo>
                  <a:lnTo>
                    <a:pt x="9692" y="13770"/>
                  </a:lnTo>
                  <a:lnTo>
                    <a:pt x="9591" y="13864"/>
                  </a:lnTo>
                  <a:lnTo>
                    <a:pt x="9591" y="13962"/>
                  </a:lnTo>
                  <a:lnTo>
                    <a:pt x="9620" y="14068"/>
                  </a:lnTo>
                  <a:lnTo>
                    <a:pt x="9710" y="14197"/>
                  </a:lnTo>
                  <a:lnTo>
                    <a:pt x="9780" y="14370"/>
                  </a:lnTo>
                  <a:lnTo>
                    <a:pt x="9795" y="14482"/>
                  </a:lnTo>
                  <a:lnTo>
                    <a:pt x="9802" y="14588"/>
                  </a:lnTo>
                  <a:lnTo>
                    <a:pt x="9775" y="14690"/>
                  </a:lnTo>
                  <a:lnTo>
                    <a:pt x="9739" y="14790"/>
                  </a:lnTo>
                  <a:lnTo>
                    <a:pt x="9667" y="14915"/>
                  </a:lnTo>
                  <a:lnTo>
                    <a:pt x="9609" y="15021"/>
                  </a:lnTo>
                  <a:lnTo>
                    <a:pt x="9530" y="15132"/>
                  </a:lnTo>
                  <a:lnTo>
                    <a:pt x="9479" y="15276"/>
                  </a:lnTo>
                  <a:lnTo>
                    <a:pt x="9395" y="15443"/>
                  </a:lnTo>
                  <a:lnTo>
                    <a:pt x="9345" y="15586"/>
                  </a:lnTo>
                  <a:lnTo>
                    <a:pt x="9275" y="15726"/>
                  </a:lnTo>
                  <a:lnTo>
                    <a:pt x="9162" y="15929"/>
                  </a:lnTo>
                  <a:lnTo>
                    <a:pt x="9125" y="16060"/>
                  </a:lnTo>
                  <a:lnTo>
                    <a:pt x="9118" y="16204"/>
                  </a:lnTo>
                  <a:lnTo>
                    <a:pt x="9133" y="16366"/>
                  </a:lnTo>
                  <a:lnTo>
                    <a:pt x="9145" y="16558"/>
                  </a:lnTo>
                  <a:lnTo>
                    <a:pt x="9224" y="16671"/>
                  </a:lnTo>
                  <a:lnTo>
                    <a:pt x="9275" y="16808"/>
                  </a:lnTo>
                  <a:lnTo>
                    <a:pt x="9364" y="16942"/>
                  </a:lnTo>
                  <a:lnTo>
                    <a:pt x="9448" y="17105"/>
                  </a:lnTo>
                  <a:lnTo>
                    <a:pt x="9540" y="17211"/>
                  </a:lnTo>
                  <a:lnTo>
                    <a:pt x="9663" y="17399"/>
                  </a:lnTo>
                  <a:lnTo>
                    <a:pt x="9739" y="17522"/>
                  </a:lnTo>
                  <a:lnTo>
                    <a:pt x="9826" y="17703"/>
                  </a:lnTo>
                  <a:lnTo>
                    <a:pt x="9978" y="17846"/>
                  </a:lnTo>
                  <a:lnTo>
                    <a:pt x="9978" y="17984"/>
                  </a:lnTo>
                  <a:lnTo>
                    <a:pt x="10014" y="18084"/>
                  </a:lnTo>
                  <a:lnTo>
                    <a:pt x="10050" y="18240"/>
                  </a:lnTo>
                  <a:lnTo>
                    <a:pt x="10081" y="18371"/>
                  </a:lnTo>
                  <a:lnTo>
                    <a:pt x="10146" y="18518"/>
                  </a:lnTo>
                  <a:lnTo>
                    <a:pt x="10197" y="18674"/>
                  </a:lnTo>
                  <a:lnTo>
                    <a:pt x="10223" y="18828"/>
                  </a:lnTo>
                  <a:lnTo>
                    <a:pt x="10173" y="18905"/>
                  </a:lnTo>
                  <a:cubicBezTo>
                    <a:pt x="10161" y="18932"/>
                    <a:pt x="10154" y="18960"/>
                    <a:pt x="10154" y="18989"/>
                  </a:cubicBezTo>
                  <a:cubicBezTo>
                    <a:pt x="10153" y="19050"/>
                    <a:pt x="10179" y="19109"/>
                    <a:pt x="10226" y="19154"/>
                  </a:cubicBezTo>
                  <a:lnTo>
                    <a:pt x="10226" y="19319"/>
                  </a:lnTo>
                  <a:lnTo>
                    <a:pt x="10198" y="19438"/>
                  </a:lnTo>
                  <a:lnTo>
                    <a:pt x="10205" y="19569"/>
                  </a:lnTo>
                  <a:lnTo>
                    <a:pt x="10335" y="19657"/>
                  </a:lnTo>
                  <a:cubicBezTo>
                    <a:pt x="10390" y="19680"/>
                    <a:pt x="10437" y="19714"/>
                    <a:pt x="10472" y="19757"/>
                  </a:cubicBezTo>
                  <a:cubicBezTo>
                    <a:pt x="10520" y="19816"/>
                    <a:pt x="10543" y="19887"/>
                    <a:pt x="10537" y="19959"/>
                  </a:cubicBezTo>
                  <a:cubicBezTo>
                    <a:pt x="10582" y="19972"/>
                    <a:pt x="10624" y="19991"/>
                    <a:pt x="10662" y="20015"/>
                  </a:cubicBezTo>
                  <a:cubicBezTo>
                    <a:pt x="10709" y="20045"/>
                    <a:pt x="10748" y="20083"/>
                    <a:pt x="10778" y="20126"/>
                  </a:cubicBezTo>
                  <a:lnTo>
                    <a:pt x="10833" y="20258"/>
                  </a:lnTo>
                  <a:lnTo>
                    <a:pt x="10886" y="20443"/>
                  </a:lnTo>
                  <a:lnTo>
                    <a:pt x="10987" y="20518"/>
                  </a:lnTo>
                  <a:lnTo>
                    <a:pt x="11146" y="20643"/>
                  </a:lnTo>
                  <a:lnTo>
                    <a:pt x="11228" y="20767"/>
                  </a:lnTo>
                  <a:lnTo>
                    <a:pt x="11192" y="20929"/>
                  </a:lnTo>
                  <a:lnTo>
                    <a:pt x="11116" y="20979"/>
                  </a:lnTo>
                  <a:lnTo>
                    <a:pt x="11094" y="21129"/>
                  </a:lnTo>
                  <a:lnTo>
                    <a:pt x="11138" y="21216"/>
                  </a:lnTo>
                  <a:lnTo>
                    <a:pt x="11232" y="21323"/>
                  </a:lnTo>
                  <a:lnTo>
                    <a:pt x="11296" y="21404"/>
                  </a:lnTo>
                  <a:lnTo>
                    <a:pt x="11398" y="21485"/>
                  </a:lnTo>
                  <a:lnTo>
                    <a:pt x="11510" y="21554"/>
                  </a:lnTo>
                  <a:lnTo>
                    <a:pt x="11611" y="21600"/>
                  </a:lnTo>
                  <a:lnTo>
                    <a:pt x="11710" y="21587"/>
                  </a:lnTo>
                  <a:lnTo>
                    <a:pt x="11885" y="21519"/>
                  </a:lnTo>
                  <a:lnTo>
                    <a:pt x="12056" y="21494"/>
                  </a:lnTo>
                  <a:lnTo>
                    <a:pt x="12201" y="21481"/>
                  </a:lnTo>
                  <a:lnTo>
                    <a:pt x="12338" y="21418"/>
                  </a:lnTo>
                  <a:lnTo>
                    <a:pt x="12439" y="21389"/>
                  </a:lnTo>
                  <a:lnTo>
                    <a:pt x="12576" y="21408"/>
                  </a:lnTo>
                  <a:lnTo>
                    <a:pt x="12739" y="21426"/>
                  </a:lnTo>
                  <a:lnTo>
                    <a:pt x="12983" y="21499"/>
                  </a:lnTo>
                  <a:lnTo>
                    <a:pt x="13082" y="21535"/>
                  </a:lnTo>
                  <a:lnTo>
                    <a:pt x="13262" y="21478"/>
                  </a:lnTo>
                  <a:lnTo>
                    <a:pt x="13457" y="21372"/>
                  </a:lnTo>
                  <a:lnTo>
                    <a:pt x="13645" y="21293"/>
                  </a:lnTo>
                  <a:lnTo>
                    <a:pt x="13855" y="21184"/>
                  </a:lnTo>
                  <a:lnTo>
                    <a:pt x="13917" y="21124"/>
                  </a:lnTo>
                  <a:lnTo>
                    <a:pt x="14020" y="21112"/>
                  </a:lnTo>
                  <a:lnTo>
                    <a:pt x="14140" y="20918"/>
                  </a:lnTo>
                  <a:lnTo>
                    <a:pt x="14308" y="20841"/>
                  </a:lnTo>
                  <a:lnTo>
                    <a:pt x="14496" y="20735"/>
                  </a:lnTo>
                  <a:lnTo>
                    <a:pt x="14532" y="20631"/>
                  </a:lnTo>
                  <a:cubicBezTo>
                    <a:pt x="14523" y="20597"/>
                    <a:pt x="14526" y="20563"/>
                    <a:pt x="14539" y="20531"/>
                  </a:cubicBezTo>
                  <a:cubicBezTo>
                    <a:pt x="14575" y="20440"/>
                    <a:pt x="14682" y="20384"/>
                    <a:pt x="14791" y="20399"/>
                  </a:cubicBezTo>
                  <a:lnTo>
                    <a:pt x="14996" y="20260"/>
                  </a:lnTo>
                  <a:lnTo>
                    <a:pt x="15107" y="20110"/>
                  </a:lnTo>
                  <a:lnTo>
                    <a:pt x="15150" y="19997"/>
                  </a:lnTo>
                  <a:lnTo>
                    <a:pt x="15186" y="19891"/>
                  </a:lnTo>
                  <a:lnTo>
                    <a:pt x="15369" y="19792"/>
                  </a:lnTo>
                  <a:lnTo>
                    <a:pt x="15454" y="19676"/>
                  </a:lnTo>
                  <a:lnTo>
                    <a:pt x="15576" y="19632"/>
                  </a:lnTo>
                  <a:lnTo>
                    <a:pt x="15638" y="19549"/>
                  </a:lnTo>
                  <a:lnTo>
                    <a:pt x="15609" y="19482"/>
                  </a:lnTo>
                  <a:lnTo>
                    <a:pt x="15554" y="19391"/>
                  </a:lnTo>
                  <a:lnTo>
                    <a:pt x="15540" y="19247"/>
                  </a:lnTo>
                  <a:lnTo>
                    <a:pt x="15594" y="18994"/>
                  </a:lnTo>
                  <a:lnTo>
                    <a:pt x="15680" y="18888"/>
                  </a:lnTo>
                  <a:lnTo>
                    <a:pt x="15783" y="18803"/>
                  </a:lnTo>
                  <a:lnTo>
                    <a:pt x="16108" y="18703"/>
                  </a:lnTo>
                  <a:lnTo>
                    <a:pt x="16294" y="18563"/>
                  </a:lnTo>
                  <a:lnTo>
                    <a:pt x="16356" y="18482"/>
                  </a:lnTo>
                  <a:lnTo>
                    <a:pt x="16450" y="18419"/>
                  </a:lnTo>
                  <a:lnTo>
                    <a:pt x="16505" y="18325"/>
                  </a:lnTo>
                  <a:lnTo>
                    <a:pt x="16541" y="18156"/>
                  </a:lnTo>
                  <a:lnTo>
                    <a:pt x="16548" y="18043"/>
                  </a:lnTo>
                  <a:lnTo>
                    <a:pt x="16548" y="17943"/>
                  </a:lnTo>
                  <a:lnTo>
                    <a:pt x="16457" y="17826"/>
                  </a:lnTo>
                  <a:lnTo>
                    <a:pt x="16334" y="17670"/>
                  </a:lnTo>
                  <a:lnTo>
                    <a:pt x="16240" y="17538"/>
                  </a:lnTo>
                  <a:lnTo>
                    <a:pt x="16254" y="17449"/>
                  </a:lnTo>
                  <a:lnTo>
                    <a:pt x="16304" y="17342"/>
                  </a:lnTo>
                  <a:lnTo>
                    <a:pt x="16369" y="17186"/>
                  </a:lnTo>
                  <a:lnTo>
                    <a:pt x="16451" y="17084"/>
                  </a:lnTo>
                  <a:lnTo>
                    <a:pt x="16585" y="16986"/>
                  </a:lnTo>
                  <a:lnTo>
                    <a:pt x="16672" y="16904"/>
                  </a:lnTo>
                  <a:lnTo>
                    <a:pt x="16819" y="16806"/>
                  </a:lnTo>
                  <a:lnTo>
                    <a:pt x="16908" y="16667"/>
                  </a:lnTo>
                  <a:lnTo>
                    <a:pt x="17014" y="16561"/>
                  </a:lnTo>
                  <a:lnTo>
                    <a:pt x="17093" y="16492"/>
                  </a:lnTo>
                  <a:lnTo>
                    <a:pt x="17208" y="16417"/>
                  </a:lnTo>
                  <a:lnTo>
                    <a:pt x="17512" y="16298"/>
                  </a:lnTo>
                  <a:lnTo>
                    <a:pt x="17764" y="16173"/>
                  </a:lnTo>
                  <a:lnTo>
                    <a:pt x="17834" y="16130"/>
                  </a:lnTo>
                  <a:lnTo>
                    <a:pt x="18026" y="15990"/>
                  </a:lnTo>
                  <a:cubicBezTo>
                    <a:pt x="18082" y="15956"/>
                    <a:pt x="18127" y="15911"/>
                    <a:pt x="18157" y="15859"/>
                  </a:cubicBezTo>
                  <a:cubicBezTo>
                    <a:pt x="18188" y="15803"/>
                    <a:pt x="18203" y="15741"/>
                    <a:pt x="18198" y="15679"/>
                  </a:cubicBezTo>
                  <a:lnTo>
                    <a:pt x="18246" y="15583"/>
                  </a:lnTo>
                  <a:lnTo>
                    <a:pt x="18366" y="15487"/>
                  </a:lnTo>
                  <a:lnTo>
                    <a:pt x="18345" y="15404"/>
                  </a:lnTo>
                  <a:lnTo>
                    <a:pt x="18243" y="15335"/>
                  </a:lnTo>
                  <a:lnTo>
                    <a:pt x="18279" y="15179"/>
                  </a:lnTo>
                  <a:lnTo>
                    <a:pt x="18265" y="15022"/>
                  </a:lnTo>
                  <a:lnTo>
                    <a:pt x="18188" y="14962"/>
                  </a:lnTo>
                  <a:cubicBezTo>
                    <a:pt x="18199" y="14916"/>
                    <a:pt x="18210" y="14869"/>
                    <a:pt x="18222" y="14823"/>
                  </a:cubicBezTo>
                  <a:cubicBezTo>
                    <a:pt x="18246" y="14730"/>
                    <a:pt x="18271" y="14638"/>
                    <a:pt x="18299" y="14547"/>
                  </a:cubicBezTo>
                  <a:lnTo>
                    <a:pt x="18285" y="14483"/>
                  </a:lnTo>
                  <a:lnTo>
                    <a:pt x="18215" y="14353"/>
                  </a:lnTo>
                  <a:lnTo>
                    <a:pt x="18136" y="14247"/>
                  </a:lnTo>
                  <a:lnTo>
                    <a:pt x="18078" y="14173"/>
                  </a:lnTo>
                  <a:lnTo>
                    <a:pt x="18002" y="14079"/>
                  </a:lnTo>
                  <a:lnTo>
                    <a:pt x="17843" y="13717"/>
                  </a:lnTo>
                  <a:lnTo>
                    <a:pt x="17758" y="13550"/>
                  </a:lnTo>
                  <a:lnTo>
                    <a:pt x="17758" y="13409"/>
                  </a:lnTo>
                  <a:lnTo>
                    <a:pt x="17751" y="13334"/>
                  </a:lnTo>
                  <a:lnTo>
                    <a:pt x="17751" y="13215"/>
                  </a:lnTo>
                  <a:lnTo>
                    <a:pt x="17758" y="13096"/>
                  </a:lnTo>
                  <a:lnTo>
                    <a:pt x="17763" y="12990"/>
                  </a:lnTo>
                  <a:lnTo>
                    <a:pt x="17785" y="12871"/>
                  </a:lnTo>
                  <a:lnTo>
                    <a:pt x="17806" y="12777"/>
                  </a:lnTo>
                  <a:lnTo>
                    <a:pt x="17847" y="12656"/>
                  </a:lnTo>
                  <a:lnTo>
                    <a:pt x="17869" y="12508"/>
                  </a:lnTo>
                  <a:lnTo>
                    <a:pt x="17948" y="12397"/>
                  </a:lnTo>
                  <a:lnTo>
                    <a:pt x="17975" y="12341"/>
                  </a:lnTo>
                  <a:lnTo>
                    <a:pt x="18025" y="12266"/>
                  </a:lnTo>
                  <a:lnTo>
                    <a:pt x="18119" y="12160"/>
                  </a:lnTo>
                  <a:lnTo>
                    <a:pt x="18213" y="12103"/>
                  </a:lnTo>
                  <a:lnTo>
                    <a:pt x="18266" y="11989"/>
                  </a:lnTo>
                  <a:lnTo>
                    <a:pt x="18374" y="11916"/>
                  </a:lnTo>
                  <a:lnTo>
                    <a:pt x="18483" y="11840"/>
                  </a:lnTo>
                  <a:lnTo>
                    <a:pt x="18706" y="11666"/>
                  </a:lnTo>
                  <a:lnTo>
                    <a:pt x="18844" y="11494"/>
                  </a:lnTo>
                  <a:lnTo>
                    <a:pt x="18938" y="11331"/>
                  </a:lnTo>
                  <a:lnTo>
                    <a:pt x="19010" y="11281"/>
                  </a:lnTo>
                  <a:lnTo>
                    <a:pt x="19096" y="11194"/>
                  </a:lnTo>
                  <a:lnTo>
                    <a:pt x="19175" y="11131"/>
                  </a:lnTo>
                  <a:lnTo>
                    <a:pt x="19282" y="10996"/>
                  </a:lnTo>
                  <a:lnTo>
                    <a:pt x="19324" y="10940"/>
                  </a:lnTo>
                  <a:lnTo>
                    <a:pt x="19389" y="10872"/>
                  </a:lnTo>
                  <a:lnTo>
                    <a:pt x="19524" y="10799"/>
                  </a:lnTo>
                  <a:cubicBezTo>
                    <a:pt x="19560" y="10778"/>
                    <a:pt x="19596" y="10758"/>
                    <a:pt x="19632" y="10738"/>
                  </a:cubicBezTo>
                  <a:cubicBezTo>
                    <a:pt x="19704" y="10698"/>
                    <a:pt x="19777" y="10660"/>
                    <a:pt x="19849" y="10621"/>
                  </a:cubicBezTo>
                  <a:lnTo>
                    <a:pt x="20001" y="10465"/>
                  </a:lnTo>
                  <a:lnTo>
                    <a:pt x="20044" y="10396"/>
                  </a:lnTo>
                  <a:lnTo>
                    <a:pt x="20145" y="10315"/>
                  </a:lnTo>
                  <a:lnTo>
                    <a:pt x="20246" y="10299"/>
                  </a:lnTo>
                  <a:lnTo>
                    <a:pt x="20366" y="10226"/>
                  </a:lnTo>
                  <a:cubicBezTo>
                    <a:pt x="20392" y="10200"/>
                    <a:pt x="20416" y="10173"/>
                    <a:pt x="20438" y="10144"/>
                  </a:cubicBezTo>
                  <a:cubicBezTo>
                    <a:pt x="20479" y="10093"/>
                    <a:pt x="20513" y="10038"/>
                    <a:pt x="20540" y="9980"/>
                  </a:cubicBezTo>
                  <a:lnTo>
                    <a:pt x="20669" y="9713"/>
                  </a:lnTo>
                  <a:lnTo>
                    <a:pt x="20763" y="9627"/>
                  </a:lnTo>
                  <a:lnTo>
                    <a:pt x="20850" y="9427"/>
                  </a:lnTo>
                  <a:lnTo>
                    <a:pt x="21053" y="9218"/>
                  </a:lnTo>
                  <a:lnTo>
                    <a:pt x="21106" y="9101"/>
                  </a:lnTo>
                  <a:lnTo>
                    <a:pt x="21207" y="8920"/>
                  </a:lnTo>
                  <a:lnTo>
                    <a:pt x="21270" y="8773"/>
                  </a:lnTo>
                  <a:lnTo>
                    <a:pt x="21345" y="8665"/>
                  </a:lnTo>
                  <a:lnTo>
                    <a:pt x="21410" y="8525"/>
                  </a:lnTo>
                  <a:lnTo>
                    <a:pt x="21516" y="8371"/>
                  </a:lnTo>
                  <a:lnTo>
                    <a:pt x="21542" y="8283"/>
                  </a:lnTo>
                  <a:lnTo>
                    <a:pt x="21600" y="8133"/>
                  </a:lnTo>
                  <a:lnTo>
                    <a:pt x="21600" y="8003"/>
                  </a:lnTo>
                  <a:lnTo>
                    <a:pt x="21549" y="7866"/>
                  </a:lnTo>
                  <a:lnTo>
                    <a:pt x="21537" y="7747"/>
                  </a:lnTo>
                  <a:lnTo>
                    <a:pt x="21528" y="7674"/>
                  </a:lnTo>
                  <a:lnTo>
                    <a:pt x="21417" y="7699"/>
                  </a:lnTo>
                  <a:lnTo>
                    <a:pt x="21251" y="7784"/>
                  </a:lnTo>
                  <a:lnTo>
                    <a:pt x="20953" y="7845"/>
                  </a:lnTo>
                  <a:lnTo>
                    <a:pt x="20707" y="7931"/>
                  </a:lnTo>
                  <a:lnTo>
                    <a:pt x="20477" y="7987"/>
                  </a:lnTo>
                  <a:lnTo>
                    <a:pt x="20226" y="8018"/>
                  </a:lnTo>
                  <a:lnTo>
                    <a:pt x="19987" y="8056"/>
                  </a:lnTo>
                  <a:lnTo>
                    <a:pt x="19901" y="8080"/>
                  </a:lnTo>
                  <a:lnTo>
                    <a:pt x="19803" y="8110"/>
                  </a:lnTo>
                  <a:lnTo>
                    <a:pt x="19721" y="8116"/>
                  </a:lnTo>
                  <a:lnTo>
                    <a:pt x="19490" y="8053"/>
                  </a:lnTo>
                  <a:cubicBezTo>
                    <a:pt x="19444" y="8038"/>
                    <a:pt x="19398" y="8022"/>
                    <a:pt x="19353" y="8003"/>
                  </a:cubicBezTo>
                  <a:cubicBezTo>
                    <a:pt x="19301" y="7982"/>
                    <a:pt x="19251" y="7959"/>
                    <a:pt x="19202" y="7934"/>
                  </a:cubicBezTo>
                  <a:lnTo>
                    <a:pt x="19144" y="7826"/>
                  </a:lnTo>
                  <a:lnTo>
                    <a:pt x="19151" y="7733"/>
                  </a:lnTo>
                  <a:lnTo>
                    <a:pt x="19091" y="7614"/>
                  </a:lnTo>
                  <a:lnTo>
                    <a:pt x="19062" y="7518"/>
                  </a:lnTo>
                  <a:lnTo>
                    <a:pt x="19033" y="7385"/>
                  </a:lnTo>
                  <a:lnTo>
                    <a:pt x="18862" y="7343"/>
                  </a:lnTo>
                  <a:lnTo>
                    <a:pt x="18805" y="7243"/>
                  </a:lnTo>
                  <a:lnTo>
                    <a:pt x="18783" y="7166"/>
                  </a:lnTo>
                  <a:lnTo>
                    <a:pt x="18632" y="7073"/>
                  </a:lnTo>
                  <a:lnTo>
                    <a:pt x="18605" y="6906"/>
                  </a:lnTo>
                  <a:lnTo>
                    <a:pt x="18519" y="6897"/>
                  </a:lnTo>
                  <a:cubicBezTo>
                    <a:pt x="18492" y="6901"/>
                    <a:pt x="18465" y="6899"/>
                    <a:pt x="18439" y="6891"/>
                  </a:cubicBezTo>
                  <a:cubicBezTo>
                    <a:pt x="18366" y="6870"/>
                    <a:pt x="18317" y="6810"/>
                    <a:pt x="18316" y="6743"/>
                  </a:cubicBezTo>
                  <a:cubicBezTo>
                    <a:pt x="18302" y="6716"/>
                    <a:pt x="18283" y="6691"/>
                    <a:pt x="18261" y="6668"/>
                  </a:cubicBezTo>
                  <a:cubicBezTo>
                    <a:pt x="18230" y="6636"/>
                    <a:pt x="18191" y="6609"/>
                    <a:pt x="18148" y="6589"/>
                  </a:cubicBezTo>
                  <a:lnTo>
                    <a:pt x="18030" y="6579"/>
                  </a:lnTo>
                  <a:lnTo>
                    <a:pt x="17871" y="6463"/>
                  </a:lnTo>
                  <a:lnTo>
                    <a:pt x="17771" y="6355"/>
                  </a:lnTo>
                  <a:lnTo>
                    <a:pt x="17792" y="6247"/>
                  </a:lnTo>
                  <a:lnTo>
                    <a:pt x="17721" y="6185"/>
                  </a:lnTo>
                  <a:lnTo>
                    <a:pt x="17713" y="6087"/>
                  </a:lnTo>
                  <a:lnTo>
                    <a:pt x="17711" y="6006"/>
                  </a:lnTo>
                  <a:lnTo>
                    <a:pt x="17530" y="5908"/>
                  </a:lnTo>
                  <a:lnTo>
                    <a:pt x="17460" y="5774"/>
                  </a:lnTo>
                  <a:lnTo>
                    <a:pt x="17402" y="5680"/>
                  </a:lnTo>
                  <a:lnTo>
                    <a:pt x="17258" y="5530"/>
                  </a:lnTo>
                  <a:lnTo>
                    <a:pt x="17183" y="5451"/>
                  </a:lnTo>
                  <a:lnTo>
                    <a:pt x="17082" y="5351"/>
                  </a:lnTo>
                  <a:lnTo>
                    <a:pt x="17048" y="5222"/>
                  </a:lnTo>
                  <a:lnTo>
                    <a:pt x="17048" y="5089"/>
                  </a:lnTo>
                  <a:cubicBezTo>
                    <a:pt x="17065" y="5018"/>
                    <a:pt x="17060" y="4945"/>
                    <a:pt x="17034" y="4876"/>
                  </a:cubicBezTo>
                  <a:cubicBezTo>
                    <a:pt x="17013" y="4820"/>
                    <a:pt x="16978" y="4769"/>
                    <a:pt x="16933" y="4726"/>
                  </a:cubicBezTo>
                  <a:lnTo>
                    <a:pt x="16889" y="4630"/>
                  </a:lnTo>
                  <a:lnTo>
                    <a:pt x="16775" y="4458"/>
                  </a:lnTo>
                  <a:lnTo>
                    <a:pt x="16501" y="4341"/>
                  </a:lnTo>
                  <a:lnTo>
                    <a:pt x="16472" y="4199"/>
                  </a:lnTo>
                  <a:cubicBezTo>
                    <a:pt x="16470" y="4140"/>
                    <a:pt x="16461" y="4082"/>
                    <a:pt x="16443" y="4024"/>
                  </a:cubicBezTo>
                  <a:cubicBezTo>
                    <a:pt x="16425" y="3965"/>
                    <a:pt x="16398" y="3909"/>
                    <a:pt x="16363" y="3855"/>
                  </a:cubicBezTo>
                  <a:lnTo>
                    <a:pt x="16291" y="3674"/>
                  </a:lnTo>
                  <a:cubicBezTo>
                    <a:pt x="16289" y="3647"/>
                    <a:pt x="16285" y="3621"/>
                    <a:pt x="16277" y="3595"/>
                  </a:cubicBezTo>
                  <a:cubicBezTo>
                    <a:pt x="16256" y="3522"/>
                    <a:pt x="16213" y="3455"/>
                    <a:pt x="16154" y="3401"/>
                  </a:cubicBezTo>
                  <a:lnTo>
                    <a:pt x="16039" y="3250"/>
                  </a:lnTo>
                  <a:lnTo>
                    <a:pt x="15769" y="2894"/>
                  </a:lnTo>
                  <a:lnTo>
                    <a:pt x="15611" y="2670"/>
                  </a:lnTo>
                  <a:lnTo>
                    <a:pt x="15517" y="2564"/>
                  </a:lnTo>
                  <a:lnTo>
                    <a:pt x="15445" y="2442"/>
                  </a:lnTo>
                  <a:lnTo>
                    <a:pt x="15435" y="2351"/>
                  </a:lnTo>
                  <a:lnTo>
                    <a:pt x="15507" y="2268"/>
                  </a:lnTo>
                  <a:lnTo>
                    <a:pt x="15557" y="2174"/>
                  </a:lnTo>
                  <a:lnTo>
                    <a:pt x="15579" y="2095"/>
                  </a:lnTo>
                  <a:lnTo>
                    <a:pt x="15476" y="1983"/>
                  </a:lnTo>
                  <a:lnTo>
                    <a:pt x="15276" y="1854"/>
                  </a:lnTo>
                  <a:lnTo>
                    <a:pt x="15163" y="1798"/>
                  </a:lnTo>
                  <a:lnTo>
                    <a:pt x="15004" y="1798"/>
                  </a:lnTo>
                  <a:lnTo>
                    <a:pt x="14882" y="1810"/>
                  </a:lnTo>
                  <a:lnTo>
                    <a:pt x="14680" y="1867"/>
                  </a:lnTo>
                  <a:lnTo>
                    <a:pt x="14502" y="1898"/>
                  </a:lnTo>
                  <a:lnTo>
                    <a:pt x="14335" y="1902"/>
                  </a:lnTo>
                  <a:lnTo>
                    <a:pt x="14156" y="1858"/>
                  </a:lnTo>
                  <a:lnTo>
                    <a:pt x="13954" y="1827"/>
                  </a:lnTo>
                  <a:lnTo>
                    <a:pt x="13826" y="1795"/>
                  </a:lnTo>
                  <a:lnTo>
                    <a:pt x="13650" y="1741"/>
                  </a:lnTo>
                  <a:lnTo>
                    <a:pt x="13521" y="1716"/>
                  </a:lnTo>
                  <a:lnTo>
                    <a:pt x="13389" y="1716"/>
                  </a:lnTo>
                  <a:lnTo>
                    <a:pt x="13240" y="1681"/>
                  </a:lnTo>
                  <a:lnTo>
                    <a:pt x="13103" y="1668"/>
                  </a:lnTo>
                  <a:lnTo>
                    <a:pt x="12934" y="1606"/>
                  </a:lnTo>
                  <a:lnTo>
                    <a:pt x="12749" y="1481"/>
                  </a:lnTo>
                  <a:lnTo>
                    <a:pt x="12590" y="1418"/>
                  </a:lnTo>
                  <a:lnTo>
                    <a:pt x="12457" y="1374"/>
                  </a:lnTo>
                  <a:lnTo>
                    <a:pt x="12308" y="1331"/>
                  </a:lnTo>
                  <a:lnTo>
                    <a:pt x="12072" y="1318"/>
                  </a:lnTo>
                  <a:lnTo>
                    <a:pt x="11905" y="1298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6" name="iṥļïďe"/>
            <p:cNvSpPr/>
            <p:nvPr/>
          </p:nvSpPr>
          <p:spPr>
            <a:xfrm>
              <a:off x="7392962" y="4263491"/>
              <a:ext cx="22472" cy="2732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326" y="0"/>
                  </a:moveTo>
                  <a:lnTo>
                    <a:pt x="0" y="9333"/>
                  </a:lnTo>
                  <a:lnTo>
                    <a:pt x="1832" y="16236"/>
                  </a:lnTo>
                  <a:lnTo>
                    <a:pt x="15030" y="21600"/>
                  </a:lnTo>
                  <a:lnTo>
                    <a:pt x="21600" y="15013"/>
                  </a:lnTo>
                  <a:lnTo>
                    <a:pt x="21600" y="3233"/>
                  </a:lnTo>
                  <a:lnTo>
                    <a:pt x="6326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7" name="î$ľîdè"/>
            <p:cNvSpPr/>
            <p:nvPr/>
          </p:nvSpPr>
          <p:spPr>
            <a:xfrm>
              <a:off x="6950702" y="4538501"/>
              <a:ext cx="248466" cy="47574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696" y="0"/>
                  </a:moveTo>
                  <a:lnTo>
                    <a:pt x="19918" y="733"/>
                  </a:lnTo>
                  <a:lnTo>
                    <a:pt x="20738" y="1839"/>
                  </a:lnTo>
                  <a:lnTo>
                    <a:pt x="21268" y="2687"/>
                  </a:lnTo>
                  <a:lnTo>
                    <a:pt x="21600" y="3981"/>
                  </a:lnTo>
                  <a:lnTo>
                    <a:pt x="20826" y="5023"/>
                  </a:lnTo>
                  <a:cubicBezTo>
                    <a:pt x="20609" y="5376"/>
                    <a:pt x="20366" y="5724"/>
                    <a:pt x="20097" y="6066"/>
                  </a:cubicBezTo>
                  <a:cubicBezTo>
                    <a:pt x="19662" y="6621"/>
                    <a:pt x="19160" y="7160"/>
                    <a:pt x="18594" y="7681"/>
                  </a:cubicBezTo>
                  <a:lnTo>
                    <a:pt x="17802" y="9136"/>
                  </a:lnTo>
                  <a:lnTo>
                    <a:pt x="17031" y="10592"/>
                  </a:lnTo>
                  <a:cubicBezTo>
                    <a:pt x="16764" y="10920"/>
                    <a:pt x="16499" y="11249"/>
                    <a:pt x="16235" y="11578"/>
                  </a:cubicBezTo>
                  <a:cubicBezTo>
                    <a:pt x="15888" y="12012"/>
                    <a:pt x="15544" y="12446"/>
                    <a:pt x="15203" y="12881"/>
                  </a:cubicBezTo>
                  <a:lnTo>
                    <a:pt x="14606" y="13728"/>
                  </a:lnTo>
                  <a:lnTo>
                    <a:pt x="14010" y="14760"/>
                  </a:lnTo>
                  <a:lnTo>
                    <a:pt x="13215" y="16308"/>
                  </a:lnTo>
                  <a:lnTo>
                    <a:pt x="12950" y="17339"/>
                  </a:lnTo>
                  <a:lnTo>
                    <a:pt x="12553" y="18473"/>
                  </a:lnTo>
                  <a:lnTo>
                    <a:pt x="11359" y="19536"/>
                  </a:lnTo>
                  <a:lnTo>
                    <a:pt x="10161" y="20327"/>
                  </a:lnTo>
                  <a:lnTo>
                    <a:pt x="8567" y="20671"/>
                  </a:lnTo>
                  <a:lnTo>
                    <a:pt x="6435" y="21394"/>
                  </a:lnTo>
                  <a:lnTo>
                    <a:pt x="5446" y="21600"/>
                  </a:lnTo>
                  <a:cubicBezTo>
                    <a:pt x="4959" y="21573"/>
                    <a:pt x="4489" y="21491"/>
                    <a:pt x="4070" y="21359"/>
                  </a:cubicBezTo>
                  <a:cubicBezTo>
                    <a:pt x="3557" y="21198"/>
                    <a:pt x="3137" y="20969"/>
                    <a:pt x="2852" y="20696"/>
                  </a:cubicBezTo>
                  <a:cubicBezTo>
                    <a:pt x="2444" y="20653"/>
                    <a:pt x="2063" y="20558"/>
                    <a:pt x="1743" y="20420"/>
                  </a:cubicBezTo>
                  <a:cubicBezTo>
                    <a:pt x="1252" y="20209"/>
                    <a:pt x="932" y="19911"/>
                    <a:pt x="844" y="19584"/>
                  </a:cubicBezTo>
                  <a:cubicBezTo>
                    <a:pt x="905" y="19197"/>
                    <a:pt x="866" y="18807"/>
                    <a:pt x="730" y="18426"/>
                  </a:cubicBezTo>
                  <a:cubicBezTo>
                    <a:pt x="598" y="18058"/>
                    <a:pt x="376" y="17701"/>
                    <a:pt x="69" y="17362"/>
                  </a:cubicBezTo>
                  <a:lnTo>
                    <a:pt x="0" y="16892"/>
                  </a:lnTo>
                  <a:lnTo>
                    <a:pt x="534" y="16137"/>
                  </a:lnTo>
                  <a:lnTo>
                    <a:pt x="1656" y="15246"/>
                  </a:lnTo>
                  <a:lnTo>
                    <a:pt x="2695" y="14432"/>
                  </a:lnTo>
                  <a:lnTo>
                    <a:pt x="3422" y="13745"/>
                  </a:lnTo>
                  <a:lnTo>
                    <a:pt x="4350" y="12713"/>
                  </a:lnTo>
                  <a:cubicBezTo>
                    <a:pt x="4439" y="12532"/>
                    <a:pt x="4506" y="12348"/>
                    <a:pt x="4549" y="12163"/>
                  </a:cubicBezTo>
                  <a:cubicBezTo>
                    <a:pt x="4652" y="11728"/>
                    <a:pt x="4630" y="11288"/>
                    <a:pt x="4483" y="10857"/>
                  </a:cubicBezTo>
                  <a:lnTo>
                    <a:pt x="3687" y="9791"/>
                  </a:lnTo>
                  <a:cubicBezTo>
                    <a:pt x="3616" y="9483"/>
                    <a:pt x="3616" y="9171"/>
                    <a:pt x="3687" y="8862"/>
                  </a:cubicBezTo>
                  <a:cubicBezTo>
                    <a:pt x="3777" y="8475"/>
                    <a:pt x="3978" y="8097"/>
                    <a:pt x="4284" y="7740"/>
                  </a:cubicBezTo>
                  <a:lnTo>
                    <a:pt x="4594" y="6756"/>
                  </a:lnTo>
                  <a:lnTo>
                    <a:pt x="5588" y="5967"/>
                  </a:lnTo>
                  <a:cubicBezTo>
                    <a:pt x="5955" y="5974"/>
                    <a:pt x="6322" y="5974"/>
                    <a:pt x="6688" y="5967"/>
                  </a:cubicBezTo>
                  <a:cubicBezTo>
                    <a:pt x="7526" y="5953"/>
                    <a:pt x="8361" y="5907"/>
                    <a:pt x="9186" y="5830"/>
                  </a:cubicBezTo>
                  <a:lnTo>
                    <a:pt x="11131" y="5176"/>
                  </a:lnTo>
                  <a:lnTo>
                    <a:pt x="12454" y="4236"/>
                  </a:lnTo>
                  <a:cubicBezTo>
                    <a:pt x="12687" y="3853"/>
                    <a:pt x="13251" y="3548"/>
                    <a:pt x="13980" y="3411"/>
                  </a:cubicBezTo>
                  <a:cubicBezTo>
                    <a:pt x="14318" y="3347"/>
                    <a:pt x="14680" y="3324"/>
                    <a:pt x="15038" y="3342"/>
                  </a:cubicBezTo>
                  <a:cubicBezTo>
                    <a:pt x="15356" y="3221"/>
                    <a:pt x="15665" y="3095"/>
                    <a:pt x="15966" y="2964"/>
                  </a:cubicBezTo>
                  <a:cubicBezTo>
                    <a:pt x="16733" y="2629"/>
                    <a:pt x="17443" y="2261"/>
                    <a:pt x="18088" y="1863"/>
                  </a:cubicBezTo>
                  <a:lnTo>
                    <a:pt x="18685" y="866"/>
                  </a:lnTo>
                  <a:lnTo>
                    <a:pt x="18354" y="341"/>
                  </a:lnTo>
                  <a:lnTo>
                    <a:pt x="18696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8" name="íslîḍê"/>
            <p:cNvSpPr/>
            <p:nvPr/>
          </p:nvSpPr>
          <p:spPr>
            <a:xfrm>
              <a:off x="7015877" y="4582107"/>
              <a:ext cx="16360" cy="2566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802" y="0"/>
                  </a:moveTo>
                  <a:lnTo>
                    <a:pt x="4813" y="1913"/>
                  </a:lnTo>
                  <a:lnTo>
                    <a:pt x="0" y="12064"/>
                  </a:lnTo>
                  <a:lnTo>
                    <a:pt x="5083" y="21600"/>
                  </a:lnTo>
                  <a:lnTo>
                    <a:pt x="21600" y="9513"/>
                  </a:lnTo>
                  <a:lnTo>
                    <a:pt x="18802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9" name="ïşľîḑê"/>
            <p:cNvSpPr/>
            <p:nvPr/>
          </p:nvSpPr>
          <p:spPr>
            <a:xfrm>
              <a:off x="6990181" y="4542570"/>
              <a:ext cx="21071" cy="2064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128" y="8886"/>
                  </a:moveTo>
                  <a:lnTo>
                    <a:pt x="8318" y="0"/>
                  </a:lnTo>
                  <a:lnTo>
                    <a:pt x="0" y="6625"/>
                  </a:lnTo>
                  <a:lnTo>
                    <a:pt x="9071" y="16880"/>
                  </a:lnTo>
                  <a:lnTo>
                    <a:pt x="21600" y="21600"/>
                  </a:lnTo>
                  <a:lnTo>
                    <a:pt x="18128" y="8886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0" name="i$ḷíḑe"/>
            <p:cNvSpPr/>
            <p:nvPr/>
          </p:nvSpPr>
          <p:spPr>
            <a:xfrm>
              <a:off x="6964606" y="4555580"/>
              <a:ext cx="20339" cy="1663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800" y="0"/>
                  </a:moveTo>
                  <a:lnTo>
                    <a:pt x="0" y="2623"/>
                  </a:lnTo>
                  <a:lnTo>
                    <a:pt x="9524" y="21600"/>
                  </a:lnTo>
                  <a:lnTo>
                    <a:pt x="21600" y="20616"/>
                  </a:lnTo>
                  <a:lnTo>
                    <a:pt x="19979" y="3243"/>
                  </a:lnTo>
                  <a:lnTo>
                    <a:pt x="7800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1" name="išliḋé"/>
            <p:cNvSpPr/>
            <p:nvPr/>
          </p:nvSpPr>
          <p:spPr>
            <a:xfrm>
              <a:off x="6946134" y="4515244"/>
              <a:ext cx="16360" cy="2403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062" y="0"/>
                  </a:moveTo>
                  <a:lnTo>
                    <a:pt x="3048" y="6808"/>
                  </a:lnTo>
                  <a:lnTo>
                    <a:pt x="0" y="16890"/>
                  </a:lnTo>
                  <a:lnTo>
                    <a:pt x="17411" y="21600"/>
                  </a:lnTo>
                  <a:lnTo>
                    <a:pt x="21600" y="12326"/>
                  </a:lnTo>
                  <a:lnTo>
                    <a:pt x="13062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2" name="îŝľîḓè"/>
            <p:cNvSpPr/>
            <p:nvPr/>
          </p:nvSpPr>
          <p:spPr>
            <a:xfrm>
              <a:off x="7355849" y="4831107"/>
              <a:ext cx="26760" cy="3579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532" y="0"/>
                  </a:moveTo>
                  <a:lnTo>
                    <a:pt x="1397" y="5278"/>
                  </a:lnTo>
                  <a:lnTo>
                    <a:pt x="0" y="13559"/>
                  </a:lnTo>
                  <a:lnTo>
                    <a:pt x="6822" y="21600"/>
                  </a:lnTo>
                  <a:lnTo>
                    <a:pt x="21600" y="17485"/>
                  </a:lnTo>
                  <a:lnTo>
                    <a:pt x="21600" y="7445"/>
                  </a:lnTo>
                  <a:lnTo>
                    <a:pt x="9532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3" name="íSľíḓè"/>
            <p:cNvSpPr/>
            <p:nvPr/>
          </p:nvSpPr>
          <p:spPr>
            <a:xfrm>
              <a:off x="7418815" y="4803555"/>
              <a:ext cx="16360" cy="2350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956" y="0"/>
                  </a:moveTo>
                  <a:lnTo>
                    <a:pt x="1750" y="4177"/>
                  </a:lnTo>
                  <a:lnTo>
                    <a:pt x="0" y="18148"/>
                  </a:lnTo>
                  <a:lnTo>
                    <a:pt x="21600" y="21600"/>
                  </a:lnTo>
                  <a:lnTo>
                    <a:pt x="21555" y="10257"/>
                  </a:lnTo>
                  <a:lnTo>
                    <a:pt x="17956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4" name="î$ľíḑê"/>
            <p:cNvSpPr/>
            <p:nvPr/>
          </p:nvSpPr>
          <p:spPr>
            <a:xfrm>
              <a:off x="5322768" y="4656828"/>
              <a:ext cx="31865" cy="3026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397" y="0"/>
                  </a:moveTo>
                  <a:lnTo>
                    <a:pt x="0" y="19826"/>
                  </a:lnTo>
                  <a:lnTo>
                    <a:pt x="21600" y="21600"/>
                  </a:lnTo>
                  <a:lnTo>
                    <a:pt x="9397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5" name="iṣḻîḓé"/>
            <p:cNvSpPr/>
            <p:nvPr/>
          </p:nvSpPr>
          <p:spPr>
            <a:xfrm>
              <a:off x="5724659" y="4042992"/>
              <a:ext cx="23245" cy="2134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4824" y="4121"/>
                  </a:lnTo>
                  <a:lnTo>
                    <a:pt x="0" y="11667"/>
                  </a:lnTo>
                  <a:lnTo>
                    <a:pt x="9389" y="21600"/>
                  </a:lnTo>
                  <a:lnTo>
                    <a:pt x="20674" y="10869"/>
                  </a:lnTo>
                  <a:lnTo>
                    <a:pt x="21600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6" name="í$ḷíḑè"/>
            <p:cNvSpPr/>
            <p:nvPr/>
          </p:nvSpPr>
          <p:spPr>
            <a:xfrm>
              <a:off x="5797850" y="3949493"/>
              <a:ext cx="20701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047" y="0"/>
                  </a:moveTo>
                  <a:lnTo>
                    <a:pt x="0" y="5982"/>
                  </a:lnTo>
                  <a:lnTo>
                    <a:pt x="2019" y="20443"/>
                  </a:lnTo>
                  <a:lnTo>
                    <a:pt x="15499" y="21600"/>
                  </a:lnTo>
                  <a:lnTo>
                    <a:pt x="21600" y="4412"/>
                  </a:lnTo>
                  <a:lnTo>
                    <a:pt x="11047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7" name="i$ḻîďé"/>
            <p:cNvSpPr/>
            <p:nvPr/>
          </p:nvSpPr>
          <p:spPr>
            <a:xfrm>
              <a:off x="5771093" y="4007307"/>
              <a:ext cx="16360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211" y="0"/>
                  </a:moveTo>
                  <a:lnTo>
                    <a:pt x="0" y="9014"/>
                  </a:lnTo>
                  <a:lnTo>
                    <a:pt x="7385" y="21600"/>
                  </a:lnTo>
                  <a:lnTo>
                    <a:pt x="21600" y="12069"/>
                  </a:lnTo>
                  <a:lnTo>
                    <a:pt x="17567" y="1769"/>
                  </a:lnTo>
                  <a:lnTo>
                    <a:pt x="7211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8" name="íśliḋé"/>
            <p:cNvSpPr/>
            <p:nvPr/>
          </p:nvSpPr>
          <p:spPr>
            <a:xfrm>
              <a:off x="4744799" y="3515700"/>
              <a:ext cx="23569" cy="2083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240" y="3109"/>
                  </a:moveTo>
                  <a:lnTo>
                    <a:pt x="7082" y="0"/>
                  </a:lnTo>
                  <a:lnTo>
                    <a:pt x="0" y="4651"/>
                  </a:lnTo>
                  <a:lnTo>
                    <a:pt x="2157" y="15611"/>
                  </a:lnTo>
                  <a:lnTo>
                    <a:pt x="14637" y="21600"/>
                  </a:lnTo>
                  <a:lnTo>
                    <a:pt x="21600" y="17214"/>
                  </a:lnTo>
                  <a:lnTo>
                    <a:pt x="18240" y="3109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9" name="îṧľíḓè"/>
            <p:cNvSpPr/>
            <p:nvPr/>
          </p:nvSpPr>
          <p:spPr>
            <a:xfrm>
              <a:off x="4718288" y="3519867"/>
              <a:ext cx="18421" cy="1792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002" y="0"/>
                  </a:moveTo>
                  <a:lnTo>
                    <a:pt x="2249" y="4561"/>
                  </a:lnTo>
                  <a:lnTo>
                    <a:pt x="0" y="15210"/>
                  </a:lnTo>
                  <a:lnTo>
                    <a:pt x="16269" y="21600"/>
                  </a:lnTo>
                  <a:lnTo>
                    <a:pt x="21600" y="9771"/>
                  </a:lnTo>
                  <a:lnTo>
                    <a:pt x="10002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0" name="îŝliḋé"/>
            <p:cNvSpPr/>
            <p:nvPr/>
          </p:nvSpPr>
          <p:spPr>
            <a:xfrm>
              <a:off x="4711539" y="3478504"/>
              <a:ext cx="16360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5567" y="0"/>
                  </a:moveTo>
                  <a:lnTo>
                    <a:pt x="0" y="5790"/>
                  </a:lnTo>
                  <a:lnTo>
                    <a:pt x="269" y="21257"/>
                  </a:lnTo>
                  <a:lnTo>
                    <a:pt x="21600" y="21600"/>
                  </a:lnTo>
                  <a:lnTo>
                    <a:pt x="15567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1" name="îşḻîḋè"/>
            <p:cNvSpPr/>
            <p:nvPr/>
          </p:nvSpPr>
          <p:spPr>
            <a:xfrm>
              <a:off x="4753604" y="3480420"/>
              <a:ext cx="16360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788" y="13213"/>
                  </a:lnTo>
                  <a:lnTo>
                    <a:pt x="15312" y="21600"/>
                  </a:lnTo>
                  <a:lnTo>
                    <a:pt x="21600" y="190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2" name="îšľiḋé"/>
            <p:cNvSpPr/>
            <p:nvPr/>
          </p:nvSpPr>
          <p:spPr>
            <a:xfrm>
              <a:off x="4664619" y="3447009"/>
              <a:ext cx="16360" cy="2209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3742"/>
                  </a:moveTo>
                  <a:lnTo>
                    <a:pt x="4329" y="14327"/>
                  </a:lnTo>
                  <a:lnTo>
                    <a:pt x="16819" y="21600"/>
                  </a:lnTo>
                  <a:lnTo>
                    <a:pt x="21600" y="10493"/>
                  </a:lnTo>
                  <a:lnTo>
                    <a:pt x="13195" y="0"/>
                  </a:lnTo>
                  <a:lnTo>
                    <a:pt x="0" y="3742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3" name="ísľîďè"/>
            <p:cNvSpPr/>
            <p:nvPr/>
          </p:nvSpPr>
          <p:spPr>
            <a:xfrm>
              <a:off x="6355015" y="1385657"/>
              <a:ext cx="4055030" cy="265225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3888" y="10223"/>
                  </a:moveTo>
                  <a:lnTo>
                    <a:pt x="3759" y="10132"/>
                  </a:lnTo>
                  <a:lnTo>
                    <a:pt x="3569" y="10003"/>
                  </a:lnTo>
                  <a:lnTo>
                    <a:pt x="3374" y="9884"/>
                  </a:lnTo>
                  <a:lnTo>
                    <a:pt x="3246" y="9786"/>
                  </a:lnTo>
                  <a:lnTo>
                    <a:pt x="3076" y="9629"/>
                  </a:lnTo>
                  <a:lnTo>
                    <a:pt x="2911" y="9493"/>
                  </a:lnTo>
                  <a:lnTo>
                    <a:pt x="2761" y="9429"/>
                  </a:lnTo>
                  <a:lnTo>
                    <a:pt x="2496" y="9413"/>
                  </a:lnTo>
                  <a:lnTo>
                    <a:pt x="2488" y="9536"/>
                  </a:lnTo>
                  <a:lnTo>
                    <a:pt x="2488" y="9685"/>
                  </a:lnTo>
                  <a:lnTo>
                    <a:pt x="2440" y="9710"/>
                  </a:lnTo>
                  <a:lnTo>
                    <a:pt x="2438" y="9806"/>
                  </a:lnTo>
                  <a:lnTo>
                    <a:pt x="2404" y="9868"/>
                  </a:lnTo>
                  <a:lnTo>
                    <a:pt x="2281" y="9898"/>
                  </a:lnTo>
                  <a:lnTo>
                    <a:pt x="2204" y="9935"/>
                  </a:lnTo>
                  <a:lnTo>
                    <a:pt x="2136" y="9972"/>
                  </a:lnTo>
                  <a:lnTo>
                    <a:pt x="2027" y="9972"/>
                  </a:lnTo>
                  <a:lnTo>
                    <a:pt x="2002" y="9923"/>
                  </a:lnTo>
                  <a:lnTo>
                    <a:pt x="1910" y="9911"/>
                  </a:lnTo>
                  <a:lnTo>
                    <a:pt x="1838" y="9882"/>
                  </a:lnTo>
                  <a:lnTo>
                    <a:pt x="1737" y="9753"/>
                  </a:lnTo>
                  <a:lnTo>
                    <a:pt x="1662" y="9674"/>
                  </a:lnTo>
                  <a:lnTo>
                    <a:pt x="1566" y="9632"/>
                  </a:lnTo>
                  <a:lnTo>
                    <a:pt x="1456" y="9632"/>
                  </a:lnTo>
                  <a:lnTo>
                    <a:pt x="1311" y="9556"/>
                  </a:lnTo>
                  <a:lnTo>
                    <a:pt x="1142" y="9550"/>
                  </a:lnTo>
                  <a:lnTo>
                    <a:pt x="1029" y="9601"/>
                  </a:lnTo>
                  <a:lnTo>
                    <a:pt x="892" y="9755"/>
                  </a:lnTo>
                  <a:lnTo>
                    <a:pt x="746" y="9853"/>
                  </a:lnTo>
                  <a:lnTo>
                    <a:pt x="686" y="9775"/>
                  </a:lnTo>
                  <a:lnTo>
                    <a:pt x="637" y="9781"/>
                  </a:lnTo>
                  <a:lnTo>
                    <a:pt x="517" y="9840"/>
                  </a:lnTo>
                  <a:lnTo>
                    <a:pt x="497" y="9942"/>
                  </a:lnTo>
                  <a:lnTo>
                    <a:pt x="434" y="10016"/>
                  </a:lnTo>
                  <a:lnTo>
                    <a:pt x="372" y="10094"/>
                  </a:lnTo>
                  <a:lnTo>
                    <a:pt x="333" y="10172"/>
                  </a:lnTo>
                  <a:lnTo>
                    <a:pt x="266" y="10168"/>
                  </a:lnTo>
                  <a:lnTo>
                    <a:pt x="217" y="10086"/>
                  </a:lnTo>
                  <a:lnTo>
                    <a:pt x="134" y="10086"/>
                  </a:lnTo>
                  <a:lnTo>
                    <a:pt x="77" y="10159"/>
                  </a:lnTo>
                  <a:lnTo>
                    <a:pt x="17" y="10178"/>
                  </a:lnTo>
                  <a:lnTo>
                    <a:pt x="0" y="10303"/>
                  </a:lnTo>
                  <a:lnTo>
                    <a:pt x="78" y="10326"/>
                  </a:lnTo>
                  <a:lnTo>
                    <a:pt x="133" y="10326"/>
                  </a:lnTo>
                  <a:lnTo>
                    <a:pt x="213" y="10443"/>
                  </a:lnTo>
                  <a:lnTo>
                    <a:pt x="190" y="10662"/>
                  </a:lnTo>
                  <a:lnTo>
                    <a:pt x="231" y="10788"/>
                  </a:lnTo>
                  <a:lnTo>
                    <a:pt x="262" y="10847"/>
                  </a:lnTo>
                  <a:lnTo>
                    <a:pt x="282" y="10968"/>
                  </a:lnTo>
                  <a:lnTo>
                    <a:pt x="337" y="11040"/>
                  </a:lnTo>
                  <a:lnTo>
                    <a:pt x="424" y="11071"/>
                  </a:lnTo>
                  <a:lnTo>
                    <a:pt x="465" y="11186"/>
                  </a:lnTo>
                  <a:lnTo>
                    <a:pt x="540" y="11180"/>
                  </a:lnTo>
                  <a:lnTo>
                    <a:pt x="596" y="11201"/>
                  </a:lnTo>
                  <a:lnTo>
                    <a:pt x="645" y="11223"/>
                  </a:lnTo>
                  <a:lnTo>
                    <a:pt x="735" y="11198"/>
                  </a:lnTo>
                  <a:lnTo>
                    <a:pt x="776" y="11089"/>
                  </a:lnTo>
                  <a:lnTo>
                    <a:pt x="857" y="11047"/>
                  </a:lnTo>
                  <a:lnTo>
                    <a:pt x="954" y="11071"/>
                  </a:lnTo>
                  <a:lnTo>
                    <a:pt x="993" y="11139"/>
                  </a:lnTo>
                  <a:lnTo>
                    <a:pt x="1119" y="11238"/>
                  </a:lnTo>
                  <a:lnTo>
                    <a:pt x="1269" y="11219"/>
                  </a:lnTo>
                  <a:lnTo>
                    <a:pt x="1313" y="11207"/>
                  </a:lnTo>
                  <a:lnTo>
                    <a:pt x="1390" y="11119"/>
                  </a:lnTo>
                  <a:lnTo>
                    <a:pt x="1486" y="11040"/>
                  </a:lnTo>
                  <a:lnTo>
                    <a:pt x="1581" y="11016"/>
                  </a:lnTo>
                  <a:lnTo>
                    <a:pt x="1654" y="11065"/>
                  </a:lnTo>
                  <a:lnTo>
                    <a:pt x="1739" y="11096"/>
                  </a:lnTo>
                  <a:lnTo>
                    <a:pt x="1739" y="11260"/>
                  </a:lnTo>
                  <a:lnTo>
                    <a:pt x="1702" y="11340"/>
                  </a:lnTo>
                  <a:lnTo>
                    <a:pt x="1719" y="11558"/>
                  </a:lnTo>
                  <a:lnTo>
                    <a:pt x="1711" y="11714"/>
                  </a:lnTo>
                  <a:lnTo>
                    <a:pt x="1701" y="11890"/>
                  </a:lnTo>
                  <a:lnTo>
                    <a:pt x="1645" y="12051"/>
                  </a:lnTo>
                  <a:lnTo>
                    <a:pt x="1657" y="12205"/>
                  </a:lnTo>
                  <a:cubicBezTo>
                    <a:pt x="1663" y="12254"/>
                    <a:pt x="1664" y="12305"/>
                    <a:pt x="1661" y="12355"/>
                  </a:cubicBezTo>
                  <a:cubicBezTo>
                    <a:pt x="1657" y="12420"/>
                    <a:pt x="1645" y="12483"/>
                    <a:pt x="1626" y="12542"/>
                  </a:cubicBezTo>
                  <a:lnTo>
                    <a:pt x="1585" y="12622"/>
                  </a:lnTo>
                  <a:lnTo>
                    <a:pt x="1546" y="12708"/>
                  </a:lnTo>
                  <a:lnTo>
                    <a:pt x="1479" y="12732"/>
                  </a:lnTo>
                  <a:lnTo>
                    <a:pt x="1386" y="12744"/>
                  </a:lnTo>
                  <a:lnTo>
                    <a:pt x="1285" y="12855"/>
                  </a:lnTo>
                  <a:lnTo>
                    <a:pt x="1201" y="12825"/>
                  </a:lnTo>
                  <a:lnTo>
                    <a:pt x="1164" y="12855"/>
                  </a:lnTo>
                  <a:lnTo>
                    <a:pt x="1228" y="12954"/>
                  </a:lnTo>
                  <a:lnTo>
                    <a:pt x="1263" y="13016"/>
                  </a:lnTo>
                  <a:lnTo>
                    <a:pt x="1239" y="13122"/>
                  </a:lnTo>
                  <a:lnTo>
                    <a:pt x="1307" y="13243"/>
                  </a:lnTo>
                  <a:lnTo>
                    <a:pt x="1359" y="13286"/>
                  </a:lnTo>
                  <a:lnTo>
                    <a:pt x="1408" y="13345"/>
                  </a:lnTo>
                  <a:lnTo>
                    <a:pt x="1404" y="13429"/>
                  </a:lnTo>
                  <a:lnTo>
                    <a:pt x="1404" y="13509"/>
                  </a:lnTo>
                  <a:lnTo>
                    <a:pt x="1481" y="13572"/>
                  </a:lnTo>
                  <a:lnTo>
                    <a:pt x="1558" y="13731"/>
                  </a:lnTo>
                  <a:lnTo>
                    <a:pt x="1602" y="13657"/>
                  </a:lnTo>
                  <a:lnTo>
                    <a:pt x="1602" y="13398"/>
                  </a:lnTo>
                  <a:lnTo>
                    <a:pt x="1659" y="13331"/>
                  </a:lnTo>
                  <a:lnTo>
                    <a:pt x="1705" y="13420"/>
                  </a:lnTo>
                  <a:lnTo>
                    <a:pt x="1741" y="13555"/>
                  </a:lnTo>
                  <a:lnTo>
                    <a:pt x="1778" y="13837"/>
                  </a:lnTo>
                  <a:lnTo>
                    <a:pt x="1857" y="13946"/>
                  </a:lnTo>
                  <a:lnTo>
                    <a:pt x="1897" y="14113"/>
                  </a:lnTo>
                  <a:lnTo>
                    <a:pt x="1945" y="14215"/>
                  </a:lnTo>
                  <a:lnTo>
                    <a:pt x="1995" y="14373"/>
                  </a:lnTo>
                  <a:lnTo>
                    <a:pt x="2107" y="14477"/>
                  </a:lnTo>
                  <a:lnTo>
                    <a:pt x="2161" y="14557"/>
                  </a:lnTo>
                  <a:lnTo>
                    <a:pt x="2205" y="14753"/>
                  </a:lnTo>
                  <a:lnTo>
                    <a:pt x="2226" y="14836"/>
                  </a:lnTo>
                  <a:lnTo>
                    <a:pt x="2263" y="14879"/>
                  </a:lnTo>
                  <a:lnTo>
                    <a:pt x="2376" y="14996"/>
                  </a:lnTo>
                  <a:cubicBezTo>
                    <a:pt x="2426" y="15014"/>
                    <a:pt x="2466" y="15070"/>
                    <a:pt x="2482" y="15144"/>
                  </a:cubicBezTo>
                  <a:cubicBezTo>
                    <a:pt x="2497" y="15214"/>
                    <a:pt x="2488" y="15290"/>
                    <a:pt x="2459" y="15348"/>
                  </a:cubicBezTo>
                  <a:lnTo>
                    <a:pt x="2471" y="15538"/>
                  </a:lnTo>
                  <a:lnTo>
                    <a:pt x="2507" y="15643"/>
                  </a:lnTo>
                  <a:lnTo>
                    <a:pt x="2572" y="15815"/>
                  </a:lnTo>
                  <a:lnTo>
                    <a:pt x="2569" y="15885"/>
                  </a:lnTo>
                  <a:lnTo>
                    <a:pt x="2642" y="16007"/>
                  </a:lnTo>
                  <a:lnTo>
                    <a:pt x="2642" y="16132"/>
                  </a:lnTo>
                  <a:lnTo>
                    <a:pt x="2752" y="16182"/>
                  </a:lnTo>
                  <a:lnTo>
                    <a:pt x="2832" y="16227"/>
                  </a:lnTo>
                  <a:lnTo>
                    <a:pt x="2913" y="16387"/>
                  </a:lnTo>
                  <a:lnTo>
                    <a:pt x="2927" y="16529"/>
                  </a:lnTo>
                  <a:lnTo>
                    <a:pt x="2966" y="16723"/>
                  </a:lnTo>
                  <a:lnTo>
                    <a:pt x="3043" y="16785"/>
                  </a:lnTo>
                  <a:lnTo>
                    <a:pt x="3087" y="16846"/>
                  </a:lnTo>
                  <a:lnTo>
                    <a:pt x="3139" y="16957"/>
                  </a:lnTo>
                  <a:lnTo>
                    <a:pt x="3191" y="17089"/>
                  </a:lnTo>
                  <a:lnTo>
                    <a:pt x="3118" y="17304"/>
                  </a:lnTo>
                  <a:lnTo>
                    <a:pt x="3139" y="17419"/>
                  </a:lnTo>
                  <a:lnTo>
                    <a:pt x="3194" y="17508"/>
                  </a:lnTo>
                  <a:lnTo>
                    <a:pt x="3227" y="17680"/>
                  </a:lnTo>
                  <a:lnTo>
                    <a:pt x="3227" y="17814"/>
                  </a:lnTo>
                  <a:lnTo>
                    <a:pt x="3293" y="17911"/>
                  </a:lnTo>
                  <a:lnTo>
                    <a:pt x="3336" y="18030"/>
                  </a:lnTo>
                  <a:lnTo>
                    <a:pt x="3409" y="18178"/>
                  </a:lnTo>
                  <a:lnTo>
                    <a:pt x="3565" y="18190"/>
                  </a:lnTo>
                  <a:lnTo>
                    <a:pt x="3748" y="18135"/>
                  </a:lnTo>
                  <a:lnTo>
                    <a:pt x="3935" y="18014"/>
                  </a:lnTo>
                  <a:lnTo>
                    <a:pt x="4073" y="17896"/>
                  </a:lnTo>
                  <a:lnTo>
                    <a:pt x="4184" y="17812"/>
                  </a:lnTo>
                  <a:cubicBezTo>
                    <a:pt x="4199" y="17796"/>
                    <a:pt x="4214" y="17780"/>
                    <a:pt x="4230" y="17765"/>
                  </a:cubicBezTo>
                  <a:cubicBezTo>
                    <a:pt x="4287" y="17711"/>
                    <a:pt x="4350" y="17669"/>
                    <a:pt x="4415" y="17640"/>
                  </a:cubicBezTo>
                  <a:lnTo>
                    <a:pt x="4544" y="17598"/>
                  </a:lnTo>
                  <a:lnTo>
                    <a:pt x="4658" y="17456"/>
                  </a:lnTo>
                  <a:lnTo>
                    <a:pt x="4758" y="17382"/>
                  </a:lnTo>
                  <a:lnTo>
                    <a:pt x="4839" y="17253"/>
                  </a:lnTo>
                  <a:lnTo>
                    <a:pt x="4875" y="17128"/>
                  </a:lnTo>
                  <a:lnTo>
                    <a:pt x="4961" y="17019"/>
                  </a:lnTo>
                  <a:cubicBezTo>
                    <a:pt x="4995" y="16986"/>
                    <a:pt x="5032" y="16960"/>
                    <a:pt x="5070" y="16941"/>
                  </a:cubicBezTo>
                  <a:cubicBezTo>
                    <a:pt x="5110" y="16921"/>
                    <a:pt x="5151" y="16908"/>
                    <a:pt x="5192" y="16903"/>
                  </a:cubicBezTo>
                  <a:cubicBezTo>
                    <a:pt x="5225" y="16899"/>
                    <a:pt x="5257" y="16887"/>
                    <a:pt x="5288" y="16869"/>
                  </a:cubicBezTo>
                  <a:cubicBezTo>
                    <a:pt x="5328" y="16844"/>
                    <a:pt x="5365" y="16809"/>
                    <a:pt x="5396" y="16764"/>
                  </a:cubicBezTo>
                  <a:lnTo>
                    <a:pt x="5451" y="16651"/>
                  </a:lnTo>
                  <a:lnTo>
                    <a:pt x="5538" y="16468"/>
                  </a:lnTo>
                  <a:lnTo>
                    <a:pt x="5657" y="16322"/>
                  </a:lnTo>
                  <a:cubicBezTo>
                    <a:pt x="5670" y="16286"/>
                    <a:pt x="5682" y="16249"/>
                    <a:pt x="5694" y="16212"/>
                  </a:cubicBezTo>
                  <a:cubicBezTo>
                    <a:pt x="5710" y="16157"/>
                    <a:pt x="5726" y="16102"/>
                    <a:pt x="5740" y="16045"/>
                  </a:cubicBezTo>
                  <a:lnTo>
                    <a:pt x="5776" y="15879"/>
                  </a:lnTo>
                  <a:cubicBezTo>
                    <a:pt x="5808" y="15838"/>
                    <a:pt x="5839" y="15797"/>
                    <a:pt x="5869" y="15756"/>
                  </a:cubicBezTo>
                  <a:cubicBezTo>
                    <a:pt x="5901" y="15713"/>
                    <a:pt x="5933" y="15670"/>
                    <a:pt x="5964" y="15626"/>
                  </a:cubicBezTo>
                  <a:lnTo>
                    <a:pt x="6029" y="15553"/>
                  </a:lnTo>
                  <a:lnTo>
                    <a:pt x="6063" y="15485"/>
                  </a:lnTo>
                  <a:lnTo>
                    <a:pt x="6063" y="15401"/>
                  </a:lnTo>
                  <a:lnTo>
                    <a:pt x="5965" y="15268"/>
                  </a:lnTo>
                  <a:lnTo>
                    <a:pt x="5871" y="15159"/>
                  </a:lnTo>
                  <a:lnTo>
                    <a:pt x="5830" y="15003"/>
                  </a:lnTo>
                  <a:lnTo>
                    <a:pt x="5748" y="14940"/>
                  </a:lnTo>
                  <a:lnTo>
                    <a:pt x="5631" y="14861"/>
                  </a:lnTo>
                  <a:lnTo>
                    <a:pt x="5505" y="14786"/>
                  </a:lnTo>
                  <a:lnTo>
                    <a:pt x="5437" y="14638"/>
                  </a:lnTo>
                  <a:lnTo>
                    <a:pt x="5414" y="14547"/>
                  </a:lnTo>
                  <a:lnTo>
                    <a:pt x="5434" y="14455"/>
                  </a:lnTo>
                  <a:lnTo>
                    <a:pt x="5487" y="14377"/>
                  </a:lnTo>
                  <a:lnTo>
                    <a:pt x="5436" y="14294"/>
                  </a:lnTo>
                  <a:lnTo>
                    <a:pt x="5436" y="14214"/>
                  </a:lnTo>
                  <a:lnTo>
                    <a:pt x="5394" y="14183"/>
                  </a:lnTo>
                  <a:lnTo>
                    <a:pt x="5375" y="14243"/>
                  </a:lnTo>
                  <a:lnTo>
                    <a:pt x="5340" y="14329"/>
                  </a:lnTo>
                  <a:lnTo>
                    <a:pt x="5256" y="14499"/>
                  </a:lnTo>
                  <a:lnTo>
                    <a:pt x="5091" y="14727"/>
                  </a:lnTo>
                  <a:lnTo>
                    <a:pt x="5056" y="14801"/>
                  </a:lnTo>
                  <a:lnTo>
                    <a:pt x="4994" y="14801"/>
                  </a:lnTo>
                  <a:lnTo>
                    <a:pt x="4947" y="14807"/>
                  </a:lnTo>
                  <a:lnTo>
                    <a:pt x="4906" y="14856"/>
                  </a:lnTo>
                  <a:lnTo>
                    <a:pt x="4740" y="14875"/>
                  </a:lnTo>
                  <a:lnTo>
                    <a:pt x="4692" y="14807"/>
                  </a:lnTo>
                  <a:lnTo>
                    <a:pt x="4634" y="14766"/>
                  </a:lnTo>
                  <a:lnTo>
                    <a:pt x="4581" y="14679"/>
                  </a:lnTo>
                  <a:lnTo>
                    <a:pt x="4674" y="14568"/>
                  </a:lnTo>
                  <a:lnTo>
                    <a:pt x="4648" y="14475"/>
                  </a:lnTo>
                  <a:lnTo>
                    <a:pt x="4550" y="14438"/>
                  </a:lnTo>
                  <a:lnTo>
                    <a:pt x="4562" y="14367"/>
                  </a:lnTo>
                  <a:lnTo>
                    <a:pt x="4522" y="14348"/>
                  </a:lnTo>
                  <a:lnTo>
                    <a:pt x="4490" y="14410"/>
                  </a:lnTo>
                  <a:lnTo>
                    <a:pt x="4462" y="14502"/>
                  </a:lnTo>
                  <a:lnTo>
                    <a:pt x="4337" y="14533"/>
                  </a:lnTo>
                  <a:cubicBezTo>
                    <a:pt x="4331" y="14498"/>
                    <a:pt x="4323" y="14463"/>
                    <a:pt x="4314" y="14428"/>
                  </a:cubicBezTo>
                  <a:cubicBezTo>
                    <a:pt x="4298" y="14362"/>
                    <a:pt x="4278" y="14299"/>
                    <a:pt x="4255" y="14237"/>
                  </a:cubicBezTo>
                  <a:lnTo>
                    <a:pt x="4234" y="14018"/>
                  </a:lnTo>
                  <a:lnTo>
                    <a:pt x="4191" y="13904"/>
                  </a:lnTo>
                  <a:lnTo>
                    <a:pt x="4136" y="13783"/>
                  </a:lnTo>
                  <a:lnTo>
                    <a:pt x="4036" y="13581"/>
                  </a:lnTo>
                  <a:lnTo>
                    <a:pt x="3967" y="13457"/>
                  </a:lnTo>
                  <a:lnTo>
                    <a:pt x="3917" y="13357"/>
                  </a:lnTo>
                  <a:lnTo>
                    <a:pt x="3910" y="13265"/>
                  </a:lnTo>
                  <a:lnTo>
                    <a:pt x="3970" y="13125"/>
                  </a:lnTo>
                  <a:lnTo>
                    <a:pt x="3985" y="13013"/>
                  </a:lnTo>
                  <a:lnTo>
                    <a:pt x="4029" y="12939"/>
                  </a:lnTo>
                  <a:lnTo>
                    <a:pt x="4100" y="12939"/>
                  </a:lnTo>
                  <a:lnTo>
                    <a:pt x="4187" y="12956"/>
                  </a:lnTo>
                  <a:lnTo>
                    <a:pt x="4248" y="13017"/>
                  </a:lnTo>
                  <a:lnTo>
                    <a:pt x="4344" y="13091"/>
                  </a:lnTo>
                  <a:lnTo>
                    <a:pt x="4365" y="13162"/>
                  </a:lnTo>
                  <a:lnTo>
                    <a:pt x="4421" y="13266"/>
                  </a:lnTo>
                  <a:cubicBezTo>
                    <a:pt x="4450" y="13317"/>
                    <a:pt x="4470" y="13379"/>
                    <a:pt x="4479" y="13445"/>
                  </a:cubicBezTo>
                  <a:cubicBezTo>
                    <a:pt x="4485" y="13493"/>
                    <a:pt x="4485" y="13543"/>
                    <a:pt x="4479" y="13591"/>
                  </a:cubicBezTo>
                  <a:lnTo>
                    <a:pt x="4511" y="13696"/>
                  </a:lnTo>
                  <a:lnTo>
                    <a:pt x="4660" y="13788"/>
                  </a:lnTo>
                  <a:lnTo>
                    <a:pt x="4794" y="13899"/>
                  </a:lnTo>
                  <a:lnTo>
                    <a:pt x="4994" y="14024"/>
                  </a:lnTo>
                  <a:lnTo>
                    <a:pt x="5100" y="14092"/>
                  </a:lnTo>
                  <a:lnTo>
                    <a:pt x="5224" y="14082"/>
                  </a:lnTo>
                  <a:lnTo>
                    <a:pt x="5261" y="14033"/>
                  </a:lnTo>
                  <a:lnTo>
                    <a:pt x="5374" y="13959"/>
                  </a:lnTo>
                  <a:lnTo>
                    <a:pt x="5431" y="13947"/>
                  </a:lnTo>
                  <a:lnTo>
                    <a:pt x="5522" y="14062"/>
                  </a:lnTo>
                  <a:cubicBezTo>
                    <a:pt x="5537" y="14073"/>
                    <a:pt x="5550" y="14086"/>
                    <a:pt x="5562" y="14103"/>
                  </a:cubicBezTo>
                  <a:cubicBezTo>
                    <a:pt x="5586" y="14136"/>
                    <a:pt x="5605" y="14180"/>
                    <a:pt x="5614" y="14228"/>
                  </a:cubicBezTo>
                  <a:lnTo>
                    <a:pt x="5643" y="14331"/>
                  </a:lnTo>
                  <a:lnTo>
                    <a:pt x="5698" y="14433"/>
                  </a:lnTo>
                  <a:lnTo>
                    <a:pt x="5848" y="14477"/>
                  </a:lnTo>
                  <a:lnTo>
                    <a:pt x="6003" y="14470"/>
                  </a:lnTo>
                  <a:cubicBezTo>
                    <a:pt x="6040" y="14472"/>
                    <a:pt x="6077" y="14481"/>
                    <a:pt x="6112" y="14497"/>
                  </a:cubicBezTo>
                  <a:cubicBezTo>
                    <a:pt x="6145" y="14512"/>
                    <a:pt x="6176" y="14533"/>
                    <a:pt x="6206" y="14559"/>
                  </a:cubicBezTo>
                  <a:lnTo>
                    <a:pt x="6303" y="14547"/>
                  </a:lnTo>
                  <a:lnTo>
                    <a:pt x="6419" y="14487"/>
                  </a:lnTo>
                  <a:lnTo>
                    <a:pt x="6603" y="14487"/>
                  </a:lnTo>
                  <a:lnTo>
                    <a:pt x="6724" y="14567"/>
                  </a:lnTo>
                  <a:lnTo>
                    <a:pt x="6879" y="14555"/>
                  </a:lnTo>
                  <a:lnTo>
                    <a:pt x="6977" y="14489"/>
                  </a:lnTo>
                  <a:lnTo>
                    <a:pt x="7070" y="14403"/>
                  </a:lnTo>
                  <a:lnTo>
                    <a:pt x="7147" y="14409"/>
                  </a:lnTo>
                  <a:lnTo>
                    <a:pt x="7209" y="14502"/>
                  </a:lnTo>
                  <a:lnTo>
                    <a:pt x="7315" y="14543"/>
                  </a:lnTo>
                  <a:lnTo>
                    <a:pt x="7340" y="14604"/>
                  </a:lnTo>
                  <a:lnTo>
                    <a:pt x="7368" y="14721"/>
                  </a:lnTo>
                  <a:lnTo>
                    <a:pt x="7407" y="14857"/>
                  </a:lnTo>
                  <a:lnTo>
                    <a:pt x="7550" y="14913"/>
                  </a:lnTo>
                  <a:lnTo>
                    <a:pt x="7601" y="14995"/>
                  </a:lnTo>
                  <a:lnTo>
                    <a:pt x="7666" y="15131"/>
                  </a:lnTo>
                  <a:lnTo>
                    <a:pt x="7730" y="15227"/>
                  </a:lnTo>
                  <a:lnTo>
                    <a:pt x="7824" y="15221"/>
                  </a:lnTo>
                  <a:lnTo>
                    <a:pt x="7928" y="15166"/>
                  </a:lnTo>
                  <a:lnTo>
                    <a:pt x="7948" y="15245"/>
                  </a:lnTo>
                  <a:lnTo>
                    <a:pt x="7920" y="15356"/>
                  </a:lnTo>
                  <a:lnTo>
                    <a:pt x="7861" y="15391"/>
                  </a:lnTo>
                  <a:lnTo>
                    <a:pt x="7781" y="15366"/>
                  </a:lnTo>
                  <a:lnTo>
                    <a:pt x="7730" y="15391"/>
                  </a:lnTo>
                  <a:lnTo>
                    <a:pt x="7758" y="15489"/>
                  </a:lnTo>
                  <a:lnTo>
                    <a:pt x="7847" y="15538"/>
                  </a:lnTo>
                  <a:lnTo>
                    <a:pt x="7873" y="15682"/>
                  </a:lnTo>
                  <a:lnTo>
                    <a:pt x="7941" y="15770"/>
                  </a:lnTo>
                  <a:lnTo>
                    <a:pt x="8042" y="15801"/>
                  </a:lnTo>
                  <a:lnTo>
                    <a:pt x="8140" y="15801"/>
                  </a:lnTo>
                  <a:lnTo>
                    <a:pt x="8215" y="15735"/>
                  </a:lnTo>
                  <a:lnTo>
                    <a:pt x="8215" y="15647"/>
                  </a:lnTo>
                  <a:lnTo>
                    <a:pt x="8207" y="15558"/>
                  </a:lnTo>
                  <a:lnTo>
                    <a:pt x="8244" y="15441"/>
                  </a:lnTo>
                  <a:cubicBezTo>
                    <a:pt x="8257" y="15421"/>
                    <a:pt x="8274" y="15406"/>
                    <a:pt x="8293" y="15398"/>
                  </a:cubicBezTo>
                  <a:cubicBezTo>
                    <a:pt x="8324" y="15385"/>
                    <a:pt x="8357" y="15392"/>
                    <a:pt x="8385" y="15417"/>
                  </a:cubicBezTo>
                  <a:lnTo>
                    <a:pt x="8429" y="15521"/>
                  </a:lnTo>
                  <a:lnTo>
                    <a:pt x="8417" y="15693"/>
                  </a:lnTo>
                  <a:lnTo>
                    <a:pt x="8397" y="15792"/>
                  </a:lnTo>
                  <a:lnTo>
                    <a:pt x="8386" y="15933"/>
                  </a:lnTo>
                  <a:lnTo>
                    <a:pt x="8386" y="16079"/>
                  </a:lnTo>
                  <a:lnTo>
                    <a:pt x="8398" y="16182"/>
                  </a:lnTo>
                  <a:lnTo>
                    <a:pt x="8473" y="16441"/>
                  </a:lnTo>
                  <a:lnTo>
                    <a:pt x="8502" y="16728"/>
                  </a:lnTo>
                  <a:lnTo>
                    <a:pt x="8510" y="16868"/>
                  </a:lnTo>
                  <a:lnTo>
                    <a:pt x="8607" y="17022"/>
                  </a:lnTo>
                  <a:lnTo>
                    <a:pt x="8663" y="17133"/>
                  </a:lnTo>
                  <a:lnTo>
                    <a:pt x="8679" y="17303"/>
                  </a:lnTo>
                  <a:lnTo>
                    <a:pt x="8703" y="17418"/>
                  </a:lnTo>
                  <a:lnTo>
                    <a:pt x="8759" y="17603"/>
                  </a:lnTo>
                  <a:lnTo>
                    <a:pt x="8799" y="17688"/>
                  </a:lnTo>
                  <a:lnTo>
                    <a:pt x="8858" y="17815"/>
                  </a:lnTo>
                  <a:lnTo>
                    <a:pt x="8894" y="17957"/>
                  </a:lnTo>
                  <a:lnTo>
                    <a:pt x="8919" y="18076"/>
                  </a:lnTo>
                  <a:lnTo>
                    <a:pt x="8963" y="18226"/>
                  </a:lnTo>
                  <a:lnTo>
                    <a:pt x="9034" y="18456"/>
                  </a:lnTo>
                  <a:lnTo>
                    <a:pt x="9088" y="18673"/>
                  </a:lnTo>
                  <a:lnTo>
                    <a:pt x="9120" y="18766"/>
                  </a:lnTo>
                  <a:lnTo>
                    <a:pt x="9157" y="18876"/>
                  </a:lnTo>
                  <a:lnTo>
                    <a:pt x="9165" y="18992"/>
                  </a:lnTo>
                  <a:lnTo>
                    <a:pt x="9224" y="19229"/>
                  </a:lnTo>
                  <a:lnTo>
                    <a:pt x="9265" y="19340"/>
                  </a:lnTo>
                  <a:lnTo>
                    <a:pt x="9335" y="19401"/>
                  </a:lnTo>
                  <a:lnTo>
                    <a:pt x="9398" y="19455"/>
                  </a:lnTo>
                  <a:lnTo>
                    <a:pt x="9435" y="19534"/>
                  </a:lnTo>
                  <a:lnTo>
                    <a:pt x="9499" y="19529"/>
                  </a:lnTo>
                  <a:cubicBezTo>
                    <a:pt x="9505" y="19494"/>
                    <a:pt x="9512" y="19459"/>
                    <a:pt x="9519" y="19424"/>
                  </a:cubicBezTo>
                  <a:cubicBezTo>
                    <a:pt x="9525" y="19391"/>
                    <a:pt x="9532" y="19357"/>
                    <a:pt x="9539" y="19324"/>
                  </a:cubicBezTo>
                  <a:cubicBezTo>
                    <a:pt x="9570" y="19289"/>
                    <a:pt x="9599" y="19249"/>
                    <a:pt x="9625" y="19204"/>
                  </a:cubicBezTo>
                  <a:cubicBezTo>
                    <a:pt x="9647" y="19167"/>
                    <a:pt x="9667" y="19127"/>
                    <a:pt x="9684" y="19085"/>
                  </a:cubicBezTo>
                  <a:cubicBezTo>
                    <a:pt x="9697" y="19045"/>
                    <a:pt x="9711" y="19006"/>
                    <a:pt x="9726" y="18966"/>
                  </a:cubicBezTo>
                  <a:cubicBezTo>
                    <a:pt x="9741" y="18924"/>
                    <a:pt x="9756" y="18882"/>
                    <a:pt x="9772" y="18841"/>
                  </a:cubicBezTo>
                  <a:cubicBezTo>
                    <a:pt x="9774" y="18775"/>
                    <a:pt x="9777" y="18710"/>
                    <a:pt x="9780" y="18644"/>
                  </a:cubicBezTo>
                  <a:cubicBezTo>
                    <a:pt x="9783" y="18560"/>
                    <a:pt x="9787" y="18477"/>
                    <a:pt x="9791" y="18393"/>
                  </a:cubicBezTo>
                  <a:lnTo>
                    <a:pt x="9799" y="18288"/>
                  </a:lnTo>
                  <a:cubicBezTo>
                    <a:pt x="9805" y="18246"/>
                    <a:pt x="9812" y="18203"/>
                    <a:pt x="9819" y="18161"/>
                  </a:cubicBezTo>
                  <a:cubicBezTo>
                    <a:pt x="9829" y="18099"/>
                    <a:pt x="9840" y="18037"/>
                    <a:pt x="9852" y="17976"/>
                  </a:cubicBezTo>
                  <a:lnTo>
                    <a:pt x="9839" y="17816"/>
                  </a:lnTo>
                  <a:lnTo>
                    <a:pt x="9791" y="17643"/>
                  </a:lnTo>
                  <a:lnTo>
                    <a:pt x="9831" y="17391"/>
                  </a:lnTo>
                  <a:lnTo>
                    <a:pt x="9876" y="17301"/>
                  </a:lnTo>
                  <a:lnTo>
                    <a:pt x="10002" y="17165"/>
                  </a:lnTo>
                  <a:lnTo>
                    <a:pt x="10132" y="17023"/>
                  </a:lnTo>
                  <a:lnTo>
                    <a:pt x="10237" y="16902"/>
                  </a:lnTo>
                  <a:lnTo>
                    <a:pt x="10262" y="16723"/>
                  </a:lnTo>
                  <a:lnTo>
                    <a:pt x="10286" y="16610"/>
                  </a:lnTo>
                  <a:lnTo>
                    <a:pt x="10412" y="16555"/>
                  </a:lnTo>
                  <a:lnTo>
                    <a:pt x="10492" y="16493"/>
                  </a:lnTo>
                  <a:lnTo>
                    <a:pt x="10549" y="16327"/>
                  </a:lnTo>
                  <a:cubicBezTo>
                    <a:pt x="10554" y="16271"/>
                    <a:pt x="10568" y="16218"/>
                    <a:pt x="10590" y="16173"/>
                  </a:cubicBezTo>
                  <a:cubicBezTo>
                    <a:pt x="10626" y="16098"/>
                    <a:pt x="10680" y="16049"/>
                    <a:pt x="10740" y="16037"/>
                  </a:cubicBezTo>
                  <a:lnTo>
                    <a:pt x="10874" y="15975"/>
                  </a:lnTo>
                  <a:lnTo>
                    <a:pt x="10909" y="15840"/>
                  </a:lnTo>
                  <a:lnTo>
                    <a:pt x="10885" y="15717"/>
                  </a:lnTo>
                  <a:lnTo>
                    <a:pt x="10892" y="15606"/>
                  </a:lnTo>
                  <a:lnTo>
                    <a:pt x="11030" y="15483"/>
                  </a:lnTo>
                  <a:lnTo>
                    <a:pt x="11172" y="15422"/>
                  </a:lnTo>
                  <a:lnTo>
                    <a:pt x="11283" y="15422"/>
                  </a:lnTo>
                  <a:lnTo>
                    <a:pt x="11432" y="15358"/>
                  </a:lnTo>
                  <a:cubicBezTo>
                    <a:pt x="11441" y="15314"/>
                    <a:pt x="11462" y="15277"/>
                    <a:pt x="11490" y="15257"/>
                  </a:cubicBezTo>
                  <a:cubicBezTo>
                    <a:pt x="11517" y="15237"/>
                    <a:pt x="11549" y="15235"/>
                    <a:pt x="11578" y="15251"/>
                  </a:cubicBezTo>
                  <a:lnTo>
                    <a:pt x="11664" y="15279"/>
                  </a:lnTo>
                  <a:cubicBezTo>
                    <a:pt x="11683" y="15305"/>
                    <a:pt x="11699" y="15334"/>
                    <a:pt x="11713" y="15365"/>
                  </a:cubicBezTo>
                  <a:cubicBezTo>
                    <a:pt x="11732" y="15408"/>
                    <a:pt x="11745" y="15456"/>
                    <a:pt x="11753" y="15507"/>
                  </a:cubicBezTo>
                  <a:lnTo>
                    <a:pt x="11800" y="15701"/>
                  </a:lnTo>
                  <a:lnTo>
                    <a:pt x="11828" y="15833"/>
                  </a:lnTo>
                  <a:cubicBezTo>
                    <a:pt x="11839" y="15860"/>
                    <a:pt x="11854" y="15883"/>
                    <a:pt x="11872" y="15899"/>
                  </a:cubicBezTo>
                  <a:cubicBezTo>
                    <a:pt x="11906" y="15927"/>
                    <a:pt x="11947" y="15931"/>
                    <a:pt x="11982" y="15909"/>
                  </a:cubicBezTo>
                  <a:lnTo>
                    <a:pt x="12043" y="15981"/>
                  </a:lnTo>
                  <a:lnTo>
                    <a:pt x="12197" y="16141"/>
                  </a:lnTo>
                  <a:cubicBezTo>
                    <a:pt x="12217" y="16216"/>
                    <a:pt x="12238" y="16289"/>
                    <a:pt x="12262" y="16361"/>
                  </a:cubicBezTo>
                  <a:cubicBezTo>
                    <a:pt x="12295" y="16459"/>
                    <a:pt x="12331" y="16555"/>
                    <a:pt x="12368" y="16650"/>
                  </a:cubicBezTo>
                  <a:cubicBezTo>
                    <a:pt x="12386" y="16699"/>
                    <a:pt x="12405" y="16748"/>
                    <a:pt x="12423" y="16798"/>
                  </a:cubicBezTo>
                  <a:lnTo>
                    <a:pt x="12395" y="16894"/>
                  </a:lnTo>
                  <a:lnTo>
                    <a:pt x="12331" y="16954"/>
                  </a:lnTo>
                  <a:lnTo>
                    <a:pt x="12335" y="17094"/>
                  </a:lnTo>
                  <a:cubicBezTo>
                    <a:pt x="12355" y="17119"/>
                    <a:pt x="12375" y="17144"/>
                    <a:pt x="12396" y="17168"/>
                  </a:cubicBezTo>
                  <a:cubicBezTo>
                    <a:pt x="12423" y="17200"/>
                    <a:pt x="12450" y="17230"/>
                    <a:pt x="12478" y="17260"/>
                  </a:cubicBezTo>
                  <a:lnTo>
                    <a:pt x="12575" y="17255"/>
                  </a:lnTo>
                  <a:lnTo>
                    <a:pt x="12636" y="17120"/>
                  </a:lnTo>
                  <a:lnTo>
                    <a:pt x="12693" y="16980"/>
                  </a:lnTo>
                  <a:lnTo>
                    <a:pt x="12800" y="16904"/>
                  </a:lnTo>
                  <a:lnTo>
                    <a:pt x="12877" y="17115"/>
                  </a:lnTo>
                  <a:lnTo>
                    <a:pt x="12945" y="17317"/>
                  </a:lnTo>
                  <a:lnTo>
                    <a:pt x="12957" y="17518"/>
                  </a:lnTo>
                  <a:lnTo>
                    <a:pt x="13008" y="17691"/>
                  </a:lnTo>
                  <a:lnTo>
                    <a:pt x="13054" y="17855"/>
                  </a:lnTo>
                  <a:lnTo>
                    <a:pt x="13127" y="18014"/>
                  </a:lnTo>
                  <a:lnTo>
                    <a:pt x="13171" y="18203"/>
                  </a:lnTo>
                  <a:lnTo>
                    <a:pt x="13183" y="18371"/>
                  </a:lnTo>
                  <a:lnTo>
                    <a:pt x="13148" y="18675"/>
                  </a:lnTo>
                  <a:lnTo>
                    <a:pt x="13144" y="18870"/>
                  </a:lnTo>
                  <a:lnTo>
                    <a:pt x="13159" y="19080"/>
                  </a:lnTo>
                  <a:lnTo>
                    <a:pt x="13159" y="19174"/>
                  </a:lnTo>
                  <a:lnTo>
                    <a:pt x="13117" y="19238"/>
                  </a:lnTo>
                  <a:lnTo>
                    <a:pt x="13113" y="19347"/>
                  </a:lnTo>
                  <a:lnTo>
                    <a:pt x="13125" y="19507"/>
                  </a:lnTo>
                  <a:lnTo>
                    <a:pt x="13186" y="19549"/>
                  </a:lnTo>
                  <a:cubicBezTo>
                    <a:pt x="13215" y="19555"/>
                    <a:pt x="13242" y="19574"/>
                    <a:pt x="13263" y="19604"/>
                  </a:cubicBezTo>
                  <a:cubicBezTo>
                    <a:pt x="13285" y="19635"/>
                    <a:pt x="13300" y="19676"/>
                    <a:pt x="13306" y="19721"/>
                  </a:cubicBezTo>
                  <a:lnTo>
                    <a:pt x="13420" y="19817"/>
                  </a:lnTo>
                  <a:lnTo>
                    <a:pt x="13492" y="19981"/>
                  </a:lnTo>
                  <a:lnTo>
                    <a:pt x="13536" y="20099"/>
                  </a:lnTo>
                  <a:lnTo>
                    <a:pt x="13550" y="20266"/>
                  </a:lnTo>
                  <a:lnTo>
                    <a:pt x="13596" y="20554"/>
                  </a:lnTo>
                  <a:lnTo>
                    <a:pt x="13625" y="20775"/>
                  </a:lnTo>
                  <a:lnTo>
                    <a:pt x="13682" y="20923"/>
                  </a:lnTo>
                  <a:lnTo>
                    <a:pt x="13714" y="21021"/>
                  </a:lnTo>
                  <a:lnTo>
                    <a:pt x="13772" y="21189"/>
                  </a:lnTo>
                  <a:lnTo>
                    <a:pt x="13829" y="21220"/>
                  </a:lnTo>
                  <a:lnTo>
                    <a:pt x="13914" y="21327"/>
                  </a:lnTo>
                  <a:lnTo>
                    <a:pt x="13982" y="21385"/>
                  </a:lnTo>
                  <a:lnTo>
                    <a:pt x="14071" y="21477"/>
                  </a:lnTo>
                  <a:lnTo>
                    <a:pt x="14136" y="21600"/>
                  </a:lnTo>
                  <a:lnTo>
                    <a:pt x="14168" y="21558"/>
                  </a:lnTo>
                  <a:lnTo>
                    <a:pt x="14144" y="21461"/>
                  </a:lnTo>
                  <a:lnTo>
                    <a:pt x="14220" y="21456"/>
                  </a:lnTo>
                  <a:lnTo>
                    <a:pt x="14242" y="21376"/>
                  </a:lnTo>
                  <a:lnTo>
                    <a:pt x="14195" y="21227"/>
                  </a:lnTo>
                  <a:lnTo>
                    <a:pt x="14149" y="21028"/>
                  </a:lnTo>
                  <a:lnTo>
                    <a:pt x="14121" y="20856"/>
                  </a:lnTo>
                  <a:lnTo>
                    <a:pt x="14064" y="20706"/>
                  </a:lnTo>
                  <a:cubicBezTo>
                    <a:pt x="14060" y="20650"/>
                    <a:pt x="14051" y="20596"/>
                    <a:pt x="14037" y="20544"/>
                  </a:cubicBezTo>
                  <a:cubicBezTo>
                    <a:pt x="14023" y="20489"/>
                    <a:pt x="14004" y="20437"/>
                    <a:pt x="13980" y="20389"/>
                  </a:cubicBezTo>
                  <a:lnTo>
                    <a:pt x="13916" y="20256"/>
                  </a:lnTo>
                  <a:lnTo>
                    <a:pt x="13796" y="20153"/>
                  </a:lnTo>
                  <a:lnTo>
                    <a:pt x="13711" y="20030"/>
                  </a:lnTo>
                  <a:lnTo>
                    <a:pt x="13609" y="19920"/>
                  </a:lnTo>
                  <a:cubicBezTo>
                    <a:pt x="13556" y="19920"/>
                    <a:pt x="13507" y="19872"/>
                    <a:pt x="13485" y="19798"/>
                  </a:cubicBezTo>
                  <a:cubicBezTo>
                    <a:pt x="13470" y="19751"/>
                    <a:pt x="13469" y="19697"/>
                    <a:pt x="13481" y="19648"/>
                  </a:cubicBezTo>
                  <a:lnTo>
                    <a:pt x="13460" y="19495"/>
                  </a:lnTo>
                  <a:lnTo>
                    <a:pt x="13452" y="19396"/>
                  </a:lnTo>
                  <a:lnTo>
                    <a:pt x="13387" y="19310"/>
                  </a:lnTo>
                  <a:lnTo>
                    <a:pt x="13305" y="19191"/>
                  </a:lnTo>
                  <a:lnTo>
                    <a:pt x="13276" y="19059"/>
                  </a:lnTo>
                  <a:cubicBezTo>
                    <a:pt x="13277" y="19012"/>
                    <a:pt x="13280" y="18965"/>
                    <a:pt x="13285" y="18918"/>
                  </a:cubicBezTo>
                  <a:cubicBezTo>
                    <a:pt x="13292" y="18843"/>
                    <a:pt x="13304" y="18769"/>
                    <a:pt x="13320" y="18698"/>
                  </a:cubicBezTo>
                  <a:lnTo>
                    <a:pt x="13344" y="18550"/>
                  </a:lnTo>
                  <a:lnTo>
                    <a:pt x="13373" y="18396"/>
                  </a:lnTo>
                  <a:lnTo>
                    <a:pt x="13344" y="18289"/>
                  </a:lnTo>
                  <a:lnTo>
                    <a:pt x="13320" y="18141"/>
                  </a:lnTo>
                  <a:lnTo>
                    <a:pt x="13317" y="18024"/>
                  </a:lnTo>
                  <a:lnTo>
                    <a:pt x="13378" y="17962"/>
                  </a:lnTo>
                  <a:lnTo>
                    <a:pt x="13468" y="17956"/>
                  </a:lnTo>
                  <a:lnTo>
                    <a:pt x="13512" y="18073"/>
                  </a:lnTo>
                  <a:lnTo>
                    <a:pt x="13562" y="18139"/>
                  </a:lnTo>
                  <a:lnTo>
                    <a:pt x="13671" y="18279"/>
                  </a:lnTo>
                  <a:lnTo>
                    <a:pt x="13730" y="18310"/>
                  </a:lnTo>
                  <a:lnTo>
                    <a:pt x="13812" y="18382"/>
                  </a:lnTo>
                  <a:lnTo>
                    <a:pt x="13875" y="18423"/>
                  </a:lnTo>
                  <a:lnTo>
                    <a:pt x="13920" y="18490"/>
                  </a:lnTo>
                  <a:lnTo>
                    <a:pt x="13956" y="18648"/>
                  </a:lnTo>
                  <a:lnTo>
                    <a:pt x="14008" y="18743"/>
                  </a:lnTo>
                  <a:lnTo>
                    <a:pt x="14063" y="18771"/>
                  </a:lnTo>
                  <a:lnTo>
                    <a:pt x="14091" y="18862"/>
                  </a:lnTo>
                  <a:lnTo>
                    <a:pt x="14107" y="18940"/>
                  </a:lnTo>
                  <a:lnTo>
                    <a:pt x="14172" y="18933"/>
                  </a:lnTo>
                  <a:lnTo>
                    <a:pt x="14221" y="18872"/>
                  </a:lnTo>
                  <a:lnTo>
                    <a:pt x="14260" y="18826"/>
                  </a:lnTo>
                  <a:lnTo>
                    <a:pt x="14320" y="18833"/>
                  </a:lnTo>
                  <a:lnTo>
                    <a:pt x="14345" y="18921"/>
                  </a:lnTo>
                  <a:lnTo>
                    <a:pt x="14360" y="19056"/>
                  </a:lnTo>
                  <a:lnTo>
                    <a:pt x="14331" y="19130"/>
                  </a:lnTo>
                  <a:lnTo>
                    <a:pt x="14319" y="19343"/>
                  </a:lnTo>
                  <a:lnTo>
                    <a:pt x="14412" y="19408"/>
                  </a:lnTo>
                  <a:lnTo>
                    <a:pt x="14456" y="19286"/>
                  </a:lnTo>
                  <a:lnTo>
                    <a:pt x="14548" y="19241"/>
                  </a:lnTo>
                  <a:lnTo>
                    <a:pt x="14577" y="19051"/>
                  </a:lnTo>
                  <a:lnTo>
                    <a:pt x="14624" y="18944"/>
                  </a:lnTo>
                  <a:lnTo>
                    <a:pt x="14784" y="18882"/>
                  </a:lnTo>
                  <a:lnTo>
                    <a:pt x="14859" y="18791"/>
                  </a:lnTo>
                  <a:lnTo>
                    <a:pt x="15001" y="18675"/>
                  </a:lnTo>
                  <a:lnTo>
                    <a:pt x="15018" y="18428"/>
                  </a:lnTo>
                  <a:cubicBezTo>
                    <a:pt x="15027" y="18358"/>
                    <a:pt x="15029" y="18286"/>
                    <a:pt x="15026" y="18214"/>
                  </a:cubicBezTo>
                  <a:cubicBezTo>
                    <a:pt x="15023" y="18158"/>
                    <a:pt x="15016" y="18102"/>
                    <a:pt x="15005" y="18048"/>
                  </a:cubicBezTo>
                  <a:lnTo>
                    <a:pt x="14951" y="17795"/>
                  </a:lnTo>
                  <a:lnTo>
                    <a:pt x="14866" y="17561"/>
                  </a:lnTo>
                  <a:lnTo>
                    <a:pt x="14850" y="17352"/>
                  </a:lnTo>
                  <a:lnTo>
                    <a:pt x="14784" y="17141"/>
                  </a:lnTo>
                  <a:lnTo>
                    <a:pt x="14703" y="17036"/>
                  </a:lnTo>
                  <a:lnTo>
                    <a:pt x="14574" y="16931"/>
                  </a:lnTo>
                  <a:lnTo>
                    <a:pt x="14515" y="16866"/>
                  </a:lnTo>
                  <a:lnTo>
                    <a:pt x="14356" y="16669"/>
                  </a:lnTo>
                  <a:lnTo>
                    <a:pt x="14313" y="16504"/>
                  </a:lnTo>
                  <a:lnTo>
                    <a:pt x="14270" y="16280"/>
                  </a:lnTo>
                  <a:lnTo>
                    <a:pt x="14249" y="16054"/>
                  </a:lnTo>
                  <a:lnTo>
                    <a:pt x="14249" y="15855"/>
                  </a:lnTo>
                  <a:lnTo>
                    <a:pt x="14310" y="15701"/>
                  </a:lnTo>
                  <a:lnTo>
                    <a:pt x="14404" y="15603"/>
                  </a:lnTo>
                  <a:lnTo>
                    <a:pt x="14539" y="15572"/>
                  </a:lnTo>
                  <a:lnTo>
                    <a:pt x="14646" y="15529"/>
                  </a:lnTo>
                  <a:lnTo>
                    <a:pt x="14709" y="15498"/>
                  </a:lnTo>
                  <a:lnTo>
                    <a:pt x="14801" y="15566"/>
                  </a:lnTo>
                  <a:lnTo>
                    <a:pt x="14849" y="15613"/>
                  </a:lnTo>
                  <a:lnTo>
                    <a:pt x="14905" y="15711"/>
                  </a:lnTo>
                  <a:lnTo>
                    <a:pt x="14913" y="15816"/>
                  </a:lnTo>
                  <a:lnTo>
                    <a:pt x="14978" y="15932"/>
                  </a:lnTo>
                  <a:lnTo>
                    <a:pt x="15034" y="15903"/>
                  </a:lnTo>
                  <a:lnTo>
                    <a:pt x="15067" y="15749"/>
                  </a:lnTo>
                  <a:lnTo>
                    <a:pt x="15119" y="15621"/>
                  </a:lnTo>
                  <a:lnTo>
                    <a:pt x="15197" y="15541"/>
                  </a:lnTo>
                  <a:lnTo>
                    <a:pt x="15236" y="15492"/>
                  </a:lnTo>
                  <a:lnTo>
                    <a:pt x="15356" y="15426"/>
                  </a:lnTo>
                  <a:lnTo>
                    <a:pt x="15409" y="15420"/>
                  </a:lnTo>
                  <a:lnTo>
                    <a:pt x="15506" y="15420"/>
                  </a:lnTo>
                  <a:cubicBezTo>
                    <a:pt x="15541" y="15410"/>
                    <a:pt x="15576" y="15402"/>
                    <a:pt x="15611" y="15395"/>
                  </a:cubicBezTo>
                  <a:cubicBezTo>
                    <a:pt x="15656" y="15387"/>
                    <a:pt x="15702" y="15382"/>
                    <a:pt x="15748" y="15381"/>
                  </a:cubicBezTo>
                  <a:lnTo>
                    <a:pt x="15797" y="15264"/>
                  </a:lnTo>
                  <a:lnTo>
                    <a:pt x="15824" y="15215"/>
                  </a:lnTo>
                  <a:lnTo>
                    <a:pt x="15922" y="15247"/>
                  </a:lnTo>
                  <a:lnTo>
                    <a:pt x="16095" y="15132"/>
                  </a:lnTo>
                  <a:lnTo>
                    <a:pt x="16192" y="15009"/>
                  </a:lnTo>
                  <a:lnTo>
                    <a:pt x="16270" y="14854"/>
                  </a:lnTo>
                  <a:lnTo>
                    <a:pt x="16310" y="14737"/>
                  </a:lnTo>
                  <a:lnTo>
                    <a:pt x="16407" y="14620"/>
                  </a:lnTo>
                  <a:lnTo>
                    <a:pt x="16439" y="14464"/>
                  </a:lnTo>
                  <a:lnTo>
                    <a:pt x="16441" y="14274"/>
                  </a:lnTo>
                  <a:lnTo>
                    <a:pt x="16474" y="14063"/>
                  </a:lnTo>
                  <a:lnTo>
                    <a:pt x="16523" y="13908"/>
                  </a:lnTo>
                  <a:cubicBezTo>
                    <a:pt x="16537" y="13860"/>
                    <a:pt x="16549" y="13811"/>
                    <a:pt x="16559" y="13760"/>
                  </a:cubicBezTo>
                  <a:cubicBezTo>
                    <a:pt x="16573" y="13694"/>
                    <a:pt x="16583" y="13626"/>
                    <a:pt x="16590" y="13557"/>
                  </a:cubicBezTo>
                  <a:lnTo>
                    <a:pt x="16618" y="13434"/>
                  </a:lnTo>
                  <a:lnTo>
                    <a:pt x="16612" y="13238"/>
                  </a:lnTo>
                  <a:lnTo>
                    <a:pt x="16579" y="13087"/>
                  </a:lnTo>
                  <a:lnTo>
                    <a:pt x="16463" y="13118"/>
                  </a:lnTo>
                  <a:lnTo>
                    <a:pt x="16401" y="13023"/>
                  </a:lnTo>
                  <a:lnTo>
                    <a:pt x="16404" y="12902"/>
                  </a:lnTo>
                  <a:lnTo>
                    <a:pt x="16500" y="12877"/>
                  </a:lnTo>
                  <a:lnTo>
                    <a:pt x="16499" y="12711"/>
                  </a:lnTo>
                  <a:lnTo>
                    <a:pt x="16452" y="12608"/>
                  </a:lnTo>
                  <a:lnTo>
                    <a:pt x="16290" y="12516"/>
                  </a:lnTo>
                  <a:lnTo>
                    <a:pt x="16202" y="12414"/>
                  </a:lnTo>
                  <a:lnTo>
                    <a:pt x="16127" y="12274"/>
                  </a:lnTo>
                  <a:lnTo>
                    <a:pt x="16079" y="12031"/>
                  </a:lnTo>
                  <a:lnTo>
                    <a:pt x="16006" y="11871"/>
                  </a:lnTo>
                  <a:lnTo>
                    <a:pt x="15922" y="11816"/>
                  </a:lnTo>
                  <a:lnTo>
                    <a:pt x="15808" y="11687"/>
                  </a:lnTo>
                  <a:lnTo>
                    <a:pt x="15821" y="11475"/>
                  </a:lnTo>
                  <a:lnTo>
                    <a:pt x="15861" y="11346"/>
                  </a:lnTo>
                  <a:lnTo>
                    <a:pt x="15955" y="11253"/>
                  </a:lnTo>
                  <a:lnTo>
                    <a:pt x="16048" y="11167"/>
                  </a:lnTo>
                  <a:lnTo>
                    <a:pt x="16158" y="11093"/>
                  </a:lnTo>
                  <a:lnTo>
                    <a:pt x="16213" y="11001"/>
                  </a:lnTo>
                  <a:lnTo>
                    <a:pt x="16121" y="10906"/>
                  </a:lnTo>
                  <a:lnTo>
                    <a:pt x="16057" y="10878"/>
                  </a:lnTo>
                  <a:lnTo>
                    <a:pt x="15876" y="10796"/>
                  </a:lnTo>
                  <a:lnTo>
                    <a:pt x="15787" y="10913"/>
                  </a:lnTo>
                  <a:lnTo>
                    <a:pt x="15726" y="10986"/>
                  </a:lnTo>
                  <a:lnTo>
                    <a:pt x="15616" y="10898"/>
                  </a:lnTo>
                  <a:lnTo>
                    <a:pt x="15572" y="10814"/>
                  </a:lnTo>
                  <a:lnTo>
                    <a:pt x="15466" y="10773"/>
                  </a:lnTo>
                  <a:lnTo>
                    <a:pt x="15240" y="10656"/>
                  </a:lnTo>
                  <a:lnTo>
                    <a:pt x="15246" y="10486"/>
                  </a:lnTo>
                  <a:lnTo>
                    <a:pt x="15242" y="10361"/>
                  </a:lnTo>
                  <a:lnTo>
                    <a:pt x="15301" y="10324"/>
                  </a:lnTo>
                  <a:lnTo>
                    <a:pt x="15407" y="10336"/>
                  </a:lnTo>
                  <a:lnTo>
                    <a:pt x="15531" y="10149"/>
                  </a:lnTo>
                  <a:lnTo>
                    <a:pt x="15564" y="10015"/>
                  </a:lnTo>
                  <a:lnTo>
                    <a:pt x="15631" y="9837"/>
                  </a:lnTo>
                  <a:lnTo>
                    <a:pt x="15707" y="9806"/>
                  </a:lnTo>
                  <a:lnTo>
                    <a:pt x="15791" y="9837"/>
                  </a:lnTo>
                  <a:lnTo>
                    <a:pt x="15841" y="9943"/>
                  </a:lnTo>
                  <a:lnTo>
                    <a:pt x="15848" y="10050"/>
                  </a:lnTo>
                  <a:lnTo>
                    <a:pt x="15863" y="10231"/>
                  </a:lnTo>
                  <a:lnTo>
                    <a:pt x="15907" y="10340"/>
                  </a:lnTo>
                  <a:lnTo>
                    <a:pt x="15948" y="10401"/>
                  </a:lnTo>
                  <a:lnTo>
                    <a:pt x="16001" y="10382"/>
                  </a:lnTo>
                  <a:lnTo>
                    <a:pt x="16072" y="10288"/>
                  </a:lnTo>
                  <a:lnTo>
                    <a:pt x="16148" y="10200"/>
                  </a:lnTo>
                  <a:lnTo>
                    <a:pt x="16274" y="10150"/>
                  </a:lnTo>
                  <a:lnTo>
                    <a:pt x="16333" y="10181"/>
                  </a:lnTo>
                  <a:lnTo>
                    <a:pt x="16409" y="10234"/>
                  </a:lnTo>
                  <a:lnTo>
                    <a:pt x="16525" y="10312"/>
                  </a:lnTo>
                  <a:lnTo>
                    <a:pt x="16590" y="10442"/>
                  </a:lnTo>
                  <a:lnTo>
                    <a:pt x="16527" y="10497"/>
                  </a:lnTo>
                  <a:lnTo>
                    <a:pt x="16523" y="10644"/>
                  </a:lnTo>
                  <a:lnTo>
                    <a:pt x="16588" y="10729"/>
                  </a:lnTo>
                  <a:lnTo>
                    <a:pt x="16695" y="10722"/>
                  </a:lnTo>
                  <a:lnTo>
                    <a:pt x="16853" y="10809"/>
                  </a:lnTo>
                  <a:lnTo>
                    <a:pt x="16926" y="10987"/>
                  </a:lnTo>
                  <a:lnTo>
                    <a:pt x="16986" y="11078"/>
                  </a:lnTo>
                  <a:lnTo>
                    <a:pt x="17010" y="11232"/>
                  </a:lnTo>
                  <a:lnTo>
                    <a:pt x="17031" y="11349"/>
                  </a:lnTo>
                  <a:lnTo>
                    <a:pt x="17059" y="11498"/>
                  </a:lnTo>
                  <a:lnTo>
                    <a:pt x="17071" y="11651"/>
                  </a:lnTo>
                  <a:lnTo>
                    <a:pt x="17130" y="11766"/>
                  </a:lnTo>
                  <a:lnTo>
                    <a:pt x="17195" y="11815"/>
                  </a:lnTo>
                  <a:lnTo>
                    <a:pt x="17296" y="11702"/>
                  </a:lnTo>
                  <a:lnTo>
                    <a:pt x="17415" y="11614"/>
                  </a:lnTo>
                  <a:lnTo>
                    <a:pt x="17496" y="11558"/>
                  </a:lnTo>
                  <a:lnTo>
                    <a:pt x="17559" y="11499"/>
                  </a:lnTo>
                  <a:cubicBezTo>
                    <a:pt x="17562" y="11433"/>
                    <a:pt x="17556" y="11367"/>
                    <a:pt x="17540" y="11306"/>
                  </a:cubicBezTo>
                  <a:cubicBezTo>
                    <a:pt x="17525" y="11249"/>
                    <a:pt x="17502" y="11197"/>
                    <a:pt x="17473" y="11154"/>
                  </a:cubicBezTo>
                  <a:lnTo>
                    <a:pt x="17400" y="10964"/>
                  </a:lnTo>
                  <a:lnTo>
                    <a:pt x="17298" y="10799"/>
                  </a:lnTo>
                  <a:lnTo>
                    <a:pt x="17248" y="10793"/>
                  </a:lnTo>
                  <a:lnTo>
                    <a:pt x="17072" y="10623"/>
                  </a:lnTo>
                  <a:lnTo>
                    <a:pt x="16989" y="10544"/>
                  </a:lnTo>
                  <a:lnTo>
                    <a:pt x="16900" y="10423"/>
                  </a:lnTo>
                  <a:lnTo>
                    <a:pt x="16820" y="10351"/>
                  </a:lnTo>
                  <a:lnTo>
                    <a:pt x="16820" y="10220"/>
                  </a:lnTo>
                  <a:lnTo>
                    <a:pt x="16933" y="10133"/>
                  </a:lnTo>
                  <a:lnTo>
                    <a:pt x="17068" y="10029"/>
                  </a:lnTo>
                  <a:lnTo>
                    <a:pt x="17083" y="9914"/>
                  </a:lnTo>
                  <a:lnTo>
                    <a:pt x="17049" y="9761"/>
                  </a:lnTo>
                  <a:lnTo>
                    <a:pt x="16957" y="9770"/>
                  </a:lnTo>
                  <a:cubicBezTo>
                    <a:pt x="16942" y="9699"/>
                    <a:pt x="16956" y="9621"/>
                    <a:pt x="16992" y="9571"/>
                  </a:cubicBezTo>
                  <a:cubicBezTo>
                    <a:pt x="17020" y="9533"/>
                    <a:pt x="17058" y="9517"/>
                    <a:pt x="17095" y="9528"/>
                  </a:cubicBezTo>
                  <a:cubicBezTo>
                    <a:pt x="17106" y="9498"/>
                    <a:pt x="17116" y="9467"/>
                    <a:pt x="17123" y="9435"/>
                  </a:cubicBezTo>
                  <a:cubicBezTo>
                    <a:pt x="17139" y="9373"/>
                    <a:pt x="17147" y="9308"/>
                    <a:pt x="17149" y="9242"/>
                  </a:cubicBezTo>
                  <a:lnTo>
                    <a:pt x="17174" y="9110"/>
                  </a:lnTo>
                  <a:lnTo>
                    <a:pt x="17248" y="9178"/>
                  </a:lnTo>
                  <a:lnTo>
                    <a:pt x="17347" y="9270"/>
                  </a:lnTo>
                  <a:lnTo>
                    <a:pt x="17392" y="9297"/>
                  </a:lnTo>
                  <a:lnTo>
                    <a:pt x="17514" y="9286"/>
                  </a:lnTo>
                  <a:lnTo>
                    <a:pt x="17568" y="9177"/>
                  </a:lnTo>
                  <a:cubicBezTo>
                    <a:pt x="17590" y="9119"/>
                    <a:pt x="17610" y="9059"/>
                    <a:pt x="17626" y="8997"/>
                  </a:cubicBezTo>
                  <a:cubicBezTo>
                    <a:pt x="17641" y="8944"/>
                    <a:pt x="17653" y="8890"/>
                    <a:pt x="17663" y="8835"/>
                  </a:cubicBezTo>
                  <a:lnTo>
                    <a:pt x="17709" y="8691"/>
                  </a:lnTo>
                  <a:lnTo>
                    <a:pt x="17732" y="8540"/>
                  </a:lnTo>
                  <a:lnTo>
                    <a:pt x="17783" y="8406"/>
                  </a:lnTo>
                  <a:lnTo>
                    <a:pt x="17835" y="8208"/>
                  </a:lnTo>
                  <a:lnTo>
                    <a:pt x="17770" y="8060"/>
                  </a:lnTo>
                  <a:lnTo>
                    <a:pt x="17770" y="7890"/>
                  </a:lnTo>
                  <a:lnTo>
                    <a:pt x="17823" y="7767"/>
                  </a:lnTo>
                  <a:lnTo>
                    <a:pt x="17830" y="7600"/>
                  </a:lnTo>
                  <a:cubicBezTo>
                    <a:pt x="17813" y="7554"/>
                    <a:pt x="17796" y="7509"/>
                    <a:pt x="17778" y="7463"/>
                  </a:cubicBezTo>
                  <a:cubicBezTo>
                    <a:pt x="17763" y="7423"/>
                    <a:pt x="17747" y="7384"/>
                    <a:pt x="17735" y="7341"/>
                  </a:cubicBezTo>
                  <a:cubicBezTo>
                    <a:pt x="17715" y="7271"/>
                    <a:pt x="17705" y="7195"/>
                    <a:pt x="17707" y="7119"/>
                  </a:cubicBezTo>
                  <a:lnTo>
                    <a:pt x="17634" y="7044"/>
                  </a:lnTo>
                  <a:lnTo>
                    <a:pt x="17580" y="7052"/>
                  </a:lnTo>
                  <a:lnTo>
                    <a:pt x="17503" y="6849"/>
                  </a:lnTo>
                  <a:lnTo>
                    <a:pt x="17459" y="6758"/>
                  </a:lnTo>
                  <a:lnTo>
                    <a:pt x="17435" y="6611"/>
                  </a:lnTo>
                  <a:lnTo>
                    <a:pt x="17373" y="6495"/>
                  </a:lnTo>
                  <a:lnTo>
                    <a:pt x="17240" y="6324"/>
                  </a:lnTo>
                  <a:lnTo>
                    <a:pt x="17132" y="6263"/>
                  </a:lnTo>
                  <a:lnTo>
                    <a:pt x="17059" y="6103"/>
                  </a:lnTo>
                  <a:lnTo>
                    <a:pt x="16962" y="6028"/>
                  </a:lnTo>
                  <a:lnTo>
                    <a:pt x="16881" y="6047"/>
                  </a:lnTo>
                  <a:lnTo>
                    <a:pt x="16783" y="6115"/>
                  </a:lnTo>
                  <a:lnTo>
                    <a:pt x="16687" y="6140"/>
                  </a:lnTo>
                  <a:lnTo>
                    <a:pt x="16607" y="6103"/>
                  </a:lnTo>
                  <a:lnTo>
                    <a:pt x="16460" y="6072"/>
                  </a:lnTo>
                  <a:lnTo>
                    <a:pt x="16403" y="6004"/>
                  </a:lnTo>
                  <a:lnTo>
                    <a:pt x="16326" y="5924"/>
                  </a:lnTo>
                  <a:lnTo>
                    <a:pt x="16206" y="5924"/>
                  </a:lnTo>
                  <a:lnTo>
                    <a:pt x="16146" y="5807"/>
                  </a:lnTo>
                  <a:lnTo>
                    <a:pt x="16226" y="5720"/>
                  </a:lnTo>
                  <a:lnTo>
                    <a:pt x="16275" y="5634"/>
                  </a:lnTo>
                  <a:lnTo>
                    <a:pt x="16349" y="5282"/>
                  </a:lnTo>
                  <a:lnTo>
                    <a:pt x="16330" y="5106"/>
                  </a:lnTo>
                  <a:lnTo>
                    <a:pt x="16362" y="4989"/>
                  </a:lnTo>
                  <a:lnTo>
                    <a:pt x="16434" y="4856"/>
                  </a:lnTo>
                  <a:lnTo>
                    <a:pt x="16537" y="4743"/>
                  </a:lnTo>
                  <a:lnTo>
                    <a:pt x="16606" y="4658"/>
                  </a:lnTo>
                  <a:lnTo>
                    <a:pt x="16694" y="4611"/>
                  </a:lnTo>
                  <a:lnTo>
                    <a:pt x="16817" y="4582"/>
                  </a:lnTo>
                  <a:lnTo>
                    <a:pt x="16917" y="4582"/>
                  </a:lnTo>
                  <a:lnTo>
                    <a:pt x="17020" y="4619"/>
                  </a:lnTo>
                  <a:lnTo>
                    <a:pt x="17129" y="4632"/>
                  </a:lnTo>
                  <a:lnTo>
                    <a:pt x="17261" y="4626"/>
                  </a:lnTo>
                  <a:lnTo>
                    <a:pt x="17398" y="4558"/>
                  </a:lnTo>
                  <a:lnTo>
                    <a:pt x="17471" y="4527"/>
                  </a:lnTo>
                  <a:lnTo>
                    <a:pt x="17580" y="4490"/>
                  </a:lnTo>
                  <a:lnTo>
                    <a:pt x="17633" y="4527"/>
                  </a:lnTo>
                  <a:lnTo>
                    <a:pt x="17686" y="4607"/>
                  </a:lnTo>
                  <a:lnTo>
                    <a:pt x="17787" y="4674"/>
                  </a:lnTo>
                  <a:lnTo>
                    <a:pt x="17836" y="4724"/>
                  </a:lnTo>
                  <a:lnTo>
                    <a:pt x="17952" y="4730"/>
                  </a:lnTo>
                  <a:lnTo>
                    <a:pt x="18081" y="4644"/>
                  </a:lnTo>
                  <a:lnTo>
                    <a:pt x="18189" y="4625"/>
                  </a:lnTo>
                  <a:lnTo>
                    <a:pt x="18143" y="4366"/>
                  </a:lnTo>
                  <a:cubicBezTo>
                    <a:pt x="18105" y="4367"/>
                    <a:pt x="18070" y="4330"/>
                    <a:pt x="18058" y="4274"/>
                  </a:cubicBezTo>
                  <a:cubicBezTo>
                    <a:pt x="18044" y="4208"/>
                    <a:pt x="18064" y="4136"/>
                    <a:pt x="18106" y="4107"/>
                  </a:cubicBezTo>
                  <a:cubicBezTo>
                    <a:pt x="18105" y="4044"/>
                    <a:pt x="18122" y="3983"/>
                    <a:pt x="18153" y="3941"/>
                  </a:cubicBezTo>
                  <a:cubicBezTo>
                    <a:pt x="18184" y="3898"/>
                    <a:pt x="18225" y="3878"/>
                    <a:pt x="18266" y="3886"/>
                  </a:cubicBezTo>
                  <a:lnTo>
                    <a:pt x="18388" y="3912"/>
                  </a:lnTo>
                  <a:lnTo>
                    <a:pt x="18433" y="3986"/>
                  </a:lnTo>
                  <a:lnTo>
                    <a:pt x="18561" y="3941"/>
                  </a:lnTo>
                  <a:lnTo>
                    <a:pt x="18622" y="4058"/>
                  </a:lnTo>
                  <a:lnTo>
                    <a:pt x="18642" y="4156"/>
                  </a:lnTo>
                  <a:lnTo>
                    <a:pt x="18742" y="4173"/>
                  </a:lnTo>
                  <a:lnTo>
                    <a:pt x="18819" y="4105"/>
                  </a:lnTo>
                  <a:lnTo>
                    <a:pt x="18815" y="3967"/>
                  </a:lnTo>
                  <a:lnTo>
                    <a:pt x="18815" y="3844"/>
                  </a:lnTo>
                  <a:lnTo>
                    <a:pt x="18867" y="3773"/>
                  </a:lnTo>
                  <a:lnTo>
                    <a:pt x="18940" y="3726"/>
                  </a:lnTo>
                  <a:lnTo>
                    <a:pt x="19014" y="3739"/>
                  </a:lnTo>
                  <a:lnTo>
                    <a:pt x="19059" y="3881"/>
                  </a:lnTo>
                  <a:lnTo>
                    <a:pt x="19100" y="4056"/>
                  </a:lnTo>
                  <a:lnTo>
                    <a:pt x="19170" y="4183"/>
                  </a:lnTo>
                  <a:lnTo>
                    <a:pt x="19186" y="4282"/>
                  </a:lnTo>
                  <a:lnTo>
                    <a:pt x="19098" y="4430"/>
                  </a:lnTo>
                  <a:lnTo>
                    <a:pt x="19067" y="4607"/>
                  </a:lnTo>
                  <a:lnTo>
                    <a:pt x="19096" y="4814"/>
                  </a:lnTo>
                  <a:lnTo>
                    <a:pt x="19031" y="4991"/>
                  </a:lnTo>
                  <a:lnTo>
                    <a:pt x="18966" y="5108"/>
                  </a:lnTo>
                  <a:cubicBezTo>
                    <a:pt x="18954" y="5143"/>
                    <a:pt x="18950" y="5183"/>
                    <a:pt x="18953" y="5223"/>
                  </a:cubicBezTo>
                  <a:cubicBezTo>
                    <a:pt x="18962" y="5311"/>
                    <a:pt x="19008" y="5380"/>
                    <a:pt x="19066" y="5393"/>
                  </a:cubicBezTo>
                  <a:lnTo>
                    <a:pt x="19082" y="5556"/>
                  </a:lnTo>
                  <a:lnTo>
                    <a:pt x="19157" y="5665"/>
                  </a:lnTo>
                  <a:lnTo>
                    <a:pt x="19206" y="5747"/>
                  </a:lnTo>
                  <a:lnTo>
                    <a:pt x="19243" y="5909"/>
                  </a:lnTo>
                  <a:lnTo>
                    <a:pt x="19298" y="5952"/>
                  </a:lnTo>
                  <a:lnTo>
                    <a:pt x="19402" y="6100"/>
                  </a:lnTo>
                  <a:lnTo>
                    <a:pt x="19470" y="6174"/>
                  </a:lnTo>
                  <a:lnTo>
                    <a:pt x="19527" y="6193"/>
                  </a:lnTo>
                  <a:lnTo>
                    <a:pt x="19531" y="6369"/>
                  </a:lnTo>
                  <a:lnTo>
                    <a:pt x="19624" y="6357"/>
                  </a:lnTo>
                  <a:lnTo>
                    <a:pt x="19673" y="6369"/>
                  </a:lnTo>
                  <a:lnTo>
                    <a:pt x="19721" y="6499"/>
                  </a:lnTo>
                  <a:lnTo>
                    <a:pt x="19782" y="6579"/>
                  </a:lnTo>
                  <a:lnTo>
                    <a:pt x="19822" y="6747"/>
                  </a:lnTo>
                  <a:lnTo>
                    <a:pt x="19922" y="6825"/>
                  </a:lnTo>
                  <a:lnTo>
                    <a:pt x="19989" y="6912"/>
                  </a:lnTo>
                  <a:lnTo>
                    <a:pt x="20047" y="6840"/>
                  </a:lnTo>
                  <a:lnTo>
                    <a:pt x="20095" y="6770"/>
                  </a:lnTo>
                  <a:lnTo>
                    <a:pt x="20141" y="6776"/>
                  </a:lnTo>
                  <a:lnTo>
                    <a:pt x="20122" y="6661"/>
                  </a:lnTo>
                  <a:cubicBezTo>
                    <a:pt x="20096" y="6629"/>
                    <a:pt x="20076" y="6588"/>
                    <a:pt x="20063" y="6541"/>
                  </a:cubicBezTo>
                  <a:cubicBezTo>
                    <a:pt x="20048" y="6486"/>
                    <a:pt x="20044" y="6426"/>
                    <a:pt x="20051" y="6368"/>
                  </a:cubicBezTo>
                  <a:lnTo>
                    <a:pt x="20097" y="6333"/>
                  </a:lnTo>
                  <a:lnTo>
                    <a:pt x="20060" y="6229"/>
                  </a:lnTo>
                  <a:lnTo>
                    <a:pt x="20028" y="6130"/>
                  </a:lnTo>
                  <a:cubicBezTo>
                    <a:pt x="20017" y="6102"/>
                    <a:pt x="20015" y="6068"/>
                    <a:pt x="20024" y="6038"/>
                  </a:cubicBezTo>
                  <a:cubicBezTo>
                    <a:pt x="20032" y="6008"/>
                    <a:pt x="20050" y="5987"/>
                    <a:pt x="20071" y="5981"/>
                  </a:cubicBezTo>
                  <a:lnTo>
                    <a:pt x="20148" y="5952"/>
                  </a:lnTo>
                  <a:lnTo>
                    <a:pt x="20116" y="5824"/>
                  </a:lnTo>
                  <a:lnTo>
                    <a:pt x="20073" y="5726"/>
                  </a:lnTo>
                  <a:lnTo>
                    <a:pt x="20027" y="5675"/>
                  </a:lnTo>
                  <a:lnTo>
                    <a:pt x="19988" y="5459"/>
                  </a:lnTo>
                  <a:lnTo>
                    <a:pt x="19971" y="5357"/>
                  </a:lnTo>
                  <a:lnTo>
                    <a:pt x="19889" y="5276"/>
                  </a:lnTo>
                  <a:cubicBezTo>
                    <a:pt x="19848" y="5275"/>
                    <a:pt x="19809" y="5248"/>
                    <a:pt x="19781" y="5203"/>
                  </a:cubicBezTo>
                  <a:cubicBezTo>
                    <a:pt x="19758" y="5165"/>
                    <a:pt x="19743" y="5118"/>
                    <a:pt x="19740" y="5067"/>
                  </a:cubicBezTo>
                  <a:lnTo>
                    <a:pt x="19649" y="5030"/>
                  </a:lnTo>
                  <a:lnTo>
                    <a:pt x="19552" y="5065"/>
                  </a:lnTo>
                  <a:lnTo>
                    <a:pt x="19499" y="4954"/>
                  </a:lnTo>
                  <a:lnTo>
                    <a:pt x="19530" y="4815"/>
                  </a:lnTo>
                  <a:lnTo>
                    <a:pt x="19474" y="4739"/>
                  </a:lnTo>
                  <a:lnTo>
                    <a:pt x="19445" y="4653"/>
                  </a:lnTo>
                  <a:lnTo>
                    <a:pt x="19429" y="4566"/>
                  </a:lnTo>
                  <a:lnTo>
                    <a:pt x="19532" y="4463"/>
                  </a:lnTo>
                  <a:lnTo>
                    <a:pt x="19674" y="4445"/>
                  </a:lnTo>
                  <a:lnTo>
                    <a:pt x="19757" y="4410"/>
                  </a:lnTo>
                  <a:lnTo>
                    <a:pt x="19810" y="4391"/>
                  </a:lnTo>
                  <a:lnTo>
                    <a:pt x="19862" y="4330"/>
                  </a:lnTo>
                  <a:lnTo>
                    <a:pt x="19913" y="4237"/>
                  </a:lnTo>
                  <a:lnTo>
                    <a:pt x="19960" y="4135"/>
                  </a:lnTo>
                  <a:lnTo>
                    <a:pt x="20017" y="4135"/>
                  </a:lnTo>
                  <a:lnTo>
                    <a:pt x="20052" y="4258"/>
                  </a:lnTo>
                  <a:lnTo>
                    <a:pt x="20103" y="4307"/>
                  </a:lnTo>
                  <a:lnTo>
                    <a:pt x="20167" y="4360"/>
                  </a:lnTo>
                  <a:lnTo>
                    <a:pt x="20240" y="4360"/>
                  </a:lnTo>
                  <a:lnTo>
                    <a:pt x="20330" y="4258"/>
                  </a:lnTo>
                  <a:lnTo>
                    <a:pt x="20441" y="4155"/>
                  </a:lnTo>
                  <a:lnTo>
                    <a:pt x="20460" y="4007"/>
                  </a:lnTo>
                  <a:lnTo>
                    <a:pt x="20532" y="3897"/>
                  </a:lnTo>
                  <a:lnTo>
                    <a:pt x="20647" y="3796"/>
                  </a:lnTo>
                  <a:lnTo>
                    <a:pt x="20690" y="3796"/>
                  </a:lnTo>
                  <a:lnTo>
                    <a:pt x="20798" y="3815"/>
                  </a:lnTo>
                  <a:lnTo>
                    <a:pt x="20974" y="3825"/>
                  </a:lnTo>
                  <a:lnTo>
                    <a:pt x="21043" y="3689"/>
                  </a:lnTo>
                  <a:lnTo>
                    <a:pt x="20828" y="3616"/>
                  </a:lnTo>
                  <a:lnTo>
                    <a:pt x="20699" y="3488"/>
                  </a:lnTo>
                  <a:cubicBezTo>
                    <a:pt x="20651" y="3440"/>
                    <a:pt x="20598" y="3408"/>
                    <a:pt x="20541" y="3395"/>
                  </a:cubicBezTo>
                  <a:cubicBezTo>
                    <a:pt x="20487" y="3382"/>
                    <a:pt x="20431" y="3387"/>
                    <a:pt x="20377" y="3369"/>
                  </a:cubicBezTo>
                  <a:cubicBezTo>
                    <a:pt x="20319" y="3349"/>
                    <a:pt x="20265" y="3304"/>
                    <a:pt x="20223" y="3239"/>
                  </a:cubicBezTo>
                  <a:lnTo>
                    <a:pt x="20154" y="3103"/>
                  </a:lnTo>
                  <a:lnTo>
                    <a:pt x="20236" y="3024"/>
                  </a:lnTo>
                  <a:lnTo>
                    <a:pt x="20355" y="3107"/>
                  </a:lnTo>
                  <a:lnTo>
                    <a:pt x="20443" y="3134"/>
                  </a:lnTo>
                  <a:lnTo>
                    <a:pt x="20540" y="3140"/>
                  </a:lnTo>
                  <a:lnTo>
                    <a:pt x="20552" y="3056"/>
                  </a:lnTo>
                  <a:lnTo>
                    <a:pt x="20456" y="2990"/>
                  </a:lnTo>
                  <a:lnTo>
                    <a:pt x="20365" y="2851"/>
                  </a:lnTo>
                  <a:lnTo>
                    <a:pt x="20463" y="2783"/>
                  </a:lnTo>
                  <a:lnTo>
                    <a:pt x="20569" y="2870"/>
                  </a:lnTo>
                  <a:lnTo>
                    <a:pt x="20686" y="2876"/>
                  </a:lnTo>
                  <a:lnTo>
                    <a:pt x="20806" y="2925"/>
                  </a:lnTo>
                  <a:lnTo>
                    <a:pt x="20940" y="2947"/>
                  </a:lnTo>
                  <a:lnTo>
                    <a:pt x="21026" y="2924"/>
                  </a:lnTo>
                  <a:lnTo>
                    <a:pt x="21094" y="3032"/>
                  </a:lnTo>
                  <a:lnTo>
                    <a:pt x="21270" y="3145"/>
                  </a:lnTo>
                  <a:lnTo>
                    <a:pt x="21423" y="3219"/>
                  </a:lnTo>
                  <a:lnTo>
                    <a:pt x="21566" y="3127"/>
                  </a:lnTo>
                  <a:lnTo>
                    <a:pt x="21600" y="3078"/>
                  </a:lnTo>
                  <a:lnTo>
                    <a:pt x="21527" y="3010"/>
                  </a:lnTo>
                  <a:lnTo>
                    <a:pt x="21426" y="2891"/>
                  </a:lnTo>
                  <a:lnTo>
                    <a:pt x="21301" y="2737"/>
                  </a:lnTo>
                  <a:lnTo>
                    <a:pt x="21190" y="2630"/>
                  </a:lnTo>
                  <a:lnTo>
                    <a:pt x="21119" y="2630"/>
                  </a:lnTo>
                  <a:lnTo>
                    <a:pt x="21030" y="2636"/>
                  </a:lnTo>
                  <a:lnTo>
                    <a:pt x="20974" y="2686"/>
                  </a:lnTo>
                  <a:lnTo>
                    <a:pt x="20878" y="2770"/>
                  </a:lnTo>
                  <a:lnTo>
                    <a:pt x="20770" y="2686"/>
                  </a:lnTo>
                  <a:lnTo>
                    <a:pt x="20722" y="2588"/>
                  </a:lnTo>
                  <a:lnTo>
                    <a:pt x="20543" y="2472"/>
                  </a:lnTo>
                  <a:lnTo>
                    <a:pt x="20456" y="2425"/>
                  </a:lnTo>
                  <a:lnTo>
                    <a:pt x="20307" y="2425"/>
                  </a:lnTo>
                  <a:lnTo>
                    <a:pt x="20202" y="2382"/>
                  </a:lnTo>
                  <a:lnTo>
                    <a:pt x="20089" y="2339"/>
                  </a:lnTo>
                  <a:lnTo>
                    <a:pt x="19926" y="2311"/>
                  </a:lnTo>
                  <a:lnTo>
                    <a:pt x="19800" y="2213"/>
                  </a:lnTo>
                  <a:lnTo>
                    <a:pt x="19643" y="2083"/>
                  </a:lnTo>
                  <a:lnTo>
                    <a:pt x="19551" y="2052"/>
                  </a:lnTo>
                  <a:lnTo>
                    <a:pt x="19315" y="2034"/>
                  </a:lnTo>
                  <a:lnTo>
                    <a:pt x="19215" y="1997"/>
                  </a:lnTo>
                  <a:lnTo>
                    <a:pt x="19122" y="1921"/>
                  </a:lnTo>
                  <a:lnTo>
                    <a:pt x="18920" y="1933"/>
                  </a:lnTo>
                  <a:lnTo>
                    <a:pt x="18735" y="1921"/>
                  </a:lnTo>
                  <a:lnTo>
                    <a:pt x="18590" y="1909"/>
                  </a:lnTo>
                  <a:lnTo>
                    <a:pt x="18496" y="1822"/>
                  </a:lnTo>
                  <a:lnTo>
                    <a:pt x="18364" y="1797"/>
                  </a:lnTo>
                  <a:lnTo>
                    <a:pt x="18239" y="1810"/>
                  </a:lnTo>
                  <a:lnTo>
                    <a:pt x="18137" y="1829"/>
                  </a:lnTo>
                  <a:lnTo>
                    <a:pt x="18157" y="1902"/>
                  </a:lnTo>
                  <a:lnTo>
                    <a:pt x="18248" y="1991"/>
                  </a:lnTo>
                  <a:lnTo>
                    <a:pt x="18296" y="2120"/>
                  </a:lnTo>
                  <a:lnTo>
                    <a:pt x="18233" y="2151"/>
                  </a:lnTo>
                  <a:lnTo>
                    <a:pt x="18148" y="2110"/>
                  </a:lnTo>
                  <a:lnTo>
                    <a:pt x="18025" y="2036"/>
                  </a:lnTo>
                  <a:lnTo>
                    <a:pt x="17903" y="1987"/>
                  </a:lnTo>
                  <a:lnTo>
                    <a:pt x="17710" y="1891"/>
                  </a:lnTo>
                  <a:lnTo>
                    <a:pt x="17551" y="1878"/>
                  </a:lnTo>
                  <a:lnTo>
                    <a:pt x="17370" y="1915"/>
                  </a:lnTo>
                  <a:lnTo>
                    <a:pt x="17038" y="1989"/>
                  </a:lnTo>
                  <a:lnTo>
                    <a:pt x="16827" y="1926"/>
                  </a:lnTo>
                  <a:lnTo>
                    <a:pt x="16722" y="1858"/>
                  </a:lnTo>
                  <a:lnTo>
                    <a:pt x="16565" y="1799"/>
                  </a:lnTo>
                  <a:lnTo>
                    <a:pt x="16503" y="1709"/>
                  </a:lnTo>
                  <a:lnTo>
                    <a:pt x="16417" y="1665"/>
                  </a:lnTo>
                  <a:lnTo>
                    <a:pt x="16350" y="1665"/>
                  </a:lnTo>
                  <a:lnTo>
                    <a:pt x="16180" y="1702"/>
                  </a:lnTo>
                  <a:lnTo>
                    <a:pt x="15880" y="1706"/>
                  </a:lnTo>
                  <a:lnTo>
                    <a:pt x="15742" y="1620"/>
                  </a:lnTo>
                  <a:lnTo>
                    <a:pt x="15543" y="1620"/>
                  </a:lnTo>
                  <a:lnTo>
                    <a:pt x="15307" y="1595"/>
                  </a:lnTo>
                  <a:lnTo>
                    <a:pt x="15157" y="1620"/>
                  </a:lnTo>
                  <a:lnTo>
                    <a:pt x="15047" y="1501"/>
                  </a:lnTo>
                  <a:lnTo>
                    <a:pt x="14881" y="1420"/>
                  </a:lnTo>
                  <a:lnTo>
                    <a:pt x="14763" y="1303"/>
                  </a:lnTo>
                  <a:lnTo>
                    <a:pt x="14679" y="1266"/>
                  </a:lnTo>
                  <a:lnTo>
                    <a:pt x="14635" y="1352"/>
                  </a:lnTo>
                  <a:lnTo>
                    <a:pt x="14550" y="1352"/>
                  </a:lnTo>
                  <a:lnTo>
                    <a:pt x="14462" y="1297"/>
                  </a:lnTo>
                  <a:lnTo>
                    <a:pt x="14166" y="1211"/>
                  </a:lnTo>
                  <a:lnTo>
                    <a:pt x="14073" y="1169"/>
                  </a:lnTo>
                  <a:lnTo>
                    <a:pt x="13945" y="1162"/>
                  </a:lnTo>
                  <a:lnTo>
                    <a:pt x="13813" y="1181"/>
                  </a:lnTo>
                  <a:lnTo>
                    <a:pt x="13627" y="1224"/>
                  </a:lnTo>
                  <a:lnTo>
                    <a:pt x="13667" y="1317"/>
                  </a:lnTo>
                  <a:lnTo>
                    <a:pt x="13749" y="1403"/>
                  </a:lnTo>
                  <a:lnTo>
                    <a:pt x="13692" y="1507"/>
                  </a:lnTo>
                  <a:lnTo>
                    <a:pt x="13597" y="1536"/>
                  </a:lnTo>
                  <a:lnTo>
                    <a:pt x="13538" y="1628"/>
                  </a:lnTo>
                  <a:lnTo>
                    <a:pt x="13428" y="1659"/>
                  </a:lnTo>
                  <a:lnTo>
                    <a:pt x="13358" y="1560"/>
                  </a:lnTo>
                  <a:lnTo>
                    <a:pt x="13216" y="1548"/>
                  </a:lnTo>
                  <a:lnTo>
                    <a:pt x="13131" y="1566"/>
                  </a:lnTo>
                  <a:lnTo>
                    <a:pt x="13104" y="1505"/>
                  </a:lnTo>
                  <a:lnTo>
                    <a:pt x="12982" y="1530"/>
                  </a:lnTo>
                  <a:lnTo>
                    <a:pt x="12917" y="1609"/>
                  </a:lnTo>
                  <a:lnTo>
                    <a:pt x="12808" y="1661"/>
                  </a:lnTo>
                  <a:lnTo>
                    <a:pt x="12730" y="1716"/>
                  </a:lnTo>
                  <a:lnTo>
                    <a:pt x="12648" y="1673"/>
                  </a:lnTo>
                  <a:lnTo>
                    <a:pt x="12554" y="1612"/>
                  </a:lnTo>
                  <a:lnTo>
                    <a:pt x="12432" y="1501"/>
                  </a:lnTo>
                  <a:lnTo>
                    <a:pt x="12362" y="1435"/>
                  </a:lnTo>
                  <a:lnTo>
                    <a:pt x="12252" y="1303"/>
                  </a:lnTo>
                  <a:lnTo>
                    <a:pt x="12198" y="1196"/>
                  </a:lnTo>
                  <a:lnTo>
                    <a:pt x="12065" y="1147"/>
                  </a:lnTo>
                  <a:lnTo>
                    <a:pt x="11907" y="1091"/>
                  </a:lnTo>
                  <a:lnTo>
                    <a:pt x="11807" y="1027"/>
                  </a:lnTo>
                  <a:lnTo>
                    <a:pt x="11650" y="1040"/>
                  </a:lnTo>
                  <a:lnTo>
                    <a:pt x="11476" y="1046"/>
                  </a:lnTo>
                  <a:lnTo>
                    <a:pt x="11319" y="1107"/>
                  </a:lnTo>
                  <a:lnTo>
                    <a:pt x="11161" y="1175"/>
                  </a:lnTo>
                  <a:lnTo>
                    <a:pt x="11102" y="1212"/>
                  </a:lnTo>
                  <a:lnTo>
                    <a:pt x="10997" y="1157"/>
                  </a:lnTo>
                  <a:lnTo>
                    <a:pt x="10925" y="1085"/>
                  </a:lnTo>
                  <a:lnTo>
                    <a:pt x="10818" y="1062"/>
                  </a:lnTo>
                  <a:lnTo>
                    <a:pt x="10706" y="1005"/>
                  </a:lnTo>
                  <a:lnTo>
                    <a:pt x="10635" y="986"/>
                  </a:lnTo>
                  <a:lnTo>
                    <a:pt x="10534" y="1017"/>
                  </a:lnTo>
                  <a:lnTo>
                    <a:pt x="10460" y="1067"/>
                  </a:lnTo>
                  <a:lnTo>
                    <a:pt x="10390" y="1116"/>
                  </a:lnTo>
                  <a:lnTo>
                    <a:pt x="10258" y="1109"/>
                  </a:lnTo>
                  <a:lnTo>
                    <a:pt x="10185" y="1048"/>
                  </a:lnTo>
                  <a:lnTo>
                    <a:pt x="10067" y="999"/>
                  </a:lnTo>
                  <a:lnTo>
                    <a:pt x="10001" y="925"/>
                  </a:lnTo>
                  <a:lnTo>
                    <a:pt x="9915" y="908"/>
                  </a:lnTo>
                  <a:lnTo>
                    <a:pt x="9859" y="933"/>
                  </a:lnTo>
                  <a:lnTo>
                    <a:pt x="9750" y="999"/>
                  </a:lnTo>
                  <a:lnTo>
                    <a:pt x="9570" y="1077"/>
                  </a:lnTo>
                  <a:lnTo>
                    <a:pt x="9446" y="1137"/>
                  </a:lnTo>
                  <a:lnTo>
                    <a:pt x="9279" y="1137"/>
                  </a:lnTo>
                  <a:lnTo>
                    <a:pt x="9295" y="1014"/>
                  </a:lnTo>
                  <a:lnTo>
                    <a:pt x="9310" y="961"/>
                  </a:lnTo>
                  <a:lnTo>
                    <a:pt x="9378" y="871"/>
                  </a:lnTo>
                  <a:lnTo>
                    <a:pt x="9505" y="792"/>
                  </a:lnTo>
                  <a:lnTo>
                    <a:pt x="9585" y="731"/>
                  </a:lnTo>
                  <a:lnTo>
                    <a:pt x="9656" y="672"/>
                  </a:lnTo>
                  <a:lnTo>
                    <a:pt x="9727" y="607"/>
                  </a:lnTo>
                  <a:lnTo>
                    <a:pt x="9742" y="445"/>
                  </a:lnTo>
                  <a:lnTo>
                    <a:pt x="9582" y="412"/>
                  </a:lnTo>
                  <a:cubicBezTo>
                    <a:pt x="9560" y="371"/>
                    <a:pt x="9533" y="339"/>
                    <a:pt x="9502" y="316"/>
                  </a:cubicBezTo>
                  <a:cubicBezTo>
                    <a:pt x="9454" y="281"/>
                    <a:pt x="9400" y="272"/>
                    <a:pt x="9348" y="291"/>
                  </a:cubicBezTo>
                  <a:lnTo>
                    <a:pt x="9271" y="259"/>
                  </a:lnTo>
                  <a:lnTo>
                    <a:pt x="9024" y="240"/>
                  </a:lnTo>
                  <a:lnTo>
                    <a:pt x="8961" y="296"/>
                  </a:lnTo>
                  <a:lnTo>
                    <a:pt x="8878" y="321"/>
                  </a:lnTo>
                  <a:lnTo>
                    <a:pt x="8778" y="327"/>
                  </a:lnTo>
                  <a:lnTo>
                    <a:pt x="8669" y="321"/>
                  </a:lnTo>
                  <a:lnTo>
                    <a:pt x="8552" y="169"/>
                  </a:lnTo>
                  <a:lnTo>
                    <a:pt x="8382" y="61"/>
                  </a:lnTo>
                  <a:lnTo>
                    <a:pt x="8181" y="0"/>
                  </a:lnTo>
                  <a:lnTo>
                    <a:pt x="8118" y="111"/>
                  </a:lnTo>
                  <a:cubicBezTo>
                    <a:pt x="8095" y="146"/>
                    <a:pt x="8072" y="181"/>
                    <a:pt x="8049" y="216"/>
                  </a:cubicBezTo>
                  <a:cubicBezTo>
                    <a:pt x="8019" y="259"/>
                    <a:pt x="7990" y="302"/>
                    <a:pt x="7960" y="345"/>
                  </a:cubicBezTo>
                  <a:lnTo>
                    <a:pt x="7855" y="476"/>
                  </a:lnTo>
                  <a:lnTo>
                    <a:pt x="7722" y="482"/>
                  </a:lnTo>
                  <a:lnTo>
                    <a:pt x="7658" y="400"/>
                  </a:lnTo>
                  <a:lnTo>
                    <a:pt x="7484" y="373"/>
                  </a:lnTo>
                  <a:lnTo>
                    <a:pt x="7361" y="362"/>
                  </a:lnTo>
                  <a:lnTo>
                    <a:pt x="7275" y="430"/>
                  </a:lnTo>
                  <a:lnTo>
                    <a:pt x="7161" y="486"/>
                  </a:lnTo>
                  <a:lnTo>
                    <a:pt x="7012" y="523"/>
                  </a:lnTo>
                  <a:lnTo>
                    <a:pt x="6838" y="560"/>
                  </a:lnTo>
                  <a:lnTo>
                    <a:pt x="6726" y="578"/>
                  </a:lnTo>
                  <a:lnTo>
                    <a:pt x="6715" y="666"/>
                  </a:lnTo>
                  <a:lnTo>
                    <a:pt x="6751" y="734"/>
                  </a:lnTo>
                  <a:lnTo>
                    <a:pt x="6843" y="832"/>
                  </a:lnTo>
                  <a:lnTo>
                    <a:pt x="6786" y="906"/>
                  </a:lnTo>
                  <a:lnTo>
                    <a:pt x="6718" y="930"/>
                  </a:lnTo>
                  <a:lnTo>
                    <a:pt x="6637" y="973"/>
                  </a:lnTo>
                  <a:lnTo>
                    <a:pt x="6556" y="924"/>
                  </a:lnTo>
                  <a:lnTo>
                    <a:pt x="6471" y="887"/>
                  </a:lnTo>
                  <a:lnTo>
                    <a:pt x="6350" y="943"/>
                  </a:lnTo>
                  <a:lnTo>
                    <a:pt x="6279" y="996"/>
                  </a:lnTo>
                  <a:lnTo>
                    <a:pt x="6206" y="1051"/>
                  </a:lnTo>
                  <a:lnTo>
                    <a:pt x="6149" y="1132"/>
                  </a:lnTo>
                  <a:lnTo>
                    <a:pt x="6064" y="1205"/>
                  </a:lnTo>
                  <a:lnTo>
                    <a:pt x="5960" y="1295"/>
                  </a:lnTo>
                  <a:lnTo>
                    <a:pt x="5892" y="1351"/>
                  </a:lnTo>
                  <a:lnTo>
                    <a:pt x="5816" y="1400"/>
                  </a:lnTo>
                  <a:lnTo>
                    <a:pt x="5722" y="1449"/>
                  </a:lnTo>
                  <a:lnTo>
                    <a:pt x="5637" y="1449"/>
                  </a:lnTo>
                  <a:lnTo>
                    <a:pt x="5595" y="1413"/>
                  </a:lnTo>
                  <a:lnTo>
                    <a:pt x="5495" y="1413"/>
                  </a:lnTo>
                  <a:lnTo>
                    <a:pt x="5468" y="1536"/>
                  </a:lnTo>
                  <a:lnTo>
                    <a:pt x="5511" y="1683"/>
                  </a:lnTo>
                  <a:lnTo>
                    <a:pt x="5628" y="1858"/>
                  </a:lnTo>
                  <a:lnTo>
                    <a:pt x="5664" y="1907"/>
                  </a:lnTo>
                  <a:lnTo>
                    <a:pt x="5767" y="1929"/>
                  </a:lnTo>
                  <a:lnTo>
                    <a:pt x="5876" y="2075"/>
                  </a:lnTo>
                  <a:lnTo>
                    <a:pt x="5864" y="2215"/>
                  </a:lnTo>
                  <a:lnTo>
                    <a:pt x="5905" y="2289"/>
                  </a:lnTo>
                  <a:lnTo>
                    <a:pt x="5866" y="2477"/>
                  </a:lnTo>
                  <a:lnTo>
                    <a:pt x="5797" y="2656"/>
                  </a:lnTo>
                  <a:lnTo>
                    <a:pt x="5709" y="2755"/>
                  </a:lnTo>
                  <a:lnTo>
                    <a:pt x="5587" y="2810"/>
                  </a:lnTo>
                  <a:lnTo>
                    <a:pt x="5482" y="2822"/>
                  </a:lnTo>
                  <a:cubicBezTo>
                    <a:pt x="5453" y="2798"/>
                    <a:pt x="5444" y="2741"/>
                    <a:pt x="5463" y="2699"/>
                  </a:cubicBezTo>
                  <a:cubicBezTo>
                    <a:pt x="5481" y="2659"/>
                    <a:pt x="5516" y="2653"/>
                    <a:pt x="5544" y="2631"/>
                  </a:cubicBezTo>
                  <a:cubicBezTo>
                    <a:pt x="5592" y="2593"/>
                    <a:pt x="5617" y="2510"/>
                    <a:pt x="5603" y="2430"/>
                  </a:cubicBezTo>
                  <a:lnTo>
                    <a:pt x="5557" y="2208"/>
                  </a:lnTo>
                  <a:lnTo>
                    <a:pt x="5456" y="2066"/>
                  </a:lnTo>
                  <a:lnTo>
                    <a:pt x="5369" y="1842"/>
                  </a:lnTo>
                  <a:lnTo>
                    <a:pt x="5304" y="1651"/>
                  </a:lnTo>
                  <a:lnTo>
                    <a:pt x="5239" y="1515"/>
                  </a:lnTo>
                  <a:lnTo>
                    <a:pt x="5182" y="1355"/>
                  </a:lnTo>
                  <a:lnTo>
                    <a:pt x="5074" y="1252"/>
                  </a:lnTo>
                  <a:lnTo>
                    <a:pt x="4913" y="1178"/>
                  </a:lnTo>
                  <a:lnTo>
                    <a:pt x="4747" y="1246"/>
                  </a:lnTo>
                  <a:lnTo>
                    <a:pt x="4613" y="1388"/>
                  </a:lnTo>
                  <a:lnTo>
                    <a:pt x="4609" y="1523"/>
                  </a:lnTo>
                  <a:lnTo>
                    <a:pt x="4654" y="1702"/>
                  </a:lnTo>
                  <a:lnTo>
                    <a:pt x="4727" y="1825"/>
                  </a:lnTo>
                  <a:lnTo>
                    <a:pt x="4848" y="1874"/>
                  </a:lnTo>
                  <a:lnTo>
                    <a:pt x="4946" y="1942"/>
                  </a:lnTo>
                  <a:lnTo>
                    <a:pt x="5024" y="2032"/>
                  </a:lnTo>
                  <a:lnTo>
                    <a:pt x="5089" y="2143"/>
                  </a:lnTo>
                  <a:lnTo>
                    <a:pt x="5077" y="2241"/>
                  </a:lnTo>
                  <a:lnTo>
                    <a:pt x="4981" y="2276"/>
                  </a:lnTo>
                  <a:lnTo>
                    <a:pt x="4947" y="2348"/>
                  </a:lnTo>
                  <a:lnTo>
                    <a:pt x="4872" y="2286"/>
                  </a:lnTo>
                  <a:lnTo>
                    <a:pt x="4788" y="2194"/>
                  </a:lnTo>
                  <a:lnTo>
                    <a:pt x="4710" y="2163"/>
                  </a:lnTo>
                  <a:lnTo>
                    <a:pt x="4603" y="2151"/>
                  </a:lnTo>
                  <a:lnTo>
                    <a:pt x="4678" y="2284"/>
                  </a:lnTo>
                  <a:lnTo>
                    <a:pt x="4754" y="2363"/>
                  </a:lnTo>
                  <a:lnTo>
                    <a:pt x="4735" y="2522"/>
                  </a:lnTo>
                  <a:lnTo>
                    <a:pt x="4571" y="2643"/>
                  </a:lnTo>
                  <a:lnTo>
                    <a:pt x="4490" y="2738"/>
                  </a:lnTo>
                  <a:lnTo>
                    <a:pt x="4323" y="2820"/>
                  </a:lnTo>
                  <a:lnTo>
                    <a:pt x="4189" y="2900"/>
                  </a:lnTo>
                  <a:lnTo>
                    <a:pt x="4168" y="3010"/>
                  </a:lnTo>
                  <a:lnTo>
                    <a:pt x="4176" y="3166"/>
                  </a:lnTo>
                  <a:lnTo>
                    <a:pt x="4263" y="3589"/>
                  </a:lnTo>
                  <a:lnTo>
                    <a:pt x="4302" y="3809"/>
                  </a:lnTo>
                  <a:lnTo>
                    <a:pt x="4391" y="3967"/>
                  </a:lnTo>
                  <a:lnTo>
                    <a:pt x="4410" y="4139"/>
                  </a:lnTo>
                  <a:lnTo>
                    <a:pt x="4418" y="4379"/>
                  </a:lnTo>
                  <a:lnTo>
                    <a:pt x="4441" y="4560"/>
                  </a:lnTo>
                  <a:lnTo>
                    <a:pt x="4437" y="4864"/>
                  </a:lnTo>
                  <a:lnTo>
                    <a:pt x="4527" y="4941"/>
                  </a:lnTo>
                  <a:lnTo>
                    <a:pt x="4567" y="5097"/>
                  </a:lnTo>
                  <a:lnTo>
                    <a:pt x="4635" y="5183"/>
                  </a:lnTo>
                  <a:lnTo>
                    <a:pt x="4651" y="5256"/>
                  </a:lnTo>
                  <a:lnTo>
                    <a:pt x="4626" y="5367"/>
                  </a:lnTo>
                  <a:lnTo>
                    <a:pt x="4576" y="5443"/>
                  </a:lnTo>
                  <a:lnTo>
                    <a:pt x="4445" y="5463"/>
                  </a:lnTo>
                  <a:lnTo>
                    <a:pt x="4316" y="5596"/>
                  </a:lnTo>
                  <a:lnTo>
                    <a:pt x="4406" y="5724"/>
                  </a:lnTo>
                  <a:lnTo>
                    <a:pt x="4387" y="5836"/>
                  </a:lnTo>
                  <a:lnTo>
                    <a:pt x="4594" y="6114"/>
                  </a:lnTo>
                  <a:lnTo>
                    <a:pt x="4754" y="6030"/>
                  </a:lnTo>
                  <a:lnTo>
                    <a:pt x="4789" y="5840"/>
                  </a:lnTo>
                  <a:lnTo>
                    <a:pt x="4841" y="5803"/>
                  </a:lnTo>
                  <a:lnTo>
                    <a:pt x="4948" y="5879"/>
                  </a:lnTo>
                  <a:lnTo>
                    <a:pt x="5006" y="6012"/>
                  </a:lnTo>
                  <a:lnTo>
                    <a:pt x="4972" y="6178"/>
                  </a:lnTo>
                  <a:lnTo>
                    <a:pt x="4922" y="6262"/>
                  </a:lnTo>
                  <a:lnTo>
                    <a:pt x="4935" y="6389"/>
                  </a:lnTo>
                  <a:lnTo>
                    <a:pt x="4975" y="6457"/>
                  </a:lnTo>
                  <a:lnTo>
                    <a:pt x="4930" y="6525"/>
                  </a:lnTo>
                  <a:lnTo>
                    <a:pt x="4941" y="6684"/>
                  </a:lnTo>
                  <a:lnTo>
                    <a:pt x="4896" y="6822"/>
                  </a:lnTo>
                  <a:lnTo>
                    <a:pt x="4856" y="6858"/>
                  </a:lnTo>
                  <a:lnTo>
                    <a:pt x="4492" y="6703"/>
                  </a:lnTo>
                  <a:lnTo>
                    <a:pt x="4399" y="6602"/>
                  </a:lnTo>
                  <a:lnTo>
                    <a:pt x="4252" y="6584"/>
                  </a:lnTo>
                  <a:lnTo>
                    <a:pt x="4068" y="6730"/>
                  </a:lnTo>
                  <a:lnTo>
                    <a:pt x="3743" y="6603"/>
                  </a:lnTo>
                  <a:lnTo>
                    <a:pt x="3618" y="6656"/>
                  </a:lnTo>
                  <a:lnTo>
                    <a:pt x="3600" y="6823"/>
                  </a:lnTo>
                  <a:lnTo>
                    <a:pt x="3636" y="7187"/>
                  </a:lnTo>
                  <a:lnTo>
                    <a:pt x="3748" y="7239"/>
                  </a:lnTo>
                  <a:lnTo>
                    <a:pt x="3825" y="7347"/>
                  </a:lnTo>
                  <a:lnTo>
                    <a:pt x="3825" y="7604"/>
                  </a:lnTo>
                  <a:lnTo>
                    <a:pt x="3887" y="7855"/>
                  </a:lnTo>
                  <a:lnTo>
                    <a:pt x="3979" y="8012"/>
                  </a:lnTo>
                  <a:lnTo>
                    <a:pt x="4086" y="8093"/>
                  </a:lnTo>
                  <a:lnTo>
                    <a:pt x="4220" y="8136"/>
                  </a:lnTo>
                  <a:lnTo>
                    <a:pt x="4293" y="8263"/>
                  </a:lnTo>
                  <a:lnTo>
                    <a:pt x="4293" y="8394"/>
                  </a:lnTo>
                  <a:lnTo>
                    <a:pt x="4366" y="8540"/>
                  </a:lnTo>
                  <a:lnTo>
                    <a:pt x="4383" y="8629"/>
                  </a:lnTo>
                  <a:lnTo>
                    <a:pt x="4299" y="8664"/>
                  </a:lnTo>
                  <a:lnTo>
                    <a:pt x="4172" y="8604"/>
                  </a:lnTo>
                  <a:lnTo>
                    <a:pt x="4026" y="8653"/>
                  </a:lnTo>
                  <a:lnTo>
                    <a:pt x="3937" y="8795"/>
                  </a:lnTo>
                  <a:lnTo>
                    <a:pt x="3868" y="9042"/>
                  </a:lnTo>
                  <a:lnTo>
                    <a:pt x="4014" y="9200"/>
                  </a:lnTo>
                  <a:lnTo>
                    <a:pt x="4153" y="9272"/>
                  </a:lnTo>
                  <a:lnTo>
                    <a:pt x="4317" y="9447"/>
                  </a:lnTo>
                  <a:lnTo>
                    <a:pt x="4379" y="9595"/>
                  </a:lnTo>
                  <a:lnTo>
                    <a:pt x="4500" y="9504"/>
                  </a:lnTo>
                  <a:lnTo>
                    <a:pt x="4590" y="9545"/>
                  </a:lnTo>
                  <a:lnTo>
                    <a:pt x="4620" y="9647"/>
                  </a:lnTo>
                  <a:lnTo>
                    <a:pt x="4729" y="9807"/>
                  </a:lnTo>
                  <a:lnTo>
                    <a:pt x="4703" y="9934"/>
                  </a:lnTo>
                  <a:lnTo>
                    <a:pt x="4589" y="10028"/>
                  </a:lnTo>
                  <a:lnTo>
                    <a:pt x="4485" y="9905"/>
                  </a:lnTo>
                  <a:lnTo>
                    <a:pt x="4398" y="9948"/>
                  </a:lnTo>
                  <a:lnTo>
                    <a:pt x="4460" y="10099"/>
                  </a:lnTo>
                  <a:lnTo>
                    <a:pt x="4558" y="10237"/>
                  </a:lnTo>
                  <a:lnTo>
                    <a:pt x="4639" y="10407"/>
                  </a:lnTo>
                  <a:lnTo>
                    <a:pt x="4716" y="10732"/>
                  </a:lnTo>
                  <a:lnTo>
                    <a:pt x="4705" y="10997"/>
                  </a:lnTo>
                  <a:lnTo>
                    <a:pt x="4587" y="11154"/>
                  </a:lnTo>
                  <a:lnTo>
                    <a:pt x="4430" y="11160"/>
                  </a:lnTo>
                  <a:lnTo>
                    <a:pt x="4375" y="11281"/>
                  </a:lnTo>
                  <a:lnTo>
                    <a:pt x="4289" y="11156"/>
                  </a:lnTo>
                  <a:cubicBezTo>
                    <a:pt x="4252" y="11136"/>
                    <a:pt x="4216" y="11114"/>
                    <a:pt x="4180" y="11088"/>
                  </a:cubicBezTo>
                  <a:cubicBezTo>
                    <a:pt x="4134" y="11055"/>
                    <a:pt x="4089" y="11017"/>
                    <a:pt x="4044" y="10979"/>
                  </a:cubicBezTo>
                  <a:cubicBezTo>
                    <a:pt x="3984" y="10930"/>
                    <a:pt x="3923" y="10882"/>
                    <a:pt x="3862" y="10835"/>
                  </a:cubicBezTo>
                  <a:lnTo>
                    <a:pt x="3803" y="10661"/>
                  </a:lnTo>
                  <a:lnTo>
                    <a:pt x="3784" y="10495"/>
                  </a:lnTo>
                  <a:lnTo>
                    <a:pt x="3841" y="10339"/>
                  </a:lnTo>
                  <a:lnTo>
                    <a:pt x="3888" y="10223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4" name="îşľíḋê"/>
            <p:cNvSpPr/>
            <p:nvPr/>
          </p:nvSpPr>
          <p:spPr>
            <a:xfrm>
              <a:off x="7558388" y="1310558"/>
              <a:ext cx="328933" cy="8952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778" y="6595"/>
                  </a:moveTo>
                  <a:lnTo>
                    <a:pt x="10446" y="7621"/>
                  </a:lnTo>
                  <a:lnTo>
                    <a:pt x="11913" y="8186"/>
                  </a:lnTo>
                  <a:lnTo>
                    <a:pt x="12620" y="11749"/>
                  </a:lnTo>
                  <a:lnTo>
                    <a:pt x="14481" y="12643"/>
                  </a:lnTo>
                  <a:lnTo>
                    <a:pt x="16772" y="11668"/>
                  </a:lnTo>
                  <a:lnTo>
                    <a:pt x="18486" y="11668"/>
                  </a:lnTo>
                  <a:lnTo>
                    <a:pt x="20801" y="12156"/>
                  </a:lnTo>
                  <a:lnTo>
                    <a:pt x="21600" y="13283"/>
                  </a:lnTo>
                  <a:lnTo>
                    <a:pt x="19933" y="15944"/>
                  </a:lnTo>
                  <a:lnTo>
                    <a:pt x="17089" y="15944"/>
                  </a:lnTo>
                  <a:lnTo>
                    <a:pt x="16332" y="19345"/>
                  </a:lnTo>
                  <a:lnTo>
                    <a:pt x="16001" y="21600"/>
                  </a:lnTo>
                  <a:lnTo>
                    <a:pt x="14718" y="20625"/>
                  </a:lnTo>
                  <a:lnTo>
                    <a:pt x="14985" y="16005"/>
                  </a:lnTo>
                  <a:lnTo>
                    <a:pt x="13115" y="14553"/>
                  </a:lnTo>
                  <a:lnTo>
                    <a:pt x="9998" y="14309"/>
                  </a:lnTo>
                  <a:lnTo>
                    <a:pt x="8554" y="13334"/>
                  </a:lnTo>
                  <a:lnTo>
                    <a:pt x="6375" y="9273"/>
                  </a:lnTo>
                  <a:lnTo>
                    <a:pt x="4455" y="10004"/>
                  </a:lnTo>
                  <a:lnTo>
                    <a:pt x="647" y="10490"/>
                  </a:lnTo>
                  <a:lnTo>
                    <a:pt x="0" y="7648"/>
                  </a:lnTo>
                  <a:lnTo>
                    <a:pt x="1373" y="1494"/>
                  </a:lnTo>
                  <a:lnTo>
                    <a:pt x="2843" y="0"/>
                  </a:lnTo>
                  <a:lnTo>
                    <a:pt x="5108" y="1491"/>
                  </a:lnTo>
                  <a:lnTo>
                    <a:pt x="5617" y="3189"/>
                  </a:lnTo>
                  <a:lnTo>
                    <a:pt x="6572" y="5128"/>
                  </a:lnTo>
                  <a:lnTo>
                    <a:pt x="7778" y="6595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5" name="íşľíďê"/>
            <p:cNvSpPr/>
            <p:nvPr/>
          </p:nvSpPr>
          <p:spPr>
            <a:xfrm>
              <a:off x="9628653" y="2148074"/>
              <a:ext cx="217835" cy="25574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18" y="306"/>
                  </a:moveTo>
                  <a:lnTo>
                    <a:pt x="2649" y="0"/>
                  </a:lnTo>
                  <a:lnTo>
                    <a:pt x="4359" y="1473"/>
                  </a:lnTo>
                  <a:lnTo>
                    <a:pt x="4763" y="2920"/>
                  </a:lnTo>
                  <a:lnTo>
                    <a:pt x="5532" y="4452"/>
                  </a:lnTo>
                  <a:lnTo>
                    <a:pt x="7347" y="6386"/>
                  </a:lnTo>
                  <a:lnTo>
                    <a:pt x="9263" y="7065"/>
                  </a:lnTo>
                  <a:lnTo>
                    <a:pt x="12200" y="8654"/>
                  </a:lnTo>
                  <a:lnTo>
                    <a:pt x="15159" y="10100"/>
                  </a:lnTo>
                  <a:lnTo>
                    <a:pt x="16566" y="11032"/>
                  </a:lnTo>
                  <a:lnTo>
                    <a:pt x="17268" y="12134"/>
                  </a:lnTo>
                  <a:lnTo>
                    <a:pt x="17470" y="13346"/>
                  </a:lnTo>
                  <a:lnTo>
                    <a:pt x="16028" y="13005"/>
                  </a:lnTo>
                  <a:lnTo>
                    <a:pt x="14423" y="13403"/>
                  </a:lnTo>
                  <a:lnTo>
                    <a:pt x="14629" y="14594"/>
                  </a:lnTo>
                  <a:lnTo>
                    <a:pt x="16612" y="15959"/>
                  </a:lnTo>
                  <a:lnTo>
                    <a:pt x="18226" y="17825"/>
                  </a:lnTo>
                  <a:lnTo>
                    <a:pt x="20991" y="20121"/>
                  </a:lnTo>
                  <a:lnTo>
                    <a:pt x="21600" y="21600"/>
                  </a:lnTo>
                  <a:lnTo>
                    <a:pt x="18856" y="21600"/>
                  </a:lnTo>
                  <a:lnTo>
                    <a:pt x="16692" y="20075"/>
                  </a:lnTo>
                  <a:cubicBezTo>
                    <a:pt x="16027" y="19637"/>
                    <a:pt x="15479" y="19086"/>
                    <a:pt x="15082" y="18458"/>
                  </a:cubicBezTo>
                  <a:cubicBezTo>
                    <a:pt x="14796" y="18005"/>
                    <a:pt x="14594" y="17518"/>
                    <a:pt x="14481" y="17014"/>
                  </a:cubicBezTo>
                  <a:lnTo>
                    <a:pt x="13271" y="15138"/>
                  </a:lnTo>
                  <a:lnTo>
                    <a:pt x="12262" y="13005"/>
                  </a:lnTo>
                  <a:lnTo>
                    <a:pt x="10884" y="11071"/>
                  </a:lnTo>
                  <a:lnTo>
                    <a:pt x="9077" y="9201"/>
                  </a:lnTo>
                  <a:lnTo>
                    <a:pt x="7270" y="7413"/>
                  </a:lnTo>
                  <a:lnTo>
                    <a:pt x="5169" y="6059"/>
                  </a:lnTo>
                  <a:lnTo>
                    <a:pt x="4097" y="4751"/>
                  </a:lnTo>
                  <a:lnTo>
                    <a:pt x="2685" y="3332"/>
                  </a:lnTo>
                  <a:lnTo>
                    <a:pt x="0" y="1690"/>
                  </a:lnTo>
                  <a:lnTo>
                    <a:pt x="918" y="306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6" name="iš1íďê"/>
            <p:cNvSpPr/>
            <p:nvPr/>
          </p:nvSpPr>
          <p:spPr>
            <a:xfrm>
              <a:off x="9834882" y="2436351"/>
              <a:ext cx="152671" cy="14522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16" y="0"/>
                  </a:moveTo>
                  <a:lnTo>
                    <a:pt x="3327" y="2686"/>
                  </a:lnTo>
                  <a:lnTo>
                    <a:pt x="5129" y="3465"/>
                  </a:lnTo>
                  <a:lnTo>
                    <a:pt x="5987" y="5412"/>
                  </a:lnTo>
                  <a:lnTo>
                    <a:pt x="8960" y="8066"/>
                  </a:lnTo>
                  <a:lnTo>
                    <a:pt x="13176" y="8066"/>
                  </a:lnTo>
                  <a:lnTo>
                    <a:pt x="16240" y="8060"/>
                  </a:lnTo>
                  <a:lnTo>
                    <a:pt x="20071" y="9506"/>
                  </a:lnTo>
                  <a:lnTo>
                    <a:pt x="21600" y="11754"/>
                  </a:lnTo>
                  <a:lnTo>
                    <a:pt x="18242" y="13299"/>
                  </a:lnTo>
                  <a:lnTo>
                    <a:pt x="16138" y="13894"/>
                  </a:lnTo>
                  <a:lnTo>
                    <a:pt x="16857" y="17337"/>
                  </a:lnTo>
                  <a:lnTo>
                    <a:pt x="14039" y="17181"/>
                  </a:lnTo>
                  <a:lnTo>
                    <a:pt x="12762" y="16136"/>
                  </a:lnTo>
                  <a:cubicBezTo>
                    <a:pt x="11828" y="15985"/>
                    <a:pt x="10901" y="15786"/>
                    <a:pt x="9986" y="15541"/>
                  </a:cubicBezTo>
                  <a:cubicBezTo>
                    <a:pt x="9104" y="15304"/>
                    <a:pt x="8234" y="15024"/>
                    <a:pt x="7377" y="14702"/>
                  </a:cubicBezTo>
                  <a:lnTo>
                    <a:pt x="5842" y="15002"/>
                  </a:lnTo>
                  <a:lnTo>
                    <a:pt x="5992" y="19096"/>
                  </a:lnTo>
                  <a:lnTo>
                    <a:pt x="4895" y="21600"/>
                  </a:lnTo>
                  <a:lnTo>
                    <a:pt x="2646" y="18495"/>
                  </a:lnTo>
                  <a:lnTo>
                    <a:pt x="2215" y="16698"/>
                  </a:lnTo>
                  <a:lnTo>
                    <a:pt x="499" y="14902"/>
                  </a:lnTo>
                  <a:lnTo>
                    <a:pt x="34" y="12773"/>
                  </a:lnTo>
                  <a:cubicBezTo>
                    <a:pt x="789" y="12296"/>
                    <a:pt x="1459" y="11687"/>
                    <a:pt x="2015" y="10971"/>
                  </a:cubicBezTo>
                  <a:cubicBezTo>
                    <a:pt x="2581" y="10241"/>
                    <a:pt x="3020" y="9412"/>
                    <a:pt x="3310" y="8523"/>
                  </a:cubicBezTo>
                  <a:lnTo>
                    <a:pt x="1535" y="5374"/>
                  </a:lnTo>
                  <a:lnTo>
                    <a:pt x="0" y="3428"/>
                  </a:lnTo>
                  <a:lnTo>
                    <a:pt x="1216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7" name="ïŝ1ïḋè"/>
            <p:cNvSpPr/>
            <p:nvPr/>
          </p:nvSpPr>
          <p:spPr>
            <a:xfrm>
              <a:off x="9716338" y="2591817"/>
              <a:ext cx="274646" cy="26585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831" y="0"/>
                  </a:moveTo>
                  <a:lnTo>
                    <a:pt x="16152" y="752"/>
                  </a:lnTo>
                  <a:lnTo>
                    <a:pt x="17169" y="1568"/>
                  </a:lnTo>
                  <a:lnTo>
                    <a:pt x="18839" y="1893"/>
                  </a:lnTo>
                  <a:lnTo>
                    <a:pt x="18839" y="3442"/>
                  </a:lnTo>
                  <a:lnTo>
                    <a:pt x="19262" y="4642"/>
                  </a:lnTo>
                  <a:lnTo>
                    <a:pt x="19979" y="5617"/>
                  </a:lnTo>
                  <a:lnTo>
                    <a:pt x="19182" y="6899"/>
                  </a:lnTo>
                  <a:lnTo>
                    <a:pt x="19182" y="8099"/>
                  </a:lnTo>
                  <a:lnTo>
                    <a:pt x="19662" y="9375"/>
                  </a:lnTo>
                  <a:lnTo>
                    <a:pt x="20216" y="10435"/>
                  </a:lnTo>
                  <a:lnTo>
                    <a:pt x="20594" y="11892"/>
                  </a:lnTo>
                  <a:lnTo>
                    <a:pt x="21520" y="13554"/>
                  </a:lnTo>
                  <a:lnTo>
                    <a:pt x="21600" y="15848"/>
                  </a:lnTo>
                  <a:lnTo>
                    <a:pt x="20167" y="17076"/>
                  </a:lnTo>
                  <a:lnTo>
                    <a:pt x="18837" y="17726"/>
                  </a:lnTo>
                  <a:lnTo>
                    <a:pt x="16684" y="18109"/>
                  </a:lnTo>
                  <a:lnTo>
                    <a:pt x="15274" y="18188"/>
                  </a:lnTo>
                  <a:lnTo>
                    <a:pt x="13867" y="18430"/>
                  </a:lnTo>
                  <a:lnTo>
                    <a:pt x="13462" y="19798"/>
                  </a:lnTo>
                  <a:lnTo>
                    <a:pt x="13164" y="20810"/>
                  </a:lnTo>
                  <a:lnTo>
                    <a:pt x="12474" y="21600"/>
                  </a:lnTo>
                  <a:lnTo>
                    <a:pt x="11162" y="19907"/>
                  </a:lnTo>
                  <a:lnTo>
                    <a:pt x="10416" y="19251"/>
                  </a:lnTo>
                  <a:lnTo>
                    <a:pt x="7383" y="19114"/>
                  </a:lnTo>
                  <a:lnTo>
                    <a:pt x="4329" y="19388"/>
                  </a:lnTo>
                  <a:lnTo>
                    <a:pt x="1907" y="20174"/>
                  </a:lnTo>
                  <a:lnTo>
                    <a:pt x="0" y="18923"/>
                  </a:lnTo>
                  <a:lnTo>
                    <a:pt x="1177" y="17804"/>
                  </a:lnTo>
                  <a:lnTo>
                    <a:pt x="2674" y="17668"/>
                  </a:lnTo>
                  <a:lnTo>
                    <a:pt x="3680" y="16334"/>
                  </a:lnTo>
                  <a:lnTo>
                    <a:pt x="4960" y="15541"/>
                  </a:lnTo>
                  <a:lnTo>
                    <a:pt x="6637" y="16033"/>
                  </a:lnTo>
                  <a:lnTo>
                    <a:pt x="8203" y="16279"/>
                  </a:lnTo>
                  <a:lnTo>
                    <a:pt x="9693" y="15161"/>
                  </a:lnTo>
                  <a:lnTo>
                    <a:pt x="10727" y="14180"/>
                  </a:lnTo>
                  <a:lnTo>
                    <a:pt x="13446" y="12244"/>
                  </a:lnTo>
                  <a:lnTo>
                    <a:pt x="14243" y="11348"/>
                  </a:lnTo>
                  <a:lnTo>
                    <a:pt x="16242" y="10719"/>
                  </a:lnTo>
                  <a:lnTo>
                    <a:pt x="16482" y="9003"/>
                  </a:lnTo>
                  <a:lnTo>
                    <a:pt x="16482" y="7470"/>
                  </a:lnTo>
                  <a:lnTo>
                    <a:pt x="14963" y="5446"/>
                  </a:lnTo>
                  <a:lnTo>
                    <a:pt x="14030" y="3313"/>
                  </a:lnTo>
                  <a:lnTo>
                    <a:pt x="13976" y="2082"/>
                  </a:lnTo>
                  <a:lnTo>
                    <a:pt x="13500" y="1100"/>
                  </a:lnTo>
                  <a:lnTo>
                    <a:pt x="14831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8" name="iṡļïdé"/>
            <p:cNvSpPr/>
            <p:nvPr/>
          </p:nvSpPr>
          <p:spPr>
            <a:xfrm>
              <a:off x="9773896" y="2850018"/>
              <a:ext cx="47636" cy="4257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5130" y="2820"/>
                  </a:moveTo>
                  <a:lnTo>
                    <a:pt x="3175" y="0"/>
                  </a:lnTo>
                  <a:lnTo>
                    <a:pt x="0" y="4621"/>
                  </a:lnTo>
                  <a:lnTo>
                    <a:pt x="4230" y="10217"/>
                  </a:lnTo>
                  <a:lnTo>
                    <a:pt x="4401" y="19722"/>
                  </a:lnTo>
                  <a:lnTo>
                    <a:pt x="14203" y="21600"/>
                  </a:lnTo>
                  <a:lnTo>
                    <a:pt x="18813" y="14767"/>
                  </a:lnTo>
                  <a:lnTo>
                    <a:pt x="21600" y="929"/>
                  </a:lnTo>
                  <a:lnTo>
                    <a:pt x="15130" y="282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9" name="ïšḷiḑe"/>
            <p:cNvSpPr/>
            <p:nvPr/>
          </p:nvSpPr>
          <p:spPr>
            <a:xfrm>
              <a:off x="9703522" y="2858648"/>
              <a:ext cx="58652" cy="8304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179" y="0"/>
                  </a:moveTo>
                  <a:lnTo>
                    <a:pt x="10237" y="2528"/>
                  </a:lnTo>
                  <a:lnTo>
                    <a:pt x="16136" y="4696"/>
                  </a:lnTo>
                  <a:lnTo>
                    <a:pt x="19977" y="6514"/>
                  </a:lnTo>
                  <a:lnTo>
                    <a:pt x="19602" y="11221"/>
                  </a:lnTo>
                  <a:lnTo>
                    <a:pt x="20976" y="14878"/>
                  </a:lnTo>
                  <a:lnTo>
                    <a:pt x="21600" y="19246"/>
                  </a:lnTo>
                  <a:lnTo>
                    <a:pt x="18618" y="21600"/>
                  </a:lnTo>
                  <a:lnTo>
                    <a:pt x="11299" y="20100"/>
                  </a:lnTo>
                  <a:lnTo>
                    <a:pt x="11672" y="15196"/>
                  </a:lnTo>
                  <a:lnTo>
                    <a:pt x="4821" y="10992"/>
                  </a:lnTo>
                  <a:lnTo>
                    <a:pt x="1366" y="8562"/>
                  </a:lnTo>
                  <a:lnTo>
                    <a:pt x="0" y="4533"/>
                  </a:lnTo>
                  <a:lnTo>
                    <a:pt x="5179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0" name="iśḷïḍè"/>
            <p:cNvSpPr/>
            <p:nvPr/>
          </p:nvSpPr>
          <p:spPr>
            <a:xfrm>
              <a:off x="9478424" y="3163043"/>
              <a:ext cx="55804" cy="10755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0" h="21600" extrusionOk="0">
                  <a:moveTo>
                    <a:pt x="10688" y="0"/>
                  </a:moveTo>
                  <a:lnTo>
                    <a:pt x="7165" y="3027"/>
                  </a:lnTo>
                  <a:lnTo>
                    <a:pt x="5618" y="8797"/>
                  </a:lnTo>
                  <a:lnTo>
                    <a:pt x="0" y="12556"/>
                  </a:lnTo>
                  <a:lnTo>
                    <a:pt x="2313" y="15996"/>
                  </a:lnTo>
                  <a:lnTo>
                    <a:pt x="6119" y="18152"/>
                  </a:lnTo>
                  <a:lnTo>
                    <a:pt x="12017" y="21600"/>
                  </a:lnTo>
                  <a:lnTo>
                    <a:pt x="18421" y="20856"/>
                  </a:lnTo>
                  <a:lnTo>
                    <a:pt x="19994" y="15920"/>
                  </a:lnTo>
                  <a:lnTo>
                    <a:pt x="19601" y="12480"/>
                  </a:lnTo>
                  <a:cubicBezTo>
                    <a:pt x="20082" y="11316"/>
                    <a:pt x="20475" y="10143"/>
                    <a:pt x="20780" y="8963"/>
                  </a:cubicBezTo>
                  <a:cubicBezTo>
                    <a:pt x="21337" y="6812"/>
                    <a:pt x="21600" y="4643"/>
                    <a:pt x="21567" y="2472"/>
                  </a:cubicBezTo>
                  <a:lnTo>
                    <a:pt x="10688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1" name="ïś1îdè"/>
            <p:cNvSpPr/>
            <p:nvPr/>
          </p:nvSpPr>
          <p:spPr>
            <a:xfrm>
              <a:off x="9135285" y="3359667"/>
              <a:ext cx="61216" cy="6416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237" y="806"/>
                  </a:moveTo>
                  <a:lnTo>
                    <a:pt x="13014" y="0"/>
                  </a:lnTo>
                  <a:lnTo>
                    <a:pt x="4311" y="2387"/>
                  </a:lnTo>
                  <a:lnTo>
                    <a:pt x="1595" y="5661"/>
                  </a:lnTo>
                  <a:lnTo>
                    <a:pt x="0" y="10054"/>
                  </a:lnTo>
                  <a:lnTo>
                    <a:pt x="1800" y="15494"/>
                  </a:lnTo>
                  <a:lnTo>
                    <a:pt x="5016" y="21600"/>
                  </a:lnTo>
                  <a:lnTo>
                    <a:pt x="11327" y="20806"/>
                  </a:lnTo>
                  <a:lnTo>
                    <a:pt x="13480" y="14360"/>
                  </a:lnTo>
                  <a:lnTo>
                    <a:pt x="21600" y="6554"/>
                  </a:lnTo>
                  <a:lnTo>
                    <a:pt x="20237" y="806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2" name="îş1îďe"/>
            <p:cNvSpPr/>
            <p:nvPr/>
          </p:nvSpPr>
          <p:spPr>
            <a:xfrm>
              <a:off x="9517257" y="3403769"/>
              <a:ext cx="158867" cy="20789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205" y="214"/>
                  </a:moveTo>
                  <a:lnTo>
                    <a:pt x="2995" y="0"/>
                  </a:lnTo>
                  <a:lnTo>
                    <a:pt x="2584" y="2552"/>
                  </a:lnTo>
                  <a:lnTo>
                    <a:pt x="3044" y="4581"/>
                  </a:lnTo>
                  <a:lnTo>
                    <a:pt x="2030" y="7340"/>
                  </a:lnTo>
                  <a:lnTo>
                    <a:pt x="0" y="9509"/>
                  </a:lnTo>
                  <a:cubicBezTo>
                    <a:pt x="160" y="10395"/>
                    <a:pt x="581" y="11243"/>
                    <a:pt x="1232" y="11988"/>
                  </a:cubicBezTo>
                  <a:cubicBezTo>
                    <a:pt x="2023" y="12895"/>
                    <a:pt x="3124" y="13621"/>
                    <a:pt x="4418" y="14087"/>
                  </a:cubicBezTo>
                  <a:lnTo>
                    <a:pt x="5236" y="15133"/>
                  </a:lnTo>
                  <a:lnTo>
                    <a:pt x="7310" y="17966"/>
                  </a:lnTo>
                  <a:lnTo>
                    <a:pt x="8555" y="18981"/>
                  </a:lnTo>
                  <a:lnTo>
                    <a:pt x="11367" y="20065"/>
                  </a:lnTo>
                  <a:lnTo>
                    <a:pt x="14409" y="20170"/>
                  </a:lnTo>
                  <a:lnTo>
                    <a:pt x="16201" y="20275"/>
                  </a:lnTo>
                  <a:lnTo>
                    <a:pt x="18690" y="21010"/>
                  </a:lnTo>
                  <a:lnTo>
                    <a:pt x="21410" y="21600"/>
                  </a:lnTo>
                  <a:lnTo>
                    <a:pt x="21600" y="19654"/>
                  </a:lnTo>
                  <a:lnTo>
                    <a:pt x="20730" y="18749"/>
                  </a:lnTo>
                  <a:lnTo>
                    <a:pt x="19543" y="17743"/>
                  </a:lnTo>
                  <a:lnTo>
                    <a:pt x="15953" y="18233"/>
                  </a:lnTo>
                  <a:cubicBezTo>
                    <a:pt x="15448" y="18445"/>
                    <a:pt x="14862" y="18519"/>
                    <a:pt x="14294" y="18443"/>
                  </a:cubicBezTo>
                  <a:cubicBezTo>
                    <a:pt x="13070" y="18278"/>
                    <a:pt x="12157" y="17495"/>
                    <a:pt x="12093" y="16553"/>
                  </a:cubicBezTo>
                  <a:lnTo>
                    <a:pt x="9471" y="15298"/>
                  </a:lnTo>
                  <a:lnTo>
                    <a:pt x="8693" y="14218"/>
                  </a:lnTo>
                  <a:lnTo>
                    <a:pt x="8601" y="12924"/>
                  </a:lnTo>
                  <a:cubicBezTo>
                    <a:pt x="9108" y="12238"/>
                    <a:pt x="9615" y="11551"/>
                    <a:pt x="10122" y="10864"/>
                  </a:cubicBezTo>
                  <a:cubicBezTo>
                    <a:pt x="10531" y="10309"/>
                    <a:pt x="10940" y="9754"/>
                    <a:pt x="11349" y="9198"/>
                  </a:cubicBezTo>
                  <a:lnTo>
                    <a:pt x="11759" y="7593"/>
                  </a:lnTo>
                  <a:lnTo>
                    <a:pt x="9915" y="5459"/>
                  </a:lnTo>
                  <a:lnTo>
                    <a:pt x="8117" y="3260"/>
                  </a:lnTo>
                  <a:lnTo>
                    <a:pt x="6205" y="214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3" name="išḷiḋê"/>
            <p:cNvSpPr/>
            <p:nvPr/>
          </p:nvSpPr>
          <p:spPr>
            <a:xfrm>
              <a:off x="9453604" y="3685864"/>
              <a:ext cx="89307" cy="9699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05" h="19908" extrusionOk="0">
                  <a:moveTo>
                    <a:pt x="17580" y="0"/>
                  </a:moveTo>
                  <a:lnTo>
                    <a:pt x="14738" y="1728"/>
                  </a:lnTo>
                  <a:lnTo>
                    <a:pt x="10679" y="5098"/>
                  </a:lnTo>
                  <a:lnTo>
                    <a:pt x="8216" y="7569"/>
                  </a:lnTo>
                  <a:lnTo>
                    <a:pt x="8222" y="12060"/>
                  </a:lnTo>
                  <a:lnTo>
                    <a:pt x="5046" y="14125"/>
                  </a:lnTo>
                  <a:cubicBezTo>
                    <a:pt x="3326" y="12967"/>
                    <a:pt x="832" y="13677"/>
                    <a:pt x="191" y="15507"/>
                  </a:cubicBezTo>
                  <a:cubicBezTo>
                    <a:pt x="-1095" y="19179"/>
                    <a:pt x="4427" y="21600"/>
                    <a:pt x="6929" y="18462"/>
                  </a:cubicBezTo>
                  <a:lnTo>
                    <a:pt x="10638" y="16258"/>
                  </a:lnTo>
                  <a:lnTo>
                    <a:pt x="12739" y="13426"/>
                  </a:lnTo>
                  <a:lnTo>
                    <a:pt x="14530" y="11490"/>
                  </a:lnTo>
                  <a:lnTo>
                    <a:pt x="18733" y="6592"/>
                  </a:lnTo>
                  <a:lnTo>
                    <a:pt x="20505" y="1980"/>
                  </a:lnTo>
                  <a:lnTo>
                    <a:pt x="17580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4" name="íṩḻîḑe"/>
            <p:cNvSpPr/>
            <p:nvPr/>
          </p:nvSpPr>
          <p:spPr>
            <a:xfrm>
              <a:off x="9553899" y="3604386"/>
              <a:ext cx="41967" cy="4163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824" y="0"/>
                  </a:moveTo>
                  <a:lnTo>
                    <a:pt x="0" y="3997"/>
                  </a:lnTo>
                  <a:lnTo>
                    <a:pt x="7260" y="15507"/>
                  </a:lnTo>
                  <a:lnTo>
                    <a:pt x="11327" y="21600"/>
                  </a:lnTo>
                  <a:lnTo>
                    <a:pt x="21600" y="21076"/>
                  </a:lnTo>
                  <a:lnTo>
                    <a:pt x="15668" y="7101"/>
                  </a:lnTo>
                  <a:lnTo>
                    <a:pt x="5824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5" name="işľïḋé"/>
            <p:cNvSpPr/>
            <p:nvPr/>
          </p:nvSpPr>
          <p:spPr>
            <a:xfrm>
              <a:off x="9690104" y="3635830"/>
              <a:ext cx="70568" cy="4907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3112" y="90"/>
                  </a:moveTo>
                  <a:lnTo>
                    <a:pt x="0" y="1424"/>
                  </a:lnTo>
                  <a:lnTo>
                    <a:pt x="3236" y="8466"/>
                  </a:lnTo>
                  <a:lnTo>
                    <a:pt x="8121" y="17785"/>
                  </a:lnTo>
                  <a:lnTo>
                    <a:pt x="13518" y="21155"/>
                  </a:lnTo>
                  <a:lnTo>
                    <a:pt x="21600" y="21600"/>
                  </a:lnTo>
                  <a:lnTo>
                    <a:pt x="17669" y="11727"/>
                  </a:lnTo>
                  <a:lnTo>
                    <a:pt x="14063" y="7299"/>
                  </a:lnTo>
                  <a:lnTo>
                    <a:pt x="10768" y="6411"/>
                  </a:lnTo>
                  <a:lnTo>
                    <a:pt x="7589" y="0"/>
                  </a:lnTo>
                  <a:lnTo>
                    <a:pt x="3112" y="9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6" name="iṧlîďê"/>
            <p:cNvSpPr/>
            <p:nvPr/>
          </p:nvSpPr>
          <p:spPr>
            <a:xfrm>
              <a:off x="9646111" y="3565738"/>
              <a:ext cx="19467" cy="2534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404" y="4234"/>
                  </a:moveTo>
                  <a:lnTo>
                    <a:pt x="5083" y="0"/>
                  </a:lnTo>
                  <a:lnTo>
                    <a:pt x="0" y="11342"/>
                  </a:lnTo>
                  <a:lnTo>
                    <a:pt x="21600" y="21600"/>
                  </a:lnTo>
                  <a:lnTo>
                    <a:pt x="20404" y="4234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7" name="iṣlíḋe"/>
            <p:cNvSpPr/>
            <p:nvPr/>
          </p:nvSpPr>
          <p:spPr>
            <a:xfrm>
              <a:off x="9594891" y="3654803"/>
              <a:ext cx="47691" cy="4898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899" y="3302"/>
                  </a:moveTo>
                  <a:cubicBezTo>
                    <a:pt x="9224" y="3989"/>
                    <a:pt x="8549" y="4676"/>
                    <a:pt x="7875" y="5363"/>
                  </a:cubicBezTo>
                  <a:cubicBezTo>
                    <a:pt x="7200" y="6049"/>
                    <a:pt x="6525" y="6736"/>
                    <a:pt x="5850" y="7423"/>
                  </a:cubicBezTo>
                  <a:lnTo>
                    <a:pt x="0" y="13749"/>
                  </a:lnTo>
                  <a:lnTo>
                    <a:pt x="5955" y="20264"/>
                  </a:lnTo>
                  <a:lnTo>
                    <a:pt x="13153" y="21600"/>
                  </a:lnTo>
                  <a:lnTo>
                    <a:pt x="16685" y="18073"/>
                  </a:lnTo>
                  <a:lnTo>
                    <a:pt x="16244" y="11856"/>
                  </a:lnTo>
                  <a:lnTo>
                    <a:pt x="21600" y="2243"/>
                  </a:lnTo>
                  <a:lnTo>
                    <a:pt x="15783" y="0"/>
                  </a:lnTo>
                  <a:lnTo>
                    <a:pt x="9899" y="3302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8" name="îṡḻîḓé"/>
            <p:cNvSpPr/>
            <p:nvPr/>
          </p:nvSpPr>
          <p:spPr>
            <a:xfrm>
              <a:off x="9632393" y="3706816"/>
              <a:ext cx="37284" cy="5490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580" y="0"/>
                  </a:moveTo>
                  <a:lnTo>
                    <a:pt x="5492" y="4637"/>
                  </a:lnTo>
                  <a:lnTo>
                    <a:pt x="0" y="9562"/>
                  </a:lnTo>
                  <a:lnTo>
                    <a:pt x="532" y="14978"/>
                  </a:lnTo>
                  <a:lnTo>
                    <a:pt x="5198" y="17362"/>
                  </a:lnTo>
                  <a:lnTo>
                    <a:pt x="8142" y="21600"/>
                  </a:lnTo>
                  <a:lnTo>
                    <a:pt x="17499" y="19994"/>
                  </a:lnTo>
                  <a:lnTo>
                    <a:pt x="17499" y="13520"/>
                  </a:lnTo>
                  <a:lnTo>
                    <a:pt x="21600" y="9579"/>
                  </a:lnTo>
                  <a:lnTo>
                    <a:pt x="19856" y="4413"/>
                  </a:lnTo>
                  <a:lnTo>
                    <a:pt x="14429" y="2161"/>
                  </a:lnTo>
                  <a:lnTo>
                    <a:pt x="7580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9" name="íş1iḑê"/>
            <p:cNvSpPr/>
            <p:nvPr/>
          </p:nvSpPr>
          <p:spPr>
            <a:xfrm>
              <a:off x="9681665" y="3678031"/>
              <a:ext cx="29941" cy="5100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374" y="2282"/>
                  </a:moveTo>
                  <a:lnTo>
                    <a:pt x="2301" y="0"/>
                  </a:lnTo>
                  <a:lnTo>
                    <a:pt x="0" y="4114"/>
                  </a:lnTo>
                  <a:lnTo>
                    <a:pt x="8942" y="8249"/>
                  </a:lnTo>
                  <a:lnTo>
                    <a:pt x="10410" y="16662"/>
                  </a:lnTo>
                  <a:lnTo>
                    <a:pt x="13285" y="21600"/>
                  </a:lnTo>
                  <a:lnTo>
                    <a:pt x="21600" y="19354"/>
                  </a:lnTo>
                  <a:lnTo>
                    <a:pt x="20132" y="10993"/>
                  </a:lnTo>
                  <a:lnTo>
                    <a:pt x="10374" y="2282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0" name="íśḷïḍe"/>
            <p:cNvSpPr/>
            <p:nvPr/>
          </p:nvSpPr>
          <p:spPr>
            <a:xfrm>
              <a:off x="9628583" y="3726518"/>
              <a:ext cx="162677" cy="15878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6" h="21600" extrusionOk="0">
                  <a:moveTo>
                    <a:pt x="15618" y="0"/>
                  </a:moveTo>
                  <a:lnTo>
                    <a:pt x="14068" y="137"/>
                  </a:lnTo>
                  <a:lnTo>
                    <a:pt x="13901" y="3471"/>
                  </a:lnTo>
                  <a:lnTo>
                    <a:pt x="11653" y="5499"/>
                  </a:lnTo>
                  <a:lnTo>
                    <a:pt x="9433" y="7154"/>
                  </a:lnTo>
                  <a:lnTo>
                    <a:pt x="8019" y="8935"/>
                  </a:lnTo>
                  <a:lnTo>
                    <a:pt x="6129" y="8803"/>
                  </a:lnTo>
                  <a:lnTo>
                    <a:pt x="4020" y="7291"/>
                  </a:lnTo>
                  <a:lnTo>
                    <a:pt x="1658" y="8253"/>
                  </a:lnTo>
                  <a:lnTo>
                    <a:pt x="1029" y="10864"/>
                  </a:lnTo>
                  <a:lnTo>
                    <a:pt x="0" y="12771"/>
                  </a:lnTo>
                  <a:lnTo>
                    <a:pt x="3621" y="12908"/>
                  </a:lnTo>
                  <a:lnTo>
                    <a:pt x="5425" y="10801"/>
                  </a:lnTo>
                  <a:lnTo>
                    <a:pt x="6970" y="11345"/>
                  </a:lnTo>
                  <a:lnTo>
                    <a:pt x="8696" y="13544"/>
                  </a:lnTo>
                  <a:lnTo>
                    <a:pt x="8696" y="16286"/>
                  </a:lnTo>
                  <a:lnTo>
                    <a:pt x="10584" y="19825"/>
                  </a:lnTo>
                  <a:lnTo>
                    <a:pt x="11691" y="21600"/>
                  </a:lnTo>
                  <a:lnTo>
                    <a:pt x="13329" y="20592"/>
                  </a:lnTo>
                  <a:lnTo>
                    <a:pt x="14785" y="19539"/>
                  </a:lnTo>
                  <a:lnTo>
                    <a:pt x="16955" y="20226"/>
                  </a:lnTo>
                  <a:lnTo>
                    <a:pt x="17088" y="18955"/>
                  </a:lnTo>
                  <a:lnTo>
                    <a:pt x="14658" y="17037"/>
                  </a:lnTo>
                  <a:lnTo>
                    <a:pt x="14525" y="14747"/>
                  </a:lnTo>
                  <a:lnTo>
                    <a:pt x="15986" y="13831"/>
                  </a:lnTo>
                  <a:lnTo>
                    <a:pt x="18372" y="14380"/>
                  </a:lnTo>
                  <a:lnTo>
                    <a:pt x="18632" y="17071"/>
                  </a:lnTo>
                  <a:cubicBezTo>
                    <a:pt x="19138" y="17458"/>
                    <a:pt x="19818" y="17494"/>
                    <a:pt x="20359" y="17163"/>
                  </a:cubicBezTo>
                  <a:cubicBezTo>
                    <a:pt x="21600" y="16403"/>
                    <a:pt x="21524" y="14520"/>
                    <a:pt x="20226" y="13871"/>
                  </a:cubicBezTo>
                  <a:cubicBezTo>
                    <a:pt x="19707" y="12622"/>
                    <a:pt x="19161" y="11385"/>
                    <a:pt x="18588" y="10161"/>
                  </a:cubicBezTo>
                  <a:cubicBezTo>
                    <a:pt x="18105" y="9128"/>
                    <a:pt x="17603" y="8105"/>
                    <a:pt x="17082" y="7092"/>
                  </a:cubicBezTo>
                  <a:lnTo>
                    <a:pt x="16551" y="3382"/>
                  </a:lnTo>
                  <a:lnTo>
                    <a:pt x="15618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1" name="ïṧḷíḍe"/>
            <p:cNvSpPr/>
            <p:nvPr/>
          </p:nvSpPr>
          <p:spPr>
            <a:xfrm>
              <a:off x="9187751" y="3843193"/>
              <a:ext cx="329761" cy="38120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693" y="182"/>
                  </a:moveTo>
                  <a:lnTo>
                    <a:pt x="19070" y="0"/>
                  </a:lnTo>
                  <a:lnTo>
                    <a:pt x="20340" y="1335"/>
                  </a:lnTo>
                  <a:lnTo>
                    <a:pt x="21003" y="2362"/>
                  </a:lnTo>
                  <a:lnTo>
                    <a:pt x="21600" y="2990"/>
                  </a:lnTo>
                  <a:lnTo>
                    <a:pt x="21001" y="3848"/>
                  </a:lnTo>
                  <a:lnTo>
                    <a:pt x="20512" y="4459"/>
                  </a:lnTo>
                  <a:lnTo>
                    <a:pt x="19915" y="5222"/>
                  </a:lnTo>
                  <a:lnTo>
                    <a:pt x="19382" y="6290"/>
                  </a:lnTo>
                  <a:lnTo>
                    <a:pt x="19382" y="7432"/>
                  </a:lnTo>
                  <a:lnTo>
                    <a:pt x="19626" y="8233"/>
                  </a:lnTo>
                  <a:lnTo>
                    <a:pt x="20490" y="9318"/>
                  </a:lnTo>
                  <a:lnTo>
                    <a:pt x="21464" y="10423"/>
                  </a:lnTo>
                  <a:lnTo>
                    <a:pt x="21531" y="12044"/>
                  </a:lnTo>
                  <a:lnTo>
                    <a:pt x="19671" y="12598"/>
                  </a:lnTo>
                  <a:lnTo>
                    <a:pt x="19271" y="13509"/>
                  </a:lnTo>
                  <a:lnTo>
                    <a:pt x="19427" y="14768"/>
                  </a:lnTo>
                  <a:lnTo>
                    <a:pt x="18783" y="15910"/>
                  </a:lnTo>
                  <a:lnTo>
                    <a:pt x="18030" y="16900"/>
                  </a:lnTo>
                  <a:lnTo>
                    <a:pt x="16831" y="17925"/>
                  </a:lnTo>
                  <a:lnTo>
                    <a:pt x="16378" y="19125"/>
                  </a:lnTo>
                  <a:lnTo>
                    <a:pt x="15584" y="20935"/>
                  </a:lnTo>
                  <a:lnTo>
                    <a:pt x="14482" y="21600"/>
                  </a:lnTo>
                  <a:lnTo>
                    <a:pt x="13585" y="21028"/>
                  </a:lnTo>
                  <a:lnTo>
                    <a:pt x="12212" y="20589"/>
                  </a:lnTo>
                  <a:lnTo>
                    <a:pt x="11498" y="20436"/>
                  </a:lnTo>
                  <a:lnTo>
                    <a:pt x="10252" y="20665"/>
                  </a:lnTo>
                  <a:lnTo>
                    <a:pt x="9540" y="20665"/>
                  </a:lnTo>
                  <a:lnTo>
                    <a:pt x="7603" y="20436"/>
                  </a:lnTo>
                  <a:lnTo>
                    <a:pt x="6274" y="20172"/>
                  </a:lnTo>
                  <a:lnTo>
                    <a:pt x="4280" y="19885"/>
                  </a:lnTo>
                  <a:lnTo>
                    <a:pt x="3374" y="19375"/>
                  </a:lnTo>
                  <a:lnTo>
                    <a:pt x="2783" y="17734"/>
                  </a:lnTo>
                  <a:lnTo>
                    <a:pt x="1530" y="16227"/>
                  </a:lnTo>
                  <a:cubicBezTo>
                    <a:pt x="1300" y="15735"/>
                    <a:pt x="1078" y="15241"/>
                    <a:pt x="863" y="14744"/>
                  </a:cubicBezTo>
                  <a:cubicBezTo>
                    <a:pt x="560" y="14044"/>
                    <a:pt x="273" y="13340"/>
                    <a:pt x="0" y="12631"/>
                  </a:cubicBezTo>
                  <a:lnTo>
                    <a:pt x="197" y="11603"/>
                  </a:lnTo>
                  <a:lnTo>
                    <a:pt x="1259" y="10406"/>
                  </a:lnTo>
                  <a:lnTo>
                    <a:pt x="2436" y="9948"/>
                  </a:lnTo>
                  <a:lnTo>
                    <a:pt x="2902" y="10864"/>
                  </a:lnTo>
                  <a:lnTo>
                    <a:pt x="3946" y="11529"/>
                  </a:lnTo>
                  <a:lnTo>
                    <a:pt x="4323" y="10976"/>
                  </a:lnTo>
                  <a:lnTo>
                    <a:pt x="4723" y="9946"/>
                  </a:lnTo>
                  <a:lnTo>
                    <a:pt x="5431" y="9223"/>
                  </a:lnTo>
                  <a:lnTo>
                    <a:pt x="6230" y="8765"/>
                  </a:lnTo>
                  <a:lnTo>
                    <a:pt x="7338" y="8307"/>
                  </a:lnTo>
                  <a:lnTo>
                    <a:pt x="8604" y="7735"/>
                  </a:lnTo>
                  <a:lnTo>
                    <a:pt x="9378" y="7184"/>
                  </a:lnTo>
                  <a:lnTo>
                    <a:pt x="10242" y="5586"/>
                  </a:lnTo>
                  <a:lnTo>
                    <a:pt x="10927" y="5033"/>
                  </a:lnTo>
                  <a:lnTo>
                    <a:pt x="11838" y="4480"/>
                  </a:lnTo>
                  <a:lnTo>
                    <a:pt x="12570" y="4251"/>
                  </a:lnTo>
                  <a:lnTo>
                    <a:pt x="13392" y="4041"/>
                  </a:lnTo>
                  <a:lnTo>
                    <a:pt x="14386" y="3302"/>
                  </a:lnTo>
                  <a:lnTo>
                    <a:pt x="15319" y="2405"/>
                  </a:lnTo>
                  <a:lnTo>
                    <a:pt x="16229" y="1451"/>
                  </a:lnTo>
                  <a:lnTo>
                    <a:pt x="17693" y="182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2" name="ïṩ1ïďé"/>
            <p:cNvSpPr/>
            <p:nvPr/>
          </p:nvSpPr>
          <p:spPr>
            <a:xfrm>
              <a:off x="9518950" y="4026819"/>
              <a:ext cx="221080" cy="26441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"/>
                  </a:moveTo>
                  <a:lnTo>
                    <a:pt x="19302" y="0"/>
                  </a:lnTo>
                  <a:lnTo>
                    <a:pt x="18507" y="1508"/>
                  </a:lnTo>
                  <a:lnTo>
                    <a:pt x="16888" y="2495"/>
                  </a:lnTo>
                  <a:lnTo>
                    <a:pt x="15588" y="2660"/>
                  </a:lnTo>
                  <a:lnTo>
                    <a:pt x="14223" y="1866"/>
                  </a:lnTo>
                  <a:lnTo>
                    <a:pt x="11000" y="1783"/>
                  </a:lnTo>
                  <a:lnTo>
                    <a:pt x="9523" y="1673"/>
                  </a:lnTo>
                  <a:lnTo>
                    <a:pt x="7078" y="1838"/>
                  </a:lnTo>
                  <a:lnTo>
                    <a:pt x="3910" y="2828"/>
                  </a:lnTo>
                  <a:lnTo>
                    <a:pt x="3328" y="4063"/>
                  </a:lnTo>
                  <a:lnTo>
                    <a:pt x="3249" y="6070"/>
                  </a:lnTo>
                  <a:lnTo>
                    <a:pt x="3252" y="8298"/>
                  </a:lnTo>
                  <a:lnTo>
                    <a:pt x="3450" y="9618"/>
                  </a:lnTo>
                  <a:lnTo>
                    <a:pt x="3152" y="10719"/>
                  </a:lnTo>
                  <a:lnTo>
                    <a:pt x="1267" y="12420"/>
                  </a:lnTo>
                  <a:lnTo>
                    <a:pt x="0" y="14236"/>
                  </a:lnTo>
                  <a:lnTo>
                    <a:pt x="998" y="16436"/>
                  </a:lnTo>
                  <a:lnTo>
                    <a:pt x="1891" y="17340"/>
                  </a:lnTo>
                  <a:lnTo>
                    <a:pt x="2289" y="18739"/>
                  </a:lnTo>
                  <a:lnTo>
                    <a:pt x="1593" y="20390"/>
                  </a:lnTo>
                  <a:lnTo>
                    <a:pt x="2388" y="21600"/>
                  </a:lnTo>
                  <a:lnTo>
                    <a:pt x="4442" y="21352"/>
                  </a:lnTo>
                  <a:lnTo>
                    <a:pt x="5237" y="19733"/>
                  </a:lnTo>
                  <a:lnTo>
                    <a:pt x="4342" y="17643"/>
                  </a:lnTo>
                  <a:lnTo>
                    <a:pt x="3945" y="16161"/>
                  </a:lnTo>
                  <a:cubicBezTo>
                    <a:pt x="4074" y="15650"/>
                    <a:pt x="4347" y="15172"/>
                    <a:pt x="4740" y="14765"/>
                  </a:cubicBezTo>
                  <a:cubicBezTo>
                    <a:pt x="5266" y="14220"/>
                    <a:pt x="5984" y="13826"/>
                    <a:pt x="6793" y="13637"/>
                  </a:cubicBezTo>
                  <a:lnTo>
                    <a:pt x="8040" y="13310"/>
                  </a:lnTo>
                  <a:lnTo>
                    <a:pt x="8802" y="14576"/>
                  </a:lnTo>
                  <a:lnTo>
                    <a:pt x="8802" y="16635"/>
                  </a:lnTo>
                  <a:cubicBezTo>
                    <a:pt x="9210" y="17046"/>
                    <a:pt x="9677" y="17415"/>
                    <a:pt x="10193" y="17732"/>
                  </a:cubicBezTo>
                  <a:cubicBezTo>
                    <a:pt x="10742" y="18070"/>
                    <a:pt x="11342" y="18347"/>
                    <a:pt x="11978" y="18557"/>
                  </a:cubicBezTo>
                  <a:cubicBezTo>
                    <a:pt x="12325" y="18437"/>
                    <a:pt x="12624" y="18237"/>
                    <a:pt x="12839" y="17979"/>
                  </a:cubicBezTo>
                  <a:cubicBezTo>
                    <a:pt x="13328" y="17393"/>
                    <a:pt x="13328" y="16616"/>
                    <a:pt x="12839" y="16030"/>
                  </a:cubicBezTo>
                  <a:lnTo>
                    <a:pt x="12209" y="14548"/>
                  </a:lnTo>
                  <a:cubicBezTo>
                    <a:pt x="11711" y="14198"/>
                    <a:pt x="11335" y="13743"/>
                    <a:pt x="11120" y="13231"/>
                  </a:cubicBezTo>
                  <a:cubicBezTo>
                    <a:pt x="10817" y="12506"/>
                    <a:pt x="10852" y="11712"/>
                    <a:pt x="11220" y="11007"/>
                  </a:cubicBezTo>
                  <a:lnTo>
                    <a:pt x="12512" y="9934"/>
                  </a:lnTo>
                  <a:lnTo>
                    <a:pt x="14201" y="9109"/>
                  </a:lnTo>
                  <a:lnTo>
                    <a:pt x="15352" y="8700"/>
                  </a:lnTo>
                  <a:lnTo>
                    <a:pt x="14756" y="7572"/>
                  </a:lnTo>
                  <a:lnTo>
                    <a:pt x="12081" y="7903"/>
                  </a:lnTo>
                  <a:lnTo>
                    <a:pt x="8450" y="9109"/>
                  </a:lnTo>
                  <a:cubicBezTo>
                    <a:pt x="7962" y="9001"/>
                    <a:pt x="7496" y="8834"/>
                    <a:pt x="7067" y="8614"/>
                  </a:cubicBezTo>
                  <a:cubicBezTo>
                    <a:pt x="6290" y="8217"/>
                    <a:pt x="5653" y="7659"/>
                    <a:pt x="5216" y="6995"/>
                  </a:cubicBezTo>
                  <a:cubicBezTo>
                    <a:pt x="5085" y="6422"/>
                    <a:pt x="5085" y="5835"/>
                    <a:pt x="5216" y="5262"/>
                  </a:cubicBezTo>
                  <a:cubicBezTo>
                    <a:pt x="5343" y="4707"/>
                    <a:pt x="5600" y="4165"/>
                    <a:pt x="6106" y="3787"/>
                  </a:cubicBezTo>
                  <a:cubicBezTo>
                    <a:pt x="6720" y="3329"/>
                    <a:pt x="7565" y="3206"/>
                    <a:pt x="8388" y="3154"/>
                  </a:cubicBezTo>
                  <a:cubicBezTo>
                    <a:pt x="9337" y="3095"/>
                    <a:pt x="10291" y="3113"/>
                    <a:pt x="11236" y="3209"/>
                  </a:cubicBezTo>
                  <a:lnTo>
                    <a:pt x="12594" y="3347"/>
                  </a:lnTo>
                  <a:lnTo>
                    <a:pt x="13886" y="3787"/>
                  </a:lnTo>
                  <a:lnTo>
                    <a:pt x="15045" y="4475"/>
                  </a:lnTo>
                  <a:lnTo>
                    <a:pt x="16900" y="4695"/>
                  </a:lnTo>
                  <a:cubicBezTo>
                    <a:pt x="17689" y="4733"/>
                    <a:pt x="18466" y="4527"/>
                    <a:pt x="19083" y="4117"/>
                  </a:cubicBezTo>
                  <a:cubicBezTo>
                    <a:pt x="19535" y="3816"/>
                    <a:pt x="19878" y="3418"/>
                    <a:pt x="20076" y="2965"/>
                  </a:cubicBezTo>
                  <a:lnTo>
                    <a:pt x="21434" y="1511"/>
                  </a:lnTo>
                  <a:lnTo>
                    <a:pt x="21600" y="1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3" name="íSlîḋe"/>
            <p:cNvSpPr/>
            <p:nvPr/>
          </p:nvSpPr>
          <p:spPr>
            <a:xfrm>
              <a:off x="9816350" y="3993819"/>
              <a:ext cx="41001" cy="10379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255" y="0"/>
                  </a:moveTo>
                  <a:lnTo>
                    <a:pt x="9754" y="981"/>
                  </a:lnTo>
                  <a:lnTo>
                    <a:pt x="6086" y="3566"/>
                  </a:lnTo>
                  <a:lnTo>
                    <a:pt x="1417" y="5861"/>
                  </a:lnTo>
                  <a:lnTo>
                    <a:pt x="4076" y="9434"/>
                  </a:lnTo>
                  <a:lnTo>
                    <a:pt x="6254" y="12097"/>
                  </a:lnTo>
                  <a:lnTo>
                    <a:pt x="3575" y="14050"/>
                  </a:lnTo>
                  <a:lnTo>
                    <a:pt x="383" y="15872"/>
                  </a:lnTo>
                  <a:lnTo>
                    <a:pt x="0" y="19016"/>
                  </a:lnTo>
                  <a:lnTo>
                    <a:pt x="9298" y="21600"/>
                  </a:lnTo>
                  <a:lnTo>
                    <a:pt x="16777" y="20549"/>
                  </a:lnTo>
                  <a:lnTo>
                    <a:pt x="17849" y="16774"/>
                  </a:lnTo>
                  <a:lnTo>
                    <a:pt x="17849" y="12999"/>
                  </a:lnTo>
                  <a:lnTo>
                    <a:pt x="14300" y="9426"/>
                  </a:lnTo>
                  <a:lnTo>
                    <a:pt x="11643" y="6290"/>
                  </a:lnTo>
                  <a:lnTo>
                    <a:pt x="13250" y="4118"/>
                  </a:lnTo>
                  <a:lnTo>
                    <a:pt x="21600" y="2454"/>
                  </a:lnTo>
                  <a:lnTo>
                    <a:pt x="17255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4" name="iṩ1îḍè"/>
            <p:cNvSpPr/>
            <p:nvPr/>
          </p:nvSpPr>
          <p:spPr>
            <a:xfrm>
              <a:off x="9834437" y="4184237"/>
              <a:ext cx="82580" cy="3755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0" h="19363" extrusionOk="0">
                  <a:moveTo>
                    <a:pt x="5683" y="318"/>
                  </a:moveTo>
                  <a:lnTo>
                    <a:pt x="1027" y="1360"/>
                  </a:lnTo>
                  <a:lnTo>
                    <a:pt x="0" y="7059"/>
                  </a:lnTo>
                  <a:lnTo>
                    <a:pt x="2914" y="13850"/>
                  </a:lnTo>
                  <a:lnTo>
                    <a:pt x="8729" y="12808"/>
                  </a:lnTo>
                  <a:lnTo>
                    <a:pt x="9876" y="18864"/>
                  </a:lnTo>
                  <a:lnTo>
                    <a:pt x="14356" y="19363"/>
                  </a:lnTo>
                  <a:cubicBezTo>
                    <a:pt x="15680" y="17818"/>
                    <a:pt x="17000" y="16262"/>
                    <a:pt x="18317" y="14697"/>
                  </a:cubicBezTo>
                  <a:cubicBezTo>
                    <a:pt x="19936" y="12772"/>
                    <a:pt x="21600" y="10321"/>
                    <a:pt x="21495" y="6712"/>
                  </a:cubicBezTo>
                  <a:cubicBezTo>
                    <a:pt x="21234" y="-2237"/>
                    <a:pt x="14529" y="-2237"/>
                    <a:pt x="14268" y="6712"/>
                  </a:cubicBezTo>
                  <a:lnTo>
                    <a:pt x="10052" y="5498"/>
                  </a:lnTo>
                  <a:lnTo>
                    <a:pt x="5683" y="318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5" name="îSlíḋé"/>
            <p:cNvSpPr/>
            <p:nvPr/>
          </p:nvSpPr>
          <p:spPr>
            <a:xfrm>
              <a:off x="9664278" y="4387494"/>
              <a:ext cx="133525" cy="8096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152" y="0"/>
                  </a:moveTo>
                  <a:lnTo>
                    <a:pt x="10628" y="460"/>
                  </a:lnTo>
                  <a:lnTo>
                    <a:pt x="7726" y="4319"/>
                  </a:lnTo>
                  <a:lnTo>
                    <a:pt x="5627" y="8451"/>
                  </a:lnTo>
                  <a:lnTo>
                    <a:pt x="4174" y="14357"/>
                  </a:lnTo>
                  <a:lnTo>
                    <a:pt x="1935" y="16154"/>
                  </a:lnTo>
                  <a:lnTo>
                    <a:pt x="0" y="18468"/>
                  </a:lnTo>
                  <a:lnTo>
                    <a:pt x="1106" y="21600"/>
                  </a:lnTo>
                  <a:lnTo>
                    <a:pt x="6381" y="17839"/>
                  </a:lnTo>
                  <a:lnTo>
                    <a:pt x="8410" y="9597"/>
                  </a:lnTo>
                  <a:lnTo>
                    <a:pt x="11042" y="7530"/>
                  </a:lnTo>
                  <a:lnTo>
                    <a:pt x="13668" y="8597"/>
                  </a:lnTo>
                  <a:lnTo>
                    <a:pt x="17384" y="8597"/>
                  </a:lnTo>
                  <a:lnTo>
                    <a:pt x="21600" y="6531"/>
                  </a:lnTo>
                  <a:lnTo>
                    <a:pt x="19790" y="883"/>
                  </a:lnTo>
                  <a:lnTo>
                    <a:pt x="16677" y="3399"/>
                  </a:lnTo>
                  <a:lnTo>
                    <a:pt x="14152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6" name="iśliḍè"/>
            <p:cNvSpPr/>
            <p:nvPr/>
          </p:nvSpPr>
          <p:spPr>
            <a:xfrm>
              <a:off x="9557284" y="4379124"/>
              <a:ext cx="90437" cy="4333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27" h="20202" extrusionOk="0">
                  <a:moveTo>
                    <a:pt x="8120" y="1413"/>
                  </a:moveTo>
                  <a:lnTo>
                    <a:pt x="2989" y="0"/>
                  </a:lnTo>
                  <a:lnTo>
                    <a:pt x="0" y="4386"/>
                  </a:lnTo>
                  <a:lnTo>
                    <a:pt x="2074" y="13178"/>
                  </a:lnTo>
                  <a:lnTo>
                    <a:pt x="6156" y="20202"/>
                  </a:lnTo>
                  <a:lnTo>
                    <a:pt x="9392" y="20202"/>
                  </a:lnTo>
                  <a:cubicBezTo>
                    <a:pt x="9507" y="17730"/>
                    <a:pt x="10179" y="15518"/>
                    <a:pt x="11202" y="14238"/>
                  </a:cubicBezTo>
                  <a:cubicBezTo>
                    <a:pt x="12897" y="12117"/>
                    <a:pt x="14975" y="13081"/>
                    <a:pt x="16937" y="12982"/>
                  </a:cubicBezTo>
                  <a:cubicBezTo>
                    <a:pt x="17858" y="12935"/>
                    <a:pt x="18816" y="12577"/>
                    <a:pt x="19418" y="11137"/>
                  </a:cubicBezTo>
                  <a:cubicBezTo>
                    <a:pt x="21600" y="5910"/>
                    <a:pt x="18293" y="-1398"/>
                    <a:pt x="15654" y="2817"/>
                  </a:cubicBezTo>
                  <a:lnTo>
                    <a:pt x="11513" y="7369"/>
                  </a:lnTo>
                  <a:lnTo>
                    <a:pt x="8120" y="1413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7" name="íSḻîḓè"/>
            <p:cNvSpPr/>
            <p:nvPr/>
          </p:nvSpPr>
          <p:spPr>
            <a:xfrm>
              <a:off x="9429485" y="4387992"/>
              <a:ext cx="74217" cy="3501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859" y="1149"/>
                  </a:moveTo>
                  <a:lnTo>
                    <a:pt x="16794" y="1980"/>
                  </a:lnTo>
                  <a:lnTo>
                    <a:pt x="20811" y="5943"/>
                  </a:lnTo>
                  <a:lnTo>
                    <a:pt x="21600" y="15447"/>
                  </a:lnTo>
                  <a:lnTo>
                    <a:pt x="15100" y="14824"/>
                  </a:lnTo>
                  <a:lnTo>
                    <a:pt x="10412" y="21600"/>
                  </a:lnTo>
                  <a:lnTo>
                    <a:pt x="4161" y="15786"/>
                  </a:lnTo>
                  <a:lnTo>
                    <a:pt x="0" y="8515"/>
                  </a:lnTo>
                  <a:lnTo>
                    <a:pt x="3564" y="3114"/>
                  </a:lnTo>
                  <a:lnTo>
                    <a:pt x="8770" y="0"/>
                  </a:lnTo>
                  <a:lnTo>
                    <a:pt x="11859" y="1149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8" name="îŝ1íḑé"/>
            <p:cNvSpPr/>
            <p:nvPr/>
          </p:nvSpPr>
          <p:spPr>
            <a:xfrm>
              <a:off x="9520068" y="4428015"/>
              <a:ext cx="55095" cy="3131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893" y="1028"/>
                  </a:moveTo>
                  <a:lnTo>
                    <a:pt x="16832" y="971"/>
                  </a:lnTo>
                  <a:lnTo>
                    <a:pt x="20420" y="11208"/>
                  </a:lnTo>
                  <a:lnTo>
                    <a:pt x="21600" y="21600"/>
                  </a:lnTo>
                  <a:lnTo>
                    <a:pt x="16982" y="18870"/>
                  </a:lnTo>
                  <a:lnTo>
                    <a:pt x="11664" y="14489"/>
                  </a:lnTo>
                  <a:lnTo>
                    <a:pt x="5019" y="13095"/>
                  </a:lnTo>
                  <a:lnTo>
                    <a:pt x="0" y="8275"/>
                  </a:lnTo>
                  <a:lnTo>
                    <a:pt x="451" y="0"/>
                  </a:lnTo>
                  <a:lnTo>
                    <a:pt x="7893" y="1028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9" name="îṧ1îḓê"/>
            <p:cNvSpPr/>
            <p:nvPr/>
          </p:nvSpPr>
          <p:spPr>
            <a:xfrm>
              <a:off x="9067733" y="4304888"/>
              <a:ext cx="331335" cy="9455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3462" y="0"/>
                  </a:moveTo>
                  <a:lnTo>
                    <a:pt x="5763" y="1193"/>
                  </a:lnTo>
                  <a:lnTo>
                    <a:pt x="7140" y="6505"/>
                  </a:lnTo>
                  <a:lnTo>
                    <a:pt x="8532" y="9504"/>
                  </a:lnTo>
                  <a:lnTo>
                    <a:pt x="10248" y="8812"/>
                  </a:lnTo>
                  <a:lnTo>
                    <a:pt x="11883" y="6582"/>
                  </a:lnTo>
                  <a:lnTo>
                    <a:pt x="13403" y="5274"/>
                  </a:lnTo>
                  <a:lnTo>
                    <a:pt x="14790" y="7803"/>
                  </a:lnTo>
                  <a:lnTo>
                    <a:pt x="15917" y="11562"/>
                  </a:lnTo>
                  <a:lnTo>
                    <a:pt x="17221" y="12706"/>
                  </a:lnTo>
                  <a:lnTo>
                    <a:pt x="18945" y="12706"/>
                  </a:lnTo>
                  <a:lnTo>
                    <a:pt x="21465" y="16859"/>
                  </a:lnTo>
                  <a:lnTo>
                    <a:pt x="21600" y="19533"/>
                  </a:lnTo>
                  <a:lnTo>
                    <a:pt x="21006" y="21369"/>
                  </a:lnTo>
                  <a:lnTo>
                    <a:pt x="19970" y="21600"/>
                  </a:lnTo>
                  <a:lnTo>
                    <a:pt x="18003" y="19138"/>
                  </a:lnTo>
                  <a:lnTo>
                    <a:pt x="15022" y="18215"/>
                  </a:lnTo>
                  <a:lnTo>
                    <a:pt x="11204" y="18215"/>
                  </a:lnTo>
                  <a:lnTo>
                    <a:pt x="9900" y="15985"/>
                  </a:lnTo>
                  <a:lnTo>
                    <a:pt x="8817" y="13601"/>
                  </a:lnTo>
                  <a:lnTo>
                    <a:pt x="7759" y="13380"/>
                  </a:lnTo>
                  <a:lnTo>
                    <a:pt x="6457" y="15686"/>
                  </a:lnTo>
                  <a:cubicBezTo>
                    <a:pt x="6016" y="15792"/>
                    <a:pt x="5574" y="15767"/>
                    <a:pt x="5134" y="15610"/>
                  </a:cubicBezTo>
                  <a:cubicBezTo>
                    <a:pt x="4240" y="15293"/>
                    <a:pt x="3369" y="14440"/>
                    <a:pt x="2559" y="13091"/>
                  </a:cubicBezTo>
                  <a:cubicBezTo>
                    <a:pt x="2427" y="12283"/>
                    <a:pt x="2248" y="11576"/>
                    <a:pt x="2036" y="11014"/>
                  </a:cubicBezTo>
                  <a:cubicBezTo>
                    <a:pt x="1623" y="9923"/>
                    <a:pt x="1105" y="9427"/>
                    <a:pt x="590" y="9629"/>
                  </a:cubicBezTo>
                  <a:lnTo>
                    <a:pt x="0" y="6938"/>
                  </a:lnTo>
                  <a:lnTo>
                    <a:pt x="743" y="3332"/>
                  </a:lnTo>
                  <a:lnTo>
                    <a:pt x="1495" y="2410"/>
                  </a:lnTo>
                  <a:lnTo>
                    <a:pt x="3462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0" name="ïśľíďè"/>
            <p:cNvSpPr/>
            <p:nvPr/>
          </p:nvSpPr>
          <p:spPr>
            <a:xfrm>
              <a:off x="8739813" y="3881623"/>
              <a:ext cx="352969" cy="41436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84"/>
                  </a:moveTo>
                  <a:lnTo>
                    <a:pt x="993" y="0"/>
                  </a:lnTo>
                  <a:lnTo>
                    <a:pt x="1986" y="598"/>
                  </a:lnTo>
                  <a:lnTo>
                    <a:pt x="2816" y="1157"/>
                  </a:lnTo>
                  <a:lnTo>
                    <a:pt x="4289" y="1420"/>
                  </a:lnTo>
                  <a:lnTo>
                    <a:pt x="5451" y="2210"/>
                  </a:lnTo>
                  <a:lnTo>
                    <a:pt x="5555" y="3015"/>
                  </a:lnTo>
                  <a:lnTo>
                    <a:pt x="6776" y="3171"/>
                  </a:lnTo>
                  <a:lnTo>
                    <a:pt x="7274" y="4172"/>
                  </a:lnTo>
                  <a:lnTo>
                    <a:pt x="7521" y="5067"/>
                  </a:lnTo>
                  <a:lnTo>
                    <a:pt x="8703" y="5646"/>
                  </a:lnTo>
                  <a:lnTo>
                    <a:pt x="10010" y="6313"/>
                  </a:lnTo>
                  <a:lnTo>
                    <a:pt x="11379" y="7204"/>
                  </a:lnTo>
                  <a:lnTo>
                    <a:pt x="13037" y="8026"/>
                  </a:lnTo>
                  <a:lnTo>
                    <a:pt x="14033" y="8799"/>
                  </a:lnTo>
                  <a:lnTo>
                    <a:pt x="14551" y="9185"/>
                  </a:lnTo>
                  <a:lnTo>
                    <a:pt x="15132" y="9746"/>
                  </a:lnTo>
                  <a:lnTo>
                    <a:pt x="15630" y="10424"/>
                  </a:lnTo>
                  <a:lnTo>
                    <a:pt x="15570" y="11405"/>
                  </a:lnTo>
                  <a:lnTo>
                    <a:pt x="15570" y="12087"/>
                  </a:lnTo>
                  <a:lnTo>
                    <a:pt x="16649" y="12471"/>
                  </a:lnTo>
                  <a:lnTo>
                    <a:pt x="17617" y="13079"/>
                  </a:lnTo>
                  <a:lnTo>
                    <a:pt x="17866" y="14746"/>
                  </a:lnTo>
                  <a:lnTo>
                    <a:pt x="19276" y="15306"/>
                  </a:lnTo>
                  <a:lnTo>
                    <a:pt x="20065" y="16197"/>
                  </a:lnTo>
                  <a:lnTo>
                    <a:pt x="20874" y="16512"/>
                  </a:lnTo>
                  <a:lnTo>
                    <a:pt x="21247" y="17881"/>
                  </a:lnTo>
                  <a:lnTo>
                    <a:pt x="21600" y="18880"/>
                  </a:lnTo>
                  <a:lnTo>
                    <a:pt x="20980" y="20073"/>
                  </a:lnTo>
                  <a:lnTo>
                    <a:pt x="19738" y="21284"/>
                  </a:lnTo>
                  <a:lnTo>
                    <a:pt x="18825" y="21600"/>
                  </a:lnTo>
                  <a:lnTo>
                    <a:pt x="17920" y="20918"/>
                  </a:lnTo>
                  <a:lnTo>
                    <a:pt x="16761" y="20657"/>
                  </a:lnTo>
                  <a:lnTo>
                    <a:pt x="16221" y="20130"/>
                  </a:lnTo>
                  <a:lnTo>
                    <a:pt x="15871" y="19375"/>
                  </a:lnTo>
                  <a:lnTo>
                    <a:pt x="14730" y="18518"/>
                  </a:lnTo>
                  <a:lnTo>
                    <a:pt x="12845" y="16958"/>
                  </a:lnTo>
                  <a:cubicBezTo>
                    <a:pt x="12017" y="16567"/>
                    <a:pt x="11468" y="15860"/>
                    <a:pt x="11372" y="15062"/>
                  </a:cubicBezTo>
                  <a:cubicBezTo>
                    <a:pt x="11299" y="14464"/>
                    <a:pt x="11495" y="13846"/>
                    <a:pt x="11270" y="13272"/>
                  </a:cubicBezTo>
                  <a:cubicBezTo>
                    <a:pt x="11040" y="12683"/>
                    <a:pt x="10437" y="12286"/>
                    <a:pt x="9880" y="11886"/>
                  </a:cubicBezTo>
                  <a:cubicBezTo>
                    <a:pt x="9302" y="11470"/>
                    <a:pt x="8755" y="11024"/>
                    <a:pt x="8241" y="10552"/>
                  </a:cubicBezTo>
                  <a:lnTo>
                    <a:pt x="7806" y="8674"/>
                  </a:lnTo>
                  <a:lnTo>
                    <a:pt x="6997" y="7096"/>
                  </a:lnTo>
                  <a:lnTo>
                    <a:pt x="5321" y="5752"/>
                  </a:lnTo>
                  <a:lnTo>
                    <a:pt x="3277" y="4023"/>
                  </a:lnTo>
                  <a:lnTo>
                    <a:pt x="2077" y="3410"/>
                  </a:lnTo>
                  <a:lnTo>
                    <a:pt x="505" y="1818"/>
                  </a:lnTo>
                  <a:lnTo>
                    <a:pt x="256" y="1168"/>
                  </a:lnTo>
                  <a:lnTo>
                    <a:pt x="0" y="184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1" name="ïṥlíḑé"/>
            <p:cNvSpPr/>
            <p:nvPr/>
          </p:nvSpPr>
          <p:spPr>
            <a:xfrm>
              <a:off x="8199229" y="3742697"/>
              <a:ext cx="76119" cy="11466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4600" y="0"/>
                  </a:moveTo>
                  <a:lnTo>
                    <a:pt x="8713" y="182"/>
                  </a:lnTo>
                  <a:lnTo>
                    <a:pt x="10921" y="4429"/>
                  </a:lnTo>
                  <a:lnTo>
                    <a:pt x="14685" y="8044"/>
                  </a:lnTo>
                  <a:lnTo>
                    <a:pt x="18425" y="9946"/>
                  </a:lnTo>
                  <a:lnTo>
                    <a:pt x="21600" y="14767"/>
                  </a:lnTo>
                  <a:lnTo>
                    <a:pt x="19964" y="17676"/>
                  </a:lnTo>
                  <a:lnTo>
                    <a:pt x="13230" y="21600"/>
                  </a:lnTo>
                  <a:lnTo>
                    <a:pt x="5665" y="20649"/>
                  </a:lnTo>
                  <a:lnTo>
                    <a:pt x="3657" y="18389"/>
                  </a:lnTo>
                  <a:lnTo>
                    <a:pt x="2585" y="13196"/>
                  </a:lnTo>
                  <a:lnTo>
                    <a:pt x="0" y="7869"/>
                  </a:lnTo>
                  <a:lnTo>
                    <a:pt x="285" y="4698"/>
                  </a:lnTo>
                  <a:lnTo>
                    <a:pt x="4600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2" name="íśļïḋe"/>
            <p:cNvSpPr/>
            <p:nvPr/>
          </p:nvSpPr>
          <p:spPr>
            <a:xfrm>
              <a:off x="7957224" y="3867942"/>
              <a:ext cx="20203" cy="2484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8606" y="3000"/>
                  </a:moveTo>
                  <a:lnTo>
                    <a:pt x="21600" y="0"/>
                  </a:lnTo>
                  <a:lnTo>
                    <a:pt x="18445" y="10511"/>
                  </a:lnTo>
                  <a:lnTo>
                    <a:pt x="15227" y="21600"/>
                  </a:lnTo>
                  <a:lnTo>
                    <a:pt x="0" y="20686"/>
                  </a:lnTo>
                  <a:lnTo>
                    <a:pt x="8606" y="300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3" name="iṩḷïdé"/>
            <p:cNvSpPr/>
            <p:nvPr/>
          </p:nvSpPr>
          <p:spPr>
            <a:xfrm>
              <a:off x="7953865" y="3917350"/>
              <a:ext cx="21543" cy="2015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494" y="0"/>
                  </a:moveTo>
                  <a:lnTo>
                    <a:pt x="0" y="8708"/>
                  </a:lnTo>
                  <a:lnTo>
                    <a:pt x="11400" y="21600"/>
                  </a:lnTo>
                  <a:lnTo>
                    <a:pt x="21600" y="9737"/>
                  </a:lnTo>
                  <a:lnTo>
                    <a:pt x="10494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4" name="í$ľîḑè"/>
            <p:cNvSpPr/>
            <p:nvPr/>
          </p:nvSpPr>
          <p:spPr>
            <a:xfrm>
              <a:off x="7931635" y="3837005"/>
              <a:ext cx="18834" cy="2035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886" y="0"/>
                  </a:moveTo>
                  <a:lnTo>
                    <a:pt x="0" y="12052"/>
                  </a:lnTo>
                  <a:lnTo>
                    <a:pt x="10759" y="21600"/>
                  </a:lnTo>
                  <a:lnTo>
                    <a:pt x="21600" y="9540"/>
                  </a:lnTo>
                  <a:lnTo>
                    <a:pt x="11886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5" name="îṩľiḋe"/>
            <p:cNvSpPr/>
            <p:nvPr/>
          </p:nvSpPr>
          <p:spPr>
            <a:xfrm>
              <a:off x="7171214" y="3107084"/>
              <a:ext cx="22347" cy="3117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226" y="0"/>
                  </a:moveTo>
                  <a:lnTo>
                    <a:pt x="0" y="6738"/>
                  </a:lnTo>
                  <a:lnTo>
                    <a:pt x="6059" y="21600"/>
                  </a:lnTo>
                  <a:lnTo>
                    <a:pt x="21600" y="18596"/>
                  </a:lnTo>
                  <a:lnTo>
                    <a:pt x="18226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6" name="iSlíḓe"/>
            <p:cNvSpPr/>
            <p:nvPr/>
          </p:nvSpPr>
          <p:spPr>
            <a:xfrm>
              <a:off x="6561284" y="2785626"/>
              <a:ext cx="67222" cy="4446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6119" y="0"/>
                  </a:moveTo>
                  <a:lnTo>
                    <a:pt x="12851" y="4376"/>
                  </a:lnTo>
                  <a:lnTo>
                    <a:pt x="8517" y="6430"/>
                  </a:lnTo>
                  <a:lnTo>
                    <a:pt x="671" y="5939"/>
                  </a:lnTo>
                  <a:lnTo>
                    <a:pt x="0" y="12809"/>
                  </a:lnTo>
                  <a:lnTo>
                    <a:pt x="3338" y="16202"/>
                  </a:lnTo>
                  <a:lnTo>
                    <a:pt x="10189" y="21600"/>
                  </a:lnTo>
                  <a:lnTo>
                    <a:pt x="13007" y="15425"/>
                  </a:lnTo>
                  <a:lnTo>
                    <a:pt x="16167" y="10356"/>
                  </a:lnTo>
                  <a:lnTo>
                    <a:pt x="19327" y="7105"/>
                  </a:lnTo>
                  <a:lnTo>
                    <a:pt x="21600" y="1381"/>
                  </a:lnTo>
                  <a:lnTo>
                    <a:pt x="16119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7" name="i$1íde"/>
            <p:cNvSpPr/>
            <p:nvPr/>
          </p:nvSpPr>
          <p:spPr>
            <a:xfrm>
              <a:off x="5255087" y="1585911"/>
              <a:ext cx="2042366" cy="118972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807" y="1150"/>
                  </a:moveTo>
                  <a:lnTo>
                    <a:pt x="20140" y="892"/>
                  </a:lnTo>
                  <a:lnTo>
                    <a:pt x="19827" y="747"/>
                  </a:lnTo>
                  <a:lnTo>
                    <a:pt x="19506" y="542"/>
                  </a:lnTo>
                  <a:lnTo>
                    <a:pt x="19194" y="459"/>
                  </a:lnTo>
                  <a:lnTo>
                    <a:pt x="18976" y="267"/>
                  </a:lnTo>
                  <a:lnTo>
                    <a:pt x="18803" y="212"/>
                  </a:lnTo>
                  <a:lnTo>
                    <a:pt x="18690" y="293"/>
                  </a:lnTo>
                  <a:lnTo>
                    <a:pt x="18482" y="457"/>
                  </a:lnTo>
                  <a:lnTo>
                    <a:pt x="18589" y="626"/>
                  </a:lnTo>
                  <a:lnTo>
                    <a:pt x="18799" y="626"/>
                  </a:lnTo>
                  <a:lnTo>
                    <a:pt x="18944" y="749"/>
                  </a:lnTo>
                  <a:lnTo>
                    <a:pt x="19057" y="799"/>
                  </a:lnTo>
                  <a:lnTo>
                    <a:pt x="19162" y="663"/>
                  </a:lnTo>
                  <a:lnTo>
                    <a:pt x="19282" y="649"/>
                  </a:lnTo>
                  <a:lnTo>
                    <a:pt x="19425" y="814"/>
                  </a:lnTo>
                  <a:lnTo>
                    <a:pt x="19336" y="1164"/>
                  </a:lnTo>
                  <a:lnTo>
                    <a:pt x="19232" y="1314"/>
                  </a:lnTo>
                  <a:lnTo>
                    <a:pt x="19042" y="1149"/>
                  </a:lnTo>
                  <a:lnTo>
                    <a:pt x="18875" y="1149"/>
                  </a:lnTo>
                  <a:lnTo>
                    <a:pt x="18733" y="1250"/>
                  </a:lnTo>
                  <a:lnTo>
                    <a:pt x="18426" y="1346"/>
                  </a:lnTo>
                  <a:lnTo>
                    <a:pt x="18234" y="1428"/>
                  </a:lnTo>
                  <a:lnTo>
                    <a:pt x="18001" y="1483"/>
                  </a:lnTo>
                  <a:lnTo>
                    <a:pt x="17885" y="1455"/>
                  </a:lnTo>
                  <a:lnTo>
                    <a:pt x="17764" y="1282"/>
                  </a:lnTo>
                  <a:lnTo>
                    <a:pt x="17591" y="1204"/>
                  </a:lnTo>
                  <a:lnTo>
                    <a:pt x="17472" y="1218"/>
                  </a:lnTo>
                  <a:lnTo>
                    <a:pt x="17205" y="1314"/>
                  </a:lnTo>
                  <a:lnTo>
                    <a:pt x="16942" y="1479"/>
                  </a:lnTo>
                  <a:lnTo>
                    <a:pt x="16671" y="1671"/>
                  </a:lnTo>
                  <a:lnTo>
                    <a:pt x="16451" y="1882"/>
                  </a:lnTo>
                  <a:lnTo>
                    <a:pt x="16191" y="2147"/>
                  </a:lnTo>
                  <a:lnTo>
                    <a:pt x="16038" y="2203"/>
                  </a:lnTo>
                  <a:lnTo>
                    <a:pt x="15932" y="2029"/>
                  </a:lnTo>
                  <a:lnTo>
                    <a:pt x="15829" y="1988"/>
                  </a:lnTo>
                  <a:lnTo>
                    <a:pt x="15732" y="1892"/>
                  </a:lnTo>
                  <a:lnTo>
                    <a:pt x="15762" y="1710"/>
                  </a:lnTo>
                  <a:lnTo>
                    <a:pt x="15657" y="1417"/>
                  </a:lnTo>
                  <a:lnTo>
                    <a:pt x="15517" y="1390"/>
                  </a:lnTo>
                  <a:lnTo>
                    <a:pt x="15378" y="1390"/>
                  </a:lnTo>
                  <a:lnTo>
                    <a:pt x="15253" y="1481"/>
                  </a:lnTo>
                  <a:lnTo>
                    <a:pt x="15278" y="1641"/>
                  </a:lnTo>
                  <a:lnTo>
                    <a:pt x="15392" y="1819"/>
                  </a:lnTo>
                  <a:lnTo>
                    <a:pt x="15384" y="1998"/>
                  </a:lnTo>
                  <a:lnTo>
                    <a:pt x="15457" y="2135"/>
                  </a:lnTo>
                  <a:lnTo>
                    <a:pt x="15449" y="2313"/>
                  </a:lnTo>
                  <a:lnTo>
                    <a:pt x="15372" y="2418"/>
                  </a:lnTo>
                  <a:lnTo>
                    <a:pt x="15165" y="2528"/>
                  </a:lnTo>
                  <a:lnTo>
                    <a:pt x="14864" y="2652"/>
                  </a:lnTo>
                  <a:lnTo>
                    <a:pt x="14558" y="2802"/>
                  </a:lnTo>
                  <a:lnTo>
                    <a:pt x="14501" y="2964"/>
                  </a:lnTo>
                  <a:lnTo>
                    <a:pt x="14580" y="3129"/>
                  </a:lnTo>
                  <a:lnTo>
                    <a:pt x="14535" y="3260"/>
                  </a:lnTo>
                  <a:lnTo>
                    <a:pt x="14301" y="3357"/>
                  </a:lnTo>
                  <a:lnTo>
                    <a:pt x="14167" y="3571"/>
                  </a:lnTo>
                  <a:lnTo>
                    <a:pt x="14002" y="3383"/>
                  </a:lnTo>
                  <a:lnTo>
                    <a:pt x="13882" y="3233"/>
                  </a:lnTo>
                  <a:lnTo>
                    <a:pt x="13736" y="3151"/>
                  </a:lnTo>
                  <a:lnTo>
                    <a:pt x="13601" y="3165"/>
                  </a:lnTo>
                  <a:lnTo>
                    <a:pt x="13544" y="3303"/>
                  </a:lnTo>
                  <a:lnTo>
                    <a:pt x="13684" y="3412"/>
                  </a:lnTo>
                  <a:lnTo>
                    <a:pt x="13810" y="3412"/>
                  </a:lnTo>
                  <a:lnTo>
                    <a:pt x="13898" y="3509"/>
                  </a:lnTo>
                  <a:lnTo>
                    <a:pt x="13968" y="3600"/>
                  </a:lnTo>
                  <a:lnTo>
                    <a:pt x="14044" y="3723"/>
                  </a:lnTo>
                  <a:lnTo>
                    <a:pt x="13921" y="3938"/>
                  </a:lnTo>
                  <a:lnTo>
                    <a:pt x="13743" y="3952"/>
                  </a:lnTo>
                  <a:lnTo>
                    <a:pt x="13682" y="4102"/>
                  </a:lnTo>
                  <a:lnTo>
                    <a:pt x="13545" y="4125"/>
                  </a:lnTo>
                  <a:lnTo>
                    <a:pt x="13425" y="3918"/>
                  </a:lnTo>
                  <a:lnTo>
                    <a:pt x="13296" y="3768"/>
                  </a:lnTo>
                  <a:lnTo>
                    <a:pt x="13175" y="3714"/>
                  </a:lnTo>
                  <a:lnTo>
                    <a:pt x="13055" y="3663"/>
                  </a:lnTo>
                  <a:lnTo>
                    <a:pt x="12975" y="3430"/>
                  </a:lnTo>
                  <a:lnTo>
                    <a:pt x="12892" y="3238"/>
                  </a:lnTo>
                  <a:lnTo>
                    <a:pt x="12851" y="3047"/>
                  </a:lnTo>
                  <a:lnTo>
                    <a:pt x="12766" y="2877"/>
                  </a:lnTo>
                  <a:lnTo>
                    <a:pt x="12599" y="2739"/>
                  </a:lnTo>
                  <a:lnTo>
                    <a:pt x="12494" y="2631"/>
                  </a:lnTo>
                  <a:lnTo>
                    <a:pt x="12368" y="2420"/>
                  </a:lnTo>
                  <a:lnTo>
                    <a:pt x="12304" y="2245"/>
                  </a:lnTo>
                  <a:lnTo>
                    <a:pt x="12377" y="2017"/>
                  </a:lnTo>
                  <a:lnTo>
                    <a:pt x="12699" y="2003"/>
                  </a:lnTo>
                  <a:cubicBezTo>
                    <a:pt x="12738" y="2035"/>
                    <a:pt x="12777" y="2063"/>
                    <a:pt x="12817" y="2090"/>
                  </a:cubicBezTo>
                  <a:cubicBezTo>
                    <a:pt x="12952" y="2178"/>
                    <a:pt x="13094" y="2236"/>
                    <a:pt x="13239" y="2259"/>
                  </a:cubicBezTo>
                  <a:lnTo>
                    <a:pt x="13399" y="2479"/>
                  </a:lnTo>
                  <a:lnTo>
                    <a:pt x="13603" y="2506"/>
                  </a:lnTo>
                  <a:lnTo>
                    <a:pt x="13797" y="2506"/>
                  </a:lnTo>
                  <a:cubicBezTo>
                    <a:pt x="13873" y="2506"/>
                    <a:pt x="13949" y="2506"/>
                    <a:pt x="14025" y="2506"/>
                  </a:cubicBezTo>
                  <a:cubicBezTo>
                    <a:pt x="14058" y="2506"/>
                    <a:pt x="14090" y="2506"/>
                    <a:pt x="14122" y="2506"/>
                  </a:cubicBezTo>
                  <a:lnTo>
                    <a:pt x="14251" y="2356"/>
                  </a:lnTo>
                  <a:lnTo>
                    <a:pt x="14347" y="2302"/>
                  </a:lnTo>
                  <a:lnTo>
                    <a:pt x="14484" y="2237"/>
                  </a:lnTo>
                  <a:lnTo>
                    <a:pt x="14616" y="2210"/>
                  </a:lnTo>
                  <a:lnTo>
                    <a:pt x="14613" y="2040"/>
                  </a:lnTo>
                  <a:lnTo>
                    <a:pt x="14460" y="1889"/>
                  </a:lnTo>
                  <a:lnTo>
                    <a:pt x="14355" y="1605"/>
                  </a:lnTo>
                  <a:cubicBezTo>
                    <a:pt x="14271" y="1573"/>
                    <a:pt x="14188" y="1533"/>
                    <a:pt x="14107" y="1486"/>
                  </a:cubicBezTo>
                  <a:cubicBezTo>
                    <a:pt x="14008" y="1428"/>
                    <a:pt x="13911" y="1359"/>
                    <a:pt x="13817" y="1279"/>
                  </a:cubicBezTo>
                  <a:lnTo>
                    <a:pt x="13451" y="1078"/>
                  </a:lnTo>
                  <a:lnTo>
                    <a:pt x="13212" y="945"/>
                  </a:lnTo>
                  <a:lnTo>
                    <a:pt x="12842" y="766"/>
                  </a:lnTo>
                  <a:lnTo>
                    <a:pt x="12603" y="849"/>
                  </a:lnTo>
                  <a:lnTo>
                    <a:pt x="12436" y="968"/>
                  </a:lnTo>
                  <a:lnTo>
                    <a:pt x="12291" y="899"/>
                  </a:lnTo>
                  <a:lnTo>
                    <a:pt x="12112" y="639"/>
                  </a:lnTo>
                  <a:lnTo>
                    <a:pt x="11879" y="402"/>
                  </a:lnTo>
                  <a:lnTo>
                    <a:pt x="11669" y="320"/>
                  </a:lnTo>
                  <a:lnTo>
                    <a:pt x="11486" y="252"/>
                  </a:lnTo>
                  <a:lnTo>
                    <a:pt x="11279" y="156"/>
                  </a:lnTo>
                  <a:lnTo>
                    <a:pt x="11086" y="73"/>
                  </a:lnTo>
                  <a:lnTo>
                    <a:pt x="10931" y="18"/>
                  </a:lnTo>
                  <a:lnTo>
                    <a:pt x="10715" y="114"/>
                  </a:lnTo>
                  <a:lnTo>
                    <a:pt x="10556" y="192"/>
                  </a:lnTo>
                  <a:lnTo>
                    <a:pt x="10395" y="137"/>
                  </a:lnTo>
                  <a:lnTo>
                    <a:pt x="10285" y="82"/>
                  </a:lnTo>
                  <a:lnTo>
                    <a:pt x="10146" y="27"/>
                  </a:lnTo>
                  <a:lnTo>
                    <a:pt x="10010" y="0"/>
                  </a:lnTo>
                  <a:lnTo>
                    <a:pt x="9706" y="83"/>
                  </a:lnTo>
                  <a:lnTo>
                    <a:pt x="9387" y="184"/>
                  </a:lnTo>
                  <a:lnTo>
                    <a:pt x="8981" y="564"/>
                  </a:lnTo>
                  <a:lnTo>
                    <a:pt x="8797" y="728"/>
                  </a:lnTo>
                  <a:lnTo>
                    <a:pt x="8584" y="783"/>
                  </a:lnTo>
                  <a:lnTo>
                    <a:pt x="8320" y="915"/>
                  </a:lnTo>
                  <a:lnTo>
                    <a:pt x="8160" y="996"/>
                  </a:lnTo>
                  <a:lnTo>
                    <a:pt x="7967" y="1147"/>
                  </a:lnTo>
                  <a:lnTo>
                    <a:pt x="7886" y="1297"/>
                  </a:lnTo>
                  <a:lnTo>
                    <a:pt x="7888" y="1470"/>
                  </a:lnTo>
                  <a:lnTo>
                    <a:pt x="7855" y="1675"/>
                  </a:lnTo>
                  <a:lnTo>
                    <a:pt x="7776" y="1784"/>
                  </a:lnTo>
                  <a:lnTo>
                    <a:pt x="7655" y="1839"/>
                  </a:lnTo>
                  <a:lnTo>
                    <a:pt x="7530" y="1894"/>
                  </a:lnTo>
                  <a:lnTo>
                    <a:pt x="7376" y="2183"/>
                  </a:lnTo>
                  <a:lnTo>
                    <a:pt x="7276" y="2430"/>
                  </a:lnTo>
                  <a:lnTo>
                    <a:pt x="7123" y="2673"/>
                  </a:lnTo>
                  <a:lnTo>
                    <a:pt x="7099" y="2824"/>
                  </a:lnTo>
                  <a:lnTo>
                    <a:pt x="7051" y="3056"/>
                  </a:lnTo>
                  <a:lnTo>
                    <a:pt x="6924" y="3316"/>
                  </a:lnTo>
                  <a:lnTo>
                    <a:pt x="6795" y="3550"/>
                  </a:lnTo>
                  <a:lnTo>
                    <a:pt x="6610" y="3688"/>
                  </a:lnTo>
                  <a:lnTo>
                    <a:pt x="6375" y="3930"/>
                  </a:lnTo>
                  <a:lnTo>
                    <a:pt x="6295" y="4053"/>
                  </a:lnTo>
                  <a:lnTo>
                    <a:pt x="6207" y="4241"/>
                  </a:lnTo>
                  <a:lnTo>
                    <a:pt x="6072" y="4323"/>
                  </a:lnTo>
                  <a:lnTo>
                    <a:pt x="5796" y="4429"/>
                  </a:lnTo>
                  <a:lnTo>
                    <a:pt x="5615" y="4524"/>
                  </a:lnTo>
                  <a:lnTo>
                    <a:pt x="5511" y="4647"/>
                  </a:lnTo>
                  <a:lnTo>
                    <a:pt x="5386" y="4780"/>
                  </a:lnTo>
                  <a:lnTo>
                    <a:pt x="5249" y="4999"/>
                  </a:lnTo>
                  <a:lnTo>
                    <a:pt x="5158" y="5155"/>
                  </a:lnTo>
                  <a:lnTo>
                    <a:pt x="5088" y="5329"/>
                  </a:lnTo>
                  <a:lnTo>
                    <a:pt x="5065" y="5480"/>
                  </a:lnTo>
                  <a:lnTo>
                    <a:pt x="5065" y="5754"/>
                  </a:lnTo>
                  <a:lnTo>
                    <a:pt x="5089" y="5900"/>
                  </a:lnTo>
                  <a:lnTo>
                    <a:pt x="5118" y="6123"/>
                  </a:lnTo>
                  <a:lnTo>
                    <a:pt x="5094" y="6315"/>
                  </a:lnTo>
                  <a:lnTo>
                    <a:pt x="5118" y="6590"/>
                  </a:lnTo>
                  <a:lnTo>
                    <a:pt x="5312" y="6948"/>
                  </a:lnTo>
                  <a:lnTo>
                    <a:pt x="5497" y="7278"/>
                  </a:lnTo>
                  <a:lnTo>
                    <a:pt x="5698" y="7360"/>
                  </a:lnTo>
                  <a:lnTo>
                    <a:pt x="6010" y="7347"/>
                  </a:lnTo>
                  <a:lnTo>
                    <a:pt x="6179" y="7123"/>
                  </a:lnTo>
                  <a:lnTo>
                    <a:pt x="6421" y="6806"/>
                  </a:lnTo>
                  <a:lnTo>
                    <a:pt x="6673" y="6770"/>
                  </a:lnTo>
                  <a:lnTo>
                    <a:pt x="6722" y="7029"/>
                  </a:lnTo>
                  <a:lnTo>
                    <a:pt x="6859" y="7341"/>
                  </a:lnTo>
                  <a:lnTo>
                    <a:pt x="6923" y="7657"/>
                  </a:lnTo>
                  <a:lnTo>
                    <a:pt x="7026" y="7817"/>
                  </a:lnTo>
                  <a:lnTo>
                    <a:pt x="7026" y="8065"/>
                  </a:lnTo>
                  <a:lnTo>
                    <a:pt x="7034" y="8312"/>
                  </a:lnTo>
                  <a:lnTo>
                    <a:pt x="7120" y="8458"/>
                  </a:lnTo>
                  <a:lnTo>
                    <a:pt x="7192" y="8650"/>
                  </a:lnTo>
                  <a:lnTo>
                    <a:pt x="7493" y="8925"/>
                  </a:lnTo>
                  <a:lnTo>
                    <a:pt x="7581" y="8833"/>
                  </a:lnTo>
                  <a:lnTo>
                    <a:pt x="7850" y="8512"/>
                  </a:lnTo>
                  <a:lnTo>
                    <a:pt x="7962" y="8471"/>
                  </a:lnTo>
                  <a:lnTo>
                    <a:pt x="8086" y="8224"/>
                  </a:lnTo>
                  <a:lnTo>
                    <a:pt x="8142" y="7954"/>
                  </a:lnTo>
                  <a:lnTo>
                    <a:pt x="8118" y="7546"/>
                  </a:lnTo>
                  <a:lnTo>
                    <a:pt x="8183" y="7331"/>
                  </a:lnTo>
                  <a:lnTo>
                    <a:pt x="8408" y="7069"/>
                  </a:lnTo>
                  <a:lnTo>
                    <a:pt x="8596" y="6868"/>
                  </a:lnTo>
                  <a:lnTo>
                    <a:pt x="8782" y="6652"/>
                  </a:lnTo>
                  <a:lnTo>
                    <a:pt x="8870" y="6378"/>
                  </a:lnTo>
                  <a:lnTo>
                    <a:pt x="8870" y="6199"/>
                  </a:lnTo>
                  <a:lnTo>
                    <a:pt x="8675" y="6099"/>
                  </a:lnTo>
                  <a:lnTo>
                    <a:pt x="8400" y="5782"/>
                  </a:lnTo>
                  <a:cubicBezTo>
                    <a:pt x="8345" y="5725"/>
                    <a:pt x="8303" y="5638"/>
                    <a:pt x="8280" y="5535"/>
                  </a:cubicBezTo>
                  <a:cubicBezTo>
                    <a:pt x="8253" y="5415"/>
                    <a:pt x="8255" y="5284"/>
                    <a:pt x="8280" y="5163"/>
                  </a:cubicBezTo>
                  <a:cubicBezTo>
                    <a:pt x="8308" y="5024"/>
                    <a:pt x="8366" y="4907"/>
                    <a:pt x="8441" y="4834"/>
                  </a:cubicBezTo>
                  <a:cubicBezTo>
                    <a:pt x="8456" y="4723"/>
                    <a:pt x="8474" y="4613"/>
                    <a:pt x="8494" y="4505"/>
                  </a:cubicBezTo>
                  <a:cubicBezTo>
                    <a:pt x="8510" y="4424"/>
                    <a:pt x="8527" y="4342"/>
                    <a:pt x="8558" y="4276"/>
                  </a:cubicBezTo>
                  <a:cubicBezTo>
                    <a:pt x="8643" y="4100"/>
                    <a:pt x="8795" y="4075"/>
                    <a:pt x="8897" y="4221"/>
                  </a:cubicBezTo>
                  <a:cubicBezTo>
                    <a:pt x="8958" y="4155"/>
                    <a:pt x="9013" y="4077"/>
                    <a:pt x="9061" y="3987"/>
                  </a:cubicBezTo>
                  <a:cubicBezTo>
                    <a:pt x="9136" y="3848"/>
                    <a:pt x="9193" y="3684"/>
                    <a:pt x="9260" y="3534"/>
                  </a:cubicBezTo>
                  <a:cubicBezTo>
                    <a:pt x="9306" y="3430"/>
                    <a:pt x="9356" y="3332"/>
                    <a:pt x="9405" y="3232"/>
                  </a:cubicBezTo>
                  <a:cubicBezTo>
                    <a:pt x="9452" y="3137"/>
                    <a:pt x="9497" y="3041"/>
                    <a:pt x="9542" y="2943"/>
                  </a:cubicBezTo>
                  <a:lnTo>
                    <a:pt x="9832" y="2723"/>
                  </a:lnTo>
                  <a:lnTo>
                    <a:pt x="9993" y="2545"/>
                  </a:lnTo>
                  <a:lnTo>
                    <a:pt x="10111" y="2705"/>
                  </a:lnTo>
                  <a:lnTo>
                    <a:pt x="10183" y="2884"/>
                  </a:lnTo>
                  <a:lnTo>
                    <a:pt x="10183" y="3144"/>
                  </a:lnTo>
                  <a:lnTo>
                    <a:pt x="10098" y="3332"/>
                  </a:lnTo>
                  <a:lnTo>
                    <a:pt x="10098" y="3689"/>
                  </a:lnTo>
                  <a:lnTo>
                    <a:pt x="10082" y="3859"/>
                  </a:lnTo>
                  <a:lnTo>
                    <a:pt x="9930" y="3957"/>
                  </a:lnTo>
                  <a:lnTo>
                    <a:pt x="9906" y="4204"/>
                  </a:lnTo>
                  <a:lnTo>
                    <a:pt x="9849" y="4492"/>
                  </a:lnTo>
                  <a:lnTo>
                    <a:pt x="9683" y="4633"/>
                  </a:lnTo>
                  <a:lnTo>
                    <a:pt x="9586" y="4780"/>
                  </a:lnTo>
                  <a:lnTo>
                    <a:pt x="9482" y="5082"/>
                  </a:lnTo>
                  <a:lnTo>
                    <a:pt x="9514" y="5403"/>
                  </a:lnTo>
                  <a:lnTo>
                    <a:pt x="9716" y="5586"/>
                  </a:lnTo>
                  <a:cubicBezTo>
                    <a:pt x="9796" y="5549"/>
                    <a:pt x="9881" y="5586"/>
                    <a:pt x="9941" y="5682"/>
                  </a:cubicBezTo>
                  <a:cubicBezTo>
                    <a:pt x="9990" y="5760"/>
                    <a:pt x="10017" y="5871"/>
                    <a:pt x="10065" y="5951"/>
                  </a:cubicBezTo>
                  <a:cubicBezTo>
                    <a:pt x="10132" y="6062"/>
                    <a:pt x="10229" y="6103"/>
                    <a:pt x="10318" y="6056"/>
                  </a:cubicBezTo>
                  <a:lnTo>
                    <a:pt x="10508" y="6070"/>
                  </a:lnTo>
                  <a:lnTo>
                    <a:pt x="10731" y="6002"/>
                  </a:lnTo>
                  <a:lnTo>
                    <a:pt x="10946" y="5851"/>
                  </a:lnTo>
                  <a:lnTo>
                    <a:pt x="11105" y="5786"/>
                  </a:lnTo>
                  <a:lnTo>
                    <a:pt x="11391" y="5848"/>
                  </a:lnTo>
                  <a:lnTo>
                    <a:pt x="11503" y="6039"/>
                  </a:lnTo>
                  <a:lnTo>
                    <a:pt x="11785" y="6094"/>
                  </a:lnTo>
                  <a:lnTo>
                    <a:pt x="11854" y="6226"/>
                  </a:lnTo>
                  <a:lnTo>
                    <a:pt x="11801" y="6390"/>
                  </a:lnTo>
                  <a:lnTo>
                    <a:pt x="11600" y="6542"/>
                  </a:lnTo>
                  <a:lnTo>
                    <a:pt x="11427" y="6730"/>
                  </a:lnTo>
                  <a:lnTo>
                    <a:pt x="11242" y="6739"/>
                  </a:lnTo>
                  <a:lnTo>
                    <a:pt x="11084" y="6698"/>
                  </a:lnTo>
                  <a:lnTo>
                    <a:pt x="10942" y="6629"/>
                  </a:lnTo>
                  <a:lnTo>
                    <a:pt x="10752" y="6588"/>
                  </a:lnTo>
                  <a:lnTo>
                    <a:pt x="10578" y="6629"/>
                  </a:lnTo>
                  <a:lnTo>
                    <a:pt x="10435" y="6670"/>
                  </a:lnTo>
                  <a:lnTo>
                    <a:pt x="10291" y="6748"/>
                  </a:lnTo>
                  <a:lnTo>
                    <a:pt x="10218" y="6936"/>
                  </a:lnTo>
                  <a:lnTo>
                    <a:pt x="10315" y="7045"/>
                  </a:lnTo>
                  <a:lnTo>
                    <a:pt x="10580" y="7535"/>
                  </a:lnTo>
                  <a:lnTo>
                    <a:pt x="10580" y="7737"/>
                  </a:lnTo>
                  <a:lnTo>
                    <a:pt x="10500" y="7925"/>
                  </a:lnTo>
                  <a:lnTo>
                    <a:pt x="10333" y="8021"/>
                  </a:lnTo>
                  <a:lnTo>
                    <a:pt x="10285" y="8145"/>
                  </a:lnTo>
                  <a:lnTo>
                    <a:pt x="10181" y="8076"/>
                  </a:lnTo>
                  <a:lnTo>
                    <a:pt x="10133" y="7815"/>
                  </a:lnTo>
                  <a:lnTo>
                    <a:pt x="10012" y="7706"/>
                  </a:lnTo>
                  <a:lnTo>
                    <a:pt x="9771" y="7733"/>
                  </a:lnTo>
                  <a:lnTo>
                    <a:pt x="9701" y="7811"/>
                  </a:lnTo>
                  <a:lnTo>
                    <a:pt x="9701" y="8017"/>
                  </a:lnTo>
                  <a:lnTo>
                    <a:pt x="9581" y="8163"/>
                  </a:lnTo>
                  <a:lnTo>
                    <a:pt x="9597" y="8488"/>
                  </a:lnTo>
                  <a:lnTo>
                    <a:pt x="9637" y="8686"/>
                  </a:lnTo>
                  <a:lnTo>
                    <a:pt x="9693" y="8944"/>
                  </a:lnTo>
                  <a:lnTo>
                    <a:pt x="9588" y="9131"/>
                  </a:lnTo>
                  <a:lnTo>
                    <a:pt x="9435" y="9310"/>
                  </a:lnTo>
                  <a:lnTo>
                    <a:pt x="9298" y="9530"/>
                  </a:lnTo>
                  <a:lnTo>
                    <a:pt x="9180" y="9627"/>
                  </a:lnTo>
                  <a:lnTo>
                    <a:pt x="9092" y="9735"/>
                  </a:lnTo>
                  <a:lnTo>
                    <a:pt x="8983" y="9736"/>
                  </a:lnTo>
                  <a:cubicBezTo>
                    <a:pt x="8962" y="9703"/>
                    <a:pt x="8942" y="9671"/>
                    <a:pt x="8921" y="9640"/>
                  </a:cubicBezTo>
                  <a:cubicBezTo>
                    <a:pt x="8891" y="9595"/>
                    <a:pt x="8861" y="9551"/>
                    <a:pt x="8830" y="9508"/>
                  </a:cubicBezTo>
                  <a:lnTo>
                    <a:pt x="8564" y="9467"/>
                  </a:lnTo>
                  <a:lnTo>
                    <a:pt x="8300" y="9659"/>
                  </a:lnTo>
                  <a:lnTo>
                    <a:pt x="7986" y="9865"/>
                  </a:lnTo>
                  <a:lnTo>
                    <a:pt x="7905" y="9974"/>
                  </a:lnTo>
                  <a:lnTo>
                    <a:pt x="7739" y="10070"/>
                  </a:lnTo>
                  <a:lnTo>
                    <a:pt x="7634" y="10001"/>
                  </a:lnTo>
                  <a:lnTo>
                    <a:pt x="7465" y="9864"/>
                  </a:lnTo>
                  <a:lnTo>
                    <a:pt x="7314" y="9781"/>
                  </a:lnTo>
                  <a:lnTo>
                    <a:pt x="7226" y="9644"/>
                  </a:lnTo>
                  <a:lnTo>
                    <a:pt x="7149" y="9740"/>
                  </a:lnTo>
                  <a:lnTo>
                    <a:pt x="6975" y="9746"/>
                  </a:lnTo>
                  <a:lnTo>
                    <a:pt x="6769" y="9966"/>
                  </a:lnTo>
                  <a:lnTo>
                    <a:pt x="6586" y="9828"/>
                  </a:lnTo>
                  <a:lnTo>
                    <a:pt x="6498" y="9655"/>
                  </a:lnTo>
                  <a:lnTo>
                    <a:pt x="6359" y="9499"/>
                  </a:lnTo>
                  <a:lnTo>
                    <a:pt x="6246" y="9210"/>
                  </a:lnTo>
                  <a:lnTo>
                    <a:pt x="6332" y="9059"/>
                  </a:lnTo>
                  <a:lnTo>
                    <a:pt x="6468" y="9059"/>
                  </a:lnTo>
                  <a:lnTo>
                    <a:pt x="6436" y="9269"/>
                  </a:lnTo>
                  <a:lnTo>
                    <a:pt x="6594" y="9356"/>
                  </a:lnTo>
                  <a:lnTo>
                    <a:pt x="6642" y="9122"/>
                  </a:lnTo>
                  <a:lnTo>
                    <a:pt x="6779" y="9264"/>
                  </a:lnTo>
                  <a:lnTo>
                    <a:pt x="6939" y="9386"/>
                  </a:lnTo>
                  <a:lnTo>
                    <a:pt x="7020" y="9181"/>
                  </a:lnTo>
                  <a:lnTo>
                    <a:pt x="7095" y="8939"/>
                  </a:lnTo>
                  <a:lnTo>
                    <a:pt x="7009" y="8646"/>
                  </a:lnTo>
                  <a:lnTo>
                    <a:pt x="6883" y="8491"/>
                  </a:lnTo>
                  <a:lnTo>
                    <a:pt x="6741" y="8555"/>
                  </a:lnTo>
                  <a:lnTo>
                    <a:pt x="6645" y="8802"/>
                  </a:lnTo>
                  <a:lnTo>
                    <a:pt x="6668" y="8966"/>
                  </a:lnTo>
                  <a:lnTo>
                    <a:pt x="6572" y="8980"/>
                  </a:lnTo>
                  <a:lnTo>
                    <a:pt x="6524" y="8733"/>
                  </a:lnTo>
                  <a:lnTo>
                    <a:pt x="6425" y="8870"/>
                  </a:lnTo>
                  <a:lnTo>
                    <a:pt x="6282" y="8896"/>
                  </a:lnTo>
                  <a:lnTo>
                    <a:pt x="6298" y="8622"/>
                  </a:lnTo>
                  <a:lnTo>
                    <a:pt x="6338" y="8473"/>
                  </a:lnTo>
                  <a:lnTo>
                    <a:pt x="6394" y="8309"/>
                  </a:lnTo>
                  <a:lnTo>
                    <a:pt x="6394" y="7953"/>
                  </a:lnTo>
                  <a:lnTo>
                    <a:pt x="6380" y="7651"/>
                  </a:lnTo>
                  <a:lnTo>
                    <a:pt x="6254" y="7719"/>
                  </a:lnTo>
                  <a:lnTo>
                    <a:pt x="6189" y="7989"/>
                  </a:lnTo>
                  <a:lnTo>
                    <a:pt x="6096" y="8126"/>
                  </a:lnTo>
                  <a:lnTo>
                    <a:pt x="5932" y="8300"/>
                  </a:lnTo>
                  <a:lnTo>
                    <a:pt x="5836" y="8520"/>
                  </a:lnTo>
                  <a:lnTo>
                    <a:pt x="5819" y="8717"/>
                  </a:lnTo>
                  <a:lnTo>
                    <a:pt x="5921" y="8917"/>
                  </a:lnTo>
                  <a:lnTo>
                    <a:pt x="5974" y="9081"/>
                  </a:lnTo>
                  <a:lnTo>
                    <a:pt x="5934" y="9324"/>
                  </a:lnTo>
                  <a:lnTo>
                    <a:pt x="6004" y="9512"/>
                  </a:lnTo>
                  <a:lnTo>
                    <a:pt x="6235" y="9416"/>
                  </a:lnTo>
                  <a:lnTo>
                    <a:pt x="6253" y="9581"/>
                  </a:lnTo>
                  <a:lnTo>
                    <a:pt x="6088" y="9704"/>
                  </a:lnTo>
                  <a:lnTo>
                    <a:pt x="6016" y="9787"/>
                  </a:lnTo>
                  <a:lnTo>
                    <a:pt x="5983" y="10057"/>
                  </a:lnTo>
                  <a:lnTo>
                    <a:pt x="5865" y="10144"/>
                  </a:lnTo>
                  <a:lnTo>
                    <a:pt x="5664" y="10172"/>
                  </a:lnTo>
                  <a:lnTo>
                    <a:pt x="5506" y="10172"/>
                  </a:lnTo>
                  <a:lnTo>
                    <a:pt x="5370" y="10240"/>
                  </a:lnTo>
                  <a:lnTo>
                    <a:pt x="5273" y="10337"/>
                  </a:lnTo>
                  <a:lnTo>
                    <a:pt x="5101" y="10364"/>
                  </a:lnTo>
                  <a:lnTo>
                    <a:pt x="5002" y="10364"/>
                  </a:lnTo>
                  <a:lnTo>
                    <a:pt x="4982" y="10538"/>
                  </a:lnTo>
                  <a:lnTo>
                    <a:pt x="4867" y="10739"/>
                  </a:lnTo>
                  <a:lnTo>
                    <a:pt x="4738" y="10945"/>
                  </a:lnTo>
                  <a:lnTo>
                    <a:pt x="4563" y="11169"/>
                  </a:lnTo>
                  <a:lnTo>
                    <a:pt x="4385" y="11316"/>
                  </a:lnTo>
                  <a:lnTo>
                    <a:pt x="4328" y="11463"/>
                  </a:lnTo>
                  <a:lnTo>
                    <a:pt x="4152" y="11706"/>
                  </a:lnTo>
                  <a:lnTo>
                    <a:pt x="4065" y="11719"/>
                  </a:lnTo>
                  <a:lnTo>
                    <a:pt x="3934" y="11751"/>
                  </a:lnTo>
                  <a:lnTo>
                    <a:pt x="3849" y="11911"/>
                  </a:lnTo>
                  <a:lnTo>
                    <a:pt x="3781" y="12158"/>
                  </a:lnTo>
                  <a:lnTo>
                    <a:pt x="3725" y="12255"/>
                  </a:lnTo>
                  <a:lnTo>
                    <a:pt x="3603" y="12585"/>
                  </a:lnTo>
                  <a:lnTo>
                    <a:pt x="3316" y="12676"/>
                  </a:lnTo>
                  <a:lnTo>
                    <a:pt x="3265" y="12951"/>
                  </a:lnTo>
                  <a:lnTo>
                    <a:pt x="3134" y="12987"/>
                  </a:lnTo>
                  <a:lnTo>
                    <a:pt x="3035" y="12919"/>
                  </a:lnTo>
                  <a:lnTo>
                    <a:pt x="2939" y="12754"/>
                  </a:lnTo>
                  <a:cubicBezTo>
                    <a:pt x="2886" y="12812"/>
                    <a:pt x="2837" y="12876"/>
                    <a:pt x="2790" y="12947"/>
                  </a:cubicBezTo>
                  <a:cubicBezTo>
                    <a:pt x="2744" y="13015"/>
                    <a:pt x="2702" y="13088"/>
                    <a:pt x="2663" y="13166"/>
                  </a:cubicBezTo>
                  <a:lnTo>
                    <a:pt x="2511" y="13235"/>
                  </a:lnTo>
                  <a:lnTo>
                    <a:pt x="2334" y="13327"/>
                  </a:lnTo>
                  <a:lnTo>
                    <a:pt x="2256" y="13258"/>
                  </a:lnTo>
                  <a:lnTo>
                    <a:pt x="2079" y="13176"/>
                  </a:lnTo>
                  <a:lnTo>
                    <a:pt x="1886" y="13313"/>
                  </a:lnTo>
                  <a:lnTo>
                    <a:pt x="1701" y="13451"/>
                  </a:lnTo>
                  <a:lnTo>
                    <a:pt x="1776" y="13589"/>
                  </a:lnTo>
                  <a:lnTo>
                    <a:pt x="1890" y="13693"/>
                  </a:lnTo>
                  <a:lnTo>
                    <a:pt x="2105" y="13776"/>
                  </a:lnTo>
                  <a:lnTo>
                    <a:pt x="2379" y="13955"/>
                  </a:lnTo>
                  <a:lnTo>
                    <a:pt x="2554" y="14129"/>
                  </a:lnTo>
                  <a:lnTo>
                    <a:pt x="2659" y="14413"/>
                  </a:lnTo>
                  <a:lnTo>
                    <a:pt x="2704" y="14587"/>
                  </a:lnTo>
                  <a:lnTo>
                    <a:pt x="2768" y="14861"/>
                  </a:lnTo>
                  <a:lnTo>
                    <a:pt x="2792" y="15475"/>
                  </a:lnTo>
                  <a:lnTo>
                    <a:pt x="2771" y="15814"/>
                  </a:lnTo>
                  <a:cubicBezTo>
                    <a:pt x="2745" y="15996"/>
                    <a:pt x="2708" y="16172"/>
                    <a:pt x="2661" y="16341"/>
                  </a:cubicBezTo>
                  <a:cubicBezTo>
                    <a:pt x="2629" y="16460"/>
                    <a:pt x="2591" y="16574"/>
                    <a:pt x="2549" y="16684"/>
                  </a:cubicBezTo>
                  <a:lnTo>
                    <a:pt x="2342" y="16817"/>
                  </a:lnTo>
                  <a:lnTo>
                    <a:pt x="2030" y="16830"/>
                  </a:lnTo>
                  <a:lnTo>
                    <a:pt x="1856" y="16830"/>
                  </a:lnTo>
                  <a:lnTo>
                    <a:pt x="1549" y="16804"/>
                  </a:lnTo>
                  <a:lnTo>
                    <a:pt x="1329" y="16707"/>
                  </a:lnTo>
                  <a:lnTo>
                    <a:pt x="970" y="16537"/>
                  </a:lnTo>
                  <a:lnTo>
                    <a:pt x="739" y="16469"/>
                  </a:lnTo>
                  <a:lnTo>
                    <a:pt x="478" y="16547"/>
                  </a:lnTo>
                  <a:lnTo>
                    <a:pt x="293" y="16647"/>
                  </a:lnTo>
                  <a:lnTo>
                    <a:pt x="164" y="17042"/>
                  </a:lnTo>
                  <a:lnTo>
                    <a:pt x="199" y="17371"/>
                  </a:lnTo>
                  <a:lnTo>
                    <a:pt x="231" y="17765"/>
                  </a:lnTo>
                  <a:lnTo>
                    <a:pt x="199" y="18217"/>
                  </a:lnTo>
                  <a:lnTo>
                    <a:pt x="86" y="18602"/>
                  </a:lnTo>
                  <a:lnTo>
                    <a:pt x="24" y="19028"/>
                  </a:lnTo>
                  <a:lnTo>
                    <a:pt x="0" y="19390"/>
                  </a:lnTo>
                  <a:lnTo>
                    <a:pt x="32" y="19623"/>
                  </a:lnTo>
                  <a:lnTo>
                    <a:pt x="105" y="19880"/>
                  </a:lnTo>
                  <a:lnTo>
                    <a:pt x="97" y="20137"/>
                  </a:lnTo>
                  <a:lnTo>
                    <a:pt x="40" y="20343"/>
                  </a:lnTo>
                  <a:lnTo>
                    <a:pt x="81" y="20612"/>
                  </a:lnTo>
                  <a:lnTo>
                    <a:pt x="245" y="20708"/>
                  </a:lnTo>
                  <a:lnTo>
                    <a:pt x="417" y="20644"/>
                  </a:lnTo>
                  <a:lnTo>
                    <a:pt x="624" y="20794"/>
                  </a:lnTo>
                  <a:lnTo>
                    <a:pt x="693" y="20881"/>
                  </a:lnTo>
                  <a:lnTo>
                    <a:pt x="1007" y="21211"/>
                  </a:lnTo>
                  <a:lnTo>
                    <a:pt x="1064" y="21408"/>
                  </a:lnTo>
                  <a:lnTo>
                    <a:pt x="1160" y="21436"/>
                  </a:lnTo>
                  <a:lnTo>
                    <a:pt x="1241" y="21600"/>
                  </a:lnTo>
                  <a:lnTo>
                    <a:pt x="1286" y="21437"/>
                  </a:lnTo>
                  <a:lnTo>
                    <a:pt x="1286" y="21236"/>
                  </a:lnTo>
                  <a:lnTo>
                    <a:pt x="1358" y="21119"/>
                  </a:lnTo>
                  <a:lnTo>
                    <a:pt x="1562" y="21092"/>
                  </a:lnTo>
                  <a:lnTo>
                    <a:pt x="1667" y="21105"/>
                  </a:lnTo>
                  <a:cubicBezTo>
                    <a:pt x="1731" y="21119"/>
                    <a:pt x="1796" y="21128"/>
                    <a:pt x="1860" y="21133"/>
                  </a:cubicBezTo>
                  <a:cubicBezTo>
                    <a:pt x="1936" y="21139"/>
                    <a:pt x="2011" y="21139"/>
                    <a:pt x="2086" y="21133"/>
                  </a:cubicBezTo>
                  <a:lnTo>
                    <a:pt x="2247" y="21051"/>
                  </a:lnTo>
                  <a:lnTo>
                    <a:pt x="2333" y="20941"/>
                  </a:lnTo>
                  <a:lnTo>
                    <a:pt x="2422" y="20693"/>
                  </a:lnTo>
                  <a:lnTo>
                    <a:pt x="2519" y="20556"/>
                  </a:lnTo>
                  <a:lnTo>
                    <a:pt x="2655" y="20387"/>
                  </a:lnTo>
                  <a:lnTo>
                    <a:pt x="2784" y="20214"/>
                  </a:lnTo>
                  <a:lnTo>
                    <a:pt x="2897" y="20063"/>
                  </a:lnTo>
                  <a:lnTo>
                    <a:pt x="2921" y="19885"/>
                  </a:lnTo>
                  <a:lnTo>
                    <a:pt x="2921" y="19541"/>
                  </a:lnTo>
                  <a:lnTo>
                    <a:pt x="2969" y="19349"/>
                  </a:lnTo>
                  <a:lnTo>
                    <a:pt x="3039" y="19161"/>
                  </a:lnTo>
                  <a:lnTo>
                    <a:pt x="3241" y="18748"/>
                  </a:lnTo>
                  <a:lnTo>
                    <a:pt x="3257" y="18515"/>
                  </a:lnTo>
                  <a:cubicBezTo>
                    <a:pt x="3267" y="18464"/>
                    <a:pt x="3283" y="18417"/>
                    <a:pt x="3305" y="18379"/>
                  </a:cubicBezTo>
                  <a:cubicBezTo>
                    <a:pt x="3367" y="18269"/>
                    <a:pt x="3459" y="18240"/>
                    <a:pt x="3541" y="18187"/>
                  </a:cubicBezTo>
                  <a:cubicBezTo>
                    <a:pt x="3616" y="18139"/>
                    <a:pt x="3685" y="18071"/>
                    <a:pt x="3745" y="17985"/>
                  </a:cubicBezTo>
                  <a:lnTo>
                    <a:pt x="3923" y="17728"/>
                  </a:lnTo>
                  <a:lnTo>
                    <a:pt x="4081" y="17581"/>
                  </a:lnTo>
                  <a:lnTo>
                    <a:pt x="4167" y="17554"/>
                  </a:lnTo>
                  <a:lnTo>
                    <a:pt x="4059" y="17247"/>
                  </a:lnTo>
                  <a:lnTo>
                    <a:pt x="3955" y="17261"/>
                  </a:lnTo>
                  <a:lnTo>
                    <a:pt x="3938" y="16973"/>
                  </a:lnTo>
                  <a:lnTo>
                    <a:pt x="4118" y="16859"/>
                  </a:lnTo>
                  <a:lnTo>
                    <a:pt x="4354" y="16726"/>
                  </a:lnTo>
                  <a:lnTo>
                    <a:pt x="4432" y="16658"/>
                  </a:lnTo>
                  <a:lnTo>
                    <a:pt x="4620" y="16554"/>
                  </a:lnTo>
                  <a:lnTo>
                    <a:pt x="4738" y="16663"/>
                  </a:lnTo>
                  <a:lnTo>
                    <a:pt x="4945" y="16842"/>
                  </a:lnTo>
                  <a:lnTo>
                    <a:pt x="5057" y="16801"/>
                  </a:lnTo>
                  <a:lnTo>
                    <a:pt x="5270" y="16614"/>
                  </a:lnTo>
                  <a:cubicBezTo>
                    <a:pt x="5348" y="16588"/>
                    <a:pt x="5424" y="16547"/>
                    <a:pt x="5495" y="16490"/>
                  </a:cubicBezTo>
                  <a:cubicBezTo>
                    <a:pt x="5582" y="16422"/>
                    <a:pt x="5661" y="16332"/>
                    <a:pt x="5732" y="16224"/>
                  </a:cubicBezTo>
                  <a:lnTo>
                    <a:pt x="5896" y="16096"/>
                  </a:lnTo>
                  <a:lnTo>
                    <a:pt x="6009" y="16027"/>
                  </a:lnTo>
                  <a:lnTo>
                    <a:pt x="6185" y="15959"/>
                  </a:lnTo>
                  <a:lnTo>
                    <a:pt x="6336" y="16187"/>
                  </a:lnTo>
                  <a:lnTo>
                    <a:pt x="6513" y="16558"/>
                  </a:lnTo>
                  <a:lnTo>
                    <a:pt x="6478" y="16957"/>
                  </a:lnTo>
                  <a:lnTo>
                    <a:pt x="6566" y="17191"/>
                  </a:lnTo>
                  <a:cubicBezTo>
                    <a:pt x="6627" y="17266"/>
                    <a:pt x="6693" y="17327"/>
                    <a:pt x="6762" y="17374"/>
                  </a:cubicBezTo>
                  <a:cubicBezTo>
                    <a:pt x="6828" y="17418"/>
                    <a:pt x="6896" y="17449"/>
                    <a:pt x="6961" y="17493"/>
                  </a:cubicBezTo>
                  <a:cubicBezTo>
                    <a:pt x="7076" y="17571"/>
                    <a:pt x="7181" y="17688"/>
                    <a:pt x="7268" y="17837"/>
                  </a:cubicBezTo>
                  <a:lnTo>
                    <a:pt x="7381" y="17960"/>
                  </a:lnTo>
                  <a:lnTo>
                    <a:pt x="7502" y="18097"/>
                  </a:lnTo>
                  <a:lnTo>
                    <a:pt x="7652" y="18230"/>
                  </a:lnTo>
                  <a:lnTo>
                    <a:pt x="7765" y="18312"/>
                  </a:lnTo>
                  <a:lnTo>
                    <a:pt x="7950" y="18500"/>
                  </a:lnTo>
                  <a:lnTo>
                    <a:pt x="8004" y="18619"/>
                  </a:lnTo>
                  <a:lnTo>
                    <a:pt x="8122" y="18894"/>
                  </a:lnTo>
                  <a:lnTo>
                    <a:pt x="8273" y="19251"/>
                  </a:lnTo>
                  <a:lnTo>
                    <a:pt x="8399" y="19535"/>
                  </a:lnTo>
                  <a:lnTo>
                    <a:pt x="8203" y="19705"/>
                  </a:lnTo>
                  <a:lnTo>
                    <a:pt x="8232" y="19896"/>
                  </a:lnTo>
                  <a:lnTo>
                    <a:pt x="8184" y="20192"/>
                  </a:lnTo>
                  <a:lnTo>
                    <a:pt x="8313" y="20256"/>
                  </a:lnTo>
                  <a:lnTo>
                    <a:pt x="8369" y="20092"/>
                  </a:lnTo>
                  <a:lnTo>
                    <a:pt x="8471" y="19927"/>
                  </a:lnTo>
                  <a:lnTo>
                    <a:pt x="8584" y="19703"/>
                  </a:lnTo>
                  <a:lnTo>
                    <a:pt x="8621" y="19542"/>
                  </a:lnTo>
                  <a:lnTo>
                    <a:pt x="8570" y="19314"/>
                  </a:lnTo>
                  <a:lnTo>
                    <a:pt x="8522" y="19090"/>
                  </a:lnTo>
                  <a:lnTo>
                    <a:pt x="8493" y="18927"/>
                  </a:lnTo>
                  <a:lnTo>
                    <a:pt x="8573" y="18716"/>
                  </a:lnTo>
                  <a:lnTo>
                    <a:pt x="8735" y="18702"/>
                  </a:lnTo>
                  <a:lnTo>
                    <a:pt x="8831" y="18752"/>
                  </a:lnTo>
                  <a:lnTo>
                    <a:pt x="8888" y="18876"/>
                  </a:lnTo>
                  <a:lnTo>
                    <a:pt x="9070" y="18944"/>
                  </a:lnTo>
                  <a:lnTo>
                    <a:pt x="9159" y="18880"/>
                  </a:lnTo>
                  <a:lnTo>
                    <a:pt x="9054" y="18697"/>
                  </a:lnTo>
                  <a:lnTo>
                    <a:pt x="8898" y="18523"/>
                  </a:lnTo>
                  <a:lnTo>
                    <a:pt x="8594" y="18261"/>
                  </a:lnTo>
                  <a:lnTo>
                    <a:pt x="8368" y="18041"/>
                  </a:lnTo>
                  <a:lnTo>
                    <a:pt x="8097" y="17835"/>
                  </a:lnTo>
                  <a:lnTo>
                    <a:pt x="7917" y="17422"/>
                  </a:lnTo>
                  <a:lnTo>
                    <a:pt x="7716" y="17353"/>
                  </a:lnTo>
                  <a:lnTo>
                    <a:pt x="7485" y="16964"/>
                  </a:lnTo>
                  <a:lnTo>
                    <a:pt x="7541" y="16565"/>
                  </a:lnTo>
                  <a:lnTo>
                    <a:pt x="7398" y="16378"/>
                  </a:lnTo>
                  <a:lnTo>
                    <a:pt x="7222" y="16240"/>
                  </a:lnTo>
                  <a:lnTo>
                    <a:pt x="6975" y="15938"/>
                  </a:lnTo>
                  <a:lnTo>
                    <a:pt x="6974" y="15498"/>
                  </a:lnTo>
                  <a:lnTo>
                    <a:pt x="7213" y="15265"/>
                  </a:lnTo>
                  <a:lnTo>
                    <a:pt x="7388" y="15320"/>
                  </a:lnTo>
                  <a:lnTo>
                    <a:pt x="7527" y="15712"/>
                  </a:lnTo>
                  <a:lnTo>
                    <a:pt x="7790" y="15919"/>
                  </a:lnTo>
                  <a:cubicBezTo>
                    <a:pt x="7896" y="15936"/>
                    <a:pt x="7997" y="15992"/>
                    <a:pt x="8089" y="16084"/>
                  </a:cubicBezTo>
                  <a:cubicBezTo>
                    <a:pt x="8148" y="16143"/>
                    <a:pt x="8203" y="16217"/>
                    <a:pt x="8250" y="16304"/>
                  </a:cubicBezTo>
                  <a:lnTo>
                    <a:pt x="8390" y="16623"/>
                  </a:lnTo>
                  <a:lnTo>
                    <a:pt x="8497" y="16783"/>
                  </a:lnTo>
                  <a:lnTo>
                    <a:pt x="8659" y="16893"/>
                  </a:lnTo>
                  <a:cubicBezTo>
                    <a:pt x="8718" y="16911"/>
                    <a:pt x="8777" y="16939"/>
                    <a:pt x="8833" y="16975"/>
                  </a:cubicBezTo>
                  <a:cubicBezTo>
                    <a:pt x="8886" y="17009"/>
                    <a:pt x="8937" y="17050"/>
                    <a:pt x="8986" y="17098"/>
                  </a:cubicBezTo>
                  <a:lnTo>
                    <a:pt x="9201" y="17368"/>
                  </a:lnTo>
                  <a:lnTo>
                    <a:pt x="9367" y="17642"/>
                  </a:lnTo>
                  <a:lnTo>
                    <a:pt x="9448" y="18069"/>
                  </a:lnTo>
                  <a:lnTo>
                    <a:pt x="9472" y="18476"/>
                  </a:lnTo>
                  <a:lnTo>
                    <a:pt x="9480" y="18860"/>
                  </a:lnTo>
                  <a:lnTo>
                    <a:pt x="9606" y="19231"/>
                  </a:lnTo>
                  <a:lnTo>
                    <a:pt x="9708" y="19433"/>
                  </a:lnTo>
                  <a:lnTo>
                    <a:pt x="9931" y="19550"/>
                  </a:lnTo>
                  <a:lnTo>
                    <a:pt x="10097" y="19631"/>
                  </a:lnTo>
                  <a:lnTo>
                    <a:pt x="10223" y="19645"/>
                  </a:lnTo>
                  <a:lnTo>
                    <a:pt x="10379" y="19791"/>
                  </a:lnTo>
                  <a:lnTo>
                    <a:pt x="10473" y="19924"/>
                  </a:lnTo>
                  <a:lnTo>
                    <a:pt x="10384" y="20183"/>
                  </a:lnTo>
                  <a:lnTo>
                    <a:pt x="10159" y="20128"/>
                  </a:lnTo>
                  <a:lnTo>
                    <a:pt x="10073" y="20243"/>
                  </a:lnTo>
                  <a:lnTo>
                    <a:pt x="10193" y="20472"/>
                  </a:lnTo>
                  <a:lnTo>
                    <a:pt x="10266" y="20815"/>
                  </a:lnTo>
                  <a:cubicBezTo>
                    <a:pt x="10273" y="20912"/>
                    <a:pt x="10304" y="20999"/>
                    <a:pt x="10352" y="21053"/>
                  </a:cubicBezTo>
                  <a:cubicBezTo>
                    <a:pt x="10384" y="21090"/>
                    <a:pt x="10423" y="21109"/>
                    <a:pt x="10462" y="21108"/>
                  </a:cubicBezTo>
                  <a:lnTo>
                    <a:pt x="10696" y="20998"/>
                  </a:lnTo>
                  <a:lnTo>
                    <a:pt x="10712" y="20701"/>
                  </a:lnTo>
                  <a:cubicBezTo>
                    <a:pt x="10707" y="20596"/>
                    <a:pt x="10707" y="20491"/>
                    <a:pt x="10712" y="20387"/>
                  </a:cubicBezTo>
                  <a:cubicBezTo>
                    <a:pt x="10716" y="20296"/>
                    <a:pt x="10724" y="20206"/>
                    <a:pt x="10736" y="20117"/>
                  </a:cubicBezTo>
                  <a:cubicBezTo>
                    <a:pt x="10735" y="20034"/>
                    <a:pt x="10727" y="19953"/>
                    <a:pt x="10712" y="19874"/>
                  </a:cubicBezTo>
                  <a:cubicBezTo>
                    <a:pt x="10684" y="19724"/>
                    <a:pt x="10633" y="19589"/>
                    <a:pt x="10564" y="19484"/>
                  </a:cubicBezTo>
                  <a:lnTo>
                    <a:pt x="10443" y="19117"/>
                  </a:lnTo>
                  <a:cubicBezTo>
                    <a:pt x="10405" y="19035"/>
                    <a:pt x="10398" y="18922"/>
                    <a:pt x="10427" y="18829"/>
                  </a:cubicBezTo>
                  <a:cubicBezTo>
                    <a:pt x="10451" y="18751"/>
                    <a:pt x="10497" y="18700"/>
                    <a:pt x="10548" y="18692"/>
                  </a:cubicBezTo>
                  <a:lnTo>
                    <a:pt x="10680" y="18705"/>
                  </a:lnTo>
                  <a:lnTo>
                    <a:pt x="10811" y="18765"/>
                  </a:lnTo>
                  <a:lnTo>
                    <a:pt x="10929" y="18911"/>
                  </a:lnTo>
                  <a:lnTo>
                    <a:pt x="10953" y="18597"/>
                  </a:lnTo>
                  <a:lnTo>
                    <a:pt x="11025" y="18391"/>
                  </a:lnTo>
                  <a:lnTo>
                    <a:pt x="11310" y="18336"/>
                  </a:lnTo>
                  <a:lnTo>
                    <a:pt x="11533" y="18336"/>
                  </a:lnTo>
                  <a:lnTo>
                    <a:pt x="11766" y="18570"/>
                  </a:lnTo>
                  <a:lnTo>
                    <a:pt x="11991" y="18469"/>
                  </a:lnTo>
                  <a:lnTo>
                    <a:pt x="12104" y="18400"/>
                  </a:lnTo>
                  <a:lnTo>
                    <a:pt x="12392" y="18317"/>
                  </a:lnTo>
                  <a:lnTo>
                    <a:pt x="12469" y="18171"/>
                  </a:lnTo>
                  <a:cubicBezTo>
                    <a:pt x="12441" y="18118"/>
                    <a:pt x="12413" y="18066"/>
                    <a:pt x="12383" y="18015"/>
                  </a:cubicBezTo>
                  <a:cubicBezTo>
                    <a:pt x="12320" y="17907"/>
                    <a:pt x="12252" y="17806"/>
                    <a:pt x="12181" y="17713"/>
                  </a:cubicBezTo>
                  <a:cubicBezTo>
                    <a:pt x="12169" y="17590"/>
                    <a:pt x="12166" y="17465"/>
                    <a:pt x="12173" y="17342"/>
                  </a:cubicBezTo>
                  <a:cubicBezTo>
                    <a:pt x="12182" y="17201"/>
                    <a:pt x="12204" y="17063"/>
                    <a:pt x="12238" y="16934"/>
                  </a:cubicBezTo>
                  <a:lnTo>
                    <a:pt x="12262" y="16700"/>
                  </a:lnTo>
                  <a:lnTo>
                    <a:pt x="12383" y="16233"/>
                  </a:lnTo>
                  <a:lnTo>
                    <a:pt x="12447" y="15904"/>
                  </a:lnTo>
                  <a:lnTo>
                    <a:pt x="12552" y="15455"/>
                  </a:lnTo>
                  <a:lnTo>
                    <a:pt x="12671" y="15194"/>
                  </a:lnTo>
                  <a:lnTo>
                    <a:pt x="12888" y="14822"/>
                  </a:lnTo>
                  <a:lnTo>
                    <a:pt x="13179" y="14607"/>
                  </a:lnTo>
                  <a:lnTo>
                    <a:pt x="13407" y="14414"/>
                  </a:lnTo>
                  <a:lnTo>
                    <a:pt x="13485" y="14588"/>
                  </a:lnTo>
                  <a:lnTo>
                    <a:pt x="13485" y="14898"/>
                  </a:lnTo>
                  <a:lnTo>
                    <a:pt x="13692" y="14926"/>
                  </a:lnTo>
                  <a:lnTo>
                    <a:pt x="13794" y="15008"/>
                  </a:lnTo>
                  <a:lnTo>
                    <a:pt x="13842" y="15254"/>
                  </a:lnTo>
                  <a:lnTo>
                    <a:pt x="13659" y="15264"/>
                  </a:lnTo>
                  <a:lnTo>
                    <a:pt x="13643" y="15414"/>
                  </a:lnTo>
                  <a:lnTo>
                    <a:pt x="13845" y="15703"/>
                  </a:lnTo>
                  <a:lnTo>
                    <a:pt x="13960" y="15946"/>
                  </a:lnTo>
                  <a:lnTo>
                    <a:pt x="14162" y="15979"/>
                  </a:lnTo>
                  <a:lnTo>
                    <a:pt x="14250" y="15857"/>
                  </a:lnTo>
                  <a:lnTo>
                    <a:pt x="14403" y="15678"/>
                  </a:lnTo>
                  <a:lnTo>
                    <a:pt x="14752" y="15546"/>
                  </a:lnTo>
                  <a:lnTo>
                    <a:pt x="14728" y="15315"/>
                  </a:lnTo>
                  <a:lnTo>
                    <a:pt x="14639" y="15250"/>
                  </a:lnTo>
                  <a:lnTo>
                    <a:pt x="14489" y="15305"/>
                  </a:lnTo>
                  <a:cubicBezTo>
                    <a:pt x="14437" y="15251"/>
                    <a:pt x="14386" y="15193"/>
                    <a:pt x="14336" y="15132"/>
                  </a:cubicBezTo>
                  <a:cubicBezTo>
                    <a:pt x="14301" y="15088"/>
                    <a:pt x="14266" y="15042"/>
                    <a:pt x="14232" y="14994"/>
                  </a:cubicBezTo>
                  <a:lnTo>
                    <a:pt x="14288" y="14817"/>
                  </a:lnTo>
                  <a:lnTo>
                    <a:pt x="14447" y="14721"/>
                  </a:lnTo>
                  <a:lnTo>
                    <a:pt x="14613" y="14569"/>
                  </a:lnTo>
                  <a:lnTo>
                    <a:pt x="14824" y="14382"/>
                  </a:lnTo>
                  <a:lnTo>
                    <a:pt x="14966" y="14231"/>
                  </a:lnTo>
                  <a:lnTo>
                    <a:pt x="15155" y="14089"/>
                  </a:lnTo>
                  <a:lnTo>
                    <a:pt x="15299" y="14048"/>
                  </a:lnTo>
                  <a:lnTo>
                    <a:pt x="15474" y="14204"/>
                  </a:lnTo>
                  <a:lnTo>
                    <a:pt x="15391" y="14386"/>
                  </a:lnTo>
                  <a:lnTo>
                    <a:pt x="15273" y="14666"/>
                  </a:lnTo>
                  <a:lnTo>
                    <a:pt x="15265" y="14990"/>
                  </a:lnTo>
                  <a:lnTo>
                    <a:pt x="15230" y="15325"/>
                  </a:lnTo>
                  <a:lnTo>
                    <a:pt x="15118" y="15517"/>
                  </a:lnTo>
                  <a:lnTo>
                    <a:pt x="15096" y="15705"/>
                  </a:lnTo>
                  <a:lnTo>
                    <a:pt x="15233" y="15800"/>
                  </a:lnTo>
                  <a:cubicBezTo>
                    <a:pt x="15284" y="15813"/>
                    <a:pt x="15335" y="15836"/>
                    <a:pt x="15383" y="15869"/>
                  </a:cubicBezTo>
                  <a:cubicBezTo>
                    <a:pt x="15456" y="15919"/>
                    <a:pt x="15524" y="15992"/>
                    <a:pt x="15582" y="16084"/>
                  </a:cubicBezTo>
                  <a:lnTo>
                    <a:pt x="15792" y="16341"/>
                  </a:lnTo>
                  <a:lnTo>
                    <a:pt x="16009" y="16409"/>
                  </a:lnTo>
                  <a:lnTo>
                    <a:pt x="16163" y="16684"/>
                  </a:lnTo>
                  <a:lnTo>
                    <a:pt x="16364" y="16863"/>
                  </a:lnTo>
                  <a:lnTo>
                    <a:pt x="16519" y="17063"/>
                  </a:lnTo>
                  <a:lnTo>
                    <a:pt x="16602" y="17384"/>
                  </a:lnTo>
                  <a:lnTo>
                    <a:pt x="16900" y="17421"/>
                  </a:lnTo>
                  <a:lnTo>
                    <a:pt x="17231" y="17499"/>
                  </a:lnTo>
                  <a:lnTo>
                    <a:pt x="17545" y="17705"/>
                  </a:lnTo>
                  <a:lnTo>
                    <a:pt x="17840" y="17980"/>
                  </a:lnTo>
                  <a:lnTo>
                    <a:pt x="18090" y="18259"/>
                  </a:lnTo>
                  <a:lnTo>
                    <a:pt x="18475" y="18575"/>
                  </a:lnTo>
                  <a:lnTo>
                    <a:pt x="18792" y="18777"/>
                  </a:lnTo>
                  <a:lnTo>
                    <a:pt x="19129" y="19050"/>
                  </a:lnTo>
                  <a:lnTo>
                    <a:pt x="19351" y="19182"/>
                  </a:lnTo>
                  <a:lnTo>
                    <a:pt x="19359" y="18839"/>
                  </a:lnTo>
                  <a:lnTo>
                    <a:pt x="19201" y="18353"/>
                  </a:lnTo>
                  <a:lnTo>
                    <a:pt x="19056" y="17804"/>
                  </a:lnTo>
                  <a:lnTo>
                    <a:pt x="18836" y="17575"/>
                  </a:lnTo>
                  <a:lnTo>
                    <a:pt x="18691" y="17287"/>
                  </a:lnTo>
                  <a:lnTo>
                    <a:pt x="18580" y="17027"/>
                  </a:lnTo>
                  <a:lnTo>
                    <a:pt x="18437" y="16793"/>
                  </a:lnTo>
                  <a:lnTo>
                    <a:pt x="18437" y="16531"/>
                  </a:lnTo>
                  <a:lnTo>
                    <a:pt x="18220" y="16330"/>
                  </a:lnTo>
                  <a:lnTo>
                    <a:pt x="18064" y="15973"/>
                  </a:lnTo>
                  <a:lnTo>
                    <a:pt x="18247" y="15607"/>
                  </a:lnTo>
                  <a:lnTo>
                    <a:pt x="18424" y="15318"/>
                  </a:lnTo>
                  <a:lnTo>
                    <a:pt x="18655" y="15304"/>
                  </a:lnTo>
                  <a:lnTo>
                    <a:pt x="18759" y="15057"/>
                  </a:lnTo>
                  <a:cubicBezTo>
                    <a:pt x="18777" y="14995"/>
                    <a:pt x="18799" y="14935"/>
                    <a:pt x="18824" y="14880"/>
                  </a:cubicBezTo>
                  <a:cubicBezTo>
                    <a:pt x="18871" y="14776"/>
                    <a:pt x="18929" y="14689"/>
                    <a:pt x="18996" y="14623"/>
                  </a:cubicBezTo>
                  <a:lnTo>
                    <a:pt x="19321" y="14418"/>
                  </a:lnTo>
                  <a:lnTo>
                    <a:pt x="19622" y="14295"/>
                  </a:lnTo>
                  <a:lnTo>
                    <a:pt x="19459" y="13998"/>
                  </a:lnTo>
                  <a:lnTo>
                    <a:pt x="19352" y="13728"/>
                  </a:lnTo>
                  <a:lnTo>
                    <a:pt x="19263" y="13311"/>
                  </a:lnTo>
                  <a:lnTo>
                    <a:pt x="19263" y="12674"/>
                  </a:lnTo>
                  <a:lnTo>
                    <a:pt x="19094" y="12413"/>
                  </a:lnTo>
                  <a:lnTo>
                    <a:pt x="18905" y="12303"/>
                  </a:lnTo>
                  <a:lnTo>
                    <a:pt x="18825" y="11587"/>
                  </a:lnTo>
                  <a:lnTo>
                    <a:pt x="18825" y="11300"/>
                  </a:lnTo>
                  <a:lnTo>
                    <a:pt x="19026" y="11176"/>
                  </a:lnTo>
                  <a:lnTo>
                    <a:pt x="19153" y="11204"/>
                  </a:lnTo>
                  <a:lnTo>
                    <a:pt x="19685" y="11492"/>
                  </a:lnTo>
                  <a:lnTo>
                    <a:pt x="19916" y="11286"/>
                  </a:lnTo>
                  <a:lnTo>
                    <a:pt x="20085" y="11176"/>
                  </a:lnTo>
                  <a:lnTo>
                    <a:pt x="20330" y="11204"/>
                  </a:lnTo>
                  <a:lnTo>
                    <a:pt x="20504" y="11392"/>
                  </a:lnTo>
                  <a:lnTo>
                    <a:pt x="20892" y="11571"/>
                  </a:lnTo>
                  <a:lnTo>
                    <a:pt x="21279" y="11763"/>
                  </a:lnTo>
                  <a:lnTo>
                    <a:pt x="21416" y="11557"/>
                  </a:lnTo>
                  <a:lnTo>
                    <a:pt x="21488" y="11250"/>
                  </a:lnTo>
                  <a:lnTo>
                    <a:pt x="21480" y="10939"/>
                  </a:lnTo>
                  <a:lnTo>
                    <a:pt x="21585" y="10788"/>
                  </a:lnTo>
                  <a:lnTo>
                    <a:pt x="21472" y="10615"/>
                  </a:lnTo>
                  <a:lnTo>
                    <a:pt x="21445" y="10409"/>
                  </a:lnTo>
                  <a:lnTo>
                    <a:pt x="21539" y="10161"/>
                  </a:lnTo>
                  <a:lnTo>
                    <a:pt x="21600" y="9773"/>
                  </a:lnTo>
                  <a:lnTo>
                    <a:pt x="21449" y="9398"/>
                  </a:lnTo>
                  <a:lnTo>
                    <a:pt x="21248" y="9192"/>
                  </a:lnTo>
                  <a:lnTo>
                    <a:pt x="21117" y="9270"/>
                  </a:lnTo>
                  <a:lnTo>
                    <a:pt x="21077" y="9513"/>
                  </a:lnTo>
                  <a:lnTo>
                    <a:pt x="21021" y="9718"/>
                  </a:lnTo>
                  <a:lnTo>
                    <a:pt x="20909" y="9814"/>
                  </a:lnTo>
                  <a:lnTo>
                    <a:pt x="20756" y="9882"/>
                  </a:lnTo>
                  <a:lnTo>
                    <a:pt x="20592" y="9662"/>
                  </a:lnTo>
                  <a:lnTo>
                    <a:pt x="20385" y="9355"/>
                  </a:lnTo>
                  <a:lnTo>
                    <a:pt x="20422" y="9122"/>
                  </a:lnTo>
                  <a:lnTo>
                    <a:pt x="20264" y="8894"/>
                  </a:lnTo>
                  <a:lnTo>
                    <a:pt x="20434" y="8637"/>
                  </a:lnTo>
                  <a:lnTo>
                    <a:pt x="20710" y="8587"/>
                  </a:lnTo>
                  <a:lnTo>
                    <a:pt x="20858" y="8416"/>
                  </a:lnTo>
                  <a:lnTo>
                    <a:pt x="20898" y="8128"/>
                  </a:lnTo>
                  <a:lnTo>
                    <a:pt x="20858" y="7798"/>
                  </a:lnTo>
                  <a:lnTo>
                    <a:pt x="20732" y="7675"/>
                  </a:lnTo>
                  <a:lnTo>
                    <a:pt x="20644" y="7355"/>
                  </a:lnTo>
                  <a:lnTo>
                    <a:pt x="20491" y="7121"/>
                  </a:lnTo>
                  <a:lnTo>
                    <a:pt x="20507" y="6709"/>
                  </a:lnTo>
                  <a:lnTo>
                    <a:pt x="20499" y="6365"/>
                  </a:lnTo>
                  <a:lnTo>
                    <a:pt x="20459" y="5985"/>
                  </a:lnTo>
                  <a:lnTo>
                    <a:pt x="20451" y="5531"/>
                  </a:lnTo>
                  <a:lnTo>
                    <a:pt x="20370" y="5106"/>
                  </a:lnTo>
                  <a:lnTo>
                    <a:pt x="20231" y="4810"/>
                  </a:lnTo>
                  <a:lnTo>
                    <a:pt x="20145" y="4182"/>
                  </a:lnTo>
                  <a:lnTo>
                    <a:pt x="20065" y="3716"/>
                  </a:lnTo>
                  <a:lnTo>
                    <a:pt x="19979" y="3404"/>
                  </a:lnTo>
                  <a:lnTo>
                    <a:pt x="19963" y="3062"/>
                  </a:lnTo>
                  <a:lnTo>
                    <a:pt x="20091" y="2842"/>
                  </a:lnTo>
                  <a:lnTo>
                    <a:pt x="20317" y="2737"/>
                  </a:lnTo>
                  <a:lnTo>
                    <a:pt x="20570" y="2546"/>
                  </a:lnTo>
                  <a:lnTo>
                    <a:pt x="20683" y="2340"/>
                  </a:lnTo>
                  <a:lnTo>
                    <a:pt x="20965" y="2162"/>
                  </a:lnTo>
                  <a:lnTo>
                    <a:pt x="21059" y="2043"/>
                  </a:lnTo>
                  <a:lnTo>
                    <a:pt x="21076" y="1814"/>
                  </a:lnTo>
                  <a:lnTo>
                    <a:pt x="21092" y="1581"/>
                  </a:lnTo>
                  <a:lnTo>
                    <a:pt x="20928" y="1371"/>
                  </a:lnTo>
                  <a:lnTo>
                    <a:pt x="20807" y="115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8" name="ïšļïḍè"/>
            <p:cNvSpPr/>
            <p:nvPr/>
          </p:nvSpPr>
          <p:spPr>
            <a:xfrm>
              <a:off x="6872934" y="1426645"/>
              <a:ext cx="308560" cy="17973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4445" y="7866"/>
                  </a:moveTo>
                  <a:lnTo>
                    <a:pt x="3880" y="8515"/>
                  </a:lnTo>
                  <a:lnTo>
                    <a:pt x="2778" y="8369"/>
                  </a:lnTo>
                  <a:lnTo>
                    <a:pt x="2178" y="9461"/>
                  </a:lnTo>
                  <a:lnTo>
                    <a:pt x="3120" y="10277"/>
                  </a:lnTo>
                  <a:lnTo>
                    <a:pt x="3156" y="12185"/>
                  </a:lnTo>
                  <a:lnTo>
                    <a:pt x="2430" y="12337"/>
                  </a:lnTo>
                  <a:lnTo>
                    <a:pt x="1278" y="11885"/>
                  </a:lnTo>
                  <a:lnTo>
                    <a:pt x="769" y="12613"/>
                  </a:lnTo>
                  <a:lnTo>
                    <a:pt x="566" y="13516"/>
                  </a:lnTo>
                  <a:lnTo>
                    <a:pt x="1354" y="13873"/>
                  </a:lnTo>
                  <a:lnTo>
                    <a:pt x="1463" y="14966"/>
                  </a:lnTo>
                  <a:lnTo>
                    <a:pt x="698" y="15754"/>
                  </a:lnTo>
                  <a:lnTo>
                    <a:pt x="273" y="16479"/>
                  </a:lnTo>
                  <a:lnTo>
                    <a:pt x="0" y="18023"/>
                  </a:lnTo>
                  <a:lnTo>
                    <a:pt x="841" y="18266"/>
                  </a:lnTo>
                  <a:lnTo>
                    <a:pt x="2336" y="18448"/>
                  </a:lnTo>
                  <a:lnTo>
                    <a:pt x="3297" y="19783"/>
                  </a:lnTo>
                  <a:lnTo>
                    <a:pt x="3987" y="20416"/>
                  </a:lnTo>
                  <a:lnTo>
                    <a:pt x="5126" y="21509"/>
                  </a:lnTo>
                  <a:lnTo>
                    <a:pt x="6761" y="21418"/>
                  </a:lnTo>
                  <a:lnTo>
                    <a:pt x="8539" y="21600"/>
                  </a:lnTo>
                  <a:lnTo>
                    <a:pt x="8021" y="19297"/>
                  </a:lnTo>
                  <a:lnTo>
                    <a:pt x="6548" y="18235"/>
                  </a:lnTo>
                  <a:lnTo>
                    <a:pt x="6499" y="15428"/>
                  </a:lnTo>
                  <a:lnTo>
                    <a:pt x="6997" y="13668"/>
                  </a:lnTo>
                  <a:lnTo>
                    <a:pt x="8012" y="10664"/>
                  </a:lnTo>
                  <a:lnTo>
                    <a:pt x="8386" y="8570"/>
                  </a:lnTo>
                  <a:lnTo>
                    <a:pt x="9594" y="6965"/>
                  </a:lnTo>
                  <a:lnTo>
                    <a:pt x="10818" y="7328"/>
                  </a:lnTo>
                  <a:lnTo>
                    <a:pt x="12132" y="6430"/>
                  </a:lnTo>
                  <a:lnTo>
                    <a:pt x="13272" y="5308"/>
                  </a:lnTo>
                  <a:lnTo>
                    <a:pt x="14533" y="4941"/>
                  </a:lnTo>
                  <a:lnTo>
                    <a:pt x="16291" y="4582"/>
                  </a:lnTo>
                  <a:cubicBezTo>
                    <a:pt x="16608" y="4821"/>
                    <a:pt x="16969" y="4821"/>
                    <a:pt x="17286" y="4583"/>
                  </a:cubicBezTo>
                  <a:cubicBezTo>
                    <a:pt x="17607" y="4341"/>
                    <a:pt x="17852" y="3877"/>
                    <a:pt x="17960" y="3308"/>
                  </a:cubicBezTo>
                  <a:lnTo>
                    <a:pt x="19113" y="3551"/>
                  </a:lnTo>
                  <a:lnTo>
                    <a:pt x="19985" y="3581"/>
                  </a:lnTo>
                  <a:lnTo>
                    <a:pt x="20338" y="2523"/>
                  </a:lnTo>
                  <a:lnTo>
                    <a:pt x="21351" y="2592"/>
                  </a:lnTo>
                  <a:lnTo>
                    <a:pt x="21600" y="1704"/>
                  </a:lnTo>
                  <a:lnTo>
                    <a:pt x="20641" y="1406"/>
                  </a:lnTo>
                  <a:lnTo>
                    <a:pt x="20071" y="705"/>
                  </a:lnTo>
                  <a:lnTo>
                    <a:pt x="18972" y="0"/>
                  </a:lnTo>
                  <a:lnTo>
                    <a:pt x="18514" y="430"/>
                  </a:lnTo>
                  <a:lnTo>
                    <a:pt x="18354" y="1523"/>
                  </a:lnTo>
                  <a:lnTo>
                    <a:pt x="17731" y="802"/>
                  </a:lnTo>
                  <a:lnTo>
                    <a:pt x="16469" y="984"/>
                  </a:lnTo>
                  <a:lnTo>
                    <a:pt x="15528" y="1617"/>
                  </a:lnTo>
                  <a:lnTo>
                    <a:pt x="14947" y="2494"/>
                  </a:lnTo>
                  <a:lnTo>
                    <a:pt x="13721" y="2312"/>
                  </a:lnTo>
                  <a:lnTo>
                    <a:pt x="11020" y="2130"/>
                  </a:lnTo>
                  <a:lnTo>
                    <a:pt x="9792" y="2039"/>
                  </a:lnTo>
                  <a:lnTo>
                    <a:pt x="8352" y="2392"/>
                  </a:lnTo>
                  <a:lnTo>
                    <a:pt x="7818" y="3025"/>
                  </a:lnTo>
                  <a:lnTo>
                    <a:pt x="6699" y="4565"/>
                  </a:lnTo>
                  <a:lnTo>
                    <a:pt x="5633" y="4656"/>
                  </a:lnTo>
                  <a:lnTo>
                    <a:pt x="4834" y="5829"/>
                  </a:lnTo>
                  <a:lnTo>
                    <a:pt x="4445" y="7866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9" name="i$lïdé"/>
            <p:cNvSpPr/>
            <p:nvPr/>
          </p:nvSpPr>
          <p:spPr>
            <a:xfrm>
              <a:off x="5869377" y="1326101"/>
              <a:ext cx="358160" cy="13698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036" y="2810"/>
                  </a:moveTo>
                  <a:lnTo>
                    <a:pt x="18126" y="2696"/>
                  </a:lnTo>
                  <a:lnTo>
                    <a:pt x="15876" y="2514"/>
                  </a:lnTo>
                  <a:lnTo>
                    <a:pt x="14560" y="2399"/>
                  </a:lnTo>
                  <a:lnTo>
                    <a:pt x="13964" y="607"/>
                  </a:lnTo>
                  <a:lnTo>
                    <a:pt x="13265" y="0"/>
                  </a:lnTo>
                  <a:lnTo>
                    <a:pt x="13209" y="2844"/>
                  </a:lnTo>
                  <a:lnTo>
                    <a:pt x="12490" y="2839"/>
                  </a:lnTo>
                  <a:lnTo>
                    <a:pt x="12105" y="3909"/>
                  </a:lnTo>
                  <a:lnTo>
                    <a:pt x="12121" y="6612"/>
                  </a:lnTo>
                  <a:lnTo>
                    <a:pt x="11757" y="7673"/>
                  </a:lnTo>
                  <a:lnTo>
                    <a:pt x="11102" y="6284"/>
                  </a:lnTo>
                  <a:lnTo>
                    <a:pt x="11237" y="3700"/>
                  </a:lnTo>
                  <a:lnTo>
                    <a:pt x="10419" y="2546"/>
                  </a:lnTo>
                  <a:lnTo>
                    <a:pt x="9953" y="4134"/>
                  </a:lnTo>
                  <a:lnTo>
                    <a:pt x="9148" y="5886"/>
                  </a:lnTo>
                  <a:lnTo>
                    <a:pt x="7705" y="5408"/>
                  </a:lnTo>
                  <a:lnTo>
                    <a:pt x="6697" y="5288"/>
                  </a:lnTo>
                  <a:lnTo>
                    <a:pt x="6009" y="4218"/>
                  </a:lnTo>
                  <a:lnTo>
                    <a:pt x="5379" y="3745"/>
                  </a:lnTo>
                  <a:lnTo>
                    <a:pt x="2617" y="4347"/>
                  </a:lnTo>
                  <a:lnTo>
                    <a:pt x="1144" y="3636"/>
                  </a:lnTo>
                  <a:lnTo>
                    <a:pt x="135" y="4591"/>
                  </a:lnTo>
                  <a:lnTo>
                    <a:pt x="0" y="6851"/>
                  </a:lnTo>
                  <a:lnTo>
                    <a:pt x="1109" y="8265"/>
                  </a:lnTo>
                  <a:lnTo>
                    <a:pt x="1858" y="9728"/>
                  </a:lnTo>
                  <a:lnTo>
                    <a:pt x="2773" y="10918"/>
                  </a:lnTo>
                  <a:lnTo>
                    <a:pt x="3798" y="10560"/>
                  </a:lnTo>
                  <a:lnTo>
                    <a:pt x="4488" y="11864"/>
                  </a:lnTo>
                  <a:lnTo>
                    <a:pt x="5238" y="12297"/>
                  </a:lnTo>
                  <a:lnTo>
                    <a:pt x="5238" y="9037"/>
                  </a:lnTo>
                  <a:lnTo>
                    <a:pt x="6816" y="8599"/>
                  </a:lnTo>
                  <a:lnTo>
                    <a:pt x="6769" y="11506"/>
                  </a:lnTo>
                  <a:lnTo>
                    <a:pt x="6906" y="13288"/>
                  </a:lnTo>
                  <a:lnTo>
                    <a:pt x="4182" y="13367"/>
                  </a:lnTo>
                  <a:lnTo>
                    <a:pt x="4105" y="14562"/>
                  </a:lnTo>
                  <a:lnTo>
                    <a:pt x="4611" y="15358"/>
                  </a:lnTo>
                  <a:lnTo>
                    <a:pt x="5606" y="16747"/>
                  </a:lnTo>
                  <a:lnTo>
                    <a:pt x="7302" y="19415"/>
                  </a:lnTo>
                  <a:lnTo>
                    <a:pt x="8040" y="21600"/>
                  </a:lnTo>
                  <a:lnTo>
                    <a:pt x="8822" y="21485"/>
                  </a:lnTo>
                  <a:lnTo>
                    <a:pt x="9465" y="18116"/>
                  </a:lnTo>
                  <a:lnTo>
                    <a:pt x="9649" y="15258"/>
                  </a:lnTo>
                  <a:lnTo>
                    <a:pt x="10369" y="13745"/>
                  </a:lnTo>
                  <a:lnTo>
                    <a:pt x="11287" y="14343"/>
                  </a:lnTo>
                  <a:lnTo>
                    <a:pt x="11640" y="11993"/>
                  </a:lnTo>
                  <a:lnTo>
                    <a:pt x="11640" y="9136"/>
                  </a:lnTo>
                  <a:lnTo>
                    <a:pt x="13126" y="8703"/>
                  </a:lnTo>
                  <a:lnTo>
                    <a:pt x="14029" y="10490"/>
                  </a:lnTo>
                  <a:lnTo>
                    <a:pt x="14715" y="12003"/>
                  </a:lnTo>
                  <a:lnTo>
                    <a:pt x="14303" y="13193"/>
                  </a:lnTo>
                  <a:lnTo>
                    <a:pt x="13891" y="14507"/>
                  </a:lnTo>
                  <a:lnTo>
                    <a:pt x="14441" y="16856"/>
                  </a:lnTo>
                  <a:lnTo>
                    <a:pt x="15346" y="16264"/>
                  </a:lnTo>
                  <a:lnTo>
                    <a:pt x="15759" y="14472"/>
                  </a:lnTo>
                  <a:lnTo>
                    <a:pt x="16864" y="14472"/>
                  </a:lnTo>
                  <a:lnTo>
                    <a:pt x="17370" y="15303"/>
                  </a:lnTo>
                  <a:lnTo>
                    <a:pt x="17732" y="17409"/>
                  </a:lnTo>
                  <a:lnTo>
                    <a:pt x="18407" y="16692"/>
                  </a:lnTo>
                  <a:lnTo>
                    <a:pt x="19503" y="15398"/>
                  </a:lnTo>
                  <a:lnTo>
                    <a:pt x="18539" y="14208"/>
                  </a:lnTo>
                  <a:lnTo>
                    <a:pt x="18004" y="13969"/>
                  </a:lnTo>
                  <a:lnTo>
                    <a:pt x="17870" y="12460"/>
                  </a:lnTo>
                  <a:lnTo>
                    <a:pt x="17136" y="11630"/>
                  </a:lnTo>
                  <a:lnTo>
                    <a:pt x="15759" y="11037"/>
                  </a:lnTo>
                  <a:lnTo>
                    <a:pt x="14891" y="9608"/>
                  </a:lnTo>
                  <a:lnTo>
                    <a:pt x="14017" y="8334"/>
                  </a:lnTo>
                  <a:lnTo>
                    <a:pt x="13655" y="7742"/>
                  </a:lnTo>
                  <a:lnTo>
                    <a:pt x="13563" y="5253"/>
                  </a:lnTo>
                  <a:lnTo>
                    <a:pt x="14253" y="4895"/>
                  </a:lnTo>
                  <a:lnTo>
                    <a:pt x="14864" y="7105"/>
                  </a:lnTo>
                  <a:lnTo>
                    <a:pt x="16948" y="7941"/>
                  </a:lnTo>
                  <a:lnTo>
                    <a:pt x="18002" y="8891"/>
                  </a:lnTo>
                  <a:lnTo>
                    <a:pt x="19472" y="7458"/>
                  </a:lnTo>
                  <a:lnTo>
                    <a:pt x="20699" y="6542"/>
                  </a:lnTo>
                  <a:lnTo>
                    <a:pt x="21374" y="4805"/>
                  </a:lnTo>
                  <a:lnTo>
                    <a:pt x="21600" y="3028"/>
                  </a:lnTo>
                  <a:lnTo>
                    <a:pt x="21036" y="281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0" name="ï$ḻîďe"/>
            <p:cNvSpPr/>
            <p:nvPr/>
          </p:nvSpPr>
          <p:spPr>
            <a:xfrm>
              <a:off x="5016160" y="1729403"/>
              <a:ext cx="228706" cy="9366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441" y="270"/>
                  </a:moveTo>
                  <a:lnTo>
                    <a:pt x="15742" y="0"/>
                  </a:lnTo>
                  <a:lnTo>
                    <a:pt x="14405" y="1481"/>
                  </a:lnTo>
                  <a:lnTo>
                    <a:pt x="12187" y="4101"/>
                  </a:lnTo>
                  <a:lnTo>
                    <a:pt x="10897" y="4101"/>
                  </a:lnTo>
                  <a:lnTo>
                    <a:pt x="8628" y="1546"/>
                  </a:lnTo>
                  <a:lnTo>
                    <a:pt x="6724" y="2070"/>
                  </a:lnTo>
                  <a:lnTo>
                    <a:pt x="5296" y="4167"/>
                  </a:lnTo>
                  <a:lnTo>
                    <a:pt x="1948" y="7428"/>
                  </a:lnTo>
                  <a:lnTo>
                    <a:pt x="1232" y="7428"/>
                  </a:lnTo>
                  <a:lnTo>
                    <a:pt x="0" y="9510"/>
                  </a:lnTo>
                  <a:lnTo>
                    <a:pt x="92" y="13288"/>
                  </a:lnTo>
                  <a:lnTo>
                    <a:pt x="773" y="15544"/>
                  </a:lnTo>
                  <a:lnTo>
                    <a:pt x="2067" y="12989"/>
                  </a:lnTo>
                  <a:lnTo>
                    <a:pt x="3646" y="15959"/>
                  </a:lnTo>
                  <a:cubicBezTo>
                    <a:pt x="4278" y="16734"/>
                    <a:pt x="4893" y="17587"/>
                    <a:pt x="5489" y="18514"/>
                  </a:cubicBezTo>
                  <a:cubicBezTo>
                    <a:pt x="6102" y="19467"/>
                    <a:pt x="6694" y="20497"/>
                    <a:pt x="7263" y="21600"/>
                  </a:cubicBezTo>
                  <a:lnTo>
                    <a:pt x="8821" y="21600"/>
                  </a:lnTo>
                  <a:lnTo>
                    <a:pt x="10787" y="16890"/>
                  </a:lnTo>
                  <a:lnTo>
                    <a:pt x="12583" y="16890"/>
                  </a:lnTo>
                  <a:lnTo>
                    <a:pt x="15533" y="16716"/>
                  </a:lnTo>
                  <a:lnTo>
                    <a:pt x="17142" y="13513"/>
                  </a:lnTo>
                  <a:lnTo>
                    <a:pt x="18721" y="10914"/>
                  </a:lnTo>
                  <a:lnTo>
                    <a:pt x="20955" y="10041"/>
                  </a:lnTo>
                  <a:lnTo>
                    <a:pt x="21600" y="8323"/>
                  </a:lnTo>
                  <a:lnTo>
                    <a:pt x="20688" y="4902"/>
                  </a:lnTo>
                  <a:lnTo>
                    <a:pt x="19658" y="3045"/>
                  </a:lnTo>
                  <a:lnTo>
                    <a:pt x="18823" y="1655"/>
                  </a:lnTo>
                  <a:lnTo>
                    <a:pt x="17441" y="27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1" name="i$1îḓe"/>
            <p:cNvSpPr/>
            <p:nvPr/>
          </p:nvSpPr>
          <p:spPr>
            <a:xfrm>
              <a:off x="5414902" y="1601282"/>
              <a:ext cx="41288" cy="2004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5176" y="0"/>
                  </a:moveTo>
                  <a:lnTo>
                    <a:pt x="10983" y="4657"/>
                  </a:lnTo>
                  <a:lnTo>
                    <a:pt x="5919" y="4185"/>
                  </a:lnTo>
                  <a:lnTo>
                    <a:pt x="0" y="5818"/>
                  </a:lnTo>
                  <a:lnTo>
                    <a:pt x="17" y="18606"/>
                  </a:lnTo>
                  <a:lnTo>
                    <a:pt x="11091" y="21600"/>
                  </a:lnTo>
                  <a:lnTo>
                    <a:pt x="21600" y="16735"/>
                  </a:lnTo>
                  <a:lnTo>
                    <a:pt x="21483" y="2347"/>
                  </a:lnTo>
                  <a:lnTo>
                    <a:pt x="15176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2" name="ïŝḷîḑê"/>
            <p:cNvSpPr/>
            <p:nvPr/>
          </p:nvSpPr>
          <p:spPr>
            <a:xfrm>
              <a:off x="5426458" y="1837882"/>
              <a:ext cx="35170" cy="2299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779" y="0"/>
                  </a:moveTo>
                  <a:lnTo>
                    <a:pt x="0" y="1898"/>
                  </a:lnTo>
                  <a:lnTo>
                    <a:pt x="497" y="14515"/>
                  </a:lnTo>
                  <a:lnTo>
                    <a:pt x="10043" y="15938"/>
                  </a:lnTo>
                  <a:lnTo>
                    <a:pt x="21600" y="21600"/>
                  </a:lnTo>
                  <a:lnTo>
                    <a:pt x="18457" y="5083"/>
                  </a:lnTo>
                  <a:lnTo>
                    <a:pt x="9779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3" name="îš1íḓê"/>
            <p:cNvSpPr/>
            <p:nvPr/>
          </p:nvSpPr>
          <p:spPr>
            <a:xfrm>
              <a:off x="5430421" y="1863360"/>
              <a:ext cx="21346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170" y="2345"/>
                  </a:moveTo>
                  <a:lnTo>
                    <a:pt x="2749" y="0"/>
                  </a:lnTo>
                  <a:lnTo>
                    <a:pt x="0" y="17437"/>
                  </a:lnTo>
                  <a:lnTo>
                    <a:pt x="16227" y="21600"/>
                  </a:lnTo>
                  <a:lnTo>
                    <a:pt x="21600" y="10871"/>
                  </a:lnTo>
                  <a:lnTo>
                    <a:pt x="12170" y="2345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4" name="ïṥḻidê"/>
            <p:cNvSpPr/>
            <p:nvPr/>
          </p:nvSpPr>
          <p:spPr>
            <a:xfrm>
              <a:off x="5276566" y="2090226"/>
              <a:ext cx="141495" cy="13688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5382" y="115"/>
                  </a:moveTo>
                  <a:lnTo>
                    <a:pt x="11359" y="0"/>
                  </a:lnTo>
                  <a:lnTo>
                    <a:pt x="9153" y="2568"/>
                  </a:lnTo>
                  <a:lnTo>
                    <a:pt x="6986" y="4361"/>
                  </a:lnTo>
                  <a:lnTo>
                    <a:pt x="4456" y="4002"/>
                  </a:lnTo>
                  <a:lnTo>
                    <a:pt x="1440" y="5073"/>
                  </a:lnTo>
                  <a:lnTo>
                    <a:pt x="1800" y="7574"/>
                  </a:lnTo>
                  <a:lnTo>
                    <a:pt x="3652" y="8406"/>
                  </a:lnTo>
                  <a:lnTo>
                    <a:pt x="4457" y="9915"/>
                  </a:lnTo>
                  <a:lnTo>
                    <a:pt x="3642" y="11583"/>
                  </a:lnTo>
                  <a:lnTo>
                    <a:pt x="2953" y="12535"/>
                  </a:lnTo>
                  <a:lnTo>
                    <a:pt x="2371" y="14995"/>
                  </a:lnTo>
                  <a:lnTo>
                    <a:pt x="42" y="15588"/>
                  </a:lnTo>
                  <a:lnTo>
                    <a:pt x="0" y="17102"/>
                  </a:lnTo>
                  <a:lnTo>
                    <a:pt x="974" y="18138"/>
                  </a:lnTo>
                  <a:lnTo>
                    <a:pt x="1672" y="20768"/>
                  </a:lnTo>
                  <a:lnTo>
                    <a:pt x="3483" y="21600"/>
                  </a:lnTo>
                  <a:lnTo>
                    <a:pt x="5773" y="20165"/>
                  </a:lnTo>
                  <a:lnTo>
                    <a:pt x="8334" y="18253"/>
                  </a:lnTo>
                  <a:lnTo>
                    <a:pt x="10697" y="17097"/>
                  </a:lnTo>
                  <a:cubicBezTo>
                    <a:pt x="11878" y="17476"/>
                    <a:pt x="13148" y="17434"/>
                    <a:pt x="14302" y="16978"/>
                  </a:cubicBezTo>
                  <a:cubicBezTo>
                    <a:pt x="14998" y="16703"/>
                    <a:pt x="15630" y="16284"/>
                    <a:pt x="16161" y="15748"/>
                  </a:cubicBezTo>
                  <a:cubicBezTo>
                    <a:pt x="16616" y="15267"/>
                    <a:pt x="16972" y="14698"/>
                    <a:pt x="17209" y="14074"/>
                  </a:cubicBezTo>
                  <a:cubicBezTo>
                    <a:pt x="17751" y="12641"/>
                    <a:pt x="17639" y="11035"/>
                    <a:pt x="16903" y="9696"/>
                  </a:cubicBezTo>
                  <a:lnTo>
                    <a:pt x="17252" y="7434"/>
                  </a:lnTo>
                  <a:lnTo>
                    <a:pt x="18650" y="5686"/>
                  </a:lnTo>
                  <a:lnTo>
                    <a:pt x="20358" y="4730"/>
                  </a:lnTo>
                  <a:lnTo>
                    <a:pt x="21600" y="2658"/>
                  </a:lnTo>
                  <a:lnTo>
                    <a:pt x="19703" y="870"/>
                  </a:lnTo>
                  <a:lnTo>
                    <a:pt x="16922" y="162"/>
                  </a:lnTo>
                  <a:lnTo>
                    <a:pt x="15382" y="115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5" name="ïśḻîḑé"/>
            <p:cNvSpPr/>
            <p:nvPr/>
          </p:nvSpPr>
          <p:spPr>
            <a:xfrm>
              <a:off x="5407156" y="1993299"/>
              <a:ext cx="206900" cy="27161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288" y="0"/>
                  </a:moveTo>
                  <a:lnTo>
                    <a:pt x="5027" y="806"/>
                  </a:lnTo>
                  <a:lnTo>
                    <a:pt x="3705" y="828"/>
                  </a:lnTo>
                  <a:lnTo>
                    <a:pt x="3047" y="1789"/>
                  </a:lnTo>
                  <a:lnTo>
                    <a:pt x="3106" y="2665"/>
                  </a:lnTo>
                  <a:lnTo>
                    <a:pt x="2104" y="3622"/>
                  </a:lnTo>
                  <a:lnTo>
                    <a:pt x="2256" y="4561"/>
                  </a:lnTo>
                  <a:lnTo>
                    <a:pt x="3288" y="5341"/>
                  </a:lnTo>
                  <a:lnTo>
                    <a:pt x="4241" y="6303"/>
                  </a:lnTo>
                  <a:lnTo>
                    <a:pt x="3288" y="6900"/>
                  </a:lnTo>
                  <a:lnTo>
                    <a:pt x="3129" y="7663"/>
                  </a:lnTo>
                  <a:cubicBezTo>
                    <a:pt x="3378" y="7883"/>
                    <a:pt x="3663" y="8077"/>
                    <a:pt x="3979" y="8241"/>
                  </a:cubicBezTo>
                  <a:cubicBezTo>
                    <a:pt x="4404" y="8461"/>
                    <a:pt x="4878" y="8624"/>
                    <a:pt x="5379" y="8720"/>
                  </a:cubicBezTo>
                  <a:lnTo>
                    <a:pt x="6013" y="7816"/>
                  </a:lnTo>
                  <a:lnTo>
                    <a:pt x="7340" y="7877"/>
                  </a:lnTo>
                  <a:lnTo>
                    <a:pt x="8475" y="8655"/>
                  </a:lnTo>
                  <a:lnTo>
                    <a:pt x="8475" y="9799"/>
                  </a:lnTo>
                  <a:cubicBezTo>
                    <a:pt x="8649" y="10161"/>
                    <a:pt x="8756" y="10540"/>
                    <a:pt x="8794" y="10924"/>
                  </a:cubicBezTo>
                  <a:cubicBezTo>
                    <a:pt x="8852" y="11516"/>
                    <a:pt x="8744" y="12110"/>
                    <a:pt x="8478" y="12668"/>
                  </a:cubicBezTo>
                  <a:lnTo>
                    <a:pt x="6756" y="12970"/>
                  </a:lnTo>
                  <a:lnTo>
                    <a:pt x="5830" y="13030"/>
                  </a:lnTo>
                  <a:lnTo>
                    <a:pt x="3796" y="13504"/>
                  </a:lnTo>
                  <a:lnTo>
                    <a:pt x="3975" y="14368"/>
                  </a:lnTo>
                  <a:lnTo>
                    <a:pt x="4901" y="14529"/>
                  </a:lnTo>
                  <a:lnTo>
                    <a:pt x="4662" y="15465"/>
                  </a:lnTo>
                  <a:lnTo>
                    <a:pt x="3020" y="15884"/>
                  </a:lnTo>
                  <a:lnTo>
                    <a:pt x="2091" y="16123"/>
                  </a:lnTo>
                  <a:lnTo>
                    <a:pt x="3022" y="16841"/>
                  </a:lnTo>
                  <a:lnTo>
                    <a:pt x="4564" y="17538"/>
                  </a:lnTo>
                  <a:lnTo>
                    <a:pt x="5725" y="17538"/>
                  </a:lnTo>
                  <a:lnTo>
                    <a:pt x="8134" y="17880"/>
                  </a:lnTo>
                  <a:lnTo>
                    <a:pt x="8426" y="18623"/>
                  </a:lnTo>
                  <a:lnTo>
                    <a:pt x="7232" y="19258"/>
                  </a:lnTo>
                  <a:lnTo>
                    <a:pt x="4232" y="19559"/>
                  </a:lnTo>
                  <a:lnTo>
                    <a:pt x="2642" y="20099"/>
                  </a:lnTo>
                  <a:lnTo>
                    <a:pt x="735" y="20340"/>
                  </a:lnTo>
                  <a:lnTo>
                    <a:pt x="0" y="21060"/>
                  </a:lnTo>
                  <a:lnTo>
                    <a:pt x="502" y="21600"/>
                  </a:lnTo>
                  <a:lnTo>
                    <a:pt x="2782" y="21359"/>
                  </a:lnTo>
                  <a:cubicBezTo>
                    <a:pt x="3310" y="21133"/>
                    <a:pt x="3861" y="20938"/>
                    <a:pt x="4428" y="20777"/>
                  </a:cubicBezTo>
                  <a:cubicBezTo>
                    <a:pt x="5234" y="20547"/>
                    <a:pt x="6071" y="20386"/>
                    <a:pt x="6924" y="20295"/>
                  </a:cubicBezTo>
                  <a:lnTo>
                    <a:pt x="8622" y="20174"/>
                  </a:lnTo>
                  <a:lnTo>
                    <a:pt x="11277" y="19873"/>
                  </a:lnTo>
                  <a:lnTo>
                    <a:pt x="12657" y="19753"/>
                  </a:lnTo>
                  <a:lnTo>
                    <a:pt x="14884" y="19050"/>
                  </a:lnTo>
                  <a:lnTo>
                    <a:pt x="16583" y="19391"/>
                  </a:lnTo>
                  <a:lnTo>
                    <a:pt x="19689" y="19030"/>
                  </a:lnTo>
                  <a:lnTo>
                    <a:pt x="18335" y="18548"/>
                  </a:lnTo>
                  <a:lnTo>
                    <a:pt x="16662" y="17767"/>
                  </a:lnTo>
                  <a:lnTo>
                    <a:pt x="21520" y="16502"/>
                  </a:lnTo>
                  <a:lnTo>
                    <a:pt x="21600" y="15842"/>
                  </a:lnTo>
                  <a:lnTo>
                    <a:pt x="21042" y="14238"/>
                  </a:lnTo>
                  <a:lnTo>
                    <a:pt x="19695" y="14120"/>
                  </a:lnTo>
                  <a:lnTo>
                    <a:pt x="18773" y="15157"/>
                  </a:lnTo>
                  <a:lnTo>
                    <a:pt x="16954" y="14916"/>
                  </a:lnTo>
                  <a:cubicBezTo>
                    <a:pt x="16658" y="14546"/>
                    <a:pt x="16446" y="14141"/>
                    <a:pt x="16327" y="13718"/>
                  </a:cubicBezTo>
                  <a:cubicBezTo>
                    <a:pt x="16175" y="13182"/>
                    <a:pt x="16175" y="12628"/>
                    <a:pt x="16327" y="12092"/>
                  </a:cubicBezTo>
                  <a:cubicBezTo>
                    <a:pt x="16208" y="11609"/>
                    <a:pt x="15994" y="11142"/>
                    <a:pt x="15690" y="10709"/>
                  </a:cubicBezTo>
                  <a:cubicBezTo>
                    <a:pt x="15360" y="10238"/>
                    <a:pt x="14929" y="9811"/>
                    <a:pt x="14416" y="9446"/>
                  </a:cubicBezTo>
                  <a:lnTo>
                    <a:pt x="13327" y="7779"/>
                  </a:lnTo>
                  <a:lnTo>
                    <a:pt x="10543" y="6097"/>
                  </a:lnTo>
                  <a:lnTo>
                    <a:pt x="8818" y="6097"/>
                  </a:lnTo>
                  <a:lnTo>
                    <a:pt x="7603" y="5799"/>
                  </a:lnTo>
                  <a:cubicBezTo>
                    <a:pt x="7249" y="5554"/>
                    <a:pt x="7071" y="5196"/>
                    <a:pt x="7125" y="4835"/>
                  </a:cubicBezTo>
                  <a:cubicBezTo>
                    <a:pt x="7216" y="4226"/>
                    <a:pt x="7901" y="3767"/>
                    <a:pt x="8711" y="3773"/>
                  </a:cubicBezTo>
                  <a:lnTo>
                    <a:pt x="10301" y="2689"/>
                  </a:lnTo>
                  <a:lnTo>
                    <a:pt x="8469" y="2151"/>
                  </a:lnTo>
                  <a:lnTo>
                    <a:pt x="6346" y="1730"/>
                  </a:lnTo>
                  <a:lnTo>
                    <a:pt x="6979" y="1072"/>
                  </a:lnTo>
                  <a:lnTo>
                    <a:pt x="7431" y="111"/>
                  </a:lnTo>
                  <a:lnTo>
                    <a:pt x="6288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6" name="iṩlidê"/>
            <p:cNvSpPr/>
            <p:nvPr/>
          </p:nvSpPr>
          <p:spPr>
            <a:xfrm>
              <a:off x="5439609" y="2113104"/>
              <a:ext cx="16360" cy="2115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4405" y="858"/>
                  </a:moveTo>
                  <a:lnTo>
                    <a:pt x="0" y="8854"/>
                  </a:lnTo>
                  <a:lnTo>
                    <a:pt x="5633" y="18505"/>
                  </a:lnTo>
                  <a:lnTo>
                    <a:pt x="16548" y="21600"/>
                  </a:lnTo>
                  <a:lnTo>
                    <a:pt x="21600" y="10060"/>
                  </a:lnTo>
                  <a:lnTo>
                    <a:pt x="18861" y="0"/>
                  </a:lnTo>
                  <a:lnTo>
                    <a:pt x="4405" y="858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7" name="iṡ1ídê"/>
            <p:cNvSpPr/>
            <p:nvPr/>
          </p:nvSpPr>
          <p:spPr>
            <a:xfrm>
              <a:off x="5461229" y="2281207"/>
              <a:ext cx="17764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214" y="0"/>
                  </a:moveTo>
                  <a:lnTo>
                    <a:pt x="0" y="6137"/>
                  </a:lnTo>
                  <a:lnTo>
                    <a:pt x="4727" y="21600"/>
                  </a:lnTo>
                  <a:lnTo>
                    <a:pt x="21600" y="12940"/>
                  </a:lnTo>
                  <a:lnTo>
                    <a:pt x="13214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8" name="îṩļíḋe"/>
            <p:cNvSpPr/>
            <p:nvPr/>
          </p:nvSpPr>
          <p:spPr>
            <a:xfrm>
              <a:off x="5486629" y="2286760"/>
              <a:ext cx="16360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4630" y="1789"/>
                  </a:lnTo>
                  <a:lnTo>
                    <a:pt x="0" y="17575"/>
                  </a:lnTo>
                  <a:lnTo>
                    <a:pt x="16425" y="21600"/>
                  </a:lnTo>
                  <a:lnTo>
                    <a:pt x="21600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9" name="îṣľiḓè"/>
            <p:cNvSpPr/>
            <p:nvPr/>
          </p:nvSpPr>
          <p:spPr>
            <a:xfrm>
              <a:off x="5605003" y="2617425"/>
              <a:ext cx="39478" cy="4592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45" h="21188" extrusionOk="0">
                  <a:moveTo>
                    <a:pt x="11664" y="4816"/>
                  </a:moveTo>
                  <a:lnTo>
                    <a:pt x="9025" y="9331"/>
                  </a:lnTo>
                  <a:lnTo>
                    <a:pt x="6223" y="14637"/>
                  </a:lnTo>
                  <a:lnTo>
                    <a:pt x="0" y="13938"/>
                  </a:lnTo>
                  <a:lnTo>
                    <a:pt x="635" y="18481"/>
                  </a:lnTo>
                  <a:lnTo>
                    <a:pt x="7824" y="19865"/>
                  </a:lnTo>
                  <a:cubicBezTo>
                    <a:pt x="10049" y="21332"/>
                    <a:pt x="12992" y="21600"/>
                    <a:pt x="15502" y="20564"/>
                  </a:cubicBezTo>
                  <a:cubicBezTo>
                    <a:pt x="19950" y="18729"/>
                    <a:pt x="21600" y="13831"/>
                    <a:pt x="19023" y="10107"/>
                  </a:cubicBezTo>
                  <a:lnTo>
                    <a:pt x="19415" y="0"/>
                  </a:lnTo>
                  <a:lnTo>
                    <a:pt x="11664" y="4816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0" name="is1iḑé"/>
            <p:cNvSpPr/>
            <p:nvPr/>
          </p:nvSpPr>
          <p:spPr>
            <a:xfrm>
              <a:off x="5813157" y="2519155"/>
              <a:ext cx="32675" cy="5240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661" y="1731"/>
                  </a:moveTo>
                  <a:lnTo>
                    <a:pt x="11853" y="5894"/>
                  </a:lnTo>
                  <a:lnTo>
                    <a:pt x="4206" y="5101"/>
                  </a:lnTo>
                  <a:lnTo>
                    <a:pt x="0" y="9460"/>
                  </a:lnTo>
                  <a:lnTo>
                    <a:pt x="168" y="14442"/>
                  </a:lnTo>
                  <a:cubicBezTo>
                    <a:pt x="2798" y="15061"/>
                    <a:pt x="5194" y="16010"/>
                    <a:pt x="7206" y="17228"/>
                  </a:cubicBezTo>
                  <a:cubicBezTo>
                    <a:pt x="9251" y="18466"/>
                    <a:pt x="10854" y="19955"/>
                    <a:pt x="11913" y="21600"/>
                  </a:cubicBezTo>
                  <a:lnTo>
                    <a:pt x="21600" y="20338"/>
                  </a:lnTo>
                  <a:lnTo>
                    <a:pt x="21600" y="12245"/>
                  </a:lnTo>
                  <a:lnTo>
                    <a:pt x="20591" y="5088"/>
                  </a:lnTo>
                  <a:lnTo>
                    <a:pt x="18069" y="0"/>
                  </a:lnTo>
                  <a:lnTo>
                    <a:pt x="13661" y="1731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1" name="íṡ1iḍe"/>
            <p:cNvSpPr/>
            <p:nvPr/>
          </p:nvSpPr>
          <p:spPr>
            <a:xfrm>
              <a:off x="5800394" y="2590774"/>
              <a:ext cx="44328" cy="7747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55" h="21324" extrusionOk="0">
                  <a:moveTo>
                    <a:pt x="8993" y="0"/>
                  </a:moveTo>
                  <a:lnTo>
                    <a:pt x="4720" y="2328"/>
                  </a:lnTo>
                  <a:lnTo>
                    <a:pt x="264" y="4061"/>
                  </a:lnTo>
                  <a:lnTo>
                    <a:pt x="0" y="7596"/>
                  </a:lnTo>
                  <a:lnTo>
                    <a:pt x="4908" y="9951"/>
                  </a:lnTo>
                  <a:lnTo>
                    <a:pt x="4908" y="14304"/>
                  </a:lnTo>
                  <a:lnTo>
                    <a:pt x="7308" y="16172"/>
                  </a:lnTo>
                  <a:lnTo>
                    <a:pt x="8380" y="19699"/>
                  </a:lnTo>
                  <a:cubicBezTo>
                    <a:pt x="8501" y="20496"/>
                    <a:pt x="9534" y="21148"/>
                    <a:pt x="10902" y="21289"/>
                  </a:cubicBezTo>
                  <a:cubicBezTo>
                    <a:pt x="13902" y="21600"/>
                    <a:pt x="16165" y="19752"/>
                    <a:pt x="14647" y="18231"/>
                  </a:cubicBezTo>
                  <a:lnTo>
                    <a:pt x="18270" y="17605"/>
                  </a:lnTo>
                  <a:cubicBezTo>
                    <a:pt x="19422" y="16417"/>
                    <a:pt x="20233" y="15129"/>
                    <a:pt x="20671" y="13792"/>
                  </a:cubicBezTo>
                  <a:cubicBezTo>
                    <a:pt x="21600" y="10953"/>
                    <a:pt x="20834" y="8017"/>
                    <a:pt x="18496" y="5460"/>
                  </a:cubicBezTo>
                  <a:lnTo>
                    <a:pt x="18149" y="907"/>
                  </a:lnTo>
                  <a:lnTo>
                    <a:pt x="8993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2" name="îṥḷíḋè"/>
            <p:cNvSpPr/>
            <p:nvPr/>
          </p:nvSpPr>
          <p:spPr>
            <a:xfrm>
              <a:off x="5935621" y="2695122"/>
              <a:ext cx="87464" cy="4695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34" extrusionOk="0">
                  <a:moveTo>
                    <a:pt x="7882" y="0"/>
                  </a:moveTo>
                  <a:lnTo>
                    <a:pt x="5685" y="3441"/>
                  </a:lnTo>
                  <a:lnTo>
                    <a:pt x="1488" y="2877"/>
                  </a:lnTo>
                  <a:lnTo>
                    <a:pt x="0" y="5287"/>
                  </a:lnTo>
                  <a:lnTo>
                    <a:pt x="2117" y="8371"/>
                  </a:lnTo>
                  <a:lnTo>
                    <a:pt x="8892" y="11123"/>
                  </a:lnTo>
                  <a:lnTo>
                    <a:pt x="13224" y="15942"/>
                  </a:lnTo>
                  <a:lnTo>
                    <a:pt x="17549" y="21334"/>
                  </a:lnTo>
                  <a:lnTo>
                    <a:pt x="19418" y="15125"/>
                  </a:lnTo>
                  <a:lnTo>
                    <a:pt x="19418" y="11123"/>
                  </a:lnTo>
                  <a:lnTo>
                    <a:pt x="21600" y="5502"/>
                  </a:lnTo>
                  <a:cubicBezTo>
                    <a:pt x="21188" y="3626"/>
                    <a:pt x="20374" y="2139"/>
                    <a:pt x="19348" y="1386"/>
                  </a:cubicBezTo>
                  <a:cubicBezTo>
                    <a:pt x="17095" y="-266"/>
                    <a:pt x="14537" y="1740"/>
                    <a:pt x="13641" y="5861"/>
                  </a:cubicBezTo>
                  <a:lnTo>
                    <a:pt x="11263" y="1414"/>
                  </a:lnTo>
                  <a:lnTo>
                    <a:pt x="7882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3" name="îṣļiḍé"/>
            <p:cNvSpPr/>
            <p:nvPr/>
          </p:nvSpPr>
          <p:spPr>
            <a:xfrm>
              <a:off x="5977156" y="2768475"/>
              <a:ext cx="19383" cy="1696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5774" y="1048"/>
                  </a:moveTo>
                  <a:lnTo>
                    <a:pt x="1426" y="0"/>
                  </a:lnTo>
                  <a:lnTo>
                    <a:pt x="0" y="17702"/>
                  </a:lnTo>
                  <a:lnTo>
                    <a:pt x="21600" y="21600"/>
                  </a:lnTo>
                  <a:lnTo>
                    <a:pt x="15774" y="1048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4" name="íṩ1îdê"/>
            <p:cNvSpPr/>
            <p:nvPr/>
          </p:nvSpPr>
          <p:spPr>
            <a:xfrm>
              <a:off x="6277853" y="2784962"/>
              <a:ext cx="97332" cy="3367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5" h="19779" extrusionOk="0">
                  <a:moveTo>
                    <a:pt x="12434" y="4397"/>
                  </a:moveTo>
                  <a:lnTo>
                    <a:pt x="7006" y="2044"/>
                  </a:lnTo>
                  <a:lnTo>
                    <a:pt x="3364" y="1828"/>
                  </a:lnTo>
                  <a:cubicBezTo>
                    <a:pt x="2241" y="-1757"/>
                    <a:pt x="29" y="279"/>
                    <a:pt x="0" y="4926"/>
                  </a:cubicBezTo>
                  <a:cubicBezTo>
                    <a:pt x="-35" y="10379"/>
                    <a:pt x="2718" y="12346"/>
                    <a:pt x="3736" y="7595"/>
                  </a:cubicBezTo>
                  <a:lnTo>
                    <a:pt x="6269" y="12491"/>
                  </a:lnTo>
                  <a:lnTo>
                    <a:pt x="8797" y="17829"/>
                  </a:lnTo>
                  <a:cubicBezTo>
                    <a:pt x="10237" y="18722"/>
                    <a:pt x="11702" y="19311"/>
                    <a:pt x="13178" y="19590"/>
                  </a:cubicBezTo>
                  <a:cubicBezTo>
                    <a:pt x="14509" y="19843"/>
                    <a:pt x="15846" y="19843"/>
                    <a:pt x="17178" y="19590"/>
                  </a:cubicBezTo>
                  <a:lnTo>
                    <a:pt x="21565" y="16031"/>
                  </a:lnTo>
                  <a:lnTo>
                    <a:pt x="21234" y="9358"/>
                  </a:lnTo>
                  <a:cubicBezTo>
                    <a:pt x="20150" y="10055"/>
                    <a:pt x="19031" y="10305"/>
                    <a:pt x="17917" y="10099"/>
                  </a:cubicBezTo>
                  <a:cubicBezTo>
                    <a:pt x="16919" y="9915"/>
                    <a:pt x="15935" y="9366"/>
                    <a:pt x="14995" y="8468"/>
                  </a:cubicBezTo>
                  <a:lnTo>
                    <a:pt x="12434" y="4397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5" name="isḷïďe"/>
            <p:cNvSpPr/>
            <p:nvPr/>
          </p:nvSpPr>
          <p:spPr>
            <a:xfrm>
              <a:off x="6105633" y="1911267"/>
              <a:ext cx="32397" cy="2755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95" h="21600" extrusionOk="0">
                  <a:moveTo>
                    <a:pt x="13981" y="0"/>
                  </a:moveTo>
                  <a:lnTo>
                    <a:pt x="5719" y="857"/>
                  </a:lnTo>
                  <a:lnTo>
                    <a:pt x="0" y="11369"/>
                  </a:lnTo>
                  <a:lnTo>
                    <a:pt x="5962" y="17640"/>
                  </a:lnTo>
                  <a:lnTo>
                    <a:pt x="14301" y="21600"/>
                  </a:lnTo>
                  <a:cubicBezTo>
                    <a:pt x="17054" y="20527"/>
                    <a:pt x="19207" y="17865"/>
                    <a:pt x="20066" y="14472"/>
                  </a:cubicBezTo>
                  <a:cubicBezTo>
                    <a:pt x="21600" y="8411"/>
                    <a:pt x="18887" y="1959"/>
                    <a:pt x="13981" y="0"/>
                  </a:cubicBez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6" name="ïšḷîdé"/>
            <p:cNvSpPr/>
            <p:nvPr/>
          </p:nvSpPr>
          <p:spPr>
            <a:xfrm>
              <a:off x="9216497" y="4500642"/>
              <a:ext cx="1322325" cy="101030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87" extrusionOk="0">
                  <a:moveTo>
                    <a:pt x="5954" y="5356"/>
                  </a:moveTo>
                  <a:lnTo>
                    <a:pt x="5796" y="5869"/>
                  </a:lnTo>
                  <a:lnTo>
                    <a:pt x="5503" y="6311"/>
                  </a:lnTo>
                  <a:lnTo>
                    <a:pt x="5365" y="6483"/>
                  </a:lnTo>
                  <a:lnTo>
                    <a:pt x="5082" y="6656"/>
                  </a:lnTo>
                  <a:lnTo>
                    <a:pt x="4719" y="6834"/>
                  </a:lnTo>
                  <a:lnTo>
                    <a:pt x="4278" y="6893"/>
                  </a:lnTo>
                  <a:lnTo>
                    <a:pt x="3867" y="6963"/>
                  </a:lnTo>
                  <a:lnTo>
                    <a:pt x="3605" y="7152"/>
                  </a:lnTo>
                  <a:lnTo>
                    <a:pt x="3201" y="7421"/>
                  </a:lnTo>
                  <a:lnTo>
                    <a:pt x="2840" y="7616"/>
                  </a:lnTo>
                  <a:lnTo>
                    <a:pt x="2159" y="7891"/>
                  </a:lnTo>
                  <a:lnTo>
                    <a:pt x="1627" y="8085"/>
                  </a:lnTo>
                  <a:lnTo>
                    <a:pt x="1116" y="8295"/>
                  </a:lnTo>
                  <a:lnTo>
                    <a:pt x="1025" y="8677"/>
                  </a:lnTo>
                  <a:lnTo>
                    <a:pt x="980" y="8983"/>
                  </a:lnTo>
                  <a:lnTo>
                    <a:pt x="880" y="9313"/>
                  </a:lnTo>
                  <a:lnTo>
                    <a:pt x="718" y="9572"/>
                  </a:lnTo>
                  <a:lnTo>
                    <a:pt x="742" y="9911"/>
                  </a:lnTo>
                  <a:lnTo>
                    <a:pt x="766" y="10200"/>
                  </a:lnTo>
                  <a:lnTo>
                    <a:pt x="887" y="10459"/>
                  </a:lnTo>
                  <a:lnTo>
                    <a:pt x="982" y="10658"/>
                  </a:lnTo>
                  <a:lnTo>
                    <a:pt x="945" y="10981"/>
                  </a:lnTo>
                  <a:lnTo>
                    <a:pt x="804" y="11271"/>
                  </a:lnTo>
                  <a:lnTo>
                    <a:pt x="643" y="11837"/>
                  </a:lnTo>
                  <a:lnTo>
                    <a:pt x="607" y="12409"/>
                  </a:lnTo>
                  <a:lnTo>
                    <a:pt x="619" y="12825"/>
                  </a:lnTo>
                  <a:lnTo>
                    <a:pt x="619" y="14159"/>
                  </a:lnTo>
                  <a:lnTo>
                    <a:pt x="657" y="14449"/>
                  </a:lnTo>
                  <a:lnTo>
                    <a:pt x="756" y="14821"/>
                  </a:lnTo>
                  <a:lnTo>
                    <a:pt x="756" y="15123"/>
                  </a:lnTo>
                  <a:lnTo>
                    <a:pt x="806" y="15510"/>
                  </a:lnTo>
                  <a:lnTo>
                    <a:pt x="856" y="15799"/>
                  </a:lnTo>
                  <a:lnTo>
                    <a:pt x="756" y="16171"/>
                  </a:lnTo>
                  <a:lnTo>
                    <a:pt x="620" y="16478"/>
                  </a:lnTo>
                  <a:lnTo>
                    <a:pt x="546" y="16734"/>
                  </a:lnTo>
                  <a:lnTo>
                    <a:pt x="484" y="17052"/>
                  </a:lnTo>
                  <a:lnTo>
                    <a:pt x="393" y="17251"/>
                  </a:lnTo>
                  <a:lnTo>
                    <a:pt x="218" y="17348"/>
                  </a:lnTo>
                  <a:lnTo>
                    <a:pt x="0" y="17440"/>
                  </a:lnTo>
                  <a:lnTo>
                    <a:pt x="75" y="17639"/>
                  </a:lnTo>
                  <a:lnTo>
                    <a:pt x="148" y="17822"/>
                  </a:lnTo>
                  <a:lnTo>
                    <a:pt x="409" y="18166"/>
                  </a:lnTo>
                  <a:lnTo>
                    <a:pt x="717" y="18165"/>
                  </a:lnTo>
                  <a:lnTo>
                    <a:pt x="954" y="18364"/>
                  </a:lnTo>
                  <a:lnTo>
                    <a:pt x="1202" y="18316"/>
                  </a:lnTo>
                  <a:lnTo>
                    <a:pt x="1439" y="18047"/>
                  </a:lnTo>
                  <a:lnTo>
                    <a:pt x="1767" y="17901"/>
                  </a:lnTo>
                  <a:lnTo>
                    <a:pt x="2169" y="17804"/>
                  </a:lnTo>
                  <a:lnTo>
                    <a:pt x="2597" y="17535"/>
                  </a:lnTo>
                  <a:lnTo>
                    <a:pt x="2792" y="17454"/>
                  </a:lnTo>
                  <a:lnTo>
                    <a:pt x="3078" y="17389"/>
                  </a:lnTo>
                  <a:lnTo>
                    <a:pt x="3572" y="17373"/>
                  </a:lnTo>
                  <a:lnTo>
                    <a:pt x="3783" y="17308"/>
                  </a:lnTo>
                  <a:lnTo>
                    <a:pt x="4016" y="17260"/>
                  </a:lnTo>
                  <a:lnTo>
                    <a:pt x="4277" y="17211"/>
                  </a:lnTo>
                  <a:cubicBezTo>
                    <a:pt x="4368" y="17227"/>
                    <a:pt x="4461" y="17227"/>
                    <a:pt x="4552" y="17211"/>
                  </a:cubicBezTo>
                  <a:cubicBezTo>
                    <a:pt x="4646" y="17194"/>
                    <a:pt x="4738" y="17159"/>
                    <a:pt x="4825" y="17108"/>
                  </a:cubicBezTo>
                  <a:lnTo>
                    <a:pt x="5149" y="16802"/>
                  </a:lnTo>
                  <a:lnTo>
                    <a:pt x="5410" y="16608"/>
                  </a:lnTo>
                  <a:lnTo>
                    <a:pt x="5793" y="16451"/>
                  </a:lnTo>
                  <a:lnTo>
                    <a:pt x="6066" y="16339"/>
                  </a:lnTo>
                  <a:lnTo>
                    <a:pt x="6419" y="16236"/>
                  </a:lnTo>
                  <a:lnTo>
                    <a:pt x="7073" y="16033"/>
                  </a:lnTo>
                  <a:lnTo>
                    <a:pt x="7555" y="15812"/>
                  </a:lnTo>
                  <a:lnTo>
                    <a:pt x="7812" y="15893"/>
                  </a:lnTo>
                  <a:lnTo>
                    <a:pt x="8156" y="15925"/>
                  </a:lnTo>
                  <a:lnTo>
                    <a:pt x="8413" y="15764"/>
                  </a:lnTo>
                  <a:cubicBezTo>
                    <a:pt x="8514" y="15721"/>
                    <a:pt x="8618" y="15693"/>
                    <a:pt x="8724" y="15683"/>
                  </a:cubicBezTo>
                  <a:cubicBezTo>
                    <a:pt x="8850" y="15670"/>
                    <a:pt x="8977" y="15680"/>
                    <a:pt x="9101" y="15714"/>
                  </a:cubicBezTo>
                  <a:lnTo>
                    <a:pt x="9309" y="15811"/>
                  </a:lnTo>
                  <a:lnTo>
                    <a:pt x="9665" y="16129"/>
                  </a:lnTo>
                  <a:lnTo>
                    <a:pt x="9802" y="16323"/>
                  </a:lnTo>
                  <a:lnTo>
                    <a:pt x="10014" y="16431"/>
                  </a:lnTo>
                  <a:cubicBezTo>
                    <a:pt x="10054" y="16535"/>
                    <a:pt x="10087" y="16643"/>
                    <a:pt x="10112" y="16754"/>
                  </a:cubicBezTo>
                  <a:cubicBezTo>
                    <a:pt x="10146" y="16901"/>
                    <a:pt x="10167" y="17052"/>
                    <a:pt x="10174" y="17205"/>
                  </a:cubicBezTo>
                  <a:lnTo>
                    <a:pt x="10302" y="17344"/>
                  </a:lnTo>
                  <a:lnTo>
                    <a:pt x="10401" y="17554"/>
                  </a:lnTo>
                  <a:lnTo>
                    <a:pt x="10451" y="17811"/>
                  </a:lnTo>
                  <a:lnTo>
                    <a:pt x="10476" y="18064"/>
                  </a:lnTo>
                  <a:lnTo>
                    <a:pt x="10688" y="18145"/>
                  </a:lnTo>
                  <a:lnTo>
                    <a:pt x="10787" y="17837"/>
                  </a:lnTo>
                  <a:lnTo>
                    <a:pt x="10899" y="17643"/>
                  </a:lnTo>
                  <a:lnTo>
                    <a:pt x="11281" y="17568"/>
                  </a:lnTo>
                  <a:lnTo>
                    <a:pt x="11514" y="17330"/>
                  </a:lnTo>
                  <a:lnTo>
                    <a:pt x="11659" y="16996"/>
                  </a:lnTo>
                  <a:lnTo>
                    <a:pt x="11759" y="16727"/>
                  </a:lnTo>
                  <a:lnTo>
                    <a:pt x="11983" y="16727"/>
                  </a:lnTo>
                  <a:lnTo>
                    <a:pt x="12102" y="16986"/>
                  </a:lnTo>
                  <a:lnTo>
                    <a:pt x="12069" y="17282"/>
                  </a:lnTo>
                  <a:lnTo>
                    <a:pt x="11874" y="17524"/>
                  </a:lnTo>
                  <a:lnTo>
                    <a:pt x="11654" y="17767"/>
                  </a:lnTo>
                  <a:lnTo>
                    <a:pt x="11510" y="17972"/>
                  </a:lnTo>
                  <a:lnTo>
                    <a:pt x="11473" y="18225"/>
                  </a:lnTo>
                  <a:lnTo>
                    <a:pt x="11274" y="18418"/>
                  </a:lnTo>
                  <a:lnTo>
                    <a:pt x="11125" y="18467"/>
                  </a:lnTo>
                  <a:lnTo>
                    <a:pt x="11188" y="18634"/>
                  </a:lnTo>
                  <a:lnTo>
                    <a:pt x="11336" y="18634"/>
                  </a:lnTo>
                  <a:lnTo>
                    <a:pt x="11507" y="18537"/>
                  </a:lnTo>
                  <a:lnTo>
                    <a:pt x="11648" y="18208"/>
                  </a:lnTo>
                  <a:lnTo>
                    <a:pt x="11859" y="17966"/>
                  </a:lnTo>
                  <a:lnTo>
                    <a:pt x="11982" y="17997"/>
                  </a:lnTo>
                  <a:lnTo>
                    <a:pt x="12028" y="18234"/>
                  </a:lnTo>
                  <a:lnTo>
                    <a:pt x="12003" y="18557"/>
                  </a:lnTo>
                  <a:lnTo>
                    <a:pt x="11990" y="18719"/>
                  </a:lnTo>
                  <a:lnTo>
                    <a:pt x="12143" y="18913"/>
                  </a:lnTo>
                  <a:lnTo>
                    <a:pt x="12243" y="19251"/>
                  </a:lnTo>
                  <a:lnTo>
                    <a:pt x="12130" y="19639"/>
                  </a:lnTo>
                  <a:lnTo>
                    <a:pt x="12031" y="19855"/>
                  </a:lnTo>
                  <a:lnTo>
                    <a:pt x="11944" y="20096"/>
                  </a:lnTo>
                  <a:lnTo>
                    <a:pt x="12193" y="20469"/>
                  </a:lnTo>
                  <a:lnTo>
                    <a:pt x="12600" y="20760"/>
                  </a:lnTo>
                  <a:lnTo>
                    <a:pt x="12912" y="21094"/>
                  </a:lnTo>
                  <a:lnTo>
                    <a:pt x="13119" y="21142"/>
                  </a:lnTo>
                  <a:lnTo>
                    <a:pt x="13372" y="21202"/>
                  </a:lnTo>
                  <a:cubicBezTo>
                    <a:pt x="13427" y="21195"/>
                    <a:pt x="13481" y="21173"/>
                    <a:pt x="13529" y="21138"/>
                  </a:cubicBezTo>
                  <a:cubicBezTo>
                    <a:pt x="13608" y="21080"/>
                    <a:pt x="13669" y="20988"/>
                    <a:pt x="13703" y="20879"/>
                  </a:cubicBezTo>
                  <a:lnTo>
                    <a:pt x="13911" y="20820"/>
                  </a:lnTo>
                  <a:lnTo>
                    <a:pt x="14131" y="20831"/>
                  </a:lnTo>
                  <a:lnTo>
                    <a:pt x="14366" y="21000"/>
                  </a:lnTo>
                  <a:lnTo>
                    <a:pt x="14503" y="21323"/>
                  </a:lnTo>
                  <a:cubicBezTo>
                    <a:pt x="14516" y="21451"/>
                    <a:pt x="14589" y="21554"/>
                    <a:pt x="14686" y="21581"/>
                  </a:cubicBezTo>
                  <a:cubicBezTo>
                    <a:pt x="14755" y="21600"/>
                    <a:pt x="14827" y="21576"/>
                    <a:pt x="14881" y="21516"/>
                  </a:cubicBezTo>
                  <a:lnTo>
                    <a:pt x="15117" y="21042"/>
                  </a:lnTo>
                  <a:cubicBezTo>
                    <a:pt x="15153" y="20962"/>
                    <a:pt x="15199" y="20891"/>
                    <a:pt x="15254" y="20832"/>
                  </a:cubicBezTo>
                  <a:cubicBezTo>
                    <a:pt x="15361" y="20715"/>
                    <a:pt x="15495" y="20649"/>
                    <a:pt x="15635" y="20643"/>
                  </a:cubicBezTo>
                  <a:lnTo>
                    <a:pt x="15896" y="20578"/>
                  </a:lnTo>
                  <a:lnTo>
                    <a:pt x="16108" y="20578"/>
                  </a:lnTo>
                  <a:lnTo>
                    <a:pt x="16320" y="20708"/>
                  </a:lnTo>
                  <a:cubicBezTo>
                    <a:pt x="16368" y="20765"/>
                    <a:pt x="16429" y="20799"/>
                    <a:pt x="16494" y="20805"/>
                  </a:cubicBezTo>
                  <a:cubicBezTo>
                    <a:pt x="16587" y="20814"/>
                    <a:pt x="16677" y="20766"/>
                    <a:pt x="16739" y="20676"/>
                  </a:cubicBezTo>
                  <a:lnTo>
                    <a:pt x="16988" y="20110"/>
                  </a:lnTo>
                  <a:lnTo>
                    <a:pt x="17250" y="19592"/>
                  </a:lnTo>
                  <a:cubicBezTo>
                    <a:pt x="17331" y="19471"/>
                    <a:pt x="17410" y="19347"/>
                    <a:pt x="17487" y="19220"/>
                  </a:cubicBezTo>
                  <a:cubicBezTo>
                    <a:pt x="17562" y="19095"/>
                    <a:pt x="17636" y="18967"/>
                    <a:pt x="17707" y="18837"/>
                  </a:cubicBezTo>
                  <a:lnTo>
                    <a:pt x="18063" y="18805"/>
                  </a:lnTo>
                  <a:lnTo>
                    <a:pt x="18151" y="18627"/>
                  </a:lnTo>
                  <a:lnTo>
                    <a:pt x="18358" y="18341"/>
                  </a:lnTo>
                  <a:lnTo>
                    <a:pt x="18454" y="18136"/>
                  </a:lnTo>
                  <a:lnTo>
                    <a:pt x="18691" y="17893"/>
                  </a:lnTo>
                  <a:cubicBezTo>
                    <a:pt x="18717" y="17817"/>
                    <a:pt x="18736" y="17738"/>
                    <a:pt x="18748" y="17656"/>
                  </a:cubicBezTo>
                  <a:cubicBezTo>
                    <a:pt x="18765" y="17543"/>
                    <a:pt x="18767" y="17423"/>
                    <a:pt x="18810" y="17321"/>
                  </a:cubicBezTo>
                  <a:cubicBezTo>
                    <a:pt x="18860" y="17203"/>
                    <a:pt x="18955" y="17129"/>
                    <a:pt x="19059" y="17127"/>
                  </a:cubicBezTo>
                  <a:lnTo>
                    <a:pt x="19413" y="16924"/>
                  </a:lnTo>
                  <a:lnTo>
                    <a:pt x="19787" y="16655"/>
                  </a:lnTo>
                  <a:lnTo>
                    <a:pt x="19874" y="16445"/>
                  </a:lnTo>
                  <a:lnTo>
                    <a:pt x="20023" y="16251"/>
                  </a:lnTo>
                  <a:lnTo>
                    <a:pt x="20285" y="15880"/>
                  </a:lnTo>
                  <a:lnTo>
                    <a:pt x="20451" y="15642"/>
                  </a:lnTo>
                  <a:lnTo>
                    <a:pt x="20476" y="15370"/>
                  </a:lnTo>
                  <a:cubicBezTo>
                    <a:pt x="20512" y="15250"/>
                    <a:pt x="20553" y="15133"/>
                    <a:pt x="20601" y="15020"/>
                  </a:cubicBezTo>
                  <a:cubicBezTo>
                    <a:pt x="20671" y="14852"/>
                    <a:pt x="20753" y="14693"/>
                    <a:pt x="20846" y="14545"/>
                  </a:cubicBezTo>
                  <a:cubicBezTo>
                    <a:pt x="20913" y="14433"/>
                    <a:pt x="20979" y="14320"/>
                    <a:pt x="21045" y="14206"/>
                  </a:cubicBezTo>
                  <a:cubicBezTo>
                    <a:pt x="21111" y="14091"/>
                    <a:pt x="21176" y="13976"/>
                    <a:pt x="21240" y="13860"/>
                  </a:cubicBezTo>
                  <a:cubicBezTo>
                    <a:pt x="21281" y="13719"/>
                    <a:pt x="21310" y="13572"/>
                    <a:pt x="21327" y="13423"/>
                  </a:cubicBezTo>
                  <a:cubicBezTo>
                    <a:pt x="21345" y="13266"/>
                    <a:pt x="21349" y="13107"/>
                    <a:pt x="21340" y="12948"/>
                  </a:cubicBezTo>
                  <a:lnTo>
                    <a:pt x="21550" y="12563"/>
                  </a:lnTo>
                  <a:cubicBezTo>
                    <a:pt x="21536" y="12461"/>
                    <a:pt x="21532" y="12358"/>
                    <a:pt x="21538" y="12255"/>
                  </a:cubicBezTo>
                  <a:cubicBezTo>
                    <a:pt x="21545" y="12135"/>
                    <a:pt x="21566" y="12016"/>
                    <a:pt x="21600" y="11904"/>
                  </a:cubicBezTo>
                  <a:lnTo>
                    <a:pt x="21600" y="11340"/>
                  </a:lnTo>
                  <a:lnTo>
                    <a:pt x="21538" y="11038"/>
                  </a:lnTo>
                  <a:lnTo>
                    <a:pt x="21389" y="10617"/>
                  </a:lnTo>
                  <a:lnTo>
                    <a:pt x="21281" y="10240"/>
                  </a:lnTo>
                  <a:lnTo>
                    <a:pt x="21028" y="9986"/>
                  </a:lnTo>
                  <a:lnTo>
                    <a:pt x="20791" y="9581"/>
                  </a:lnTo>
                  <a:lnTo>
                    <a:pt x="20733" y="9333"/>
                  </a:lnTo>
                  <a:lnTo>
                    <a:pt x="20397" y="8721"/>
                  </a:lnTo>
                  <a:lnTo>
                    <a:pt x="20297" y="8091"/>
                  </a:lnTo>
                  <a:lnTo>
                    <a:pt x="20106" y="7525"/>
                  </a:lnTo>
                  <a:lnTo>
                    <a:pt x="19820" y="6996"/>
                  </a:lnTo>
                  <a:lnTo>
                    <a:pt x="19620" y="6527"/>
                  </a:lnTo>
                  <a:lnTo>
                    <a:pt x="19210" y="6155"/>
                  </a:lnTo>
                  <a:lnTo>
                    <a:pt x="18886" y="5767"/>
                  </a:lnTo>
                  <a:cubicBezTo>
                    <a:pt x="18800" y="5685"/>
                    <a:pt x="18761" y="5544"/>
                    <a:pt x="18786" y="5410"/>
                  </a:cubicBezTo>
                  <a:cubicBezTo>
                    <a:pt x="18811" y="5280"/>
                    <a:pt x="18892" y="5181"/>
                    <a:pt x="18994" y="5157"/>
                  </a:cubicBezTo>
                  <a:lnTo>
                    <a:pt x="19055" y="4833"/>
                  </a:lnTo>
                  <a:lnTo>
                    <a:pt x="19055" y="4472"/>
                  </a:lnTo>
                  <a:lnTo>
                    <a:pt x="19217" y="4028"/>
                  </a:lnTo>
                  <a:lnTo>
                    <a:pt x="19027" y="3743"/>
                  </a:lnTo>
                  <a:lnTo>
                    <a:pt x="18969" y="3459"/>
                  </a:lnTo>
                  <a:lnTo>
                    <a:pt x="18936" y="3040"/>
                  </a:lnTo>
                  <a:lnTo>
                    <a:pt x="18737" y="2634"/>
                  </a:lnTo>
                  <a:lnTo>
                    <a:pt x="18500" y="2250"/>
                  </a:lnTo>
                  <a:lnTo>
                    <a:pt x="18264" y="1878"/>
                  </a:lnTo>
                  <a:cubicBezTo>
                    <a:pt x="18190" y="1776"/>
                    <a:pt x="18127" y="1662"/>
                    <a:pt x="18077" y="1539"/>
                  </a:cubicBezTo>
                  <a:cubicBezTo>
                    <a:pt x="17997" y="1344"/>
                    <a:pt x="17951" y="1129"/>
                    <a:pt x="17940" y="908"/>
                  </a:cubicBezTo>
                  <a:lnTo>
                    <a:pt x="17870" y="312"/>
                  </a:lnTo>
                  <a:lnTo>
                    <a:pt x="17679" y="0"/>
                  </a:lnTo>
                  <a:lnTo>
                    <a:pt x="17497" y="117"/>
                  </a:lnTo>
                  <a:lnTo>
                    <a:pt x="17298" y="441"/>
                  </a:lnTo>
                  <a:lnTo>
                    <a:pt x="17198" y="989"/>
                  </a:lnTo>
                  <a:lnTo>
                    <a:pt x="17173" y="1475"/>
                  </a:lnTo>
                  <a:lnTo>
                    <a:pt x="17090" y="1927"/>
                  </a:lnTo>
                  <a:lnTo>
                    <a:pt x="17016" y="2271"/>
                  </a:lnTo>
                  <a:lnTo>
                    <a:pt x="17003" y="2864"/>
                  </a:lnTo>
                  <a:lnTo>
                    <a:pt x="17016" y="3290"/>
                  </a:lnTo>
                  <a:cubicBezTo>
                    <a:pt x="16998" y="3361"/>
                    <a:pt x="16974" y="3430"/>
                    <a:pt x="16945" y="3495"/>
                  </a:cubicBezTo>
                  <a:cubicBezTo>
                    <a:pt x="16886" y="3627"/>
                    <a:pt x="16805" y="3742"/>
                    <a:pt x="16709" y="3829"/>
                  </a:cubicBezTo>
                  <a:lnTo>
                    <a:pt x="16476" y="4223"/>
                  </a:lnTo>
                  <a:lnTo>
                    <a:pt x="16090" y="4596"/>
                  </a:lnTo>
                  <a:lnTo>
                    <a:pt x="16028" y="4804"/>
                  </a:lnTo>
                  <a:lnTo>
                    <a:pt x="15868" y="4980"/>
                  </a:lnTo>
                  <a:lnTo>
                    <a:pt x="15471" y="4872"/>
                  </a:lnTo>
                  <a:lnTo>
                    <a:pt x="15263" y="4420"/>
                  </a:lnTo>
                  <a:lnTo>
                    <a:pt x="14941" y="4258"/>
                  </a:lnTo>
                  <a:lnTo>
                    <a:pt x="14663" y="4053"/>
                  </a:lnTo>
                  <a:lnTo>
                    <a:pt x="14476" y="3794"/>
                  </a:lnTo>
                  <a:lnTo>
                    <a:pt x="14089" y="3470"/>
                  </a:lnTo>
                  <a:lnTo>
                    <a:pt x="13749" y="3330"/>
                  </a:lnTo>
                  <a:lnTo>
                    <a:pt x="13637" y="2925"/>
                  </a:lnTo>
                  <a:lnTo>
                    <a:pt x="13637" y="2180"/>
                  </a:lnTo>
                  <a:lnTo>
                    <a:pt x="13757" y="1862"/>
                  </a:lnTo>
                  <a:lnTo>
                    <a:pt x="13894" y="1668"/>
                  </a:lnTo>
                  <a:lnTo>
                    <a:pt x="14093" y="1328"/>
                  </a:lnTo>
                  <a:lnTo>
                    <a:pt x="14301" y="1036"/>
                  </a:lnTo>
                  <a:lnTo>
                    <a:pt x="14077" y="799"/>
                  </a:lnTo>
                  <a:lnTo>
                    <a:pt x="13671" y="626"/>
                  </a:lnTo>
                  <a:lnTo>
                    <a:pt x="13551" y="529"/>
                  </a:lnTo>
                  <a:lnTo>
                    <a:pt x="12919" y="457"/>
                  </a:lnTo>
                  <a:lnTo>
                    <a:pt x="12492" y="155"/>
                  </a:lnTo>
                  <a:lnTo>
                    <a:pt x="12131" y="495"/>
                  </a:lnTo>
                  <a:lnTo>
                    <a:pt x="11861" y="716"/>
                  </a:lnTo>
                  <a:lnTo>
                    <a:pt x="11605" y="888"/>
                  </a:lnTo>
                  <a:lnTo>
                    <a:pt x="11058" y="1017"/>
                  </a:lnTo>
                  <a:lnTo>
                    <a:pt x="10851" y="1226"/>
                  </a:lnTo>
                  <a:lnTo>
                    <a:pt x="10702" y="1608"/>
                  </a:lnTo>
                  <a:lnTo>
                    <a:pt x="10603" y="1737"/>
                  </a:lnTo>
                  <a:lnTo>
                    <a:pt x="10416" y="1964"/>
                  </a:lnTo>
                  <a:lnTo>
                    <a:pt x="10428" y="2286"/>
                  </a:lnTo>
                  <a:lnTo>
                    <a:pt x="10594" y="2561"/>
                  </a:lnTo>
                  <a:lnTo>
                    <a:pt x="10478" y="2739"/>
                  </a:lnTo>
                  <a:lnTo>
                    <a:pt x="10159" y="3090"/>
                  </a:lnTo>
                  <a:cubicBezTo>
                    <a:pt x="10067" y="3086"/>
                    <a:pt x="9978" y="3052"/>
                    <a:pt x="9899" y="2993"/>
                  </a:cubicBezTo>
                  <a:cubicBezTo>
                    <a:pt x="9767" y="2894"/>
                    <a:pt x="9671" y="2731"/>
                    <a:pt x="9633" y="2540"/>
                  </a:cubicBezTo>
                  <a:lnTo>
                    <a:pt x="9197" y="2329"/>
                  </a:lnTo>
                  <a:cubicBezTo>
                    <a:pt x="9181" y="2199"/>
                    <a:pt x="9118" y="2087"/>
                    <a:pt x="9027" y="2027"/>
                  </a:cubicBezTo>
                  <a:cubicBezTo>
                    <a:pt x="8838" y="1903"/>
                    <a:pt x="8608" y="2025"/>
                    <a:pt x="8541" y="2286"/>
                  </a:cubicBezTo>
                  <a:lnTo>
                    <a:pt x="8250" y="2599"/>
                  </a:lnTo>
                  <a:cubicBezTo>
                    <a:pt x="8194" y="2686"/>
                    <a:pt x="8137" y="2772"/>
                    <a:pt x="8080" y="2857"/>
                  </a:cubicBezTo>
                  <a:cubicBezTo>
                    <a:pt x="7985" y="2999"/>
                    <a:pt x="7888" y="3139"/>
                    <a:pt x="7790" y="3277"/>
                  </a:cubicBezTo>
                  <a:lnTo>
                    <a:pt x="7467" y="3599"/>
                  </a:lnTo>
                  <a:lnTo>
                    <a:pt x="7293" y="3739"/>
                  </a:lnTo>
                  <a:lnTo>
                    <a:pt x="6986" y="3783"/>
                  </a:lnTo>
                  <a:lnTo>
                    <a:pt x="6987" y="4025"/>
                  </a:lnTo>
                  <a:lnTo>
                    <a:pt x="7057" y="4165"/>
                  </a:lnTo>
                  <a:lnTo>
                    <a:pt x="7119" y="4374"/>
                  </a:lnTo>
                  <a:lnTo>
                    <a:pt x="7007" y="4628"/>
                  </a:lnTo>
                  <a:cubicBezTo>
                    <a:pt x="7006" y="4750"/>
                    <a:pt x="6931" y="4851"/>
                    <a:pt x="6836" y="4854"/>
                  </a:cubicBezTo>
                  <a:cubicBezTo>
                    <a:pt x="6738" y="4858"/>
                    <a:pt x="6655" y="4756"/>
                    <a:pt x="6654" y="4628"/>
                  </a:cubicBezTo>
                  <a:lnTo>
                    <a:pt x="6421" y="4466"/>
                  </a:lnTo>
                  <a:lnTo>
                    <a:pt x="6280" y="4719"/>
                  </a:lnTo>
                  <a:lnTo>
                    <a:pt x="6160" y="4924"/>
                  </a:lnTo>
                  <a:lnTo>
                    <a:pt x="5954" y="5356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7" name="îṩḻíďé"/>
            <p:cNvSpPr/>
            <p:nvPr/>
          </p:nvSpPr>
          <p:spPr>
            <a:xfrm>
              <a:off x="10006023" y="5571304"/>
              <a:ext cx="123850" cy="10246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734" y="1038"/>
                  </a:moveTo>
                  <a:lnTo>
                    <a:pt x="5578" y="0"/>
                  </a:lnTo>
                  <a:lnTo>
                    <a:pt x="6344" y="2077"/>
                  </a:lnTo>
                  <a:lnTo>
                    <a:pt x="8057" y="3507"/>
                  </a:lnTo>
                  <a:lnTo>
                    <a:pt x="11245" y="5736"/>
                  </a:lnTo>
                  <a:lnTo>
                    <a:pt x="13944" y="4944"/>
                  </a:lnTo>
                  <a:lnTo>
                    <a:pt x="15669" y="2555"/>
                  </a:lnTo>
                  <a:lnTo>
                    <a:pt x="17659" y="2290"/>
                  </a:lnTo>
                  <a:lnTo>
                    <a:pt x="20048" y="2290"/>
                  </a:lnTo>
                  <a:lnTo>
                    <a:pt x="21600" y="3886"/>
                  </a:lnTo>
                  <a:lnTo>
                    <a:pt x="21073" y="6102"/>
                  </a:lnTo>
                  <a:lnTo>
                    <a:pt x="19449" y="6901"/>
                  </a:lnTo>
                  <a:lnTo>
                    <a:pt x="18263" y="8165"/>
                  </a:lnTo>
                  <a:lnTo>
                    <a:pt x="18130" y="10554"/>
                  </a:lnTo>
                  <a:lnTo>
                    <a:pt x="16494" y="13003"/>
                  </a:lnTo>
                  <a:lnTo>
                    <a:pt x="14149" y="14540"/>
                  </a:lnTo>
                  <a:lnTo>
                    <a:pt x="10318" y="16118"/>
                  </a:lnTo>
                  <a:lnTo>
                    <a:pt x="8234" y="17714"/>
                  </a:lnTo>
                  <a:lnTo>
                    <a:pt x="6954" y="19365"/>
                  </a:lnTo>
                  <a:lnTo>
                    <a:pt x="6111" y="21121"/>
                  </a:lnTo>
                  <a:lnTo>
                    <a:pt x="4171" y="21600"/>
                  </a:lnTo>
                  <a:lnTo>
                    <a:pt x="3062" y="19311"/>
                  </a:lnTo>
                  <a:lnTo>
                    <a:pt x="1521" y="19311"/>
                  </a:lnTo>
                  <a:lnTo>
                    <a:pt x="0" y="19258"/>
                  </a:lnTo>
                  <a:lnTo>
                    <a:pt x="667" y="16130"/>
                  </a:lnTo>
                  <a:lnTo>
                    <a:pt x="2456" y="13422"/>
                  </a:lnTo>
                  <a:lnTo>
                    <a:pt x="2806" y="11838"/>
                  </a:lnTo>
                  <a:lnTo>
                    <a:pt x="2673" y="8557"/>
                  </a:lnTo>
                  <a:lnTo>
                    <a:pt x="2673" y="6056"/>
                  </a:lnTo>
                  <a:lnTo>
                    <a:pt x="2190" y="4678"/>
                  </a:lnTo>
                  <a:lnTo>
                    <a:pt x="2734" y="1038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8" name="í$ľïḍe"/>
            <p:cNvSpPr/>
            <p:nvPr/>
          </p:nvSpPr>
          <p:spPr>
            <a:xfrm>
              <a:off x="10572355" y="5565246"/>
              <a:ext cx="336841" cy="21056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44" extrusionOk="0">
                  <a:moveTo>
                    <a:pt x="2147" y="16913"/>
                  </a:moveTo>
                  <a:lnTo>
                    <a:pt x="1380" y="17278"/>
                  </a:lnTo>
                  <a:lnTo>
                    <a:pt x="508" y="19015"/>
                  </a:lnTo>
                  <a:lnTo>
                    <a:pt x="0" y="20356"/>
                  </a:lnTo>
                  <a:lnTo>
                    <a:pt x="1241" y="21466"/>
                  </a:lnTo>
                  <a:lnTo>
                    <a:pt x="2749" y="21544"/>
                  </a:lnTo>
                  <a:lnTo>
                    <a:pt x="5044" y="21466"/>
                  </a:lnTo>
                  <a:lnTo>
                    <a:pt x="6332" y="20691"/>
                  </a:lnTo>
                  <a:lnTo>
                    <a:pt x="8044" y="18990"/>
                  </a:lnTo>
                  <a:lnTo>
                    <a:pt x="9316" y="17905"/>
                  </a:lnTo>
                  <a:lnTo>
                    <a:pt x="10246" y="16587"/>
                  </a:lnTo>
                  <a:lnTo>
                    <a:pt x="11501" y="14151"/>
                  </a:lnTo>
                  <a:cubicBezTo>
                    <a:pt x="11635" y="13828"/>
                    <a:pt x="11800" y="13540"/>
                    <a:pt x="11990" y="13298"/>
                  </a:cubicBezTo>
                  <a:cubicBezTo>
                    <a:pt x="12464" y="12694"/>
                    <a:pt x="13064" y="12399"/>
                    <a:pt x="13670" y="12472"/>
                  </a:cubicBezTo>
                  <a:lnTo>
                    <a:pt x="14548" y="12562"/>
                  </a:lnTo>
                  <a:lnTo>
                    <a:pt x="15233" y="12097"/>
                  </a:lnTo>
                  <a:lnTo>
                    <a:pt x="15961" y="11558"/>
                  </a:lnTo>
                  <a:lnTo>
                    <a:pt x="16010" y="10246"/>
                  </a:lnTo>
                  <a:lnTo>
                    <a:pt x="17004" y="9130"/>
                  </a:lnTo>
                  <a:lnTo>
                    <a:pt x="18541" y="7346"/>
                  </a:lnTo>
                  <a:lnTo>
                    <a:pt x="20577" y="6490"/>
                  </a:lnTo>
                  <a:lnTo>
                    <a:pt x="21600" y="5415"/>
                  </a:lnTo>
                  <a:lnTo>
                    <a:pt x="21600" y="4405"/>
                  </a:lnTo>
                  <a:lnTo>
                    <a:pt x="21306" y="2773"/>
                  </a:lnTo>
                  <a:lnTo>
                    <a:pt x="20866" y="1007"/>
                  </a:lnTo>
                  <a:cubicBezTo>
                    <a:pt x="20843" y="468"/>
                    <a:pt x="20572" y="40"/>
                    <a:pt x="20232" y="3"/>
                  </a:cubicBezTo>
                  <a:cubicBezTo>
                    <a:pt x="19700" y="-56"/>
                    <a:pt x="19304" y="769"/>
                    <a:pt x="19482" y="1565"/>
                  </a:cubicBezTo>
                  <a:lnTo>
                    <a:pt x="18669" y="2426"/>
                  </a:lnTo>
                  <a:lnTo>
                    <a:pt x="17564" y="3640"/>
                  </a:lnTo>
                  <a:lnTo>
                    <a:pt x="17108" y="4363"/>
                  </a:lnTo>
                  <a:cubicBezTo>
                    <a:pt x="16812" y="4575"/>
                    <a:pt x="16538" y="4853"/>
                    <a:pt x="16293" y="5190"/>
                  </a:cubicBezTo>
                  <a:cubicBezTo>
                    <a:pt x="15810" y="5854"/>
                    <a:pt x="15457" y="6721"/>
                    <a:pt x="14988" y="7408"/>
                  </a:cubicBezTo>
                  <a:cubicBezTo>
                    <a:pt x="14591" y="7991"/>
                    <a:pt x="14119" y="8431"/>
                    <a:pt x="13604" y="8700"/>
                  </a:cubicBezTo>
                  <a:lnTo>
                    <a:pt x="11698" y="9704"/>
                  </a:lnTo>
                  <a:lnTo>
                    <a:pt x="9302" y="11254"/>
                  </a:lnTo>
                  <a:cubicBezTo>
                    <a:pt x="8906" y="11491"/>
                    <a:pt x="8515" y="11748"/>
                    <a:pt x="8130" y="12026"/>
                  </a:cubicBezTo>
                  <a:cubicBezTo>
                    <a:pt x="7579" y="12424"/>
                    <a:pt x="7040" y="12864"/>
                    <a:pt x="6515" y="13344"/>
                  </a:cubicBezTo>
                  <a:cubicBezTo>
                    <a:pt x="6085" y="13632"/>
                    <a:pt x="5652" y="13908"/>
                    <a:pt x="5215" y="14170"/>
                  </a:cubicBezTo>
                  <a:cubicBezTo>
                    <a:pt x="4730" y="14462"/>
                    <a:pt x="4240" y="14738"/>
                    <a:pt x="3748" y="14997"/>
                  </a:cubicBezTo>
                  <a:lnTo>
                    <a:pt x="2147" y="16913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9" name="ïşļíḓe"/>
            <p:cNvSpPr/>
            <p:nvPr/>
          </p:nvSpPr>
          <p:spPr>
            <a:xfrm>
              <a:off x="10955509" y="5355572"/>
              <a:ext cx="164775" cy="25109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019" y="321"/>
                  </a:moveTo>
                  <a:lnTo>
                    <a:pt x="11636" y="0"/>
                  </a:lnTo>
                  <a:lnTo>
                    <a:pt x="11352" y="2568"/>
                  </a:lnTo>
                  <a:lnTo>
                    <a:pt x="11383" y="3806"/>
                  </a:lnTo>
                  <a:lnTo>
                    <a:pt x="12079" y="5151"/>
                  </a:lnTo>
                  <a:lnTo>
                    <a:pt x="12375" y="6967"/>
                  </a:lnTo>
                  <a:cubicBezTo>
                    <a:pt x="12672" y="7601"/>
                    <a:pt x="12637" y="8281"/>
                    <a:pt x="12275" y="8900"/>
                  </a:cubicBezTo>
                  <a:cubicBezTo>
                    <a:pt x="12047" y="9291"/>
                    <a:pt x="11695" y="9645"/>
                    <a:pt x="11242" y="9941"/>
                  </a:cubicBezTo>
                  <a:lnTo>
                    <a:pt x="10432" y="11157"/>
                  </a:lnTo>
                  <a:lnTo>
                    <a:pt x="7384" y="11982"/>
                  </a:lnTo>
                  <a:lnTo>
                    <a:pt x="4025" y="12743"/>
                  </a:lnTo>
                  <a:lnTo>
                    <a:pt x="2560" y="14347"/>
                  </a:lnTo>
                  <a:lnTo>
                    <a:pt x="2552" y="16107"/>
                  </a:lnTo>
                  <a:lnTo>
                    <a:pt x="3355" y="17541"/>
                  </a:lnTo>
                  <a:lnTo>
                    <a:pt x="1955" y="19191"/>
                  </a:lnTo>
                  <a:lnTo>
                    <a:pt x="116" y="19974"/>
                  </a:lnTo>
                  <a:lnTo>
                    <a:pt x="0" y="20821"/>
                  </a:lnTo>
                  <a:lnTo>
                    <a:pt x="1421" y="21600"/>
                  </a:lnTo>
                  <a:lnTo>
                    <a:pt x="3317" y="20948"/>
                  </a:lnTo>
                  <a:lnTo>
                    <a:pt x="5646" y="19126"/>
                  </a:lnTo>
                  <a:cubicBezTo>
                    <a:pt x="6124" y="18808"/>
                    <a:pt x="6661" y="18530"/>
                    <a:pt x="7246" y="18301"/>
                  </a:cubicBezTo>
                  <a:cubicBezTo>
                    <a:pt x="7999" y="18006"/>
                    <a:pt x="8821" y="17793"/>
                    <a:pt x="9679" y="17671"/>
                  </a:cubicBezTo>
                  <a:cubicBezTo>
                    <a:pt x="10238" y="17511"/>
                    <a:pt x="10792" y="17345"/>
                    <a:pt x="11342" y="17174"/>
                  </a:cubicBezTo>
                  <a:cubicBezTo>
                    <a:pt x="12241" y="16894"/>
                    <a:pt x="13139" y="16593"/>
                    <a:pt x="13842" y="16131"/>
                  </a:cubicBezTo>
                  <a:cubicBezTo>
                    <a:pt x="14311" y="15823"/>
                    <a:pt x="14674" y="15454"/>
                    <a:pt x="14908" y="15048"/>
                  </a:cubicBezTo>
                  <a:cubicBezTo>
                    <a:pt x="15071" y="14768"/>
                    <a:pt x="15345" y="14521"/>
                    <a:pt x="15704" y="14334"/>
                  </a:cubicBezTo>
                  <a:cubicBezTo>
                    <a:pt x="16529" y="13904"/>
                    <a:pt x="17653" y="13847"/>
                    <a:pt x="18567" y="13508"/>
                  </a:cubicBezTo>
                  <a:cubicBezTo>
                    <a:pt x="19153" y="13291"/>
                    <a:pt x="19628" y="12966"/>
                    <a:pt x="19933" y="12574"/>
                  </a:cubicBezTo>
                  <a:lnTo>
                    <a:pt x="21100" y="11358"/>
                  </a:lnTo>
                  <a:lnTo>
                    <a:pt x="21600" y="10578"/>
                  </a:lnTo>
                  <a:lnTo>
                    <a:pt x="19804" y="10386"/>
                  </a:lnTo>
                  <a:lnTo>
                    <a:pt x="18624" y="10060"/>
                  </a:lnTo>
                  <a:lnTo>
                    <a:pt x="17125" y="9017"/>
                  </a:lnTo>
                  <a:lnTo>
                    <a:pt x="14529" y="7584"/>
                  </a:lnTo>
                  <a:cubicBezTo>
                    <a:pt x="14314" y="7294"/>
                    <a:pt x="14124" y="6997"/>
                    <a:pt x="13962" y="6693"/>
                  </a:cubicBezTo>
                  <a:cubicBezTo>
                    <a:pt x="13643" y="6095"/>
                    <a:pt x="13431" y="5476"/>
                    <a:pt x="13329" y="4847"/>
                  </a:cubicBezTo>
                  <a:lnTo>
                    <a:pt x="14325" y="3524"/>
                  </a:lnTo>
                  <a:lnTo>
                    <a:pt x="14325" y="1808"/>
                  </a:lnTo>
                  <a:lnTo>
                    <a:pt x="13019" y="321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0" name="íṣliďè"/>
            <p:cNvSpPr/>
            <p:nvPr/>
          </p:nvSpPr>
          <p:spPr>
            <a:xfrm>
              <a:off x="10967412" y="5132660"/>
              <a:ext cx="16360" cy="2833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518" y="240"/>
                  </a:moveTo>
                  <a:lnTo>
                    <a:pt x="21579" y="0"/>
                  </a:lnTo>
                  <a:lnTo>
                    <a:pt x="21600" y="11228"/>
                  </a:lnTo>
                  <a:lnTo>
                    <a:pt x="15549" y="21600"/>
                  </a:lnTo>
                  <a:lnTo>
                    <a:pt x="2290" y="19891"/>
                  </a:lnTo>
                  <a:lnTo>
                    <a:pt x="0" y="10674"/>
                  </a:lnTo>
                  <a:lnTo>
                    <a:pt x="7518" y="24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1" name="íṥļïḑè"/>
            <p:cNvSpPr/>
            <p:nvPr/>
          </p:nvSpPr>
          <p:spPr>
            <a:xfrm>
              <a:off x="10931870" y="4777460"/>
              <a:ext cx="105002" cy="12995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266" y="0"/>
                  </a:moveTo>
                  <a:lnTo>
                    <a:pt x="5698" y="3526"/>
                  </a:lnTo>
                  <a:lnTo>
                    <a:pt x="8576" y="7970"/>
                  </a:lnTo>
                  <a:lnTo>
                    <a:pt x="9046" y="10950"/>
                  </a:lnTo>
                  <a:lnTo>
                    <a:pt x="12812" y="12581"/>
                  </a:lnTo>
                  <a:lnTo>
                    <a:pt x="16578" y="14974"/>
                  </a:lnTo>
                  <a:lnTo>
                    <a:pt x="21600" y="18247"/>
                  </a:lnTo>
                  <a:lnTo>
                    <a:pt x="21286" y="21600"/>
                  </a:lnTo>
                  <a:lnTo>
                    <a:pt x="18775" y="21264"/>
                  </a:lnTo>
                  <a:lnTo>
                    <a:pt x="14754" y="16779"/>
                  </a:lnTo>
                  <a:lnTo>
                    <a:pt x="12093" y="15393"/>
                  </a:lnTo>
                  <a:cubicBezTo>
                    <a:pt x="11092" y="15033"/>
                    <a:pt x="10116" y="14628"/>
                    <a:pt x="9170" y="14182"/>
                  </a:cubicBezTo>
                  <a:cubicBezTo>
                    <a:pt x="8123" y="13687"/>
                    <a:pt x="7114" y="13142"/>
                    <a:pt x="6149" y="12550"/>
                  </a:cubicBezTo>
                  <a:lnTo>
                    <a:pt x="5208" y="9024"/>
                  </a:lnTo>
                  <a:lnTo>
                    <a:pt x="3272" y="6968"/>
                  </a:lnTo>
                  <a:lnTo>
                    <a:pt x="467" y="3584"/>
                  </a:lnTo>
                  <a:lnTo>
                    <a:pt x="0" y="1873"/>
                  </a:lnTo>
                  <a:lnTo>
                    <a:pt x="2266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2" name="ïSļïḑê"/>
            <p:cNvSpPr/>
            <p:nvPr/>
          </p:nvSpPr>
          <p:spPr>
            <a:xfrm>
              <a:off x="11078753" y="4636331"/>
              <a:ext cx="37595" cy="6330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4384" y="0"/>
                  </a:moveTo>
                  <a:lnTo>
                    <a:pt x="0" y="6366"/>
                  </a:lnTo>
                  <a:lnTo>
                    <a:pt x="4998" y="11561"/>
                  </a:lnTo>
                  <a:lnTo>
                    <a:pt x="9054" y="12853"/>
                  </a:lnTo>
                  <a:lnTo>
                    <a:pt x="11974" y="16462"/>
                  </a:lnTo>
                  <a:lnTo>
                    <a:pt x="18532" y="21600"/>
                  </a:lnTo>
                  <a:lnTo>
                    <a:pt x="21600" y="18003"/>
                  </a:lnTo>
                  <a:lnTo>
                    <a:pt x="19408" y="13360"/>
                  </a:lnTo>
                  <a:lnTo>
                    <a:pt x="14184" y="10517"/>
                  </a:lnTo>
                  <a:lnTo>
                    <a:pt x="9965" y="6822"/>
                  </a:lnTo>
                  <a:lnTo>
                    <a:pt x="9528" y="3503"/>
                  </a:lnTo>
                  <a:lnTo>
                    <a:pt x="4384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3" name="îSļíḋê"/>
            <p:cNvSpPr/>
            <p:nvPr/>
          </p:nvSpPr>
          <p:spPr>
            <a:xfrm>
              <a:off x="10694096" y="4283499"/>
              <a:ext cx="45740" cy="6440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4335" y="0"/>
                  </a:moveTo>
                  <a:lnTo>
                    <a:pt x="8612" y="423"/>
                  </a:lnTo>
                  <a:lnTo>
                    <a:pt x="9548" y="10168"/>
                  </a:lnTo>
                  <a:lnTo>
                    <a:pt x="15069" y="14477"/>
                  </a:lnTo>
                  <a:lnTo>
                    <a:pt x="21600" y="16858"/>
                  </a:lnTo>
                  <a:lnTo>
                    <a:pt x="19199" y="21600"/>
                  </a:lnTo>
                  <a:lnTo>
                    <a:pt x="11398" y="20763"/>
                  </a:lnTo>
                  <a:lnTo>
                    <a:pt x="5755" y="17207"/>
                  </a:lnTo>
                  <a:lnTo>
                    <a:pt x="9" y="12157"/>
                  </a:lnTo>
                  <a:lnTo>
                    <a:pt x="0" y="6578"/>
                  </a:lnTo>
                  <a:lnTo>
                    <a:pt x="4335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4" name="îśļîḋê"/>
            <p:cNvSpPr/>
            <p:nvPr/>
          </p:nvSpPr>
          <p:spPr>
            <a:xfrm>
              <a:off x="10754669" y="4332994"/>
              <a:ext cx="45601" cy="3949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085" y="0"/>
                  </a:moveTo>
                  <a:lnTo>
                    <a:pt x="17293" y="9046"/>
                  </a:lnTo>
                  <a:lnTo>
                    <a:pt x="21600" y="14848"/>
                  </a:lnTo>
                  <a:lnTo>
                    <a:pt x="21013" y="21600"/>
                  </a:lnTo>
                  <a:lnTo>
                    <a:pt x="12837" y="18854"/>
                  </a:lnTo>
                  <a:lnTo>
                    <a:pt x="5986" y="12225"/>
                  </a:lnTo>
                  <a:lnTo>
                    <a:pt x="0" y="7390"/>
                  </a:lnTo>
                  <a:lnTo>
                    <a:pt x="7085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5" name="íślîdè"/>
            <p:cNvSpPr/>
            <p:nvPr/>
          </p:nvSpPr>
          <p:spPr>
            <a:xfrm>
              <a:off x="10773772" y="4386273"/>
              <a:ext cx="37288" cy="3894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399" y="0"/>
                  </a:moveTo>
                  <a:lnTo>
                    <a:pt x="12290" y="1855"/>
                  </a:lnTo>
                  <a:lnTo>
                    <a:pt x="12799" y="9871"/>
                  </a:lnTo>
                  <a:lnTo>
                    <a:pt x="15725" y="15036"/>
                  </a:lnTo>
                  <a:lnTo>
                    <a:pt x="21600" y="16577"/>
                  </a:lnTo>
                  <a:lnTo>
                    <a:pt x="18230" y="21600"/>
                  </a:lnTo>
                  <a:lnTo>
                    <a:pt x="12781" y="19919"/>
                  </a:lnTo>
                  <a:cubicBezTo>
                    <a:pt x="10763" y="19240"/>
                    <a:pt x="9023" y="17972"/>
                    <a:pt x="7808" y="16297"/>
                  </a:cubicBezTo>
                  <a:cubicBezTo>
                    <a:pt x="6475" y="14458"/>
                    <a:pt x="5850" y="12237"/>
                    <a:pt x="6040" y="10011"/>
                  </a:cubicBezTo>
                  <a:lnTo>
                    <a:pt x="0" y="5671"/>
                  </a:lnTo>
                  <a:lnTo>
                    <a:pt x="6399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6" name="íṩļîdè"/>
            <p:cNvSpPr/>
            <p:nvPr/>
          </p:nvSpPr>
          <p:spPr>
            <a:xfrm>
              <a:off x="10819989" y="4368723"/>
              <a:ext cx="46739" cy="4211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4105" y="0"/>
                  </a:moveTo>
                  <a:lnTo>
                    <a:pt x="8950" y="5326"/>
                  </a:lnTo>
                  <a:lnTo>
                    <a:pt x="16429" y="10105"/>
                  </a:lnTo>
                  <a:lnTo>
                    <a:pt x="21247" y="15787"/>
                  </a:lnTo>
                  <a:lnTo>
                    <a:pt x="21600" y="21227"/>
                  </a:lnTo>
                  <a:lnTo>
                    <a:pt x="14814" y="21600"/>
                  </a:lnTo>
                  <a:lnTo>
                    <a:pt x="10715" y="19268"/>
                  </a:lnTo>
                  <a:lnTo>
                    <a:pt x="6249" y="13959"/>
                  </a:lnTo>
                  <a:lnTo>
                    <a:pt x="3576" y="9700"/>
                  </a:lnTo>
                  <a:lnTo>
                    <a:pt x="25" y="6121"/>
                  </a:lnTo>
                  <a:lnTo>
                    <a:pt x="0" y="1589"/>
                  </a:lnTo>
                  <a:lnTo>
                    <a:pt x="4105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7" name="iŝḷidè"/>
            <p:cNvSpPr/>
            <p:nvPr/>
          </p:nvSpPr>
          <p:spPr>
            <a:xfrm>
              <a:off x="10844148" y="4433313"/>
              <a:ext cx="37473" cy="2392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8649" y="530"/>
                  </a:moveTo>
                  <a:lnTo>
                    <a:pt x="13099" y="8995"/>
                  </a:lnTo>
                  <a:lnTo>
                    <a:pt x="21600" y="8519"/>
                  </a:lnTo>
                  <a:lnTo>
                    <a:pt x="21600" y="17555"/>
                  </a:lnTo>
                  <a:lnTo>
                    <a:pt x="15901" y="21600"/>
                  </a:lnTo>
                  <a:lnTo>
                    <a:pt x="8481" y="18211"/>
                  </a:lnTo>
                  <a:lnTo>
                    <a:pt x="1799" y="7978"/>
                  </a:lnTo>
                  <a:lnTo>
                    <a:pt x="0" y="0"/>
                  </a:lnTo>
                  <a:lnTo>
                    <a:pt x="8649" y="53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8" name="îşľîďé"/>
            <p:cNvSpPr/>
            <p:nvPr/>
          </p:nvSpPr>
          <p:spPr>
            <a:xfrm>
              <a:off x="10888902" y="4398838"/>
              <a:ext cx="27449" cy="5412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4203" y="0"/>
                  </a:moveTo>
                  <a:lnTo>
                    <a:pt x="0" y="4749"/>
                  </a:lnTo>
                  <a:lnTo>
                    <a:pt x="263" y="12857"/>
                  </a:lnTo>
                  <a:lnTo>
                    <a:pt x="8018" y="13953"/>
                  </a:lnTo>
                  <a:lnTo>
                    <a:pt x="8018" y="17984"/>
                  </a:lnTo>
                  <a:lnTo>
                    <a:pt x="13422" y="21600"/>
                  </a:lnTo>
                  <a:lnTo>
                    <a:pt x="21600" y="17064"/>
                  </a:lnTo>
                  <a:lnTo>
                    <a:pt x="14422" y="12038"/>
                  </a:lnTo>
                  <a:lnTo>
                    <a:pt x="7443" y="8221"/>
                  </a:lnTo>
                  <a:lnTo>
                    <a:pt x="4203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9" name="î$ľîḓé"/>
            <p:cNvSpPr/>
            <p:nvPr/>
          </p:nvSpPr>
          <p:spPr>
            <a:xfrm>
              <a:off x="10903842" y="4471308"/>
              <a:ext cx="24415" cy="2107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703" y="9868"/>
                  </a:lnTo>
                  <a:lnTo>
                    <a:pt x="12853" y="21600"/>
                  </a:lnTo>
                  <a:lnTo>
                    <a:pt x="21600" y="16680"/>
                  </a:lnTo>
                  <a:lnTo>
                    <a:pt x="12403" y="14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0" name="îṧľïḍè"/>
            <p:cNvSpPr/>
            <p:nvPr/>
          </p:nvSpPr>
          <p:spPr>
            <a:xfrm>
              <a:off x="10588123" y="4181404"/>
              <a:ext cx="87031" cy="7619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60" y="0"/>
                  </a:moveTo>
                  <a:lnTo>
                    <a:pt x="0" y="2479"/>
                  </a:lnTo>
                  <a:lnTo>
                    <a:pt x="4688" y="4518"/>
                  </a:lnTo>
                  <a:lnTo>
                    <a:pt x="9042" y="7739"/>
                  </a:lnTo>
                  <a:lnTo>
                    <a:pt x="12639" y="11175"/>
                  </a:lnTo>
                  <a:lnTo>
                    <a:pt x="16173" y="15327"/>
                  </a:lnTo>
                  <a:lnTo>
                    <a:pt x="17687" y="21385"/>
                  </a:lnTo>
                  <a:lnTo>
                    <a:pt x="21600" y="21600"/>
                  </a:lnTo>
                  <a:lnTo>
                    <a:pt x="19336" y="12589"/>
                  </a:lnTo>
                  <a:lnTo>
                    <a:pt x="12733" y="8079"/>
                  </a:lnTo>
                  <a:lnTo>
                    <a:pt x="7069" y="2791"/>
                  </a:lnTo>
                  <a:lnTo>
                    <a:pt x="3732" y="804"/>
                  </a:lnTo>
                  <a:lnTo>
                    <a:pt x="560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1" name="i$ḻiḑe"/>
            <p:cNvSpPr/>
            <p:nvPr/>
          </p:nvSpPr>
          <p:spPr>
            <a:xfrm>
              <a:off x="10528896" y="4237475"/>
              <a:ext cx="115414" cy="9266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234" y="5118"/>
                  </a:moveTo>
                  <a:lnTo>
                    <a:pt x="15276" y="8929"/>
                  </a:lnTo>
                  <a:lnTo>
                    <a:pt x="12042" y="12689"/>
                  </a:lnTo>
                  <a:lnTo>
                    <a:pt x="9529" y="13918"/>
                  </a:lnTo>
                  <a:lnTo>
                    <a:pt x="6129" y="13388"/>
                  </a:lnTo>
                  <a:lnTo>
                    <a:pt x="4458" y="14970"/>
                  </a:lnTo>
                  <a:lnTo>
                    <a:pt x="2410" y="14970"/>
                  </a:lnTo>
                  <a:lnTo>
                    <a:pt x="0" y="15500"/>
                  </a:lnTo>
                  <a:lnTo>
                    <a:pt x="1862" y="17604"/>
                  </a:lnTo>
                  <a:lnTo>
                    <a:pt x="4420" y="17781"/>
                  </a:lnTo>
                  <a:lnTo>
                    <a:pt x="6466" y="21431"/>
                  </a:lnTo>
                  <a:lnTo>
                    <a:pt x="8263" y="21600"/>
                  </a:lnTo>
                  <a:lnTo>
                    <a:pt x="9828" y="19488"/>
                  </a:lnTo>
                  <a:lnTo>
                    <a:pt x="11671" y="17906"/>
                  </a:lnTo>
                  <a:lnTo>
                    <a:pt x="15657" y="16508"/>
                  </a:lnTo>
                  <a:lnTo>
                    <a:pt x="18364" y="13167"/>
                  </a:lnTo>
                  <a:lnTo>
                    <a:pt x="19934" y="9988"/>
                  </a:lnTo>
                  <a:lnTo>
                    <a:pt x="21457" y="7288"/>
                  </a:lnTo>
                  <a:lnTo>
                    <a:pt x="21600" y="3285"/>
                  </a:lnTo>
                  <a:lnTo>
                    <a:pt x="19702" y="0"/>
                  </a:lnTo>
                  <a:lnTo>
                    <a:pt x="19131" y="2158"/>
                  </a:lnTo>
                  <a:lnTo>
                    <a:pt x="18234" y="5118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2" name="íS1idè"/>
            <p:cNvSpPr/>
            <p:nvPr/>
          </p:nvSpPr>
          <p:spPr>
            <a:xfrm>
              <a:off x="9937920" y="4105530"/>
              <a:ext cx="657773" cy="38872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339" y="1069"/>
                  </a:moveTo>
                  <a:lnTo>
                    <a:pt x="1040" y="903"/>
                  </a:lnTo>
                  <a:lnTo>
                    <a:pt x="1266" y="12"/>
                  </a:lnTo>
                  <a:lnTo>
                    <a:pt x="2016" y="0"/>
                  </a:lnTo>
                  <a:lnTo>
                    <a:pt x="2684" y="12"/>
                  </a:lnTo>
                  <a:lnTo>
                    <a:pt x="2808" y="1131"/>
                  </a:lnTo>
                  <a:lnTo>
                    <a:pt x="3150" y="1972"/>
                  </a:lnTo>
                  <a:lnTo>
                    <a:pt x="3342" y="2473"/>
                  </a:lnTo>
                  <a:lnTo>
                    <a:pt x="3192" y="3510"/>
                  </a:lnTo>
                  <a:lnTo>
                    <a:pt x="3218" y="4141"/>
                  </a:lnTo>
                  <a:lnTo>
                    <a:pt x="3692" y="4939"/>
                  </a:lnTo>
                  <a:lnTo>
                    <a:pt x="4067" y="5627"/>
                  </a:lnTo>
                  <a:lnTo>
                    <a:pt x="4526" y="6342"/>
                  </a:lnTo>
                  <a:cubicBezTo>
                    <a:pt x="4633" y="6179"/>
                    <a:pt x="4728" y="5996"/>
                    <a:pt x="4809" y="5795"/>
                  </a:cubicBezTo>
                  <a:cubicBezTo>
                    <a:pt x="4941" y="5469"/>
                    <a:pt x="5034" y="5102"/>
                    <a:pt x="5083" y="4716"/>
                  </a:cubicBezTo>
                  <a:lnTo>
                    <a:pt x="5451" y="4478"/>
                  </a:lnTo>
                  <a:lnTo>
                    <a:pt x="6119" y="3931"/>
                  </a:lnTo>
                  <a:lnTo>
                    <a:pt x="6668" y="3385"/>
                  </a:lnTo>
                  <a:lnTo>
                    <a:pt x="7068" y="2838"/>
                  </a:lnTo>
                  <a:lnTo>
                    <a:pt x="7444" y="2122"/>
                  </a:lnTo>
                  <a:lnTo>
                    <a:pt x="8137" y="2122"/>
                  </a:lnTo>
                  <a:cubicBezTo>
                    <a:pt x="8213" y="2262"/>
                    <a:pt x="8288" y="2402"/>
                    <a:pt x="8362" y="2543"/>
                  </a:cubicBezTo>
                  <a:cubicBezTo>
                    <a:pt x="8481" y="2766"/>
                    <a:pt x="8597" y="2991"/>
                    <a:pt x="8713" y="3217"/>
                  </a:cubicBezTo>
                  <a:lnTo>
                    <a:pt x="9356" y="3708"/>
                  </a:lnTo>
                  <a:lnTo>
                    <a:pt x="10017" y="3953"/>
                  </a:lnTo>
                  <a:lnTo>
                    <a:pt x="10667" y="4583"/>
                  </a:lnTo>
                  <a:lnTo>
                    <a:pt x="11719" y="5004"/>
                  </a:lnTo>
                  <a:lnTo>
                    <a:pt x="12420" y="5579"/>
                  </a:lnTo>
                  <a:lnTo>
                    <a:pt x="13814" y="6239"/>
                  </a:lnTo>
                  <a:lnTo>
                    <a:pt x="14716" y="7388"/>
                  </a:lnTo>
                  <a:lnTo>
                    <a:pt x="15776" y="8749"/>
                  </a:lnTo>
                  <a:lnTo>
                    <a:pt x="16728" y="9464"/>
                  </a:lnTo>
                  <a:lnTo>
                    <a:pt x="17354" y="9911"/>
                  </a:lnTo>
                  <a:lnTo>
                    <a:pt x="17855" y="11325"/>
                  </a:lnTo>
                  <a:lnTo>
                    <a:pt x="18106" y="12349"/>
                  </a:lnTo>
                  <a:lnTo>
                    <a:pt x="17539" y="12799"/>
                  </a:lnTo>
                  <a:lnTo>
                    <a:pt x="17349" y="13484"/>
                  </a:lnTo>
                  <a:lnTo>
                    <a:pt x="17608" y="14382"/>
                  </a:lnTo>
                  <a:lnTo>
                    <a:pt x="18326" y="15070"/>
                  </a:lnTo>
                  <a:lnTo>
                    <a:pt x="18350" y="15982"/>
                  </a:lnTo>
                  <a:lnTo>
                    <a:pt x="18350" y="16933"/>
                  </a:lnTo>
                  <a:lnTo>
                    <a:pt x="18733" y="17701"/>
                  </a:lnTo>
                  <a:lnTo>
                    <a:pt x="19484" y="18246"/>
                  </a:lnTo>
                  <a:lnTo>
                    <a:pt x="20127" y="18373"/>
                  </a:lnTo>
                  <a:lnTo>
                    <a:pt x="20650" y="19209"/>
                  </a:lnTo>
                  <a:lnTo>
                    <a:pt x="21276" y="20051"/>
                  </a:lnTo>
                  <a:lnTo>
                    <a:pt x="21600" y="21054"/>
                  </a:lnTo>
                  <a:lnTo>
                    <a:pt x="21500" y="21600"/>
                  </a:lnTo>
                  <a:lnTo>
                    <a:pt x="20623" y="21026"/>
                  </a:lnTo>
                  <a:lnTo>
                    <a:pt x="20131" y="20705"/>
                  </a:lnTo>
                  <a:lnTo>
                    <a:pt x="19072" y="20663"/>
                  </a:lnTo>
                  <a:lnTo>
                    <a:pt x="18170" y="20158"/>
                  </a:lnTo>
                  <a:lnTo>
                    <a:pt x="17728" y="19485"/>
                  </a:lnTo>
                  <a:lnTo>
                    <a:pt x="17478" y="18967"/>
                  </a:lnTo>
                  <a:lnTo>
                    <a:pt x="17228" y="17746"/>
                  </a:lnTo>
                  <a:lnTo>
                    <a:pt x="16877" y="16708"/>
                  </a:lnTo>
                  <a:lnTo>
                    <a:pt x="16402" y="15951"/>
                  </a:lnTo>
                  <a:lnTo>
                    <a:pt x="15525" y="14954"/>
                  </a:lnTo>
                  <a:lnTo>
                    <a:pt x="14876" y="14284"/>
                  </a:lnTo>
                  <a:lnTo>
                    <a:pt x="14242" y="14284"/>
                  </a:lnTo>
                  <a:lnTo>
                    <a:pt x="13699" y="15489"/>
                  </a:lnTo>
                  <a:cubicBezTo>
                    <a:pt x="13655" y="15662"/>
                    <a:pt x="13604" y="15830"/>
                    <a:pt x="13549" y="15993"/>
                  </a:cubicBezTo>
                  <a:cubicBezTo>
                    <a:pt x="13430" y="16338"/>
                    <a:pt x="13287" y="16658"/>
                    <a:pt x="13123" y="16945"/>
                  </a:cubicBezTo>
                  <a:lnTo>
                    <a:pt x="12398" y="17785"/>
                  </a:lnTo>
                  <a:lnTo>
                    <a:pt x="11380" y="17196"/>
                  </a:lnTo>
                  <a:lnTo>
                    <a:pt x="10929" y="17070"/>
                  </a:lnTo>
                  <a:cubicBezTo>
                    <a:pt x="10778" y="17231"/>
                    <a:pt x="10588" y="17247"/>
                    <a:pt x="10429" y="17112"/>
                  </a:cubicBezTo>
                  <a:cubicBezTo>
                    <a:pt x="10275" y="16981"/>
                    <a:pt x="10172" y="16728"/>
                    <a:pt x="10154" y="16440"/>
                  </a:cubicBezTo>
                  <a:lnTo>
                    <a:pt x="9620" y="15752"/>
                  </a:lnTo>
                  <a:lnTo>
                    <a:pt x="9169" y="15416"/>
                  </a:lnTo>
                  <a:lnTo>
                    <a:pt x="8374" y="15500"/>
                  </a:lnTo>
                  <a:lnTo>
                    <a:pt x="7783" y="15624"/>
                  </a:lnTo>
                  <a:lnTo>
                    <a:pt x="7609" y="15133"/>
                  </a:lnTo>
                  <a:lnTo>
                    <a:pt x="7084" y="15175"/>
                  </a:lnTo>
                  <a:lnTo>
                    <a:pt x="7283" y="14463"/>
                  </a:lnTo>
                  <a:lnTo>
                    <a:pt x="7684" y="14295"/>
                  </a:lnTo>
                  <a:lnTo>
                    <a:pt x="8067" y="13793"/>
                  </a:lnTo>
                  <a:lnTo>
                    <a:pt x="8425" y="13260"/>
                  </a:lnTo>
                  <a:lnTo>
                    <a:pt x="8424" y="12101"/>
                  </a:lnTo>
                  <a:lnTo>
                    <a:pt x="7998" y="10796"/>
                  </a:lnTo>
                  <a:cubicBezTo>
                    <a:pt x="7914" y="10491"/>
                    <a:pt x="7805" y="10208"/>
                    <a:pt x="7672" y="9955"/>
                  </a:cubicBezTo>
                  <a:cubicBezTo>
                    <a:pt x="7487" y="9602"/>
                    <a:pt x="7262" y="9316"/>
                    <a:pt x="7013" y="9100"/>
                  </a:cubicBezTo>
                  <a:cubicBezTo>
                    <a:pt x="6627" y="8764"/>
                    <a:pt x="6195" y="8604"/>
                    <a:pt x="5760" y="8637"/>
                  </a:cubicBezTo>
                  <a:lnTo>
                    <a:pt x="5460" y="7993"/>
                  </a:lnTo>
                  <a:lnTo>
                    <a:pt x="4992" y="7628"/>
                  </a:lnTo>
                  <a:lnTo>
                    <a:pt x="4219" y="6874"/>
                  </a:lnTo>
                  <a:cubicBezTo>
                    <a:pt x="4009" y="6592"/>
                    <a:pt x="3763" y="6395"/>
                    <a:pt x="3501" y="6299"/>
                  </a:cubicBezTo>
                  <a:cubicBezTo>
                    <a:pt x="3254" y="6207"/>
                    <a:pt x="2997" y="6207"/>
                    <a:pt x="2750" y="6299"/>
                  </a:cubicBezTo>
                  <a:lnTo>
                    <a:pt x="2183" y="6425"/>
                  </a:lnTo>
                  <a:lnTo>
                    <a:pt x="1674" y="5792"/>
                  </a:lnTo>
                  <a:lnTo>
                    <a:pt x="1674" y="4994"/>
                  </a:lnTo>
                  <a:lnTo>
                    <a:pt x="2200" y="4420"/>
                  </a:lnTo>
                  <a:lnTo>
                    <a:pt x="2400" y="3664"/>
                  </a:lnTo>
                  <a:lnTo>
                    <a:pt x="2125" y="3120"/>
                  </a:lnTo>
                  <a:lnTo>
                    <a:pt x="1524" y="2615"/>
                  </a:lnTo>
                  <a:lnTo>
                    <a:pt x="566" y="2138"/>
                  </a:lnTo>
                  <a:lnTo>
                    <a:pt x="0" y="1619"/>
                  </a:lnTo>
                  <a:lnTo>
                    <a:pt x="54" y="1017"/>
                  </a:lnTo>
                  <a:lnTo>
                    <a:pt x="339" y="1069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3" name="iṡ1íďè"/>
            <p:cNvSpPr/>
            <p:nvPr/>
          </p:nvSpPr>
          <p:spPr>
            <a:xfrm>
              <a:off x="10030474" y="3790111"/>
              <a:ext cx="18322" cy="2280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034" y="0"/>
                  </a:moveTo>
                  <a:lnTo>
                    <a:pt x="0" y="3883"/>
                  </a:lnTo>
                  <a:lnTo>
                    <a:pt x="4598" y="21600"/>
                  </a:lnTo>
                  <a:lnTo>
                    <a:pt x="21600" y="15889"/>
                  </a:lnTo>
                  <a:lnTo>
                    <a:pt x="21600" y="4677"/>
                  </a:lnTo>
                  <a:lnTo>
                    <a:pt x="11034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4" name="íŝľîďê"/>
            <p:cNvSpPr/>
            <p:nvPr/>
          </p:nvSpPr>
          <p:spPr>
            <a:xfrm>
              <a:off x="10351793" y="3476789"/>
              <a:ext cx="16360" cy="2187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547" y="0"/>
                  </a:moveTo>
                  <a:lnTo>
                    <a:pt x="2757" y="5238"/>
                  </a:lnTo>
                  <a:lnTo>
                    <a:pt x="0" y="18231"/>
                  </a:lnTo>
                  <a:lnTo>
                    <a:pt x="17487" y="21600"/>
                  </a:lnTo>
                  <a:lnTo>
                    <a:pt x="21600" y="12744"/>
                  </a:lnTo>
                  <a:lnTo>
                    <a:pt x="11547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5" name="išḷïďe"/>
            <p:cNvSpPr/>
            <p:nvPr/>
          </p:nvSpPr>
          <p:spPr>
            <a:xfrm>
              <a:off x="10325524" y="3553174"/>
              <a:ext cx="18349" cy="3115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652" y="0"/>
                  </a:moveTo>
                  <a:lnTo>
                    <a:pt x="0" y="4334"/>
                  </a:lnTo>
                  <a:lnTo>
                    <a:pt x="342" y="20725"/>
                  </a:lnTo>
                  <a:lnTo>
                    <a:pt x="18905" y="21600"/>
                  </a:lnTo>
                  <a:lnTo>
                    <a:pt x="21600" y="4465"/>
                  </a:lnTo>
                  <a:lnTo>
                    <a:pt x="5652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6" name="iṡlíďê"/>
            <p:cNvSpPr/>
            <p:nvPr/>
          </p:nvSpPr>
          <p:spPr>
            <a:xfrm>
              <a:off x="10830737" y="3809410"/>
              <a:ext cx="19066" cy="2893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1600" y="7350"/>
                  </a:lnTo>
                  <a:lnTo>
                    <a:pt x="7288" y="216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25400" cap="flat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2021/5/9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71733817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2021/5/9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252534700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2021/5/9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882037528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2021/5/9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793829739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2021/5/9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389332858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2021/5/9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610571163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theme/theme1.xml" Type="http://schemas.openxmlformats.org/officeDocument/2006/relationships/theme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10" Target="../slideLayouts/slideLayout13.xml" Type="http://schemas.openxmlformats.org/officeDocument/2006/relationships/slideLayout"/><Relationship Id="rId11" Target="../slideLayouts/slideLayout14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5.xml" Type="http://schemas.openxmlformats.org/officeDocument/2006/relationships/slideLayout"/><Relationship Id="rId3" Target="../slideLayouts/slideLayout6.xml" Type="http://schemas.openxmlformats.org/officeDocument/2006/relationships/slideLayout"/><Relationship Id="rId4" Target="../slideLayouts/slideLayout7.xml" Type="http://schemas.openxmlformats.org/officeDocument/2006/relationships/slideLayout"/><Relationship Id="rId5" Target="../slideLayouts/slideLayout8.xml" Type="http://schemas.openxmlformats.org/officeDocument/2006/relationships/slideLayout"/><Relationship Id="rId6" Target="../slideLayouts/slideLayout9.xml" Type="http://schemas.openxmlformats.org/officeDocument/2006/relationships/slideLayout"/><Relationship Id="rId7" Target="../slideLayouts/slideLayout10.xml" Type="http://schemas.openxmlformats.org/officeDocument/2006/relationships/slideLayout"/><Relationship Id="rId8" Target="../slideLayouts/slideLayout11.xml" Type="http://schemas.openxmlformats.org/officeDocument/2006/relationships/slideLayout"/><Relationship Id="rId9" Target="../slideLayouts/slideLayout12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79743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ea"/>
              </a:defRPr>
            </a:lvl1pPr>
          </a:lstStyle>
          <a:p>
            <a:fld id="{760FBDFE-C587-4B4C-A407-44438C67B59E}" type="datetimeFigureOut">
              <a:rPr lang="zh-CN" altLang="en-US" smtClean="0"/>
              <a:t>2021/5/9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+mn-ea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0</a:t>
            </a:fld>
            <a:endParaRPr lang="zh-CN" altLang="en-US"/>
          </a:p>
        </p:txBody>
      </p:sp>
      <p:sp>
        <p:nvSpPr>
          <p:cNvPr id="7" name="KSO_TEMPLATE" hidden="1"/>
          <p:cNvSpPr/>
          <p:nvPr userDrawn="1"/>
        </p:nvSpPr>
        <p:spPr>
          <a:xfrm flipH="1"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8" name="标题 7"/>
          <p:cNvSpPr>
            <a:spLocks noGrp="1"/>
          </p:cNvSpPr>
          <p:nvPr>
            <p:ph type="title" hasCustomPrompt="1"/>
          </p:nvPr>
        </p:nvSpPr>
        <p:spPr>
          <a:xfrm>
            <a:off x="669883" y="581225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2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+mn-ea"/>
                <a:ea typeface="+mn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  <p:sp>
        <p:nvSpPr>
          <p:cNvPr id="9" name="文本占位符 8"/>
          <p:cNvSpPr>
            <a:spLocks noGrp="1"/>
          </p:cNvSpPr>
          <p:nvPr>
            <p:ph type="body" idx="1" hasCustomPrompt="1"/>
          </p:nvPr>
        </p:nvSpPr>
        <p:spPr>
          <a:xfrm>
            <a:off x="669926" y="1508126"/>
            <a:ext cx="10852151" cy="4749165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zh-CN" altLang="en-US"/>
              <a:t>单击此处编辑正文</a:t>
            </a:r>
          </a:p>
          <a:p>
            <a:pPr lvl="0"/>
            <a:r>
              <a:rPr lang="zh-CN" altLang="en-US">
                <a:sym typeface="+mn-ea"/>
              </a:rPr>
              <a:t>单击此处编辑正文</a:t>
            </a:r>
            <a:endParaRPr lang="zh-CN" altLang="en-US"/>
          </a:p>
          <a:p>
            <a:pPr lvl="0"/>
            <a:r>
              <a:rPr lang="zh-CN" altLang="en-US">
                <a:sym typeface="+mn-ea"/>
              </a:rPr>
              <a:t>单击此处编辑正文</a:t>
            </a:r>
            <a:endParaRPr lang="zh-CN" altLang="en-US"/>
          </a:p>
          <a:p>
            <a:pPr lvl="0"/>
            <a:r>
              <a:rPr lang="zh-CN" altLang="en-US">
                <a:sym typeface="+mn-ea"/>
              </a:rPr>
              <a:t>单击此处编辑正文</a:t>
            </a:r>
            <a:endParaRPr lang="zh-CN" altLang="en-US"/>
          </a:p>
          <a:p>
            <a:pPr lvl="0"/>
            <a:r>
              <a:rPr lang="zh-CN" altLang="en-US">
                <a:sym typeface="+mn-ea"/>
              </a:rPr>
              <a:t>单击此处编辑正文</a:t>
            </a:r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ransition/>
  <p:timing/>
  <p:txStyles>
    <p:titleStyle>
      <a:lvl1pPr algn="l" defTabSz="913765" rtl="0" eaLnBrk="1" fontAlgn="auto" latinLnBrk="0" hangingPunct="1">
        <a:lnSpc>
          <a:spcPct val="100000"/>
        </a:lnSpc>
        <a:spcBef>
          <a:spcPct val="0"/>
        </a:spcBef>
        <a:buNone/>
        <a:defRPr sz="2800" b="1" u="none" strike="noStrike" kern="1200" cap="none" spc="200" normalizeH="0">
          <a:solidFill>
            <a:schemeClr val="tx1"/>
          </a:solidFill>
          <a:uFillTx/>
          <a:latin typeface="+mn-ea"/>
          <a:ea typeface="+mn-ea"/>
          <a:cs typeface="+mj-cs"/>
        </a:defRPr>
      </a:lvl1pPr>
    </p:titleStyle>
    <p:bodyStyle>
      <a:lvl1pPr marL="228600" indent="-228600" algn="l" defTabSz="913765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90204" pitchFamily="34" charset="0"/>
        <a:buChar char="•"/>
        <a:defRPr sz="1600" u="none" strike="noStrike" kern="1200" cap="none" spc="151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1pPr>
      <a:lvl2pPr marL="685800" indent="-228600" algn="l" defTabSz="913765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90204" pitchFamily="34" charset="0"/>
        <a:buChar char="•"/>
        <a:tabLst>
          <a:tab pos="1609090"/>
        </a:tabLst>
        <a:defRPr sz="1600" u="none" strike="noStrike" kern="1200" cap="none" spc="151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2pPr>
      <a:lvl3pPr marL="1143000" indent="-228600" algn="l" defTabSz="913765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90204" pitchFamily="34" charset="0"/>
        <a:buChar char="•"/>
        <a:defRPr sz="1600" u="none" strike="noStrike" kern="1200" cap="none" spc="151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3pPr>
      <a:lvl4pPr marL="1600200" indent="-228600" algn="l" defTabSz="913765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90204" pitchFamily="34" charset="0"/>
        <a:buChar char="•"/>
        <a:defRPr sz="1600" u="none" strike="noStrike" kern="1200" cap="none" spc="151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4pPr>
      <a:lvl5pPr marL="2057400" indent="-228600" algn="l" defTabSz="913765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90204" pitchFamily="34" charset="0"/>
        <a:buChar char="•"/>
        <a:defRPr sz="1600" u="none" strike="noStrike" kern="1200" cap="none" spc="151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5pPr>
      <a:lvl6pPr marL="2514600" indent="-228600" algn="l" defTabSz="913765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3765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3765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3765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2021/5/9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46563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9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ags/tag2.xml" Type="http://schemas.openxmlformats.org/officeDocument/2006/relationships/tags"/><Relationship Id="rId3" Target="../tags/tag3.xml" Type="http://schemas.openxmlformats.org/officeDocument/2006/relationships/tags"/></Relationships>
</file>

<file path=ppt/slides/_rels/slide10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tags/tag13.xml" Type="http://schemas.openxmlformats.org/officeDocument/2006/relationships/tags"/></Relationships>
</file>

<file path=ppt/slides/_rels/slide11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media/image4.pn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ags/tag14.xml" Type="http://schemas.openxmlformats.org/officeDocument/2006/relationships/tags"/><Relationship Id="rId3" Target="../media/image2.png" Type="http://schemas.openxmlformats.org/officeDocument/2006/relationships/image"/><Relationship Id="rId4" Target="../tags/tag15.xml" Type="http://schemas.openxmlformats.org/officeDocument/2006/relationships/tags"/></Relationships>
</file>

<file path=ppt/slides/_rels/slide1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ags/tag16.xml" Type="http://schemas.openxmlformats.org/officeDocument/2006/relationships/tags"/></Relationships>
</file>

<file path=ppt/slides/_rels/slide14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media/image2.png" Type="http://schemas.openxmlformats.org/officeDocument/2006/relationships/image"/><Relationship Id="rId3" Target="../tags/tag17.xml" Type="http://schemas.openxmlformats.org/officeDocument/2006/relationships/tags"/></Relationships>
</file>

<file path=ppt/slides/_rels/slide15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media/image5.png" Type="http://schemas.openxmlformats.org/officeDocument/2006/relationships/image"/><Relationship Id="rId3" Target="../tags/tag18.xml" Type="http://schemas.openxmlformats.org/officeDocument/2006/relationships/tags"/></Relationships>
</file>

<file path=ppt/slides/_rels/slide16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tags/tag19.xml" Type="http://schemas.openxmlformats.org/officeDocument/2006/relationships/tags"/></Relationships>
</file>

<file path=ppt/slides/_rels/slide1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ags/tag20.xml" Type="http://schemas.openxmlformats.org/officeDocument/2006/relationships/tags"/><Relationship Id="rId3" Target="../media/image2.png" Type="http://schemas.openxmlformats.org/officeDocument/2006/relationships/image"/><Relationship Id="rId4" Target="../tags/tag21.xml" Type="http://schemas.openxmlformats.org/officeDocument/2006/relationships/tags"/></Relationships>
</file>

<file path=ppt/slides/_rels/slide1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6.png" Type="http://schemas.openxmlformats.org/officeDocument/2006/relationships/image"/><Relationship Id="rId3" Target="../tags/tag22.xml" Type="http://schemas.openxmlformats.org/officeDocument/2006/relationships/tags"/></Relationships>
</file>

<file path=ppt/slides/_rels/slide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ags/tag4.xml" Type="http://schemas.openxmlformats.org/officeDocument/2006/relationships/tags"/><Relationship Id="rId3" Target="../tags/tag5.xml" Type="http://schemas.openxmlformats.org/officeDocument/2006/relationships/tags"/></Relationships>
</file>

<file path=ppt/slides/_rels/slide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ags/tag6.xml" Type="http://schemas.openxmlformats.org/officeDocument/2006/relationships/tags"/><Relationship Id="rId3" Target="../media/image2.png" Type="http://schemas.openxmlformats.org/officeDocument/2006/relationships/image"/><Relationship Id="rId4" Target="../tags/tag7.xml" Type="http://schemas.openxmlformats.org/officeDocument/2006/relationships/tags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ags/tag8.xml" Type="http://schemas.openxmlformats.org/officeDocument/2006/relationships/tags"/><Relationship Id="rId3" Target="../tags/tag9.xml" Type="http://schemas.openxmlformats.org/officeDocument/2006/relationships/tags"/></Relationships>
</file>

<file path=ppt/slides/_rels/slide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3.png" Type="http://schemas.openxmlformats.org/officeDocument/2006/relationships/image"/><Relationship Id="rId3" Target="../tags/tag10.xml" Type="http://schemas.openxmlformats.org/officeDocument/2006/relationships/tags"/></Relationships>
</file>

<file path=ppt/slides/_rels/slide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media/image2.png" Type="http://schemas.openxmlformats.org/officeDocument/2006/relationships/image"/><Relationship Id="rId3" Target="../tags/tag11.xml" Type="http://schemas.openxmlformats.org/officeDocument/2006/relationships/tags"/></Relationships>
</file>

<file path=ppt/slides/_rels/slide9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tags/tag12.xml" Type="http://schemas.openxmlformats.org/officeDocument/2006/relationships/tags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descr="本素材由iSlide™ 提供 iSlide™尊重知识产权并注重保护用户享有的各项权利。郑重提醒您： iSlide™插件中提供的任何信息内容的所有权、知识产权归其原始权利人或权利受让人所有，您免费/购买获得的是信息内容的使用权，并受下述条款的约束； 1. 您仅可以个人非商业用途使用该等信息内容，不可将信息内容的全部或部分用于出售，或以出租、出借、转让、分销、发布等其他任何方式供他人使用； 2. 禁止在接入互联网或移动互联网的任何网站、平台、应用或程序上以任何方式为他人提供iSlide™插件资源内容的下载。 The resource is supplied by iSlide™. iSlide™ respects all intellectual property rights and protects all the rights its users acquired.Solemnly remind you: The ownership and intellectual property of the resources supplied in iSlide Add-in belongs to its owner or the assignee of this ownership.you only acquired the usage of the resources supplied in iSlide Add-in, as well as respected the following restrain terms: 1.You are only allowed to use such resource for personal and non-commercial aim, not allowed to use such resource or part of it for the sale; or rent, lend, transfer to others; or distribution or release it in any way. 2.You are not permitted to provide the resource of iSlide Add-in in any website, platform, application access to the Internet or mobile Internet." id="79" name="dde2c2de-4721-42d5-ad7a-0e7cc1010371" title="iSlide™ 版权声明  COPYRIGHT NOTICE"/>
          <p:cNvGrpSpPr>
            <a:grpSpLocks noChangeAspect="1"/>
          </p:cNvGrpSpPr>
          <p:nvPr>
            <p:custDataLst>
              <p:tags r:id="rId2"/>
            </p:custDataLst>
          </p:nvPr>
        </p:nvGrpSpPr>
        <p:grpSpPr>
          <a:xfrm>
            <a:off x="502225" y="615108"/>
            <a:ext cx="11689775" cy="5627784"/>
            <a:chOff x="1071716" y="1247323"/>
            <a:chExt cx="10048568" cy="4837661"/>
          </a:xfrm>
          <a:solidFill>
            <a:schemeClr val="accent3">
              <a:lumMod val="20000"/>
              <a:lumOff val="80000"/>
              <a:alpha val="52000"/>
            </a:schemeClr>
          </a:solidFill>
        </p:grpSpPr>
        <p:sp>
          <p:nvSpPr>
            <p:cNvPr id="80" name="ïṥľíḓé"/>
            <p:cNvSpPr/>
            <p:nvPr/>
          </p:nvSpPr>
          <p:spPr>
            <a:xfrm>
              <a:off x="1071716" y="1560254"/>
              <a:ext cx="2892665" cy="224149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3471" y="862"/>
                  </a:moveTo>
                  <a:lnTo>
                    <a:pt x="3355" y="857"/>
                  </a:lnTo>
                  <a:lnTo>
                    <a:pt x="3271" y="882"/>
                  </a:lnTo>
                  <a:lnTo>
                    <a:pt x="3183" y="953"/>
                  </a:lnTo>
                  <a:lnTo>
                    <a:pt x="3184" y="1042"/>
                  </a:lnTo>
                  <a:lnTo>
                    <a:pt x="3333" y="1224"/>
                  </a:lnTo>
                  <a:lnTo>
                    <a:pt x="3405" y="1341"/>
                  </a:lnTo>
                  <a:lnTo>
                    <a:pt x="3390" y="1464"/>
                  </a:lnTo>
                  <a:lnTo>
                    <a:pt x="3242" y="1537"/>
                  </a:lnTo>
                  <a:lnTo>
                    <a:pt x="3142" y="1593"/>
                  </a:lnTo>
                  <a:lnTo>
                    <a:pt x="3051" y="1629"/>
                  </a:lnTo>
                  <a:lnTo>
                    <a:pt x="2932" y="1629"/>
                  </a:lnTo>
                  <a:lnTo>
                    <a:pt x="2859" y="1585"/>
                  </a:lnTo>
                  <a:lnTo>
                    <a:pt x="2789" y="1563"/>
                  </a:lnTo>
                  <a:lnTo>
                    <a:pt x="2709" y="1563"/>
                  </a:lnTo>
                  <a:lnTo>
                    <a:pt x="2538" y="1534"/>
                  </a:lnTo>
                  <a:lnTo>
                    <a:pt x="2466" y="1563"/>
                  </a:lnTo>
                  <a:lnTo>
                    <a:pt x="2365" y="1607"/>
                  </a:lnTo>
                  <a:lnTo>
                    <a:pt x="2298" y="1641"/>
                  </a:lnTo>
                  <a:lnTo>
                    <a:pt x="2170" y="1699"/>
                  </a:lnTo>
                  <a:lnTo>
                    <a:pt x="2067" y="1750"/>
                  </a:lnTo>
                  <a:lnTo>
                    <a:pt x="1990" y="1821"/>
                  </a:lnTo>
                  <a:lnTo>
                    <a:pt x="1951" y="1874"/>
                  </a:lnTo>
                  <a:lnTo>
                    <a:pt x="1983" y="1939"/>
                  </a:lnTo>
                  <a:lnTo>
                    <a:pt x="2111" y="2002"/>
                  </a:lnTo>
                  <a:lnTo>
                    <a:pt x="2233" y="2014"/>
                  </a:lnTo>
                  <a:lnTo>
                    <a:pt x="2276" y="2084"/>
                  </a:lnTo>
                  <a:lnTo>
                    <a:pt x="2346" y="2091"/>
                  </a:lnTo>
                  <a:lnTo>
                    <a:pt x="2437" y="2062"/>
                  </a:lnTo>
                  <a:lnTo>
                    <a:pt x="2540" y="1999"/>
                  </a:lnTo>
                  <a:lnTo>
                    <a:pt x="2612" y="1957"/>
                  </a:lnTo>
                  <a:lnTo>
                    <a:pt x="2743" y="1921"/>
                  </a:lnTo>
                  <a:lnTo>
                    <a:pt x="2857" y="1964"/>
                  </a:lnTo>
                  <a:lnTo>
                    <a:pt x="2857" y="2077"/>
                  </a:lnTo>
                  <a:lnTo>
                    <a:pt x="2787" y="2146"/>
                  </a:lnTo>
                  <a:lnTo>
                    <a:pt x="2684" y="2233"/>
                  </a:lnTo>
                  <a:lnTo>
                    <a:pt x="2588" y="2379"/>
                  </a:lnTo>
                  <a:lnTo>
                    <a:pt x="2406" y="2517"/>
                  </a:lnTo>
                  <a:lnTo>
                    <a:pt x="2207" y="2539"/>
                  </a:lnTo>
                  <a:lnTo>
                    <a:pt x="1909" y="2568"/>
                  </a:lnTo>
                  <a:lnTo>
                    <a:pt x="1651" y="2627"/>
                  </a:lnTo>
                  <a:lnTo>
                    <a:pt x="1469" y="2721"/>
                  </a:lnTo>
                  <a:lnTo>
                    <a:pt x="1322" y="2843"/>
                  </a:lnTo>
                  <a:lnTo>
                    <a:pt x="1251" y="2882"/>
                  </a:lnTo>
                  <a:lnTo>
                    <a:pt x="1186" y="3000"/>
                  </a:lnTo>
                  <a:lnTo>
                    <a:pt x="1231" y="3090"/>
                  </a:lnTo>
                  <a:lnTo>
                    <a:pt x="1253" y="3243"/>
                  </a:lnTo>
                  <a:lnTo>
                    <a:pt x="1206" y="3386"/>
                  </a:lnTo>
                  <a:lnTo>
                    <a:pt x="1138" y="3503"/>
                  </a:lnTo>
                  <a:lnTo>
                    <a:pt x="1047" y="3568"/>
                  </a:lnTo>
                  <a:lnTo>
                    <a:pt x="990" y="3598"/>
                  </a:lnTo>
                  <a:lnTo>
                    <a:pt x="895" y="3671"/>
                  </a:lnTo>
                  <a:lnTo>
                    <a:pt x="846" y="3748"/>
                  </a:lnTo>
                  <a:lnTo>
                    <a:pt x="900" y="3817"/>
                  </a:lnTo>
                  <a:lnTo>
                    <a:pt x="1049" y="3874"/>
                  </a:lnTo>
                  <a:lnTo>
                    <a:pt x="1159" y="3952"/>
                  </a:lnTo>
                  <a:lnTo>
                    <a:pt x="1272" y="3905"/>
                  </a:lnTo>
                  <a:lnTo>
                    <a:pt x="1375" y="3811"/>
                  </a:lnTo>
                  <a:lnTo>
                    <a:pt x="1500" y="3789"/>
                  </a:lnTo>
                  <a:lnTo>
                    <a:pt x="1562" y="3898"/>
                  </a:lnTo>
                  <a:lnTo>
                    <a:pt x="1479" y="4034"/>
                  </a:lnTo>
                  <a:lnTo>
                    <a:pt x="1276" y="4180"/>
                  </a:lnTo>
                  <a:lnTo>
                    <a:pt x="967" y="4357"/>
                  </a:lnTo>
                  <a:lnTo>
                    <a:pt x="603" y="4579"/>
                  </a:lnTo>
                  <a:lnTo>
                    <a:pt x="227" y="4739"/>
                  </a:lnTo>
                  <a:lnTo>
                    <a:pt x="77" y="4776"/>
                  </a:lnTo>
                  <a:lnTo>
                    <a:pt x="0" y="4852"/>
                  </a:lnTo>
                  <a:lnTo>
                    <a:pt x="90" y="4896"/>
                  </a:lnTo>
                  <a:lnTo>
                    <a:pt x="253" y="4896"/>
                  </a:lnTo>
                  <a:lnTo>
                    <a:pt x="574" y="4762"/>
                  </a:lnTo>
                  <a:lnTo>
                    <a:pt x="1090" y="4512"/>
                  </a:lnTo>
                  <a:lnTo>
                    <a:pt x="1721" y="4146"/>
                  </a:lnTo>
                  <a:lnTo>
                    <a:pt x="1947" y="4061"/>
                  </a:lnTo>
                  <a:lnTo>
                    <a:pt x="2151" y="4010"/>
                  </a:lnTo>
                  <a:lnTo>
                    <a:pt x="2424" y="3876"/>
                  </a:lnTo>
                  <a:lnTo>
                    <a:pt x="2669" y="3694"/>
                  </a:lnTo>
                  <a:lnTo>
                    <a:pt x="2845" y="3589"/>
                  </a:lnTo>
                  <a:lnTo>
                    <a:pt x="3007" y="3485"/>
                  </a:lnTo>
                  <a:lnTo>
                    <a:pt x="3144" y="3448"/>
                  </a:lnTo>
                  <a:lnTo>
                    <a:pt x="3223" y="3477"/>
                  </a:lnTo>
                  <a:lnTo>
                    <a:pt x="3316" y="3526"/>
                  </a:lnTo>
                  <a:lnTo>
                    <a:pt x="3468" y="3467"/>
                  </a:lnTo>
                  <a:lnTo>
                    <a:pt x="3802" y="3365"/>
                  </a:lnTo>
                  <a:lnTo>
                    <a:pt x="3944" y="3233"/>
                  </a:lnTo>
                  <a:lnTo>
                    <a:pt x="4086" y="3138"/>
                  </a:lnTo>
                  <a:lnTo>
                    <a:pt x="4204" y="3181"/>
                  </a:lnTo>
                  <a:lnTo>
                    <a:pt x="4397" y="3244"/>
                  </a:lnTo>
                  <a:lnTo>
                    <a:pt x="4521" y="3281"/>
                  </a:lnTo>
                  <a:lnTo>
                    <a:pt x="4639" y="3339"/>
                  </a:lnTo>
                  <a:lnTo>
                    <a:pt x="4775" y="3368"/>
                  </a:lnTo>
                  <a:lnTo>
                    <a:pt x="4854" y="3425"/>
                  </a:lnTo>
                  <a:lnTo>
                    <a:pt x="5019" y="3462"/>
                  </a:lnTo>
                  <a:lnTo>
                    <a:pt x="5175" y="3517"/>
                  </a:lnTo>
                  <a:lnTo>
                    <a:pt x="5355" y="3539"/>
                  </a:lnTo>
                  <a:lnTo>
                    <a:pt x="5417" y="3626"/>
                  </a:lnTo>
                  <a:lnTo>
                    <a:pt x="5565" y="3719"/>
                  </a:lnTo>
                  <a:lnTo>
                    <a:pt x="5597" y="3852"/>
                  </a:lnTo>
                  <a:lnTo>
                    <a:pt x="5745" y="3981"/>
                  </a:lnTo>
                  <a:lnTo>
                    <a:pt x="5908" y="3981"/>
                  </a:lnTo>
                  <a:lnTo>
                    <a:pt x="6085" y="4147"/>
                  </a:lnTo>
                  <a:lnTo>
                    <a:pt x="6174" y="4375"/>
                  </a:lnTo>
                  <a:lnTo>
                    <a:pt x="6176" y="4532"/>
                  </a:lnTo>
                  <a:lnTo>
                    <a:pt x="6104" y="4646"/>
                  </a:lnTo>
                  <a:lnTo>
                    <a:pt x="6105" y="4760"/>
                  </a:lnTo>
                  <a:lnTo>
                    <a:pt x="6133" y="4859"/>
                  </a:lnTo>
                  <a:lnTo>
                    <a:pt x="6182" y="4992"/>
                  </a:lnTo>
                  <a:lnTo>
                    <a:pt x="6142" y="5132"/>
                  </a:lnTo>
                  <a:lnTo>
                    <a:pt x="6087" y="5256"/>
                  </a:lnTo>
                  <a:lnTo>
                    <a:pt x="6047" y="5423"/>
                  </a:lnTo>
                  <a:lnTo>
                    <a:pt x="5980" y="5547"/>
                  </a:lnTo>
                  <a:lnTo>
                    <a:pt x="5974" y="5648"/>
                  </a:lnTo>
                  <a:lnTo>
                    <a:pt x="5991" y="5729"/>
                  </a:lnTo>
                  <a:lnTo>
                    <a:pt x="6063" y="5807"/>
                  </a:lnTo>
                  <a:lnTo>
                    <a:pt x="6052" y="5953"/>
                  </a:lnTo>
                  <a:lnTo>
                    <a:pt x="5940" y="6067"/>
                  </a:lnTo>
                  <a:lnTo>
                    <a:pt x="5904" y="6154"/>
                  </a:lnTo>
                  <a:lnTo>
                    <a:pt x="5939" y="6241"/>
                  </a:lnTo>
                  <a:lnTo>
                    <a:pt x="6058" y="6365"/>
                  </a:lnTo>
                  <a:lnTo>
                    <a:pt x="6223" y="6556"/>
                  </a:lnTo>
                  <a:lnTo>
                    <a:pt x="6343" y="6699"/>
                  </a:lnTo>
                  <a:lnTo>
                    <a:pt x="6434" y="6845"/>
                  </a:lnTo>
                  <a:lnTo>
                    <a:pt x="6500" y="7107"/>
                  </a:lnTo>
                  <a:lnTo>
                    <a:pt x="6489" y="7297"/>
                  </a:lnTo>
                  <a:lnTo>
                    <a:pt x="6460" y="7435"/>
                  </a:lnTo>
                  <a:lnTo>
                    <a:pt x="6404" y="7536"/>
                  </a:lnTo>
                  <a:lnTo>
                    <a:pt x="6347" y="7646"/>
                  </a:lnTo>
                  <a:lnTo>
                    <a:pt x="6233" y="7774"/>
                  </a:lnTo>
                  <a:lnTo>
                    <a:pt x="6155" y="7825"/>
                  </a:lnTo>
                  <a:lnTo>
                    <a:pt x="6116" y="7774"/>
                  </a:lnTo>
                  <a:lnTo>
                    <a:pt x="6099" y="7686"/>
                  </a:lnTo>
                  <a:lnTo>
                    <a:pt x="6184" y="7556"/>
                  </a:lnTo>
                  <a:lnTo>
                    <a:pt x="6118" y="7534"/>
                  </a:lnTo>
                  <a:lnTo>
                    <a:pt x="5937" y="7519"/>
                  </a:lnTo>
                  <a:lnTo>
                    <a:pt x="5869" y="7534"/>
                  </a:lnTo>
                  <a:lnTo>
                    <a:pt x="5847" y="7626"/>
                  </a:lnTo>
                  <a:lnTo>
                    <a:pt x="5773" y="7891"/>
                  </a:lnTo>
                  <a:lnTo>
                    <a:pt x="5640" y="8226"/>
                  </a:lnTo>
                  <a:lnTo>
                    <a:pt x="5551" y="8409"/>
                  </a:lnTo>
                  <a:lnTo>
                    <a:pt x="5477" y="8496"/>
                  </a:lnTo>
                  <a:lnTo>
                    <a:pt x="5437" y="8605"/>
                  </a:lnTo>
                  <a:lnTo>
                    <a:pt x="5358" y="8684"/>
                  </a:lnTo>
                  <a:lnTo>
                    <a:pt x="5286" y="8789"/>
                  </a:lnTo>
                  <a:lnTo>
                    <a:pt x="5207" y="8896"/>
                  </a:lnTo>
                  <a:lnTo>
                    <a:pt x="5129" y="8983"/>
                  </a:lnTo>
                  <a:lnTo>
                    <a:pt x="5067" y="9121"/>
                  </a:lnTo>
                  <a:lnTo>
                    <a:pt x="4998" y="9301"/>
                  </a:lnTo>
                  <a:lnTo>
                    <a:pt x="4938" y="9544"/>
                  </a:lnTo>
                  <a:lnTo>
                    <a:pt x="4887" y="9705"/>
                  </a:lnTo>
                  <a:lnTo>
                    <a:pt x="4728" y="9947"/>
                  </a:lnTo>
                  <a:lnTo>
                    <a:pt x="4614" y="10032"/>
                  </a:lnTo>
                  <a:lnTo>
                    <a:pt x="4588" y="10124"/>
                  </a:lnTo>
                  <a:lnTo>
                    <a:pt x="4607" y="10221"/>
                  </a:lnTo>
                  <a:lnTo>
                    <a:pt x="4667" y="10298"/>
                  </a:lnTo>
                  <a:lnTo>
                    <a:pt x="4646" y="10400"/>
                  </a:lnTo>
                  <a:lnTo>
                    <a:pt x="4578" y="10466"/>
                  </a:lnTo>
                  <a:lnTo>
                    <a:pt x="4533" y="10596"/>
                  </a:lnTo>
                  <a:lnTo>
                    <a:pt x="4533" y="10730"/>
                  </a:lnTo>
                  <a:lnTo>
                    <a:pt x="4564" y="10866"/>
                  </a:lnTo>
                  <a:lnTo>
                    <a:pt x="4615" y="10975"/>
                  </a:lnTo>
                  <a:lnTo>
                    <a:pt x="4687" y="11050"/>
                  </a:lnTo>
                  <a:lnTo>
                    <a:pt x="4672" y="11124"/>
                  </a:lnTo>
                  <a:lnTo>
                    <a:pt x="4602" y="11167"/>
                  </a:lnTo>
                  <a:lnTo>
                    <a:pt x="4575" y="11232"/>
                  </a:lnTo>
                  <a:lnTo>
                    <a:pt x="4638" y="11310"/>
                  </a:lnTo>
                  <a:lnTo>
                    <a:pt x="4658" y="11489"/>
                  </a:lnTo>
                  <a:lnTo>
                    <a:pt x="4708" y="11732"/>
                  </a:lnTo>
                  <a:lnTo>
                    <a:pt x="4757" y="12031"/>
                  </a:lnTo>
                  <a:lnTo>
                    <a:pt x="4809" y="12198"/>
                  </a:lnTo>
                  <a:lnTo>
                    <a:pt x="4889" y="12242"/>
                  </a:lnTo>
                  <a:lnTo>
                    <a:pt x="4983" y="12307"/>
                  </a:lnTo>
                  <a:lnTo>
                    <a:pt x="5074" y="12365"/>
                  </a:lnTo>
                  <a:lnTo>
                    <a:pt x="5182" y="12551"/>
                  </a:lnTo>
                  <a:lnTo>
                    <a:pt x="5257" y="12784"/>
                  </a:lnTo>
                  <a:lnTo>
                    <a:pt x="5291" y="13051"/>
                  </a:lnTo>
                  <a:lnTo>
                    <a:pt x="5251" y="13252"/>
                  </a:lnTo>
                  <a:lnTo>
                    <a:pt x="5228" y="13427"/>
                  </a:lnTo>
                  <a:lnTo>
                    <a:pt x="5243" y="13556"/>
                  </a:lnTo>
                  <a:lnTo>
                    <a:pt x="5361" y="13731"/>
                  </a:lnTo>
                  <a:lnTo>
                    <a:pt x="5475" y="14018"/>
                  </a:lnTo>
                  <a:lnTo>
                    <a:pt x="5549" y="14237"/>
                  </a:lnTo>
                  <a:lnTo>
                    <a:pt x="5534" y="14380"/>
                  </a:lnTo>
                  <a:lnTo>
                    <a:pt x="5455" y="14489"/>
                  </a:lnTo>
                  <a:lnTo>
                    <a:pt x="5444" y="14620"/>
                  </a:lnTo>
                  <a:lnTo>
                    <a:pt x="5538" y="14705"/>
                  </a:lnTo>
                  <a:lnTo>
                    <a:pt x="5553" y="14790"/>
                  </a:lnTo>
                  <a:lnTo>
                    <a:pt x="5597" y="14873"/>
                  </a:lnTo>
                  <a:lnTo>
                    <a:pt x="5705" y="14957"/>
                  </a:lnTo>
                  <a:lnTo>
                    <a:pt x="5832" y="15137"/>
                  </a:lnTo>
                  <a:lnTo>
                    <a:pt x="5849" y="15280"/>
                  </a:lnTo>
                  <a:lnTo>
                    <a:pt x="5806" y="15409"/>
                  </a:lnTo>
                  <a:lnTo>
                    <a:pt x="5785" y="15479"/>
                  </a:lnTo>
                  <a:lnTo>
                    <a:pt x="5785" y="15568"/>
                  </a:lnTo>
                  <a:lnTo>
                    <a:pt x="5876" y="15690"/>
                  </a:lnTo>
                  <a:lnTo>
                    <a:pt x="5983" y="15842"/>
                  </a:lnTo>
                  <a:lnTo>
                    <a:pt x="6074" y="15973"/>
                  </a:lnTo>
                  <a:lnTo>
                    <a:pt x="6165" y="16095"/>
                  </a:lnTo>
                  <a:lnTo>
                    <a:pt x="6241" y="16141"/>
                  </a:lnTo>
                  <a:lnTo>
                    <a:pt x="6223" y="16045"/>
                  </a:lnTo>
                  <a:lnTo>
                    <a:pt x="6167" y="15916"/>
                  </a:lnTo>
                  <a:lnTo>
                    <a:pt x="6083" y="15746"/>
                  </a:lnTo>
                  <a:lnTo>
                    <a:pt x="6049" y="15645"/>
                  </a:lnTo>
                  <a:lnTo>
                    <a:pt x="6033" y="15535"/>
                  </a:lnTo>
                  <a:lnTo>
                    <a:pt x="6033" y="15389"/>
                  </a:lnTo>
                  <a:lnTo>
                    <a:pt x="6006" y="15260"/>
                  </a:lnTo>
                  <a:lnTo>
                    <a:pt x="5944" y="15173"/>
                  </a:lnTo>
                  <a:lnTo>
                    <a:pt x="5928" y="15052"/>
                  </a:lnTo>
                  <a:lnTo>
                    <a:pt x="5923" y="14877"/>
                  </a:lnTo>
                  <a:lnTo>
                    <a:pt x="5917" y="14782"/>
                  </a:lnTo>
                  <a:lnTo>
                    <a:pt x="5826" y="14534"/>
                  </a:lnTo>
                  <a:lnTo>
                    <a:pt x="5720" y="14254"/>
                  </a:lnTo>
                  <a:lnTo>
                    <a:pt x="5646" y="13909"/>
                  </a:lnTo>
                  <a:lnTo>
                    <a:pt x="5549" y="13654"/>
                  </a:lnTo>
                  <a:lnTo>
                    <a:pt x="5538" y="13489"/>
                  </a:lnTo>
                  <a:lnTo>
                    <a:pt x="5583" y="13314"/>
                  </a:lnTo>
                  <a:lnTo>
                    <a:pt x="5657" y="13214"/>
                  </a:lnTo>
                  <a:lnTo>
                    <a:pt x="5739" y="13178"/>
                  </a:lnTo>
                  <a:lnTo>
                    <a:pt x="5837" y="13204"/>
                  </a:lnTo>
                  <a:lnTo>
                    <a:pt x="6002" y="13298"/>
                  </a:lnTo>
                  <a:lnTo>
                    <a:pt x="6041" y="13466"/>
                  </a:lnTo>
                  <a:lnTo>
                    <a:pt x="6021" y="13669"/>
                  </a:lnTo>
                  <a:lnTo>
                    <a:pt x="6083" y="13842"/>
                  </a:lnTo>
                  <a:lnTo>
                    <a:pt x="6123" y="14044"/>
                  </a:lnTo>
                  <a:lnTo>
                    <a:pt x="6214" y="14248"/>
                  </a:lnTo>
                  <a:lnTo>
                    <a:pt x="6284" y="14430"/>
                  </a:lnTo>
                  <a:lnTo>
                    <a:pt x="6364" y="14595"/>
                  </a:lnTo>
                  <a:lnTo>
                    <a:pt x="6436" y="14724"/>
                  </a:lnTo>
                  <a:lnTo>
                    <a:pt x="6560" y="14862"/>
                  </a:lnTo>
                  <a:lnTo>
                    <a:pt x="6578" y="15043"/>
                  </a:lnTo>
                  <a:lnTo>
                    <a:pt x="6534" y="15102"/>
                  </a:lnTo>
                  <a:lnTo>
                    <a:pt x="6506" y="15225"/>
                  </a:lnTo>
                  <a:lnTo>
                    <a:pt x="6626" y="15313"/>
                  </a:lnTo>
                  <a:lnTo>
                    <a:pt x="6758" y="15490"/>
                  </a:lnTo>
                  <a:lnTo>
                    <a:pt x="6832" y="15660"/>
                  </a:lnTo>
                  <a:lnTo>
                    <a:pt x="6946" y="15755"/>
                  </a:lnTo>
                  <a:lnTo>
                    <a:pt x="7001" y="15932"/>
                  </a:lnTo>
                  <a:lnTo>
                    <a:pt x="7069" y="16078"/>
                  </a:lnTo>
                  <a:lnTo>
                    <a:pt x="7141" y="16216"/>
                  </a:lnTo>
                  <a:lnTo>
                    <a:pt x="7193" y="16447"/>
                  </a:lnTo>
                  <a:lnTo>
                    <a:pt x="7230" y="16668"/>
                  </a:lnTo>
                  <a:lnTo>
                    <a:pt x="7224" y="16870"/>
                  </a:lnTo>
                  <a:lnTo>
                    <a:pt x="7174" y="17029"/>
                  </a:lnTo>
                  <a:lnTo>
                    <a:pt x="7125" y="17173"/>
                  </a:lnTo>
                  <a:lnTo>
                    <a:pt x="7142" y="17291"/>
                  </a:lnTo>
                  <a:lnTo>
                    <a:pt x="7204" y="17363"/>
                  </a:lnTo>
                  <a:lnTo>
                    <a:pt x="7292" y="17443"/>
                  </a:lnTo>
                  <a:lnTo>
                    <a:pt x="7417" y="17611"/>
                  </a:lnTo>
                  <a:lnTo>
                    <a:pt x="7500" y="17756"/>
                  </a:lnTo>
                  <a:lnTo>
                    <a:pt x="7591" y="17820"/>
                  </a:lnTo>
                  <a:lnTo>
                    <a:pt x="7800" y="17893"/>
                  </a:lnTo>
                  <a:lnTo>
                    <a:pt x="7925" y="18009"/>
                  </a:lnTo>
                  <a:lnTo>
                    <a:pt x="8090" y="18111"/>
                  </a:lnTo>
                  <a:lnTo>
                    <a:pt x="8241" y="18220"/>
                  </a:lnTo>
                  <a:lnTo>
                    <a:pt x="8372" y="18315"/>
                  </a:lnTo>
                  <a:lnTo>
                    <a:pt x="8507" y="18400"/>
                  </a:lnTo>
                  <a:lnTo>
                    <a:pt x="8706" y="18516"/>
                  </a:lnTo>
                  <a:lnTo>
                    <a:pt x="8842" y="18596"/>
                  </a:lnTo>
                  <a:lnTo>
                    <a:pt x="8943" y="18660"/>
                  </a:lnTo>
                  <a:lnTo>
                    <a:pt x="9047" y="18713"/>
                  </a:lnTo>
                  <a:lnTo>
                    <a:pt x="9142" y="18769"/>
                  </a:lnTo>
                  <a:lnTo>
                    <a:pt x="9212" y="18725"/>
                  </a:lnTo>
                  <a:lnTo>
                    <a:pt x="9284" y="18698"/>
                  </a:lnTo>
                  <a:lnTo>
                    <a:pt x="9443" y="18618"/>
                  </a:lnTo>
                  <a:lnTo>
                    <a:pt x="9551" y="18567"/>
                  </a:lnTo>
                  <a:lnTo>
                    <a:pt x="9694" y="18567"/>
                  </a:lnTo>
                  <a:lnTo>
                    <a:pt x="9830" y="18670"/>
                  </a:lnTo>
                  <a:lnTo>
                    <a:pt x="10001" y="18799"/>
                  </a:lnTo>
                  <a:lnTo>
                    <a:pt x="10103" y="18897"/>
                  </a:lnTo>
                  <a:lnTo>
                    <a:pt x="10183" y="19065"/>
                  </a:lnTo>
                  <a:lnTo>
                    <a:pt x="10280" y="19194"/>
                  </a:lnTo>
                  <a:lnTo>
                    <a:pt x="10399" y="19279"/>
                  </a:lnTo>
                  <a:lnTo>
                    <a:pt x="10524" y="19345"/>
                  </a:lnTo>
                  <a:lnTo>
                    <a:pt x="10621" y="19420"/>
                  </a:lnTo>
                  <a:lnTo>
                    <a:pt x="10755" y="19493"/>
                  </a:lnTo>
                  <a:lnTo>
                    <a:pt x="10877" y="19578"/>
                  </a:lnTo>
                  <a:lnTo>
                    <a:pt x="11002" y="19607"/>
                  </a:lnTo>
                  <a:lnTo>
                    <a:pt x="11156" y="19612"/>
                  </a:lnTo>
                  <a:lnTo>
                    <a:pt x="11241" y="19532"/>
                  </a:lnTo>
                  <a:lnTo>
                    <a:pt x="11335" y="19547"/>
                  </a:lnTo>
                  <a:lnTo>
                    <a:pt x="11364" y="19707"/>
                  </a:lnTo>
                  <a:lnTo>
                    <a:pt x="11392" y="19855"/>
                  </a:lnTo>
                  <a:lnTo>
                    <a:pt x="11426" y="19991"/>
                  </a:lnTo>
                  <a:lnTo>
                    <a:pt x="11500" y="20114"/>
                  </a:lnTo>
                  <a:lnTo>
                    <a:pt x="11589" y="20243"/>
                  </a:lnTo>
                  <a:lnTo>
                    <a:pt x="11653" y="20382"/>
                  </a:lnTo>
                  <a:lnTo>
                    <a:pt x="11664" y="20506"/>
                  </a:lnTo>
                  <a:lnTo>
                    <a:pt x="11682" y="20676"/>
                  </a:lnTo>
                  <a:lnTo>
                    <a:pt x="11772" y="20819"/>
                  </a:lnTo>
                  <a:lnTo>
                    <a:pt x="11902" y="20848"/>
                  </a:lnTo>
                  <a:lnTo>
                    <a:pt x="12025" y="20953"/>
                  </a:lnTo>
                  <a:lnTo>
                    <a:pt x="12094" y="21084"/>
                  </a:lnTo>
                  <a:lnTo>
                    <a:pt x="12179" y="21177"/>
                  </a:lnTo>
                  <a:lnTo>
                    <a:pt x="12295" y="21296"/>
                  </a:lnTo>
                  <a:lnTo>
                    <a:pt x="12435" y="21310"/>
                  </a:lnTo>
                  <a:lnTo>
                    <a:pt x="12549" y="21391"/>
                  </a:lnTo>
                  <a:lnTo>
                    <a:pt x="12667" y="21461"/>
                  </a:lnTo>
                  <a:lnTo>
                    <a:pt x="12729" y="21510"/>
                  </a:lnTo>
                  <a:lnTo>
                    <a:pt x="12864" y="21571"/>
                  </a:lnTo>
                  <a:lnTo>
                    <a:pt x="12989" y="21600"/>
                  </a:lnTo>
                  <a:lnTo>
                    <a:pt x="13033" y="21529"/>
                  </a:lnTo>
                  <a:lnTo>
                    <a:pt x="12995" y="21406"/>
                  </a:lnTo>
                  <a:lnTo>
                    <a:pt x="13103" y="21304"/>
                  </a:lnTo>
                  <a:lnTo>
                    <a:pt x="13183" y="21223"/>
                  </a:lnTo>
                  <a:lnTo>
                    <a:pt x="13268" y="21158"/>
                  </a:lnTo>
                  <a:lnTo>
                    <a:pt x="13213" y="21056"/>
                  </a:lnTo>
                  <a:lnTo>
                    <a:pt x="13081" y="21093"/>
                  </a:lnTo>
                  <a:lnTo>
                    <a:pt x="12971" y="21149"/>
                  </a:lnTo>
                  <a:lnTo>
                    <a:pt x="12887" y="21241"/>
                  </a:lnTo>
                  <a:lnTo>
                    <a:pt x="12803" y="21285"/>
                  </a:lnTo>
                  <a:lnTo>
                    <a:pt x="12762" y="21202"/>
                  </a:lnTo>
                  <a:lnTo>
                    <a:pt x="12656" y="21154"/>
                  </a:lnTo>
                  <a:lnTo>
                    <a:pt x="12537" y="21095"/>
                  </a:lnTo>
                  <a:lnTo>
                    <a:pt x="12412" y="20986"/>
                  </a:lnTo>
                  <a:lnTo>
                    <a:pt x="12350" y="20797"/>
                  </a:lnTo>
                  <a:lnTo>
                    <a:pt x="12262" y="20656"/>
                  </a:lnTo>
                  <a:lnTo>
                    <a:pt x="12209" y="20570"/>
                  </a:lnTo>
                  <a:lnTo>
                    <a:pt x="12187" y="20410"/>
                  </a:lnTo>
                  <a:lnTo>
                    <a:pt x="12198" y="20249"/>
                  </a:lnTo>
                  <a:lnTo>
                    <a:pt x="12225" y="20028"/>
                  </a:lnTo>
                  <a:lnTo>
                    <a:pt x="12236" y="19853"/>
                  </a:lnTo>
                  <a:lnTo>
                    <a:pt x="12264" y="19692"/>
                  </a:lnTo>
                  <a:lnTo>
                    <a:pt x="12287" y="19534"/>
                  </a:lnTo>
                  <a:lnTo>
                    <a:pt x="12302" y="19376"/>
                  </a:lnTo>
                  <a:lnTo>
                    <a:pt x="12330" y="19230"/>
                  </a:lnTo>
                  <a:lnTo>
                    <a:pt x="12364" y="19073"/>
                  </a:lnTo>
                  <a:lnTo>
                    <a:pt x="12324" y="18924"/>
                  </a:lnTo>
                  <a:lnTo>
                    <a:pt x="12279" y="18783"/>
                  </a:lnTo>
                  <a:lnTo>
                    <a:pt x="12107" y="18728"/>
                  </a:lnTo>
                  <a:lnTo>
                    <a:pt x="11924" y="18714"/>
                  </a:lnTo>
                  <a:lnTo>
                    <a:pt x="11751" y="18714"/>
                  </a:lnTo>
                  <a:lnTo>
                    <a:pt x="11628" y="18765"/>
                  </a:lnTo>
                  <a:lnTo>
                    <a:pt x="11406" y="18816"/>
                  </a:lnTo>
                  <a:lnTo>
                    <a:pt x="11165" y="18816"/>
                  </a:lnTo>
                  <a:lnTo>
                    <a:pt x="11133" y="18658"/>
                  </a:lnTo>
                  <a:lnTo>
                    <a:pt x="11154" y="18467"/>
                  </a:lnTo>
                  <a:lnTo>
                    <a:pt x="11237" y="18145"/>
                  </a:lnTo>
                  <a:lnTo>
                    <a:pt x="11347" y="17912"/>
                  </a:lnTo>
                  <a:lnTo>
                    <a:pt x="11460" y="17663"/>
                  </a:lnTo>
                  <a:lnTo>
                    <a:pt x="11505" y="17483"/>
                  </a:lnTo>
                  <a:lnTo>
                    <a:pt x="11604" y="17196"/>
                  </a:lnTo>
                  <a:lnTo>
                    <a:pt x="11683" y="17024"/>
                  </a:lnTo>
                  <a:lnTo>
                    <a:pt x="11689" y="16887"/>
                  </a:lnTo>
                  <a:lnTo>
                    <a:pt x="11632" y="16817"/>
                  </a:lnTo>
                  <a:lnTo>
                    <a:pt x="11551" y="16802"/>
                  </a:lnTo>
                  <a:lnTo>
                    <a:pt x="11477" y="16780"/>
                  </a:lnTo>
                  <a:lnTo>
                    <a:pt x="11365" y="16780"/>
                  </a:lnTo>
                  <a:lnTo>
                    <a:pt x="11234" y="16802"/>
                  </a:lnTo>
                  <a:lnTo>
                    <a:pt x="11104" y="16839"/>
                  </a:lnTo>
                  <a:lnTo>
                    <a:pt x="11028" y="16887"/>
                  </a:lnTo>
                  <a:lnTo>
                    <a:pt x="10924" y="16956"/>
                  </a:lnTo>
                  <a:lnTo>
                    <a:pt x="10890" y="17029"/>
                  </a:lnTo>
                  <a:lnTo>
                    <a:pt x="10884" y="17157"/>
                  </a:lnTo>
                  <a:lnTo>
                    <a:pt x="10833" y="17347"/>
                  </a:lnTo>
                  <a:lnTo>
                    <a:pt x="10751" y="17509"/>
                  </a:lnTo>
                  <a:lnTo>
                    <a:pt x="10649" y="17596"/>
                  </a:lnTo>
                  <a:lnTo>
                    <a:pt x="10454" y="17759"/>
                  </a:lnTo>
                  <a:lnTo>
                    <a:pt x="10312" y="17818"/>
                  </a:lnTo>
                  <a:lnTo>
                    <a:pt x="10135" y="17898"/>
                  </a:lnTo>
                  <a:lnTo>
                    <a:pt x="9999" y="17898"/>
                  </a:lnTo>
                  <a:lnTo>
                    <a:pt x="9792" y="17879"/>
                  </a:lnTo>
                  <a:lnTo>
                    <a:pt x="9606" y="17831"/>
                  </a:lnTo>
                  <a:lnTo>
                    <a:pt x="9447" y="17654"/>
                  </a:lnTo>
                  <a:lnTo>
                    <a:pt x="9334" y="17487"/>
                  </a:lnTo>
                  <a:lnTo>
                    <a:pt x="9279" y="17285"/>
                  </a:lnTo>
                  <a:lnTo>
                    <a:pt x="9196" y="16914"/>
                  </a:lnTo>
                  <a:lnTo>
                    <a:pt x="9146" y="16624"/>
                  </a:lnTo>
                  <a:lnTo>
                    <a:pt x="9129" y="16345"/>
                  </a:lnTo>
                  <a:lnTo>
                    <a:pt x="9167" y="16032"/>
                  </a:lnTo>
                  <a:lnTo>
                    <a:pt x="9286" y="15655"/>
                  </a:lnTo>
                  <a:lnTo>
                    <a:pt x="9383" y="15401"/>
                  </a:lnTo>
                  <a:lnTo>
                    <a:pt x="9400" y="15183"/>
                  </a:lnTo>
                  <a:lnTo>
                    <a:pt x="9406" y="14977"/>
                  </a:lnTo>
                  <a:lnTo>
                    <a:pt x="9444" y="14790"/>
                  </a:lnTo>
                  <a:lnTo>
                    <a:pt x="9506" y="14595"/>
                  </a:lnTo>
                  <a:lnTo>
                    <a:pt x="9635" y="14457"/>
                  </a:lnTo>
                  <a:lnTo>
                    <a:pt x="9806" y="14284"/>
                  </a:lnTo>
                  <a:lnTo>
                    <a:pt x="10189" y="14050"/>
                  </a:lnTo>
                  <a:lnTo>
                    <a:pt x="10354" y="13911"/>
                  </a:lnTo>
                  <a:lnTo>
                    <a:pt x="10480" y="13836"/>
                  </a:lnTo>
                  <a:lnTo>
                    <a:pt x="10603" y="13720"/>
                  </a:lnTo>
                  <a:lnTo>
                    <a:pt x="10739" y="13684"/>
                  </a:lnTo>
                  <a:lnTo>
                    <a:pt x="10870" y="13684"/>
                  </a:lnTo>
                  <a:lnTo>
                    <a:pt x="10993" y="13742"/>
                  </a:lnTo>
                  <a:lnTo>
                    <a:pt x="11150" y="13886"/>
                  </a:lnTo>
                  <a:lnTo>
                    <a:pt x="11296" y="13993"/>
                  </a:lnTo>
                  <a:lnTo>
                    <a:pt x="11413" y="14043"/>
                  </a:lnTo>
                  <a:lnTo>
                    <a:pt x="11504" y="14043"/>
                  </a:lnTo>
                  <a:lnTo>
                    <a:pt x="11606" y="13970"/>
                  </a:lnTo>
                  <a:lnTo>
                    <a:pt x="11711" y="13735"/>
                  </a:lnTo>
                  <a:lnTo>
                    <a:pt x="11875" y="13611"/>
                  </a:lnTo>
                  <a:lnTo>
                    <a:pt x="12014" y="13548"/>
                  </a:lnTo>
                  <a:lnTo>
                    <a:pt x="12178" y="13504"/>
                  </a:lnTo>
                  <a:lnTo>
                    <a:pt x="12297" y="13548"/>
                  </a:lnTo>
                  <a:lnTo>
                    <a:pt x="12373" y="13646"/>
                  </a:lnTo>
                  <a:lnTo>
                    <a:pt x="12497" y="13704"/>
                  </a:lnTo>
                  <a:lnTo>
                    <a:pt x="12604" y="13781"/>
                  </a:lnTo>
                  <a:lnTo>
                    <a:pt x="12701" y="13812"/>
                  </a:lnTo>
                  <a:lnTo>
                    <a:pt x="12778" y="13740"/>
                  </a:lnTo>
                  <a:lnTo>
                    <a:pt x="12875" y="13710"/>
                  </a:lnTo>
                  <a:lnTo>
                    <a:pt x="12998" y="13746"/>
                  </a:lnTo>
                  <a:lnTo>
                    <a:pt x="13081" y="13890"/>
                  </a:lnTo>
                  <a:lnTo>
                    <a:pt x="13168" y="13996"/>
                  </a:lnTo>
                  <a:lnTo>
                    <a:pt x="13228" y="14124"/>
                  </a:lnTo>
                  <a:lnTo>
                    <a:pt x="13245" y="14260"/>
                  </a:lnTo>
                  <a:lnTo>
                    <a:pt x="13188" y="14382"/>
                  </a:lnTo>
                  <a:lnTo>
                    <a:pt x="13150" y="14515"/>
                  </a:lnTo>
                  <a:lnTo>
                    <a:pt x="13150" y="14661"/>
                  </a:lnTo>
                  <a:lnTo>
                    <a:pt x="13213" y="14744"/>
                  </a:lnTo>
                  <a:lnTo>
                    <a:pt x="13265" y="14853"/>
                  </a:lnTo>
                  <a:lnTo>
                    <a:pt x="13283" y="15108"/>
                  </a:lnTo>
                  <a:lnTo>
                    <a:pt x="13334" y="15290"/>
                  </a:lnTo>
                  <a:lnTo>
                    <a:pt x="13452" y="15424"/>
                  </a:lnTo>
                  <a:lnTo>
                    <a:pt x="13548" y="15365"/>
                  </a:lnTo>
                  <a:lnTo>
                    <a:pt x="13603" y="15222"/>
                  </a:lnTo>
                  <a:lnTo>
                    <a:pt x="13654" y="15037"/>
                  </a:lnTo>
                  <a:lnTo>
                    <a:pt x="13654" y="14814"/>
                  </a:lnTo>
                  <a:lnTo>
                    <a:pt x="13681" y="14602"/>
                  </a:lnTo>
                  <a:lnTo>
                    <a:pt x="13650" y="14293"/>
                  </a:lnTo>
                  <a:lnTo>
                    <a:pt x="13616" y="14170"/>
                  </a:lnTo>
                  <a:lnTo>
                    <a:pt x="13599" y="13973"/>
                  </a:lnTo>
                  <a:lnTo>
                    <a:pt x="13582" y="13688"/>
                  </a:lnTo>
                  <a:lnTo>
                    <a:pt x="13593" y="13506"/>
                  </a:lnTo>
                  <a:lnTo>
                    <a:pt x="13658" y="13353"/>
                  </a:lnTo>
                  <a:lnTo>
                    <a:pt x="13728" y="13200"/>
                  </a:lnTo>
                  <a:lnTo>
                    <a:pt x="13825" y="13091"/>
                  </a:lnTo>
                  <a:lnTo>
                    <a:pt x="13927" y="12967"/>
                  </a:lnTo>
                  <a:lnTo>
                    <a:pt x="14218" y="12701"/>
                  </a:lnTo>
                  <a:lnTo>
                    <a:pt x="14326" y="12563"/>
                  </a:lnTo>
                  <a:lnTo>
                    <a:pt x="14453" y="12468"/>
                  </a:lnTo>
                  <a:lnTo>
                    <a:pt x="14577" y="12404"/>
                  </a:lnTo>
                  <a:lnTo>
                    <a:pt x="14723" y="12341"/>
                  </a:lnTo>
                  <a:lnTo>
                    <a:pt x="14852" y="12246"/>
                  </a:lnTo>
                  <a:lnTo>
                    <a:pt x="14935" y="12127"/>
                  </a:lnTo>
                  <a:lnTo>
                    <a:pt x="15055" y="12032"/>
                  </a:lnTo>
                  <a:lnTo>
                    <a:pt x="15152" y="11945"/>
                  </a:lnTo>
                  <a:lnTo>
                    <a:pt x="15263" y="11753"/>
                  </a:lnTo>
                  <a:lnTo>
                    <a:pt x="15280" y="11595"/>
                  </a:lnTo>
                  <a:lnTo>
                    <a:pt x="15303" y="11434"/>
                  </a:lnTo>
                  <a:lnTo>
                    <a:pt x="15281" y="11276"/>
                  </a:lnTo>
                  <a:lnTo>
                    <a:pt x="15281" y="11116"/>
                  </a:lnTo>
                  <a:lnTo>
                    <a:pt x="15303" y="10934"/>
                  </a:lnTo>
                  <a:lnTo>
                    <a:pt x="15389" y="10761"/>
                  </a:lnTo>
                  <a:lnTo>
                    <a:pt x="15482" y="10761"/>
                  </a:lnTo>
                  <a:lnTo>
                    <a:pt x="15499" y="10880"/>
                  </a:lnTo>
                  <a:lnTo>
                    <a:pt x="15546" y="11021"/>
                  </a:lnTo>
                  <a:lnTo>
                    <a:pt x="15614" y="10967"/>
                  </a:lnTo>
                  <a:lnTo>
                    <a:pt x="15535" y="10727"/>
                  </a:lnTo>
                  <a:lnTo>
                    <a:pt x="15650" y="10569"/>
                  </a:lnTo>
                  <a:lnTo>
                    <a:pt x="15762" y="10432"/>
                  </a:lnTo>
                  <a:lnTo>
                    <a:pt x="16024" y="10381"/>
                  </a:lnTo>
                  <a:lnTo>
                    <a:pt x="16117" y="10289"/>
                  </a:lnTo>
                  <a:lnTo>
                    <a:pt x="16183" y="10120"/>
                  </a:lnTo>
                  <a:lnTo>
                    <a:pt x="16253" y="10035"/>
                  </a:lnTo>
                  <a:lnTo>
                    <a:pt x="16440" y="9841"/>
                  </a:lnTo>
                  <a:lnTo>
                    <a:pt x="16600" y="9797"/>
                  </a:lnTo>
                  <a:lnTo>
                    <a:pt x="16827" y="9761"/>
                  </a:lnTo>
                  <a:lnTo>
                    <a:pt x="16975" y="9680"/>
                  </a:lnTo>
                  <a:lnTo>
                    <a:pt x="17100" y="9613"/>
                  </a:lnTo>
                  <a:lnTo>
                    <a:pt x="17191" y="9547"/>
                  </a:lnTo>
                  <a:lnTo>
                    <a:pt x="17242" y="9250"/>
                  </a:lnTo>
                  <a:lnTo>
                    <a:pt x="17356" y="9134"/>
                  </a:lnTo>
                  <a:lnTo>
                    <a:pt x="17482" y="9045"/>
                  </a:lnTo>
                  <a:lnTo>
                    <a:pt x="17579" y="8965"/>
                  </a:lnTo>
                  <a:lnTo>
                    <a:pt x="17788" y="8827"/>
                  </a:lnTo>
                  <a:lnTo>
                    <a:pt x="17966" y="8684"/>
                  </a:lnTo>
                  <a:lnTo>
                    <a:pt x="18192" y="8613"/>
                  </a:lnTo>
                  <a:lnTo>
                    <a:pt x="18339" y="8516"/>
                  </a:lnTo>
                  <a:lnTo>
                    <a:pt x="18489" y="8428"/>
                  </a:lnTo>
                  <a:lnTo>
                    <a:pt x="18633" y="8365"/>
                  </a:lnTo>
                  <a:lnTo>
                    <a:pt x="18762" y="8309"/>
                  </a:lnTo>
                  <a:lnTo>
                    <a:pt x="18913" y="8309"/>
                  </a:lnTo>
                  <a:lnTo>
                    <a:pt x="19010" y="8350"/>
                  </a:lnTo>
                  <a:lnTo>
                    <a:pt x="19016" y="8472"/>
                  </a:lnTo>
                  <a:lnTo>
                    <a:pt x="18873" y="8513"/>
                  </a:lnTo>
                  <a:lnTo>
                    <a:pt x="18706" y="8635"/>
                  </a:lnTo>
                  <a:lnTo>
                    <a:pt x="18595" y="8691"/>
                  </a:lnTo>
                  <a:lnTo>
                    <a:pt x="18495" y="8751"/>
                  </a:lnTo>
                  <a:lnTo>
                    <a:pt x="18450" y="8839"/>
                  </a:lnTo>
                  <a:lnTo>
                    <a:pt x="18511" y="8931"/>
                  </a:lnTo>
                  <a:lnTo>
                    <a:pt x="18611" y="8931"/>
                  </a:lnTo>
                  <a:lnTo>
                    <a:pt x="18791" y="8827"/>
                  </a:lnTo>
                  <a:lnTo>
                    <a:pt x="18930" y="8727"/>
                  </a:lnTo>
                  <a:lnTo>
                    <a:pt x="19074" y="8650"/>
                  </a:lnTo>
                  <a:lnTo>
                    <a:pt x="19244" y="8635"/>
                  </a:lnTo>
                  <a:cubicBezTo>
                    <a:pt x="19290" y="8619"/>
                    <a:pt x="19335" y="8600"/>
                    <a:pt x="19379" y="8579"/>
                  </a:cubicBezTo>
                  <a:cubicBezTo>
                    <a:pt x="19434" y="8553"/>
                    <a:pt x="19488" y="8523"/>
                    <a:pt x="19541" y="8489"/>
                  </a:cubicBezTo>
                  <a:lnTo>
                    <a:pt x="19653" y="8409"/>
                  </a:lnTo>
                  <a:lnTo>
                    <a:pt x="19869" y="8294"/>
                  </a:lnTo>
                  <a:lnTo>
                    <a:pt x="19833" y="8195"/>
                  </a:lnTo>
                  <a:lnTo>
                    <a:pt x="19698" y="8202"/>
                  </a:lnTo>
                  <a:lnTo>
                    <a:pt x="19554" y="8292"/>
                  </a:lnTo>
                  <a:lnTo>
                    <a:pt x="19488" y="8314"/>
                  </a:lnTo>
                  <a:lnTo>
                    <a:pt x="19341" y="8314"/>
                  </a:lnTo>
                  <a:lnTo>
                    <a:pt x="19174" y="8207"/>
                  </a:lnTo>
                  <a:lnTo>
                    <a:pt x="18993" y="8112"/>
                  </a:lnTo>
                  <a:lnTo>
                    <a:pt x="18933" y="7978"/>
                  </a:lnTo>
                  <a:lnTo>
                    <a:pt x="18938" y="7840"/>
                  </a:lnTo>
                  <a:lnTo>
                    <a:pt x="18944" y="7690"/>
                  </a:lnTo>
                  <a:lnTo>
                    <a:pt x="19006" y="7610"/>
                  </a:lnTo>
                  <a:lnTo>
                    <a:pt x="19140" y="7428"/>
                  </a:lnTo>
                  <a:lnTo>
                    <a:pt x="19187" y="7345"/>
                  </a:lnTo>
                  <a:lnTo>
                    <a:pt x="19237" y="7180"/>
                  </a:lnTo>
                  <a:lnTo>
                    <a:pt x="19106" y="7144"/>
                  </a:lnTo>
                  <a:lnTo>
                    <a:pt x="18892" y="7163"/>
                  </a:lnTo>
                  <a:lnTo>
                    <a:pt x="18659" y="7228"/>
                  </a:lnTo>
                  <a:lnTo>
                    <a:pt x="18407" y="7344"/>
                  </a:lnTo>
                  <a:lnTo>
                    <a:pt x="18286" y="7459"/>
                  </a:lnTo>
                  <a:lnTo>
                    <a:pt x="18115" y="7495"/>
                  </a:lnTo>
                  <a:lnTo>
                    <a:pt x="18053" y="7522"/>
                  </a:lnTo>
                  <a:lnTo>
                    <a:pt x="17997" y="7406"/>
                  </a:lnTo>
                  <a:lnTo>
                    <a:pt x="18048" y="7304"/>
                  </a:lnTo>
                  <a:lnTo>
                    <a:pt x="18150" y="7238"/>
                  </a:lnTo>
                  <a:lnTo>
                    <a:pt x="18577" y="7007"/>
                  </a:lnTo>
                  <a:lnTo>
                    <a:pt x="18765" y="6862"/>
                  </a:lnTo>
                  <a:cubicBezTo>
                    <a:pt x="18809" y="6831"/>
                    <a:pt x="18854" y="6805"/>
                    <a:pt x="18901" y="6781"/>
                  </a:cubicBezTo>
                  <a:cubicBezTo>
                    <a:pt x="18965" y="6749"/>
                    <a:pt x="19031" y="6724"/>
                    <a:pt x="19098" y="6706"/>
                  </a:cubicBezTo>
                  <a:lnTo>
                    <a:pt x="19233" y="6665"/>
                  </a:lnTo>
                  <a:lnTo>
                    <a:pt x="19413" y="6636"/>
                  </a:lnTo>
                  <a:lnTo>
                    <a:pt x="19652" y="6658"/>
                  </a:lnTo>
                  <a:lnTo>
                    <a:pt x="19921" y="6687"/>
                  </a:lnTo>
                  <a:lnTo>
                    <a:pt x="20075" y="6660"/>
                  </a:lnTo>
                  <a:lnTo>
                    <a:pt x="20242" y="6618"/>
                  </a:lnTo>
                  <a:lnTo>
                    <a:pt x="20490" y="6615"/>
                  </a:lnTo>
                  <a:lnTo>
                    <a:pt x="20803" y="6477"/>
                  </a:lnTo>
                  <a:lnTo>
                    <a:pt x="20930" y="6409"/>
                  </a:lnTo>
                  <a:cubicBezTo>
                    <a:pt x="20988" y="6390"/>
                    <a:pt x="21045" y="6366"/>
                    <a:pt x="21099" y="6336"/>
                  </a:cubicBezTo>
                  <a:cubicBezTo>
                    <a:pt x="21140" y="6313"/>
                    <a:pt x="21179" y="6288"/>
                    <a:pt x="21217" y="6260"/>
                  </a:cubicBezTo>
                  <a:lnTo>
                    <a:pt x="21276" y="6209"/>
                  </a:lnTo>
                  <a:lnTo>
                    <a:pt x="21373" y="6131"/>
                  </a:lnTo>
                  <a:cubicBezTo>
                    <a:pt x="21397" y="6115"/>
                    <a:pt x="21420" y="6096"/>
                    <a:pt x="21441" y="6073"/>
                  </a:cubicBezTo>
                  <a:cubicBezTo>
                    <a:pt x="21471" y="6042"/>
                    <a:pt x="21497" y="6005"/>
                    <a:pt x="21518" y="5964"/>
                  </a:cubicBezTo>
                  <a:lnTo>
                    <a:pt x="21583" y="5842"/>
                  </a:lnTo>
                  <a:lnTo>
                    <a:pt x="21600" y="5716"/>
                  </a:lnTo>
                  <a:lnTo>
                    <a:pt x="21594" y="5645"/>
                  </a:lnTo>
                  <a:lnTo>
                    <a:pt x="21471" y="5526"/>
                  </a:lnTo>
                  <a:lnTo>
                    <a:pt x="21403" y="5467"/>
                  </a:lnTo>
                  <a:lnTo>
                    <a:pt x="21327" y="5446"/>
                  </a:lnTo>
                  <a:lnTo>
                    <a:pt x="21196" y="5446"/>
                  </a:lnTo>
                  <a:lnTo>
                    <a:pt x="21091" y="5453"/>
                  </a:lnTo>
                  <a:lnTo>
                    <a:pt x="20995" y="5547"/>
                  </a:lnTo>
                  <a:lnTo>
                    <a:pt x="20900" y="5567"/>
                  </a:lnTo>
                  <a:lnTo>
                    <a:pt x="20828" y="5523"/>
                  </a:lnTo>
                  <a:lnTo>
                    <a:pt x="20828" y="5416"/>
                  </a:lnTo>
                  <a:cubicBezTo>
                    <a:pt x="20860" y="5376"/>
                    <a:pt x="20896" y="5339"/>
                    <a:pt x="20934" y="5307"/>
                  </a:cubicBezTo>
                  <a:cubicBezTo>
                    <a:pt x="20959" y="5286"/>
                    <a:pt x="20985" y="5266"/>
                    <a:pt x="21011" y="5249"/>
                  </a:cubicBezTo>
                  <a:lnTo>
                    <a:pt x="20920" y="5120"/>
                  </a:lnTo>
                  <a:lnTo>
                    <a:pt x="20871" y="4942"/>
                  </a:lnTo>
                  <a:lnTo>
                    <a:pt x="20814" y="4814"/>
                  </a:lnTo>
                  <a:lnTo>
                    <a:pt x="20734" y="4712"/>
                  </a:lnTo>
                  <a:lnTo>
                    <a:pt x="20746" y="4563"/>
                  </a:lnTo>
                  <a:lnTo>
                    <a:pt x="20846" y="4476"/>
                  </a:lnTo>
                  <a:lnTo>
                    <a:pt x="20856" y="4345"/>
                  </a:lnTo>
                  <a:lnTo>
                    <a:pt x="20833" y="4183"/>
                  </a:lnTo>
                  <a:lnTo>
                    <a:pt x="20762" y="4113"/>
                  </a:lnTo>
                  <a:lnTo>
                    <a:pt x="20722" y="4001"/>
                  </a:lnTo>
                  <a:cubicBezTo>
                    <a:pt x="20752" y="3980"/>
                    <a:pt x="20776" y="3947"/>
                    <a:pt x="20790" y="3907"/>
                  </a:cubicBezTo>
                  <a:cubicBezTo>
                    <a:pt x="20808" y="3857"/>
                    <a:pt x="20810" y="3800"/>
                    <a:pt x="20796" y="3749"/>
                  </a:cubicBezTo>
                  <a:lnTo>
                    <a:pt x="20745" y="3647"/>
                  </a:lnTo>
                  <a:lnTo>
                    <a:pt x="20720" y="3537"/>
                  </a:lnTo>
                  <a:lnTo>
                    <a:pt x="20625" y="3493"/>
                  </a:lnTo>
                  <a:lnTo>
                    <a:pt x="20528" y="3632"/>
                  </a:lnTo>
                  <a:lnTo>
                    <a:pt x="20392" y="3756"/>
                  </a:lnTo>
                  <a:lnTo>
                    <a:pt x="20250" y="3892"/>
                  </a:lnTo>
                  <a:lnTo>
                    <a:pt x="20115" y="4018"/>
                  </a:lnTo>
                  <a:lnTo>
                    <a:pt x="19946" y="4098"/>
                  </a:lnTo>
                  <a:lnTo>
                    <a:pt x="19822" y="4091"/>
                  </a:lnTo>
                  <a:lnTo>
                    <a:pt x="19744" y="4074"/>
                  </a:lnTo>
                  <a:lnTo>
                    <a:pt x="19649" y="3952"/>
                  </a:lnTo>
                  <a:lnTo>
                    <a:pt x="19564" y="3858"/>
                  </a:lnTo>
                  <a:lnTo>
                    <a:pt x="19617" y="3705"/>
                  </a:lnTo>
                  <a:lnTo>
                    <a:pt x="19691" y="3562"/>
                  </a:lnTo>
                  <a:lnTo>
                    <a:pt x="19670" y="3362"/>
                  </a:lnTo>
                  <a:lnTo>
                    <a:pt x="19615" y="3265"/>
                  </a:lnTo>
                  <a:lnTo>
                    <a:pt x="19484" y="3118"/>
                  </a:lnTo>
                  <a:lnTo>
                    <a:pt x="19382" y="3053"/>
                  </a:lnTo>
                  <a:lnTo>
                    <a:pt x="19268" y="2958"/>
                  </a:lnTo>
                  <a:lnTo>
                    <a:pt x="19145" y="2912"/>
                  </a:lnTo>
                  <a:lnTo>
                    <a:pt x="19014" y="2919"/>
                  </a:lnTo>
                  <a:lnTo>
                    <a:pt x="18924" y="2834"/>
                  </a:lnTo>
                  <a:lnTo>
                    <a:pt x="18793" y="2819"/>
                  </a:lnTo>
                  <a:lnTo>
                    <a:pt x="18658" y="2819"/>
                  </a:lnTo>
                  <a:lnTo>
                    <a:pt x="18524" y="2863"/>
                  </a:lnTo>
                  <a:lnTo>
                    <a:pt x="18416" y="2934"/>
                  </a:lnTo>
                  <a:lnTo>
                    <a:pt x="18334" y="2997"/>
                  </a:lnTo>
                  <a:lnTo>
                    <a:pt x="18277" y="3133"/>
                  </a:lnTo>
                  <a:lnTo>
                    <a:pt x="18228" y="3344"/>
                  </a:lnTo>
                  <a:lnTo>
                    <a:pt x="18114" y="3556"/>
                  </a:lnTo>
                  <a:lnTo>
                    <a:pt x="18057" y="3665"/>
                  </a:lnTo>
                  <a:lnTo>
                    <a:pt x="17966" y="3765"/>
                  </a:lnTo>
                  <a:lnTo>
                    <a:pt x="17864" y="3806"/>
                  </a:lnTo>
                  <a:lnTo>
                    <a:pt x="17813" y="3908"/>
                  </a:lnTo>
                  <a:lnTo>
                    <a:pt x="17790" y="3988"/>
                  </a:lnTo>
                  <a:lnTo>
                    <a:pt x="17790" y="4105"/>
                  </a:lnTo>
                  <a:lnTo>
                    <a:pt x="17807" y="4220"/>
                  </a:lnTo>
                  <a:lnTo>
                    <a:pt x="17813" y="4330"/>
                  </a:lnTo>
                  <a:lnTo>
                    <a:pt x="17807" y="4419"/>
                  </a:lnTo>
                  <a:lnTo>
                    <a:pt x="17727" y="4570"/>
                  </a:lnTo>
                  <a:lnTo>
                    <a:pt x="17608" y="4723"/>
                  </a:lnTo>
                  <a:lnTo>
                    <a:pt x="17570" y="4807"/>
                  </a:lnTo>
                  <a:lnTo>
                    <a:pt x="17479" y="4941"/>
                  </a:lnTo>
                  <a:lnTo>
                    <a:pt x="17394" y="5028"/>
                  </a:lnTo>
                  <a:lnTo>
                    <a:pt x="17345" y="5072"/>
                  </a:lnTo>
                  <a:lnTo>
                    <a:pt x="17172" y="5175"/>
                  </a:lnTo>
                  <a:lnTo>
                    <a:pt x="17093" y="5197"/>
                  </a:lnTo>
                  <a:lnTo>
                    <a:pt x="16951" y="5269"/>
                  </a:lnTo>
                  <a:lnTo>
                    <a:pt x="16873" y="5378"/>
                  </a:lnTo>
                  <a:lnTo>
                    <a:pt x="16811" y="5487"/>
                  </a:lnTo>
                  <a:lnTo>
                    <a:pt x="16771" y="5592"/>
                  </a:lnTo>
                  <a:lnTo>
                    <a:pt x="16743" y="5750"/>
                  </a:lnTo>
                  <a:lnTo>
                    <a:pt x="16726" y="5871"/>
                  </a:lnTo>
                  <a:lnTo>
                    <a:pt x="16709" y="5944"/>
                  </a:lnTo>
                  <a:lnTo>
                    <a:pt x="16652" y="6076"/>
                  </a:lnTo>
                  <a:lnTo>
                    <a:pt x="16601" y="6191"/>
                  </a:lnTo>
                  <a:lnTo>
                    <a:pt x="16482" y="6279"/>
                  </a:lnTo>
                  <a:lnTo>
                    <a:pt x="16345" y="6351"/>
                  </a:lnTo>
                  <a:lnTo>
                    <a:pt x="16220" y="6410"/>
                  </a:lnTo>
                  <a:lnTo>
                    <a:pt x="16108" y="6417"/>
                  </a:lnTo>
                  <a:lnTo>
                    <a:pt x="16026" y="6249"/>
                  </a:lnTo>
                  <a:lnTo>
                    <a:pt x="15965" y="6129"/>
                  </a:lnTo>
                  <a:lnTo>
                    <a:pt x="15948" y="6014"/>
                  </a:lnTo>
                  <a:lnTo>
                    <a:pt x="15982" y="5833"/>
                  </a:lnTo>
                  <a:lnTo>
                    <a:pt x="16056" y="5667"/>
                  </a:lnTo>
                  <a:lnTo>
                    <a:pt x="16079" y="5551"/>
                  </a:lnTo>
                  <a:lnTo>
                    <a:pt x="16130" y="5398"/>
                  </a:lnTo>
                  <a:lnTo>
                    <a:pt x="16168" y="5299"/>
                  </a:lnTo>
                  <a:lnTo>
                    <a:pt x="16158" y="5212"/>
                  </a:lnTo>
                  <a:lnTo>
                    <a:pt x="16120" y="5149"/>
                  </a:lnTo>
                  <a:lnTo>
                    <a:pt x="16044" y="5134"/>
                  </a:lnTo>
                  <a:lnTo>
                    <a:pt x="15842" y="5066"/>
                  </a:lnTo>
                  <a:lnTo>
                    <a:pt x="15649" y="5016"/>
                  </a:lnTo>
                  <a:lnTo>
                    <a:pt x="15519" y="4899"/>
                  </a:lnTo>
                  <a:lnTo>
                    <a:pt x="15428" y="4807"/>
                  </a:lnTo>
                  <a:lnTo>
                    <a:pt x="15295" y="4703"/>
                  </a:lnTo>
                  <a:lnTo>
                    <a:pt x="15101" y="4615"/>
                  </a:lnTo>
                  <a:lnTo>
                    <a:pt x="15030" y="4608"/>
                  </a:lnTo>
                  <a:lnTo>
                    <a:pt x="14853" y="4596"/>
                  </a:lnTo>
                  <a:lnTo>
                    <a:pt x="14711" y="4533"/>
                  </a:lnTo>
                  <a:lnTo>
                    <a:pt x="14656" y="4441"/>
                  </a:lnTo>
                  <a:lnTo>
                    <a:pt x="14613" y="4335"/>
                  </a:lnTo>
                  <a:lnTo>
                    <a:pt x="14581" y="4174"/>
                  </a:lnTo>
                  <a:lnTo>
                    <a:pt x="14534" y="4070"/>
                  </a:lnTo>
                  <a:lnTo>
                    <a:pt x="14451" y="4048"/>
                  </a:lnTo>
                  <a:lnTo>
                    <a:pt x="14384" y="3982"/>
                  </a:lnTo>
                  <a:lnTo>
                    <a:pt x="14380" y="3875"/>
                  </a:lnTo>
                  <a:lnTo>
                    <a:pt x="14437" y="3743"/>
                  </a:lnTo>
                  <a:lnTo>
                    <a:pt x="14496" y="3639"/>
                  </a:lnTo>
                  <a:lnTo>
                    <a:pt x="14589" y="3529"/>
                  </a:lnTo>
                  <a:lnTo>
                    <a:pt x="14644" y="3420"/>
                  </a:lnTo>
                  <a:lnTo>
                    <a:pt x="14712" y="3355"/>
                  </a:lnTo>
                  <a:lnTo>
                    <a:pt x="14846" y="3290"/>
                  </a:lnTo>
                  <a:lnTo>
                    <a:pt x="14960" y="3224"/>
                  </a:lnTo>
                  <a:lnTo>
                    <a:pt x="15117" y="3068"/>
                  </a:lnTo>
                  <a:lnTo>
                    <a:pt x="15265" y="2971"/>
                  </a:lnTo>
                  <a:lnTo>
                    <a:pt x="15367" y="2891"/>
                  </a:lnTo>
                  <a:lnTo>
                    <a:pt x="15479" y="2833"/>
                  </a:lnTo>
                  <a:lnTo>
                    <a:pt x="15627" y="2760"/>
                  </a:lnTo>
                  <a:lnTo>
                    <a:pt x="15801" y="2672"/>
                  </a:lnTo>
                  <a:lnTo>
                    <a:pt x="15902" y="2616"/>
                  </a:lnTo>
                  <a:lnTo>
                    <a:pt x="15953" y="2544"/>
                  </a:lnTo>
                  <a:lnTo>
                    <a:pt x="15902" y="2480"/>
                  </a:lnTo>
                  <a:lnTo>
                    <a:pt x="15942" y="2320"/>
                  </a:lnTo>
                  <a:lnTo>
                    <a:pt x="16029" y="2276"/>
                  </a:lnTo>
                  <a:lnTo>
                    <a:pt x="16111" y="2336"/>
                  </a:lnTo>
                  <a:lnTo>
                    <a:pt x="16338" y="2329"/>
                  </a:lnTo>
                  <a:lnTo>
                    <a:pt x="16515" y="2242"/>
                  </a:lnTo>
                  <a:lnTo>
                    <a:pt x="16662" y="2213"/>
                  </a:lnTo>
                  <a:lnTo>
                    <a:pt x="16803" y="2154"/>
                  </a:lnTo>
                  <a:lnTo>
                    <a:pt x="16958" y="2088"/>
                  </a:lnTo>
                  <a:lnTo>
                    <a:pt x="16928" y="1994"/>
                  </a:lnTo>
                  <a:lnTo>
                    <a:pt x="16828" y="1852"/>
                  </a:lnTo>
                  <a:lnTo>
                    <a:pt x="16746" y="1775"/>
                  </a:lnTo>
                  <a:lnTo>
                    <a:pt x="16786" y="1685"/>
                  </a:lnTo>
                  <a:lnTo>
                    <a:pt x="16894" y="1649"/>
                  </a:lnTo>
                  <a:lnTo>
                    <a:pt x="17022" y="1728"/>
                  </a:lnTo>
                  <a:cubicBezTo>
                    <a:pt x="17065" y="1745"/>
                    <a:pt x="17109" y="1754"/>
                    <a:pt x="17154" y="1754"/>
                  </a:cubicBezTo>
                  <a:cubicBezTo>
                    <a:pt x="17193" y="1754"/>
                    <a:pt x="17232" y="1748"/>
                    <a:pt x="17270" y="1735"/>
                  </a:cubicBezTo>
                  <a:lnTo>
                    <a:pt x="17369" y="1675"/>
                  </a:lnTo>
                  <a:lnTo>
                    <a:pt x="17463" y="1580"/>
                  </a:lnTo>
                  <a:lnTo>
                    <a:pt x="17617" y="1551"/>
                  </a:lnTo>
                  <a:lnTo>
                    <a:pt x="17797" y="1546"/>
                  </a:lnTo>
                  <a:lnTo>
                    <a:pt x="17945" y="1517"/>
                  </a:lnTo>
                  <a:cubicBezTo>
                    <a:pt x="18025" y="1530"/>
                    <a:pt x="18106" y="1530"/>
                    <a:pt x="18186" y="1517"/>
                  </a:cubicBezTo>
                  <a:cubicBezTo>
                    <a:pt x="18230" y="1510"/>
                    <a:pt x="18274" y="1499"/>
                    <a:pt x="18316" y="1480"/>
                  </a:cubicBezTo>
                  <a:cubicBezTo>
                    <a:pt x="18379" y="1453"/>
                    <a:pt x="18437" y="1411"/>
                    <a:pt x="18487" y="1357"/>
                  </a:cubicBezTo>
                  <a:lnTo>
                    <a:pt x="18576" y="1269"/>
                  </a:lnTo>
                  <a:lnTo>
                    <a:pt x="18679" y="1133"/>
                  </a:lnTo>
                  <a:lnTo>
                    <a:pt x="18740" y="1033"/>
                  </a:lnTo>
                  <a:lnTo>
                    <a:pt x="18827" y="887"/>
                  </a:lnTo>
                  <a:lnTo>
                    <a:pt x="18865" y="773"/>
                  </a:lnTo>
                  <a:lnTo>
                    <a:pt x="18842" y="683"/>
                  </a:lnTo>
                  <a:lnTo>
                    <a:pt x="18706" y="662"/>
                  </a:lnTo>
                  <a:lnTo>
                    <a:pt x="18611" y="642"/>
                  </a:lnTo>
                  <a:lnTo>
                    <a:pt x="18371" y="642"/>
                  </a:lnTo>
                  <a:lnTo>
                    <a:pt x="18303" y="678"/>
                  </a:lnTo>
                  <a:lnTo>
                    <a:pt x="18196" y="812"/>
                  </a:lnTo>
                  <a:lnTo>
                    <a:pt x="18035" y="1029"/>
                  </a:lnTo>
                  <a:lnTo>
                    <a:pt x="17939" y="1072"/>
                  </a:lnTo>
                  <a:lnTo>
                    <a:pt x="17774" y="1203"/>
                  </a:lnTo>
                  <a:lnTo>
                    <a:pt x="17708" y="1283"/>
                  </a:lnTo>
                  <a:lnTo>
                    <a:pt x="17630" y="1324"/>
                  </a:lnTo>
                  <a:lnTo>
                    <a:pt x="17575" y="1297"/>
                  </a:lnTo>
                  <a:lnTo>
                    <a:pt x="17456" y="1210"/>
                  </a:lnTo>
                  <a:lnTo>
                    <a:pt x="17478" y="1123"/>
                  </a:lnTo>
                  <a:lnTo>
                    <a:pt x="17579" y="987"/>
                  </a:lnTo>
                  <a:lnTo>
                    <a:pt x="17620" y="848"/>
                  </a:lnTo>
                  <a:lnTo>
                    <a:pt x="17580" y="746"/>
                  </a:lnTo>
                  <a:lnTo>
                    <a:pt x="17480" y="713"/>
                  </a:lnTo>
                  <a:lnTo>
                    <a:pt x="17389" y="669"/>
                  </a:lnTo>
                  <a:lnTo>
                    <a:pt x="17377" y="770"/>
                  </a:lnTo>
                  <a:lnTo>
                    <a:pt x="17275" y="843"/>
                  </a:lnTo>
                  <a:lnTo>
                    <a:pt x="17223" y="719"/>
                  </a:lnTo>
                  <a:lnTo>
                    <a:pt x="17188" y="550"/>
                  </a:lnTo>
                  <a:lnTo>
                    <a:pt x="17158" y="474"/>
                  </a:lnTo>
                  <a:lnTo>
                    <a:pt x="17158" y="393"/>
                  </a:lnTo>
                  <a:lnTo>
                    <a:pt x="17262" y="250"/>
                  </a:lnTo>
                  <a:lnTo>
                    <a:pt x="17279" y="137"/>
                  </a:lnTo>
                  <a:lnTo>
                    <a:pt x="17211" y="42"/>
                  </a:lnTo>
                  <a:lnTo>
                    <a:pt x="17121" y="0"/>
                  </a:lnTo>
                  <a:lnTo>
                    <a:pt x="16997" y="69"/>
                  </a:lnTo>
                  <a:lnTo>
                    <a:pt x="16878" y="193"/>
                  </a:lnTo>
                  <a:lnTo>
                    <a:pt x="16739" y="264"/>
                  </a:lnTo>
                  <a:lnTo>
                    <a:pt x="16601" y="308"/>
                  </a:lnTo>
                  <a:lnTo>
                    <a:pt x="16495" y="385"/>
                  </a:lnTo>
                  <a:lnTo>
                    <a:pt x="16478" y="478"/>
                  </a:lnTo>
                  <a:lnTo>
                    <a:pt x="16580" y="499"/>
                  </a:lnTo>
                  <a:lnTo>
                    <a:pt x="16696" y="652"/>
                  </a:lnTo>
                  <a:lnTo>
                    <a:pt x="16774" y="698"/>
                  </a:lnTo>
                  <a:lnTo>
                    <a:pt x="16711" y="834"/>
                  </a:lnTo>
                  <a:lnTo>
                    <a:pt x="16611" y="914"/>
                  </a:lnTo>
                  <a:lnTo>
                    <a:pt x="16484" y="970"/>
                  </a:lnTo>
                  <a:lnTo>
                    <a:pt x="16336" y="992"/>
                  </a:lnTo>
                  <a:lnTo>
                    <a:pt x="16211" y="1072"/>
                  </a:lnTo>
                  <a:lnTo>
                    <a:pt x="16065" y="1208"/>
                  </a:lnTo>
                  <a:lnTo>
                    <a:pt x="15938" y="1300"/>
                  </a:lnTo>
                  <a:lnTo>
                    <a:pt x="15900" y="1403"/>
                  </a:lnTo>
                  <a:lnTo>
                    <a:pt x="15840" y="1405"/>
                  </a:lnTo>
                  <a:lnTo>
                    <a:pt x="15806" y="1296"/>
                  </a:lnTo>
                  <a:lnTo>
                    <a:pt x="15726" y="1252"/>
                  </a:lnTo>
                  <a:lnTo>
                    <a:pt x="15631" y="1267"/>
                  </a:lnTo>
                  <a:lnTo>
                    <a:pt x="15605" y="1192"/>
                  </a:lnTo>
                  <a:cubicBezTo>
                    <a:pt x="15584" y="1165"/>
                    <a:pt x="15559" y="1144"/>
                    <a:pt x="15531" y="1131"/>
                  </a:cubicBezTo>
                  <a:cubicBezTo>
                    <a:pt x="15512" y="1122"/>
                    <a:pt x="15491" y="1117"/>
                    <a:pt x="15471" y="1117"/>
                  </a:cubicBezTo>
                  <a:lnTo>
                    <a:pt x="15344" y="1117"/>
                  </a:lnTo>
                  <a:lnTo>
                    <a:pt x="15199" y="1177"/>
                  </a:lnTo>
                  <a:lnTo>
                    <a:pt x="15108" y="1170"/>
                  </a:lnTo>
                  <a:lnTo>
                    <a:pt x="14956" y="1162"/>
                  </a:lnTo>
                  <a:lnTo>
                    <a:pt x="14865" y="1119"/>
                  </a:lnTo>
                  <a:cubicBezTo>
                    <a:pt x="14833" y="1105"/>
                    <a:pt x="14801" y="1091"/>
                    <a:pt x="14769" y="1075"/>
                  </a:cubicBezTo>
                  <a:cubicBezTo>
                    <a:pt x="14722" y="1053"/>
                    <a:pt x="14676" y="1028"/>
                    <a:pt x="14628" y="1010"/>
                  </a:cubicBezTo>
                  <a:cubicBezTo>
                    <a:pt x="14586" y="993"/>
                    <a:pt x="14542" y="981"/>
                    <a:pt x="14498" y="973"/>
                  </a:cubicBezTo>
                  <a:lnTo>
                    <a:pt x="14362" y="995"/>
                  </a:lnTo>
                  <a:lnTo>
                    <a:pt x="14227" y="1051"/>
                  </a:lnTo>
                  <a:lnTo>
                    <a:pt x="14126" y="1073"/>
                  </a:lnTo>
                  <a:lnTo>
                    <a:pt x="14007" y="1095"/>
                  </a:lnTo>
                  <a:lnTo>
                    <a:pt x="13915" y="1160"/>
                  </a:lnTo>
                  <a:lnTo>
                    <a:pt x="13864" y="1223"/>
                  </a:lnTo>
                  <a:lnTo>
                    <a:pt x="13791" y="1318"/>
                  </a:lnTo>
                  <a:cubicBezTo>
                    <a:pt x="13779" y="1341"/>
                    <a:pt x="13766" y="1364"/>
                    <a:pt x="13753" y="1386"/>
                  </a:cubicBezTo>
                  <a:cubicBezTo>
                    <a:pt x="13728" y="1427"/>
                    <a:pt x="13701" y="1467"/>
                    <a:pt x="13670" y="1500"/>
                  </a:cubicBezTo>
                  <a:cubicBezTo>
                    <a:pt x="13638" y="1533"/>
                    <a:pt x="13603" y="1560"/>
                    <a:pt x="13565" y="1580"/>
                  </a:cubicBezTo>
                  <a:lnTo>
                    <a:pt x="13469" y="1480"/>
                  </a:lnTo>
                  <a:lnTo>
                    <a:pt x="13459" y="1310"/>
                  </a:lnTo>
                  <a:lnTo>
                    <a:pt x="13425" y="1176"/>
                  </a:lnTo>
                  <a:lnTo>
                    <a:pt x="13378" y="1120"/>
                  </a:lnTo>
                  <a:lnTo>
                    <a:pt x="13268" y="1101"/>
                  </a:lnTo>
                  <a:lnTo>
                    <a:pt x="13148" y="1115"/>
                  </a:lnTo>
                  <a:lnTo>
                    <a:pt x="13089" y="1183"/>
                  </a:lnTo>
                  <a:lnTo>
                    <a:pt x="13018" y="1183"/>
                  </a:lnTo>
                  <a:lnTo>
                    <a:pt x="12818" y="1192"/>
                  </a:lnTo>
                  <a:lnTo>
                    <a:pt x="12642" y="1192"/>
                  </a:lnTo>
                  <a:lnTo>
                    <a:pt x="12500" y="1104"/>
                  </a:lnTo>
                  <a:lnTo>
                    <a:pt x="12494" y="1027"/>
                  </a:lnTo>
                  <a:lnTo>
                    <a:pt x="12560" y="956"/>
                  </a:lnTo>
                  <a:lnTo>
                    <a:pt x="12650" y="915"/>
                  </a:lnTo>
                  <a:lnTo>
                    <a:pt x="12674" y="840"/>
                  </a:lnTo>
                  <a:lnTo>
                    <a:pt x="12555" y="840"/>
                  </a:lnTo>
                  <a:lnTo>
                    <a:pt x="12364" y="876"/>
                  </a:lnTo>
                  <a:lnTo>
                    <a:pt x="12266" y="825"/>
                  </a:lnTo>
                  <a:lnTo>
                    <a:pt x="12129" y="723"/>
                  </a:lnTo>
                  <a:lnTo>
                    <a:pt x="11999" y="650"/>
                  </a:lnTo>
                  <a:lnTo>
                    <a:pt x="11913" y="614"/>
                  </a:lnTo>
                  <a:lnTo>
                    <a:pt x="11760" y="572"/>
                  </a:lnTo>
                  <a:lnTo>
                    <a:pt x="11642" y="550"/>
                  </a:lnTo>
                  <a:lnTo>
                    <a:pt x="11514" y="550"/>
                  </a:lnTo>
                  <a:lnTo>
                    <a:pt x="11415" y="558"/>
                  </a:lnTo>
                  <a:lnTo>
                    <a:pt x="11319" y="601"/>
                  </a:lnTo>
                  <a:lnTo>
                    <a:pt x="11143" y="637"/>
                  </a:lnTo>
                  <a:lnTo>
                    <a:pt x="11018" y="616"/>
                  </a:lnTo>
                  <a:lnTo>
                    <a:pt x="10847" y="514"/>
                  </a:lnTo>
                  <a:lnTo>
                    <a:pt x="10762" y="449"/>
                  </a:lnTo>
                  <a:lnTo>
                    <a:pt x="10681" y="458"/>
                  </a:lnTo>
                  <a:lnTo>
                    <a:pt x="10573" y="509"/>
                  </a:lnTo>
                  <a:lnTo>
                    <a:pt x="10499" y="546"/>
                  </a:lnTo>
                  <a:lnTo>
                    <a:pt x="10376" y="524"/>
                  </a:lnTo>
                  <a:lnTo>
                    <a:pt x="10291" y="502"/>
                  </a:lnTo>
                  <a:lnTo>
                    <a:pt x="10121" y="517"/>
                  </a:lnTo>
                  <a:lnTo>
                    <a:pt x="9918" y="575"/>
                  </a:lnTo>
                  <a:lnTo>
                    <a:pt x="9714" y="655"/>
                  </a:lnTo>
                  <a:lnTo>
                    <a:pt x="9448" y="747"/>
                  </a:lnTo>
                  <a:lnTo>
                    <a:pt x="9329" y="769"/>
                  </a:lnTo>
                  <a:lnTo>
                    <a:pt x="8951" y="819"/>
                  </a:lnTo>
                  <a:lnTo>
                    <a:pt x="8616" y="776"/>
                  </a:lnTo>
                  <a:lnTo>
                    <a:pt x="8127" y="613"/>
                  </a:lnTo>
                  <a:lnTo>
                    <a:pt x="7941" y="509"/>
                  </a:lnTo>
                  <a:lnTo>
                    <a:pt x="7648" y="483"/>
                  </a:lnTo>
                  <a:lnTo>
                    <a:pt x="7075" y="407"/>
                  </a:lnTo>
                  <a:lnTo>
                    <a:pt x="6936" y="356"/>
                  </a:lnTo>
                  <a:lnTo>
                    <a:pt x="6817" y="290"/>
                  </a:lnTo>
                  <a:lnTo>
                    <a:pt x="6682" y="254"/>
                  </a:lnTo>
                  <a:lnTo>
                    <a:pt x="6466" y="217"/>
                  </a:lnTo>
                  <a:lnTo>
                    <a:pt x="6284" y="195"/>
                  </a:lnTo>
                  <a:lnTo>
                    <a:pt x="6126" y="188"/>
                  </a:lnTo>
                  <a:lnTo>
                    <a:pt x="5969" y="188"/>
                  </a:lnTo>
                  <a:lnTo>
                    <a:pt x="5690" y="225"/>
                  </a:lnTo>
                  <a:lnTo>
                    <a:pt x="5320" y="268"/>
                  </a:lnTo>
                  <a:lnTo>
                    <a:pt x="5074" y="361"/>
                  </a:lnTo>
                  <a:lnTo>
                    <a:pt x="4688" y="433"/>
                  </a:lnTo>
                  <a:lnTo>
                    <a:pt x="4586" y="477"/>
                  </a:lnTo>
                  <a:lnTo>
                    <a:pt x="4348" y="572"/>
                  </a:lnTo>
                  <a:lnTo>
                    <a:pt x="4054" y="701"/>
                  </a:lnTo>
                  <a:lnTo>
                    <a:pt x="3823" y="793"/>
                  </a:lnTo>
                  <a:lnTo>
                    <a:pt x="3588" y="866"/>
                  </a:lnTo>
                  <a:lnTo>
                    <a:pt x="3471" y="862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1" name="îṡlïḑe"/>
            <p:cNvSpPr/>
            <p:nvPr/>
          </p:nvSpPr>
          <p:spPr>
            <a:xfrm>
              <a:off x="2659645" y="1473576"/>
              <a:ext cx="486286" cy="17532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5634" y="1167"/>
                  </a:moveTo>
                  <a:lnTo>
                    <a:pt x="4811" y="2252"/>
                  </a:lnTo>
                  <a:lnTo>
                    <a:pt x="2967" y="4498"/>
                  </a:lnTo>
                  <a:lnTo>
                    <a:pt x="1963" y="5618"/>
                  </a:lnTo>
                  <a:lnTo>
                    <a:pt x="576" y="7014"/>
                  </a:lnTo>
                  <a:lnTo>
                    <a:pt x="80" y="8227"/>
                  </a:lnTo>
                  <a:lnTo>
                    <a:pt x="0" y="9312"/>
                  </a:lnTo>
                  <a:lnTo>
                    <a:pt x="451" y="10588"/>
                  </a:lnTo>
                  <a:lnTo>
                    <a:pt x="1016" y="11735"/>
                  </a:lnTo>
                  <a:cubicBezTo>
                    <a:pt x="1189" y="11851"/>
                    <a:pt x="1367" y="11914"/>
                    <a:pt x="1545" y="11921"/>
                  </a:cubicBezTo>
                  <a:cubicBezTo>
                    <a:pt x="2101" y="11944"/>
                    <a:pt x="2642" y="11441"/>
                    <a:pt x="3079" y="10495"/>
                  </a:cubicBezTo>
                  <a:lnTo>
                    <a:pt x="3970" y="9406"/>
                  </a:lnTo>
                  <a:lnTo>
                    <a:pt x="5427" y="8286"/>
                  </a:lnTo>
                  <a:lnTo>
                    <a:pt x="6330" y="8286"/>
                  </a:lnTo>
                  <a:lnTo>
                    <a:pt x="7392" y="10183"/>
                  </a:lnTo>
                  <a:lnTo>
                    <a:pt x="7965" y="10836"/>
                  </a:lnTo>
                  <a:lnTo>
                    <a:pt x="7774" y="11797"/>
                  </a:lnTo>
                  <a:lnTo>
                    <a:pt x="7111" y="12073"/>
                  </a:lnTo>
                  <a:cubicBezTo>
                    <a:pt x="6813" y="12042"/>
                    <a:pt x="6516" y="12011"/>
                    <a:pt x="6219" y="11980"/>
                  </a:cubicBezTo>
                  <a:cubicBezTo>
                    <a:pt x="5914" y="11948"/>
                    <a:pt x="5609" y="11917"/>
                    <a:pt x="5304" y="11886"/>
                  </a:cubicBezTo>
                  <a:lnTo>
                    <a:pt x="5201" y="13473"/>
                  </a:lnTo>
                  <a:lnTo>
                    <a:pt x="6409" y="14126"/>
                  </a:lnTo>
                  <a:cubicBezTo>
                    <a:pt x="6963" y="14051"/>
                    <a:pt x="7516" y="13958"/>
                    <a:pt x="8069" y="13846"/>
                  </a:cubicBezTo>
                  <a:cubicBezTo>
                    <a:pt x="8714" y="13716"/>
                    <a:pt x="9358" y="13560"/>
                    <a:pt x="10001" y="13380"/>
                  </a:cubicBezTo>
                  <a:lnTo>
                    <a:pt x="10642" y="15239"/>
                  </a:lnTo>
                  <a:lnTo>
                    <a:pt x="9896" y="15981"/>
                  </a:lnTo>
                  <a:cubicBezTo>
                    <a:pt x="9546" y="16191"/>
                    <a:pt x="9192" y="16347"/>
                    <a:pt x="8836" y="16448"/>
                  </a:cubicBezTo>
                  <a:cubicBezTo>
                    <a:pt x="7951" y="16697"/>
                    <a:pt x="7059" y="16604"/>
                    <a:pt x="6183" y="16172"/>
                  </a:cubicBezTo>
                  <a:lnTo>
                    <a:pt x="4831" y="16172"/>
                  </a:lnTo>
                  <a:lnTo>
                    <a:pt x="4764" y="17467"/>
                  </a:lnTo>
                  <a:lnTo>
                    <a:pt x="5860" y="18555"/>
                  </a:lnTo>
                  <a:lnTo>
                    <a:pt x="7450" y="19951"/>
                  </a:lnTo>
                  <a:lnTo>
                    <a:pt x="9207" y="21320"/>
                  </a:lnTo>
                  <a:lnTo>
                    <a:pt x="10369" y="21600"/>
                  </a:lnTo>
                  <a:lnTo>
                    <a:pt x="11950" y="21507"/>
                  </a:lnTo>
                  <a:lnTo>
                    <a:pt x="13656" y="20231"/>
                  </a:lnTo>
                  <a:cubicBezTo>
                    <a:pt x="13887" y="19682"/>
                    <a:pt x="14168" y="19316"/>
                    <a:pt x="14469" y="19174"/>
                  </a:cubicBezTo>
                  <a:cubicBezTo>
                    <a:pt x="14818" y="19009"/>
                    <a:pt x="15172" y="19150"/>
                    <a:pt x="15519" y="19329"/>
                  </a:cubicBezTo>
                  <a:cubicBezTo>
                    <a:pt x="15975" y="19564"/>
                    <a:pt x="16427" y="19863"/>
                    <a:pt x="16872" y="20224"/>
                  </a:cubicBezTo>
                  <a:lnTo>
                    <a:pt x="18689" y="19850"/>
                  </a:lnTo>
                  <a:lnTo>
                    <a:pt x="20146" y="18544"/>
                  </a:lnTo>
                  <a:lnTo>
                    <a:pt x="21195" y="17237"/>
                  </a:lnTo>
                  <a:lnTo>
                    <a:pt x="21600" y="15873"/>
                  </a:lnTo>
                  <a:lnTo>
                    <a:pt x="21374" y="15130"/>
                  </a:lnTo>
                  <a:cubicBezTo>
                    <a:pt x="21049" y="15131"/>
                    <a:pt x="20734" y="14814"/>
                    <a:pt x="20486" y="14235"/>
                  </a:cubicBezTo>
                  <a:cubicBezTo>
                    <a:pt x="20325" y="13859"/>
                    <a:pt x="20198" y="13383"/>
                    <a:pt x="20115" y="12847"/>
                  </a:cubicBezTo>
                  <a:cubicBezTo>
                    <a:pt x="20094" y="12509"/>
                    <a:pt x="20094" y="12163"/>
                    <a:pt x="20115" y="11824"/>
                  </a:cubicBezTo>
                  <a:cubicBezTo>
                    <a:pt x="20168" y="10953"/>
                    <a:pt x="20353" y="10185"/>
                    <a:pt x="20623" y="9709"/>
                  </a:cubicBezTo>
                  <a:lnTo>
                    <a:pt x="21199" y="6443"/>
                  </a:lnTo>
                  <a:lnTo>
                    <a:pt x="21301" y="5513"/>
                  </a:lnTo>
                  <a:cubicBezTo>
                    <a:pt x="21336" y="5080"/>
                    <a:pt x="21268" y="4633"/>
                    <a:pt x="21131" y="4397"/>
                  </a:cubicBezTo>
                  <a:cubicBezTo>
                    <a:pt x="20903" y="4004"/>
                    <a:pt x="20627" y="4349"/>
                    <a:pt x="20376" y="4646"/>
                  </a:cubicBezTo>
                  <a:cubicBezTo>
                    <a:pt x="20058" y="5024"/>
                    <a:pt x="19716" y="5284"/>
                    <a:pt x="19439" y="5860"/>
                  </a:cubicBezTo>
                  <a:cubicBezTo>
                    <a:pt x="19169" y="6418"/>
                    <a:pt x="18986" y="7219"/>
                    <a:pt x="18761" y="7909"/>
                  </a:cubicBezTo>
                  <a:cubicBezTo>
                    <a:pt x="18530" y="8617"/>
                    <a:pt x="18255" y="9207"/>
                    <a:pt x="17949" y="9651"/>
                  </a:cubicBezTo>
                  <a:lnTo>
                    <a:pt x="17192" y="8997"/>
                  </a:lnTo>
                  <a:cubicBezTo>
                    <a:pt x="17245" y="8451"/>
                    <a:pt x="17264" y="7885"/>
                    <a:pt x="17249" y="7321"/>
                  </a:cubicBezTo>
                  <a:cubicBezTo>
                    <a:pt x="17234" y="6788"/>
                    <a:pt x="17188" y="6264"/>
                    <a:pt x="17113" y="5770"/>
                  </a:cubicBezTo>
                  <a:lnTo>
                    <a:pt x="16235" y="5863"/>
                  </a:lnTo>
                  <a:lnTo>
                    <a:pt x="15637" y="7539"/>
                  </a:lnTo>
                  <a:lnTo>
                    <a:pt x="14936" y="7349"/>
                  </a:lnTo>
                  <a:lnTo>
                    <a:pt x="14394" y="6820"/>
                  </a:lnTo>
                  <a:lnTo>
                    <a:pt x="13160" y="5925"/>
                  </a:lnTo>
                  <a:lnTo>
                    <a:pt x="12891" y="4996"/>
                  </a:lnTo>
                  <a:lnTo>
                    <a:pt x="12371" y="3658"/>
                  </a:lnTo>
                  <a:lnTo>
                    <a:pt x="11460" y="2356"/>
                  </a:lnTo>
                  <a:lnTo>
                    <a:pt x="10150" y="1298"/>
                  </a:lnTo>
                  <a:lnTo>
                    <a:pt x="9103" y="649"/>
                  </a:lnTo>
                  <a:lnTo>
                    <a:pt x="8371" y="2"/>
                  </a:lnTo>
                  <a:lnTo>
                    <a:pt x="7461" y="0"/>
                  </a:lnTo>
                  <a:lnTo>
                    <a:pt x="6933" y="376"/>
                  </a:lnTo>
                  <a:lnTo>
                    <a:pt x="5634" y="1167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2" name="í$ļíḋe"/>
            <p:cNvSpPr/>
            <p:nvPr/>
          </p:nvSpPr>
          <p:spPr>
            <a:xfrm>
              <a:off x="3184375" y="1615331"/>
              <a:ext cx="84303" cy="4188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0670" y="2473"/>
                  </a:moveTo>
                  <a:lnTo>
                    <a:pt x="5361" y="4164"/>
                  </a:lnTo>
                  <a:lnTo>
                    <a:pt x="2017" y="7047"/>
                  </a:lnTo>
                  <a:lnTo>
                    <a:pt x="0" y="10954"/>
                  </a:lnTo>
                  <a:lnTo>
                    <a:pt x="2552" y="17693"/>
                  </a:lnTo>
                  <a:lnTo>
                    <a:pt x="5850" y="21600"/>
                  </a:lnTo>
                  <a:cubicBezTo>
                    <a:pt x="7389" y="21202"/>
                    <a:pt x="8897" y="20415"/>
                    <a:pt x="10337" y="19256"/>
                  </a:cubicBezTo>
                  <a:cubicBezTo>
                    <a:pt x="12339" y="17645"/>
                    <a:pt x="14178" y="15341"/>
                    <a:pt x="16135" y="13527"/>
                  </a:cubicBezTo>
                  <a:cubicBezTo>
                    <a:pt x="17883" y="11907"/>
                    <a:pt x="19716" y="10684"/>
                    <a:pt x="21600" y="9880"/>
                  </a:cubicBezTo>
                  <a:lnTo>
                    <a:pt x="21014" y="4151"/>
                  </a:lnTo>
                  <a:lnTo>
                    <a:pt x="17112" y="2719"/>
                  </a:lnTo>
                  <a:lnTo>
                    <a:pt x="14661" y="0"/>
                  </a:lnTo>
                  <a:lnTo>
                    <a:pt x="10670" y="2473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3" name="iṣ1ïdé"/>
            <p:cNvSpPr/>
            <p:nvPr/>
          </p:nvSpPr>
          <p:spPr>
            <a:xfrm>
              <a:off x="3215588" y="1484505"/>
              <a:ext cx="150776" cy="7694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9855" y="8070"/>
                  </a:moveTo>
                  <a:lnTo>
                    <a:pt x="7801" y="11552"/>
                  </a:lnTo>
                  <a:lnTo>
                    <a:pt x="5516" y="10656"/>
                  </a:lnTo>
                  <a:lnTo>
                    <a:pt x="2915" y="8883"/>
                  </a:lnTo>
                  <a:lnTo>
                    <a:pt x="484" y="9938"/>
                  </a:lnTo>
                  <a:lnTo>
                    <a:pt x="0" y="12339"/>
                  </a:lnTo>
                  <a:lnTo>
                    <a:pt x="2322" y="13819"/>
                  </a:lnTo>
                  <a:lnTo>
                    <a:pt x="4989" y="16372"/>
                  </a:lnTo>
                  <a:lnTo>
                    <a:pt x="6259" y="21600"/>
                  </a:lnTo>
                  <a:lnTo>
                    <a:pt x="8764" y="21166"/>
                  </a:lnTo>
                  <a:lnTo>
                    <a:pt x="11419" y="18835"/>
                  </a:lnTo>
                  <a:lnTo>
                    <a:pt x="13595" y="17559"/>
                  </a:lnTo>
                  <a:lnTo>
                    <a:pt x="16209" y="16717"/>
                  </a:lnTo>
                  <a:lnTo>
                    <a:pt x="18103" y="12039"/>
                  </a:lnTo>
                  <a:lnTo>
                    <a:pt x="18868" y="8289"/>
                  </a:lnTo>
                  <a:lnTo>
                    <a:pt x="21600" y="2573"/>
                  </a:lnTo>
                  <a:lnTo>
                    <a:pt x="21345" y="797"/>
                  </a:lnTo>
                  <a:lnTo>
                    <a:pt x="19965" y="0"/>
                  </a:lnTo>
                  <a:lnTo>
                    <a:pt x="18121" y="1761"/>
                  </a:lnTo>
                  <a:lnTo>
                    <a:pt x="15430" y="3083"/>
                  </a:lnTo>
                  <a:cubicBezTo>
                    <a:pt x="14909" y="2790"/>
                    <a:pt x="14357" y="2790"/>
                    <a:pt x="13836" y="3083"/>
                  </a:cubicBezTo>
                  <a:cubicBezTo>
                    <a:pt x="13246" y="3416"/>
                    <a:pt x="12725" y="4109"/>
                    <a:pt x="12352" y="5060"/>
                  </a:cubicBezTo>
                  <a:lnTo>
                    <a:pt x="9855" y="807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4" name="iṣlíḋé"/>
            <p:cNvSpPr/>
            <p:nvPr/>
          </p:nvSpPr>
          <p:spPr>
            <a:xfrm>
              <a:off x="3377772" y="1484037"/>
              <a:ext cx="117289" cy="5126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6283" y="0"/>
                  </a:moveTo>
                  <a:lnTo>
                    <a:pt x="11928" y="3126"/>
                  </a:lnTo>
                  <a:lnTo>
                    <a:pt x="8108" y="3244"/>
                  </a:lnTo>
                  <a:lnTo>
                    <a:pt x="5428" y="5147"/>
                  </a:lnTo>
                  <a:lnTo>
                    <a:pt x="1745" y="9615"/>
                  </a:lnTo>
                  <a:lnTo>
                    <a:pt x="0" y="15547"/>
                  </a:lnTo>
                  <a:lnTo>
                    <a:pt x="588" y="20642"/>
                  </a:lnTo>
                  <a:lnTo>
                    <a:pt x="3255" y="21600"/>
                  </a:lnTo>
                  <a:lnTo>
                    <a:pt x="5550" y="17130"/>
                  </a:lnTo>
                  <a:lnTo>
                    <a:pt x="11731" y="15960"/>
                  </a:lnTo>
                  <a:lnTo>
                    <a:pt x="16226" y="17237"/>
                  </a:lnTo>
                  <a:lnTo>
                    <a:pt x="19914" y="14058"/>
                  </a:lnTo>
                  <a:lnTo>
                    <a:pt x="21459" y="10547"/>
                  </a:lnTo>
                  <a:lnTo>
                    <a:pt x="21600" y="3750"/>
                  </a:lnTo>
                  <a:lnTo>
                    <a:pt x="20248" y="1848"/>
                  </a:lnTo>
                  <a:lnTo>
                    <a:pt x="16283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5" name="iṣḷîḋé"/>
            <p:cNvSpPr/>
            <p:nvPr/>
          </p:nvSpPr>
          <p:spPr>
            <a:xfrm>
              <a:off x="3537340" y="1418200"/>
              <a:ext cx="289161" cy="6625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3838" y="93"/>
                  </a:moveTo>
                  <a:lnTo>
                    <a:pt x="2736" y="1503"/>
                  </a:lnTo>
                  <a:lnTo>
                    <a:pt x="1623" y="3591"/>
                  </a:lnTo>
                  <a:lnTo>
                    <a:pt x="622" y="6051"/>
                  </a:lnTo>
                  <a:lnTo>
                    <a:pt x="0" y="11309"/>
                  </a:lnTo>
                  <a:cubicBezTo>
                    <a:pt x="23" y="12625"/>
                    <a:pt x="147" y="13870"/>
                    <a:pt x="350" y="14850"/>
                  </a:cubicBezTo>
                  <a:cubicBezTo>
                    <a:pt x="1005" y="17999"/>
                    <a:pt x="2162" y="17761"/>
                    <a:pt x="2744" y="14356"/>
                  </a:cubicBezTo>
                  <a:lnTo>
                    <a:pt x="5745" y="14109"/>
                  </a:lnTo>
                  <a:lnTo>
                    <a:pt x="6941" y="15344"/>
                  </a:lnTo>
                  <a:lnTo>
                    <a:pt x="7732" y="17545"/>
                  </a:lnTo>
                  <a:lnTo>
                    <a:pt x="11998" y="18080"/>
                  </a:lnTo>
                  <a:lnTo>
                    <a:pt x="14484" y="17092"/>
                  </a:lnTo>
                  <a:lnTo>
                    <a:pt x="15087" y="21600"/>
                  </a:lnTo>
                  <a:lnTo>
                    <a:pt x="16550" y="21600"/>
                  </a:lnTo>
                  <a:lnTo>
                    <a:pt x="17231" y="19140"/>
                  </a:lnTo>
                  <a:lnTo>
                    <a:pt x="18865" y="15518"/>
                  </a:lnTo>
                  <a:lnTo>
                    <a:pt x="20308" y="14036"/>
                  </a:lnTo>
                  <a:lnTo>
                    <a:pt x="21600" y="11412"/>
                  </a:lnTo>
                  <a:cubicBezTo>
                    <a:pt x="21334" y="10787"/>
                    <a:pt x="21058" y="10251"/>
                    <a:pt x="20774" y="9806"/>
                  </a:cubicBezTo>
                  <a:cubicBezTo>
                    <a:pt x="20288" y="9047"/>
                    <a:pt x="19783" y="8563"/>
                    <a:pt x="19275" y="8160"/>
                  </a:cubicBezTo>
                  <a:cubicBezTo>
                    <a:pt x="18598" y="7622"/>
                    <a:pt x="17913" y="7228"/>
                    <a:pt x="17224" y="7172"/>
                  </a:cubicBezTo>
                  <a:cubicBezTo>
                    <a:pt x="16485" y="7113"/>
                    <a:pt x="15746" y="7444"/>
                    <a:pt x="15026" y="8160"/>
                  </a:cubicBezTo>
                  <a:lnTo>
                    <a:pt x="12369" y="8407"/>
                  </a:lnTo>
                  <a:lnTo>
                    <a:pt x="10911" y="9394"/>
                  </a:lnTo>
                  <a:lnTo>
                    <a:pt x="8883" y="10619"/>
                  </a:lnTo>
                  <a:lnTo>
                    <a:pt x="7915" y="8232"/>
                  </a:lnTo>
                  <a:lnTo>
                    <a:pt x="5806" y="3786"/>
                  </a:lnTo>
                  <a:lnTo>
                    <a:pt x="5241" y="0"/>
                  </a:lnTo>
                  <a:lnTo>
                    <a:pt x="3838" y="93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6" name="íşlïḓê"/>
            <p:cNvSpPr/>
            <p:nvPr/>
          </p:nvSpPr>
          <p:spPr>
            <a:xfrm>
              <a:off x="3672980" y="1247323"/>
              <a:ext cx="662519" cy="18783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5561" y="13378"/>
                  </a:moveTo>
                  <a:lnTo>
                    <a:pt x="5088" y="13526"/>
                  </a:lnTo>
                  <a:lnTo>
                    <a:pt x="4669" y="12962"/>
                  </a:lnTo>
                  <a:lnTo>
                    <a:pt x="4219" y="12959"/>
                  </a:lnTo>
                  <a:lnTo>
                    <a:pt x="3753" y="12614"/>
                  </a:lnTo>
                  <a:lnTo>
                    <a:pt x="3243" y="12700"/>
                  </a:lnTo>
                  <a:lnTo>
                    <a:pt x="3001" y="13654"/>
                  </a:lnTo>
                  <a:lnTo>
                    <a:pt x="3447" y="14348"/>
                  </a:lnTo>
                  <a:lnTo>
                    <a:pt x="4117" y="13825"/>
                  </a:lnTo>
                  <a:lnTo>
                    <a:pt x="4612" y="14954"/>
                  </a:lnTo>
                  <a:lnTo>
                    <a:pt x="4247" y="16144"/>
                  </a:lnTo>
                  <a:lnTo>
                    <a:pt x="3401" y="16493"/>
                  </a:lnTo>
                  <a:lnTo>
                    <a:pt x="3037" y="17070"/>
                  </a:lnTo>
                  <a:lnTo>
                    <a:pt x="2338" y="17502"/>
                  </a:lnTo>
                  <a:lnTo>
                    <a:pt x="1089" y="17154"/>
                  </a:lnTo>
                  <a:lnTo>
                    <a:pt x="368" y="16144"/>
                  </a:lnTo>
                  <a:lnTo>
                    <a:pt x="0" y="16754"/>
                  </a:lnTo>
                  <a:lnTo>
                    <a:pt x="473" y="17680"/>
                  </a:lnTo>
                  <a:lnTo>
                    <a:pt x="1410" y="19248"/>
                  </a:lnTo>
                  <a:cubicBezTo>
                    <a:pt x="1564" y="19437"/>
                    <a:pt x="1722" y="19583"/>
                    <a:pt x="1882" y="19684"/>
                  </a:cubicBezTo>
                  <a:cubicBezTo>
                    <a:pt x="2315" y="19954"/>
                    <a:pt x="2758" y="19895"/>
                    <a:pt x="3184" y="19509"/>
                  </a:cubicBezTo>
                  <a:lnTo>
                    <a:pt x="4003" y="18899"/>
                  </a:lnTo>
                  <a:lnTo>
                    <a:pt x="4865" y="19684"/>
                  </a:lnTo>
                  <a:lnTo>
                    <a:pt x="5810" y="21600"/>
                  </a:lnTo>
                  <a:lnTo>
                    <a:pt x="6299" y="20087"/>
                  </a:lnTo>
                  <a:cubicBezTo>
                    <a:pt x="6564" y="19546"/>
                    <a:pt x="6838" y="19061"/>
                    <a:pt x="7119" y="18634"/>
                  </a:cubicBezTo>
                  <a:cubicBezTo>
                    <a:pt x="7498" y="18061"/>
                    <a:pt x="7889" y="17595"/>
                    <a:pt x="8288" y="17241"/>
                  </a:cubicBezTo>
                  <a:lnTo>
                    <a:pt x="8943" y="16573"/>
                  </a:lnTo>
                  <a:cubicBezTo>
                    <a:pt x="9325" y="16367"/>
                    <a:pt x="9696" y="15967"/>
                    <a:pt x="10045" y="15386"/>
                  </a:cubicBezTo>
                  <a:cubicBezTo>
                    <a:pt x="10339" y="14896"/>
                    <a:pt x="10614" y="14282"/>
                    <a:pt x="10865" y="13557"/>
                  </a:cubicBezTo>
                  <a:lnTo>
                    <a:pt x="11910" y="11553"/>
                  </a:lnTo>
                  <a:lnTo>
                    <a:pt x="12755" y="10329"/>
                  </a:lnTo>
                  <a:lnTo>
                    <a:pt x="14123" y="9460"/>
                  </a:lnTo>
                  <a:lnTo>
                    <a:pt x="15016" y="8853"/>
                  </a:lnTo>
                  <a:lnTo>
                    <a:pt x="16306" y="7600"/>
                  </a:lnTo>
                  <a:lnTo>
                    <a:pt x="17582" y="6587"/>
                  </a:lnTo>
                  <a:lnTo>
                    <a:pt x="19014" y="5139"/>
                  </a:lnTo>
                  <a:lnTo>
                    <a:pt x="20556" y="3047"/>
                  </a:lnTo>
                  <a:lnTo>
                    <a:pt x="21202" y="1453"/>
                  </a:lnTo>
                  <a:lnTo>
                    <a:pt x="21600" y="174"/>
                  </a:lnTo>
                  <a:lnTo>
                    <a:pt x="21294" y="0"/>
                  </a:lnTo>
                  <a:lnTo>
                    <a:pt x="20633" y="10"/>
                  </a:lnTo>
                  <a:lnTo>
                    <a:pt x="19151" y="1139"/>
                  </a:lnTo>
                  <a:cubicBezTo>
                    <a:pt x="18849" y="1367"/>
                    <a:pt x="18545" y="1570"/>
                    <a:pt x="18239" y="1749"/>
                  </a:cubicBezTo>
                  <a:cubicBezTo>
                    <a:pt x="17545" y="2156"/>
                    <a:pt x="16846" y="2436"/>
                    <a:pt x="16143" y="2588"/>
                  </a:cubicBezTo>
                  <a:lnTo>
                    <a:pt x="14478" y="2326"/>
                  </a:lnTo>
                  <a:lnTo>
                    <a:pt x="13302" y="2239"/>
                  </a:lnTo>
                  <a:lnTo>
                    <a:pt x="12681" y="2239"/>
                  </a:lnTo>
                  <a:lnTo>
                    <a:pt x="11912" y="2497"/>
                  </a:lnTo>
                  <a:lnTo>
                    <a:pt x="10970" y="2932"/>
                  </a:lnTo>
                  <a:cubicBezTo>
                    <a:pt x="10552" y="3620"/>
                    <a:pt x="10097" y="3995"/>
                    <a:pt x="9635" y="4036"/>
                  </a:cubicBezTo>
                  <a:cubicBezTo>
                    <a:pt x="9179" y="4076"/>
                    <a:pt x="8728" y="3788"/>
                    <a:pt x="8276" y="3600"/>
                  </a:cubicBezTo>
                  <a:cubicBezTo>
                    <a:pt x="7888" y="3439"/>
                    <a:pt x="7498" y="3352"/>
                    <a:pt x="7108" y="3339"/>
                  </a:cubicBezTo>
                  <a:lnTo>
                    <a:pt x="6305" y="3339"/>
                  </a:lnTo>
                  <a:lnTo>
                    <a:pt x="5909" y="3945"/>
                  </a:lnTo>
                  <a:lnTo>
                    <a:pt x="6356" y="4864"/>
                  </a:lnTo>
                  <a:lnTo>
                    <a:pt x="6967" y="5096"/>
                  </a:lnTo>
                  <a:cubicBezTo>
                    <a:pt x="7229" y="5258"/>
                    <a:pt x="7491" y="5403"/>
                    <a:pt x="7755" y="5531"/>
                  </a:cubicBezTo>
                  <a:cubicBezTo>
                    <a:pt x="8151" y="5725"/>
                    <a:pt x="8549" y="5880"/>
                    <a:pt x="8948" y="5996"/>
                  </a:cubicBezTo>
                  <a:cubicBezTo>
                    <a:pt x="9130" y="6050"/>
                    <a:pt x="9312" y="6050"/>
                    <a:pt x="9493" y="5996"/>
                  </a:cubicBezTo>
                  <a:cubicBezTo>
                    <a:pt x="9721" y="5928"/>
                    <a:pt x="9946" y="5776"/>
                    <a:pt x="10171" y="5648"/>
                  </a:cubicBezTo>
                  <a:cubicBezTo>
                    <a:pt x="10400" y="5517"/>
                    <a:pt x="10629" y="5411"/>
                    <a:pt x="10859" y="5328"/>
                  </a:cubicBezTo>
                  <a:lnTo>
                    <a:pt x="11646" y="6374"/>
                  </a:lnTo>
                  <a:lnTo>
                    <a:pt x="11398" y="7992"/>
                  </a:lnTo>
                  <a:lnTo>
                    <a:pt x="10289" y="8686"/>
                  </a:lnTo>
                  <a:cubicBezTo>
                    <a:pt x="9973" y="8994"/>
                    <a:pt x="9649" y="9198"/>
                    <a:pt x="9321" y="9296"/>
                  </a:cubicBezTo>
                  <a:cubicBezTo>
                    <a:pt x="8943" y="9409"/>
                    <a:pt x="8562" y="9380"/>
                    <a:pt x="8186" y="9209"/>
                  </a:cubicBezTo>
                  <a:lnTo>
                    <a:pt x="7166" y="9034"/>
                  </a:lnTo>
                  <a:cubicBezTo>
                    <a:pt x="6949" y="8622"/>
                    <a:pt x="6715" y="8329"/>
                    <a:pt x="6473" y="8167"/>
                  </a:cubicBezTo>
                  <a:cubicBezTo>
                    <a:pt x="6175" y="7967"/>
                    <a:pt x="5868" y="7967"/>
                    <a:pt x="5570" y="8167"/>
                  </a:cubicBezTo>
                  <a:lnTo>
                    <a:pt x="4985" y="8744"/>
                  </a:lnTo>
                  <a:lnTo>
                    <a:pt x="5399" y="10189"/>
                  </a:lnTo>
                  <a:lnTo>
                    <a:pt x="5614" y="11056"/>
                  </a:lnTo>
                  <a:lnTo>
                    <a:pt x="5762" y="12595"/>
                  </a:lnTo>
                  <a:lnTo>
                    <a:pt x="5561" y="13378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7" name="îŝļiḍé"/>
            <p:cNvSpPr/>
            <p:nvPr/>
          </p:nvSpPr>
          <p:spPr>
            <a:xfrm>
              <a:off x="4072085" y="1252852"/>
              <a:ext cx="1290276" cy="66144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4570" y="1596"/>
                  </a:moveTo>
                  <a:lnTo>
                    <a:pt x="3927" y="2113"/>
                  </a:lnTo>
                  <a:lnTo>
                    <a:pt x="2963" y="3015"/>
                  </a:lnTo>
                  <a:lnTo>
                    <a:pt x="2197" y="3378"/>
                  </a:lnTo>
                  <a:cubicBezTo>
                    <a:pt x="1959" y="3423"/>
                    <a:pt x="1720" y="3456"/>
                    <a:pt x="1481" y="3477"/>
                  </a:cubicBezTo>
                  <a:cubicBezTo>
                    <a:pt x="1325" y="3490"/>
                    <a:pt x="1168" y="3498"/>
                    <a:pt x="1012" y="3501"/>
                  </a:cubicBezTo>
                  <a:lnTo>
                    <a:pt x="480" y="3625"/>
                  </a:lnTo>
                  <a:lnTo>
                    <a:pt x="0" y="4046"/>
                  </a:lnTo>
                  <a:lnTo>
                    <a:pt x="205" y="4266"/>
                  </a:lnTo>
                  <a:lnTo>
                    <a:pt x="192" y="4578"/>
                  </a:lnTo>
                  <a:lnTo>
                    <a:pt x="145" y="4873"/>
                  </a:lnTo>
                  <a:lnTo>
                    <a:pt x="366" y="5235"/>
                  </a:lnTo>
                  <a:cubicBezTo>
                    <a:pt x="483" y="5325"/>
                    <a:pt x="606" y="5381"/>
                    <a:pt x="731" y="5399"/>
                  </a:cubicBezTo>
                  <a:cubicBezTo>
                    <a:pt x="871" y="5420"/>
                    <a:pt x="1012" y="5394"/>
                    <a:pt x="1152" y="5399"/>
                  </a:cubicBezTo>
                  <a:cubicBezTo>
                    <a:pt x="1276" y="5404"/>
                    <a:pt x="1400" y="5432"/>
                    <a:pt x="1522" y="5399"/>
                  </a:cubicBezTo>
                  <a:cubicBezTo>
                    <a:pt x="1649" y="5365"/>
                    <a:pt x="1769" y="5267"/>
                    <a:pt x="1892" y="5202"/>
                  </a:cubicBezTo>
                  <a:cubicBezTo>
                    <a:pt x="2058" y="5116"/>
                    <a:pt x="2231" y="5090"/>
                    <a:pt x="2402" y="5128"/>
                  </a:cubicBezTo>
                  <a:lnTo>
                    <a:pt x="2767" y="5276"/>
                  </a:lnTo>
                  <a:cubicBezTo>
                    <a:pt x="2900" y="5352"/>
                    <a:pt x="3033" y="5420"/>
                    <a:pt x="3167" y="5482"/>
                  </a:cubicBezTo>
                  <a:cubicBezTo>
                    <a:pt x="3243" y="5518"/>
                    <a:pt x="3319" y="5551"/>
                    <a:pt x="3395" y="5581"/>
                  </a:cubicBezTo>
                  <a:lnTo>
                    <a:pt x="3650" y="5902"/>
                  </a:lnTo>
                  <a:lnTo>
                    <a:pt x="4020" y="6514"/>
                  </a:lnTo>
                  <a:lnTo>
                    <a:pt x="4415" y="7659"/>
                  </a:lnTo>
                  <a:lnTo>
                    <a:pt x="4440" y="8450"/>
                  </a:lnTo>
                  <a:lnTo>
                    <a:pt x="4352" y="9024"/>
                  </a:lnTo>
                  <a:lnTo>
                    <a:pt x="4531" y="9485"/>
                  </a:lnTo>
                  <a:lnTo>
                    <a:pt x="4876" y="9749"/>
                  </a:lnTo>
                  <a:lnTo>
                    <a:pt x="5054" y="10490"/>
                  </a:lnTo>
                  <a:lnTo>
                    <a:pt x="5054" y="11980"/>
                  </a:lnTo>
                  <a:lnTo>
                    <a:pt x="4876" y="12838"/>
                  </a:lnTo>
                  <a:lnTo>
                    <a:pt x="4638" y="13183"/>
                  </a:lnTo>
                  <a:lnTo>
                    <a:pt x="3903" y="13807"/>
                  </a:lnTo>
                  <a:lnTo>
                    <a:pt x="3525" y="14343"/>
                  </a:lnTo>
                  <a:lnTo>
                    <a:pt x="3368" y="15002"/>
                  </a:lnTo>
                  <a:lnTo>
                    <a:pt x="3321" y="15677"/>
                  </a:lnTo>
                  <a:cubicBezTo>
                    <a:pt x="3404" y="15780"/>
                    <a:pt x="3470" y="15925"/>
                    <a:pt x="3512" y="16096"/>
                  </a:cubicBezTo>
                  <a:cubicBezTo>
                    <a:pt x="3580" y="16367"/>
                    <a:pt x="3585" y="16682"/>
                    <a:pt x="3525" y="16960"/>
                  </a:cubicBezTo>
                  <a:lnTo>
                    <a:pt x="3385" y="17619"/>
                  </a:lnTo>
                  <a:lnTo>
                    <a:pt x="3351" y="18130"/>
                  </a:lnTo>
                  <a:lnTo>
                    <a:pt x="3444" y="18881"/>
                  </a:lnTo>
                  <a:lnTo>
                    <a:pt x="3708" y="19400"/>
                  </a:lnTo>
                  <a:lnTo>
                    <a:pt x="4236" y="20174"/>
                  </a:lnTo>
                  <a:lnTo>
                    <a:pt x="4376" y="20719"/>
                  </a:lnTo>
                  <a:lnTo>
                    <a:pt x="4670" y="21057"/>
                  </a:lnTo>
                  <a:lnTo>
                    <a:pt x="4900" y="21337"/>
                  </a:lnTo>
                  <a:lnTo>
                    <a:pt x="5157" y="21600"/>
                  </a:lnTo>
                  <a:lnTo>
                    <a:pt x="5715" y="21600"/>
                  </a:lnTo>
                  <a:lnTo>
                    <a:pt x="6033" y="21031"/>
                  </a:lnTo>
                  <a:lnTo>
                    <a:pt x="6548" y="20355"/>
                  </a:lnTo>
                  <a:lnTo>
                    <a:pt x="6705" y="19796"/>
                  </a:lnTo>
                  <a:lnTo>
                    <a:pt x="6910" y="19062"/>
                  </a:lnTo>
                  <a:lnTo>
                    <a:pt x="7139" y="18519"/>
                  </a:lnTo>
                  <a:lnTo>
                    <a:pt x="7301" y="17868"/>
                  </a:lnTo>
                  <a:lnTo>
                    <a:pt x="7390" y="17406"/>
                  </a:lnTo>
                  <a:lnTo>
                    <a:pt x="7761" y="16591"/>
                  </a:lnTo>
                  <a:cubicBezTo>
                    <a:pt x="7873" y="16404"/>
                    <a:pt x="7997" y="16246"/>
                    <a:pt x="8131" y="16121"/>
                  </a:cubicBezTo>
                  <a:cubicBezTo>
                    <a:pt x="8328" y="15937"/>
                    <a:pt x="8542" y="15828"/>
                    <a:pt x="8761" y="15801"/>
                  </a:cubicBezTo>
                  <a:lnTo>
                    <a:pt x="9305" y="15727"/>
                  </a:lnTo>
                  <a:cubicBezTo>
                    <a:pt x="9405" y="15710"/>
                    <a:pt x="9504" y="15685"/>
                    <a:pt x="9603" y="15652"/>
                  </a:cubicBezTo>
                  <a:cubicBezTo>
                    <a:pt x="9812" y="15583"/>
                    <a:pt x="10017" y="15478"/>
                    <a:pt x="10216" y="15339"/>
                  </a:cubicBezTo>
                  <a:cubicBezTo>
                    <a:pt x="10289" y="15303"/>
                    <a:pt x="10361" y="15262"/>
                    <a:pt x="10433" y="15215"/>
                  </a:cubicBezTo>
                  <a:cubicBezTo>
                    <a:pt x="10645" y="15077"/>
                    <a:pt x="10849" y="14891"/>
                    <a:pt x="11040" y="14663"/>
                  </a:cubicBezTo>
                  <a:lnTo>
                    <a:pt x="11355" y="14177"/>
                  </a:lnTo>
                  <a:lnTo>
                    <a:pt x="11891" y="13522"/>
                  </a:lnTo>
                  <a:lnTo>
                    <a:pt x="12235" y="13078"/>
                  </a:lnTo>
                  <a:lnTo>
                    <a:pt x="12847" y="13004"/>
                  </a:lnTo>
                  <a:lnTo>
                    <a:pt x="13102" y="13144"/>
                  </a:lnTo>
                  <a:lnTo>
                    <a:pt x="13519" y="13218"/>
                  </a:lnTo>
                  <a:lnTo>
                    <a:pt x="13829" y="13053"/>
                  </a:lnTo>
                  <a:lnTo>
                    <a:pt x="14271" y="12814"/>
                  </a:lnTo>
                  <a:lnTo>
                    <a:pt x="14663" y="12566"/>
                  </a:lnTo>
                  <a:lnTo>
                    <a:pt x="15084" y="12467"/>
                  </a:lnTo>
                  <a:lnTo>
                    <a:pt x="15497" y="12402"/>
                  </a:lnTo>
                  <a:lnTo>
                    <a:pt x="15854" y="12327"/>
                  </a:lnTo>
                  <a:lnTo>
                    <a:pt x="16108" y="12327"/>
                  </a:lnTo>
                  <a:lnTo>
                    <a:pt x="16138" y="11701"/>
                  </a:lnTo>
                  <a:lnTo>
                    <a:pt x="15849" y="11379"/>
                  </a:lnTo>
                  <a:cubicBezTo>
                    <a:pt x="15736" y="11393"/>
                    <a:pt x="15622" y="11407"/>
                    <a:pt x="15509" y="11420"/>
                  </a:cubicBezTo>
                  <a:cubicBezTo>
                    <a:pt x="15303" y="11445"/>
                    <a:pt x="15098" y="11470"/>
                    <a:pt x="14892" y="11494"/>
                  </a:cubicBezTo>
                  <a:lnTo>
                    <a:pt x="14740" y="11123"/>
                  </a:lnTo>
                  <a:cubicBezTo>
                    <a:pt x="14769" y="10919"/>
                    <a:pt x="14851" y="10760"/>
                    <a:pt x="14956" y="10703"/>
                  </a:cubicBezTo>
                  <a:cubicBezTo>
                    <a:pt x="15099" y="10626"/>
                    <a:pt x="15250" y="10749"/>
                    <a:pt x="15322" y="11000"/>
                  </a:cubicBezTo>
                  <a:cubicBezTo>
                    <a:pt x="15374" y="10900"/>
                    <a:pt x="15405" y="10769"/>
                    <a:pt x="15412" y="10629"/>
                  </a:cubicBezTo>
                  <a:cubicBezTo>
                    <a:pt x="15424" y="10350"/>
                    <a:pt x="15341" y="10089"/>
                    <a:pt x="15207" y="9985"/>
                  </a:cubicBezTo>
                  <a:lnTo>
                    <a:pt x="15493" y="9515"/>
                  </a:lnTo>
                  <a:cubicBezTo>
                    <a:pt x="15637" y="9640"/>
                    <a:pt x="15768" y="9813"/>
                    <a:pt x="15880" y="10027"/>
                  </a:cubicBezTo>
                  <a:cubicBezTo>
                    <a:pt x="15998" y="10251"/>
                    <a:pt x="16093" y="10517"/>
                    <a:pt x="16160" y="10810"/>
                  </a:cubicBezTo>
                  <a:lnTo>
                    <a:pt x="16658" y="11082"/>
                  </a:lnTo>
                  <a:lnTo>
                    <a:pt x="16895" y="10959"/>
                  </a:lnTo>
                  <a:lnTo>
                    <a:pt x="17018" y="10515"/>
                  </a:lnTo>
                  <a:lnTo>
                    <a:pt x="16294" y="9855"/>
                  </a:lnTo>
                  <a:lnTo>
                    <a:pt x="16103" y="9419"/>
                  </a:lnTo>
                  <a:lnTo>
                    <a:pt x="15695" y="8999"/>
                  </a:lnTo>
                  <a:lnTo>
                    <a:pt x="15487" y="8406"/>
                  </a:lnTo>
                  <a:lnTo>
                    <a:pt x="15870" y="8134"/>
                  </a:lnTo>
                  <a:lnTo>
                    <a:pt x="16533" y="8547"/>
                  </a:lnTo>
                  <a:cubicBezTo>
                    <a:pt x="16596" y="8499"/>
                    <a:pt x="16659" y="8450"/>
                    <a:pt x="16721" y="8398"/>
                  </a:cubicBezTo>
                  <a:cubicBezTo>
                    <a:pt x="16929" y="8224"/>
                    <a:pt x="17132" y="8026"/>
                    <a:pt x="17328" y="7805"/>
                  </a:cubicBezTo>
                  <a:lnTo>
                    <a:pt x="17788" y="7319"/>
                  </a:lnTo>
                  <a:lnTo>
                    <a:pt x="18210" y="6429"/>
                  </a:lnTo>
                  <a:lnTo>
                    <a:pt x="18235" y="5884"/>
                  </a:lnTo>
                  <a:cubicBezTo>
                    <a:pt x="18303" y="5655"/>
                    <a:pt x="18399" y="5463"/>
                    <a:pt x="18515" y="5325"/>
                  </a:cubicBezTo>
                  <a:cubicBezTo>
                    <a:pt x="18632" y="5186"/>
                    <a:pt x="18765" y="5106"/>
                    <a:pt x="18902" y="5094"/>
                  </a:cubicBezTo>
                  <a:lnTo>
                    <a:pt x="18902" y="4509"/>
                  </a:lnTo>
                  <a:lnTo>
                    <a:pt x="18817" y="4263"/>
                  </a:lnTo>
                  <a:lnTo>
                    <a:pt x="18746" y="3869"/>
                  </a:lnTo>
                  <a:lnTo>
                    <a:pt x="18880" y="3190"/>
                  </a:lnTo>
                  <a:lnTo>
                    <a:pt x="19186" y="2499"/>
                  </a:lnTo>
                  <a:lnTo>
                    <a:pt x="19696" y="2178"/>
                  </a:lnTo>
                  <a:lnTo>
                    <a:pt x="20121" y="2202"/>
                  </a:lnTo>
                  <a:lnTo>
                    <a:pt x="20414" y="1856"/>
                  </a:lnTo>
                  <a:lnTo>
                    <a:pt x="21001" y="1881"/>
                  </a:lnTo>
                  <a:cubicBezTo>
                    <a:pt x="21065" y="1886"/>
                    <a:pt x="21130" y="1860"/>
                    <a:pt x="21188" y="1807"/>
                  </a:cubicBezTo>
                  <a:cubicBezTo>
                    <a:pt x="21269" y="1732"/>
                    <a:pt x="21335" y="1607"/>
                    <a:pt x="21375" y="1452"/>
                  </a:cubicBezTo>
                  <a:lnTo>
                    <a:pt x="21591" y="1348"/>
                  </a:lnTo>
                  <a:lnTo>
                    <a:pt x="21600" y="1011"/>
                  </a:lnTo>
                  <a:lnTo>
                    <a:pt x="21150" y="975"/>
                  </a:lnTo>
                  <a:cubicBezTo>
                    <a:pt x="20995" y="1003"/>
                    <a:pt x="20843" y="1062"/>
                    <a:pt x="20694" y="1151"/>
                  </a:cubicBezTo>
                  <a:cubicBezTo>
                    <a:pt x="20557" y="1233"/>
                    <a:pt x="20423" y="1342"/>
                    <a:pt x="20282" y="1390"/>
                  </a:cubicBezTo>
                  <a:cubicBezTo>
                    <a:pt x="20093" y="1454"/>
                    <a:pt x="19900" y="1411"/>
                    <a:pt x="19724" y="1265"/>
                  </a:cubicBezTo>
                  <a:cubicBezTo>
                    <a:pt x="19577" y="1262"/>
                    <a:pt x="19430" y="1212"/>
                    <a:pt x="19291" y="1117"/>
                  </a:cubicBezTo>
                  <a:cubicBezTo>
                    <a:pt x="19095" y="983"/>
                    <a:pt x="18917" y="763"/>
                    <a:pt x="18772" y="474"/>
                  </a:cubicBezTo>
                  <a:lnTo>
                    <a:pt x="18083" y="0"/>
                  </a:lnTo>
                  <a:lnTo>
                    <a:pt x="16508" y="3"/>
                  </a:lnTo>
                  <a:lnTo>
                    <a:pt x="15693" y="275"/>
                  </a:lnTo>
                  <a:lnTo>
                    <a:pt x="14944" y="531"/>
                  </a:lnTo>
                  <a:lnTo>
                    <a:pt x="14463" y="291"/>
                  </a:lnTo>
                  <a:lnTo>
                    <a:pt x="13875" y="143"/>
                  </a:lnTo>
                  <a:lnTo>
                    <a:pt x="13340" y="291"/>
                  </a:lnTo>
                  <a:lnTo>
                    <a:pt x="12195" y="653"/>
                  </a:lnTo>
                  <a:lnTo>
                    <a:pt x="10633" y="1133"/>
                  </a:lnTo>
                  <a:lnTo>
                    <a:pt x="9702" y="1133"/>
                  </a:lnTo>
                  <a:lnTo>
                    <a:pt x="8978" y="1388"/>
                  </a:lnTo>
                  <a:lnTo>
                    <a:pt x="8396" y="1388"/>
                  </a:lnTo>
                  <a:lnTo>
                    <a:pt x="7809" y="1141"/>
                  </a:lnTo>
                  <a:lnTo>
                    <a:pt x="7009" y="1092"/>
                  </a:lnTo>
                  <a:lnTo>
                    <a:pt x="6559" y="1002"/>
                  </a:lnTo>
                  <a:lnTo>
                    <a:pt x="5776" y="1002"/>
                  </a:lnTo>
                  <a:lnTo>
                    <a:pt x="5285" y="1142"/>
                  </a:lnTo>
                  <a:lnTo>
                    <a:pt x="4570" y="159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8" name="iś1ïḑe"/>
            <p:cNvSpPr/>
            <p:nvPr/>
          </p:nvSpPr>
          <p:spPr>
            <a:xfrm>
              <a:off x="3479660" y="1494826"/>
              <a:ext cx="530890" cy="36894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8021" y="593"/>
                  </a:moveTo>
                  <a:lnTo>
                    <a:pt x="7339" y="943"/>
                  </a:lnTo>
                  <a:lnTo>
                    <a:pt x="6138" y="1776"/>
                  </a:lnTo>
                  <a:lnTo>
                    <a:pt x="5808" y="2763"/>
                  </a:lnTo>
                  <a:lnTo>
                    <a:pt x="5092" y="3323"/>
                  </a:lnTo>
                  <a:cubicBezTo>
                    <a:pt x="4981" y="3552"/>
                    <a:pt x="4794" y="3681"/>
                    <a:pt x="4600" y="3663"/>
                  </a:cubicBezTo>
                  <a:cubicBezTo>
                    <a:pt x="4347" y="3639"/>
                    <a:pt x="4136" y="3380"/>
                    <a:pt x="4082" y="3027"/>
                  </a:cubicBezTo>
                  <a:lnTo>
                    <a:pt x="4399" y="1979"/>
                  </a:lnTo>
                  <a:lnTo>
                    <a:pt x="5690" y="798"/>
                  </a:lnTo>
                  <a:lnTo>
                    <a:pt x="5100" y="0"/>
                  </a:lnTo>
                  <a:cubicBezTo>
                    <a:pt x="4899" y="133"/>
                    <a:pt x="4693" y="250"/>
                    <a:pt x="4483" y="350"/>
                  </a:cubicBezTo>
                  <a:cubicBezTo>
                    <a:pt x="4069" y="547"/>
                    <a:pt x="3640" y="676"/>
                    <a:pt x="3206" y="735"/>
                  </a:cubicBezTo>
                  <a:lnTo>
                    <a:pt x="2729" y="1223"/>
                  </a:lnTo>
                  <a:lnTo>
                    <a:pt x="1867" y="1975"/>
                  </a:lnTo>
                  <a:lnTo>
                    <a:pt x="1287" y="3024"/>
                  </a:lnTo>
                  <a:lnTo>
                    <a:pt x="765" y="3246"/>
                  </a:lnTo>
                  <a:lnTo>
                    <a:pt x="240" y="4131"/>
                  </a:lnTo>
                  <a:lnTo>
                    <a:pt x="0" y="4706"/>
                  </a:lnTo>
                  <a:lnTo>
                    <a:pt x="488" y="5355"/>
                  </a:lnTo>
                  <a:lnTo>
                    <a:pt x="1157" y="5843"/>
                  </a:lnTo>
                  <a:lnTo>
                    <a:pt x="1737" y="6153"/>
                  </a:lnTo>
                  <a:lnTo>
                    <a:pt x="2377" y="6286"/>
                  </a:lnTo>
                  <a:lnTo>
                    <a:pt x="3276" y="6064"/>
                  </a:lnTo>
                  <a:lnTo>
                    <a:pt x="4259" y="5754"/>
                  </a:lnTo>
                  <a:lnTo>
                    <a:pt x="5354" y="6094"/>
                  </a:lnTo>
                  <a:lnTo>
                    <a:pt x="6511" y="6183"/>
                  </a:lnTo>
                  <a:lnTo>
                    <a:pt x="7184" y="6626"/>
                  </a:lnTo>
                  <a:cubicBezTo>
                    <a:pt x="7405" y="6541"/>
                    <a:pt x="7623" y="6437"/>
                    <a:pt x="7835" y="6316"/>
                  </a:cubicBezTo>
                  <a:cubicBezTo>
                    <a:pt x="8220" y="6096"/>
                    <a:pt x="8587" y="5819"/>
                    <a:pt x="8931" y="5490"/>
                  </a:cubicBezTo>
                  <a:lnTo>
                    <a:pt x="9355" y="5312"/>
                  </a:lnTo>
                  <a:lnTo>
                    <a:pt x="9932" y="5575"/>
                  </a:lnTo>
                  <a:lnTo>
                    <a:pt x="10644" y="6240"/>
                  </a:lnTo>
                  <a:lnTo>
                    <a:pt x="11141" y="6846"/>
                  </a:lnTo>
                  <a:lnTo>
                    <a:pt x="12060" y="7539"/>
                  </a:lnTo>
                  <a:lnTo>
                    <a:pt x="12619" y="8736"/>
                  </a:lnTo>
                  <a:lnTo>
                    <a:pt x="13095" y="10006"/>
                  </a:lnTo>
                  <a:lnTo>
                    <a:pt x="13435" y="11054"/>
                  </a:lnTo>
                  <a:lnTo>
                    <a:pt x="14056" y="11586"/>
                  </a:lnTo>
                  <a:lnTo>
                    <a:pt x="14914" y="12148"/>
                  </a:lnTo>
                  <a:lnTo>
                    <a:pt x="14833" y="12869"/>
                  </a:lnTo>
                  <a:lnTo>
                    <a:pt x="14379" y="13177"/>
                  </a:lnTo>
                  <a:lnTo>
                    <a:pt x="13740" y="13602"/>
                  </a:lnTo>
                  <a:lnTo>
                    <a:pt x="12986" y="13647"/>
                  </a:lnTo>
                  <a:lnTo>
                    <a:pt x="12638" y="13264"/>
                  </a:lnTo>
                  <a:lnTo>
                    <a:pt x="11587" y="13042"/>
                  </a:lnTo>
                  <a:lnTo>
                    <a:pt x="10513" y="13484"/>
                  </a:lnTo>
                  <a:lnTo>
                    <a:pt x="9841" y="14502"/>
                  </a:lnTo>
                  <a:lnTo>
                    <a:pt x="9564" y="15162"/>
                  </a:lnTo>
                  <a:lnTo>
                    <a:pt x="9078" y="15545"/>
                  </a:lnTo>
                  <a:lnTo>
                    <a:pt x="7809" y="15678"/>
                  </a:lnTo>
                  <a:lnTo>
                    <a:pt x="6983" y="15367"/>
                  </a:lnTo>
                  <a:lnTo>
                    <a:pt x="6084" y="15147"/>
                  </a:lnTo>
                  <a:lnTo>
                    <a:pt x="5096" y="15369"/>
                  </a:lnTo>
                  <a:lnTo>
                    <a:pt x="4413" y="16019"/>
                  </a:lnTo>
                  <a:lnTo>
                    <a:pt x="5045" y="16668"/>
                  </a:lnTo>
                  <a:lnTo>
                    <a:pt x="6285" y="16934"/>
                  </a:lnTo>
                  <a:lnTo>
                    <a:pt x="7287" y="16420"/>
                  </a:lnTo>
                  <a:lnTo>
                    <a:pt x="8059" y="16243"/>
                  </a:lnTo>
                  <a:lnTo>
                    <a:pt x="9091" y="16300"/>
                  </a:lnTo>
                  <a:lnTo>
                    <a:pt x="9462" y="16921"/>
                  </a:lnTo>
                  <a:lnTo>
                    <a:pt x="9564" y="17355"/>
                  </a:lnTo>
                  <a:lnTo>
                    <a:pt x="9891" y="18150"/>
                  </a:lnTo>
                  <a:lnTo>
                    <a:pt x="10014" y="18797"/>
                  </a:lnTo>
                  <a:lnTo>
                    <a:pt x="10439" y="19327"/>
                  </a:lnTo>
                  <a:lnTo>
                    <a:pt x="10902" y="19443"/>
                  </a:lnTo>
                  <a:lnTo>
                    <a:pt x="12019" y="20417"/>
                  </a:lnTo>
                  <a:lnTo>
                    <a:pt x="12722" y="21245"/>
                  </a:lnTo>
                  <a:lnTo>
                    <a:pt x="14241" y="21600"/>
                  </a:lnTo>
                  <a:lnTo>
                    <a:pt x="14643" y="21336"/>
                  </a:lnTo>
                  <a:lnTo>
                    <a:pt x="15294" y="20804"/>
                  </a:lnTo>
                  <a:cubicBezTo>
                    <a:pt x="15170" y="20619"/>
                    <a:pt x="15023" y="20469"/>
                    <a:pt x="14861" y="20360"/>
                  </a:cubicBezTo>
                  <a:cubicBezTo>
                    <a:pt x="14623" y="20200"/>
                    <a:pt x="14358" y="20132"/>
                    <a:pt x="14128" y="19948"/>
                  </a:cubicBezTo>
                  <a:cubicBezTo>
                    <a:pt x="13879" y="19749"/>
                    <a:pt x="13688" y="19429"/>
                    <a:pt x="13590" y="19046"/>
                  </a:cubicBezTo>
                  <a:lnTo>
                    <a:pt x="13158" y="18532"/>
                  </a:lnTo>
                  <a:lnTo>
                    <a:pt x="13427" y="18017"/>
                  </a:lnTo>
                  <a:lnTo>
                    <a:pt x="14110" y="18105"/>
                  </a:lnTo>
                  <a:lnTo>
                    <a:pt x="14793" y="18460"/>
                  </a:lnTo>
                  <a:lnTo>
                    <a:pt x="15377" y="18697"/>
                  </a:lnTo>
                  <a:lnTo>
                    <a:pt x="15778" y="19005"/>
                  </a:lnTo>
                  <a:lnTo>
                    <a:pt x="16295" y="19094"/>
                  </a:lnTo>
                  <a:lnTo>
                    <a:pt x="16532" y="18785"/>
                  </a:lnTo>
                  <a:lnTo>
                    <a:pt x="16863" y="17974"/>
                  </a:lnTo>
                  <a:lnTo>
                    <a:pt x="16832" y="16720"/>
                  </a:lnTo>
                  <a:lnTo>
                    <a:pt x="16410" y="15436"/>
                  </a:lnTo>
                  <a:lnTo>
                    <a:pt x="16038" y="14519"/>
                  </a:lnTo>
                  <a:lnTo>
                    <a:pt x="16348" y="13987"/>
                  </a:lnTo>
                  <a:lnTo>
                    <a:pt x="17092" y="13263"/>
                  </a:lnTo>
                  <a:lnTo>
                    <a:pt x="17959" y="13751"/>
                  </a:lnTo>
                  <a:cubicBezTo>
                    <a:pt x="18224" y="13919"/>
                    <a:pt x="18489" y="14087"/>
                    <a:pt x="18755" y="14253"/>
                  </a:cubicBezTo>
                  <a:cubicBezTo>
                    <a:pt x="19010" y="14412"/>
                    <a:pt x="19265" y="14570"/>
                    <a:pt x="19521" y="14726"/>
                  </a:cubicBezTo>
                  <a:lnTo>
                    <a:pt x="20059" y="14800"/>
                  </a:lnTo>
                  <a:cubicBezTo>
                    <a:pt x="20261" y="14738"/>
                    <a:pt x="20456" y="14633"/>
                    <a:pt x="20638" y="14490"/>
                  </a:cubicBezTo>
                  <a:cubicBezTo>
                    <a:pt x="21053" y="14162"/>
                    <a:pt x="21380" y="13647"/>
                    <a:pt x="21569" y="13026"/>
                  </a:cubicBezTo>
                  <a:lnTo>
                    <a:pt x="21600" y="12364"/>
                  </a:lnTo>
                  <a:lnTo>
                    <a:pt x="20876" y="11537"/>
                  </a:lnTo>
                  <a:lnTo>
                    <a:pt x="20172" y="11271"/>
                  </a:lnTo>
                  <a:cubicBezTo>
                    <a:pt x="19977" y="10989"/>
                    <a:pt x="19782" y="10709"/>
                    <a:pt x="19585" y="10430"/>
                  </a:cubicBezTo>
                  <a:cubicBezTo>
                    <a:pt x="19314" y="10044"/>
                    <a:pt x="19041" y="9659"/>
                    <a:pt x="18768" y="9277"/>
                  </a:cubicBezTo>
                  <a:lnTo>
                    <a:pt x="18552" y="8352"/>
                  </a:lnTo>
                  <a:lnTo>
                    <a:pt x="18707" y="7850"/>
                  </a:lnTo>
                  <a:lnTo>
                    <a:pt x="18707" y="7053"/>
                  </a:lnTo>
                  <a:lnTo>
                    <a:pt x="18460" y="6506"/>
                  </a:lnTo>
                  <a:lnTo>
                    <a:pt x="17665" y="6018"/>
                  </a:lnTo>
                  <a:lnTo>
                    <a:pt x="16139" y="5357"/>
                  </a:lnTo>
                  <a:lnTo>
                    <a:pt x="15519" y="4734"/>
                  </a:lnTo>
                  <a:lnTo>
                    <a:pt x="14962" y="3542"/>
                  </a:lnTo>
                  <a:lnTo>
                    <a:pt x="14662" y="2965"/>
                  </a:lnTo>
                  <a:lnTo>
                    <a:pt x="14176" y="2226"/>
                  </a:lnTo>
                  <a:lnTo>
                    <a:pt x="13369" y="2581"/>
                  </a:lnTo>
                  <a:lnTo>
                    <a:pt x="12408" y="3126"/>
                  </a:lnTo>
                  <a:lnTo>
                    <a:pt x="11913" y="2771"/>
                  </a:lnTo>
                  <a:cubicBezTo>
                    <a:pt x="11698" y="2567"/>
                    <a:pt x="11484" y="2360"/>
                    <a:pt x="11271" y="2150"/>
                  </a:cubicBezTo>
                  <a:cubicBezTo>
                    <a:pt x="11036" y="1918"/>
                    <a:pt x="10801" y="1682"/>
                    <a:pt x="10569" y="1443"/>
                  </a:cubicBezTo>
                  <a:lnTo>
                    <a:pt x="9607" y="777"/>
                  </a:lnTo>
                  <a:lnTo>
                    <a:pt x="9009" y="497"/>
                  </a:lnTo>
                  <a:lnTo>
                    <a:pt x="8021" y="593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9" name="iSľîḍe"/>
            <p:cNvSpPr/>
            <p:nvPr/>
          </p:nvSpPr>
          <p:spPr>
            <a:xfrm>
              <a:off x="3367978" y="1754955"/>
              <a:ext cx="134323" cy="6322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486">
                  <a:moveTo>
                    <a:pt x="14288" y="2825"/>
                  </a:moveTo>
                  <a:lnTo>
                    <a:pt x="10337" y="0"/>
                  </a:lnTo>
                  <a:lnTo>
                    <a:pt x="6944" y="635"/>
                  </a:lnTo>
                  <a:lnTo>
                    <a:pt x="4261" y="5531"/>
                  </a:lnTo>
                  <a:lnTo>
                    <a:pt x="923" y="10880"/>
                  </a:lnTo>
                  <a:lnTo>
                    <a:pt x="0" y="13544"/>
                  </a:lnTo>
                  <a:lnTo>
                    <a:pt x="505" y="17480"/>
                  </a:lnTo>
                  <a:lnTo>
                    <a:pt x="3926" y="18763"/>
                  </a:lnTo>
                  <a:lnTo>
                    <a:pt x="6234" y="16694"/>
                  </a:lnTo>
                  <a:lnTo>
                    <a:pt x="9366" y="14882"/>
                  </a:lnTo>
                  <a:cubicBezTo>
                    <a:pt x="10482" y="14254"/>
                    <a:pt x="11657" y="14254"/>
                    <a:pt x="12773" y="14882"/>
                  </a:cubicBezTo>
                  <a:cubicBezTo>
                    <a:pt x="14008" y="15576"/>
                    <a:pt x="15124" y="17010"/>
                    <a:pt x="15986" y="19012"/>
                  </a:cubicBezTo>
                  <a:lnTo>
                    <a:pt x="19647" y="21600"/>
                  </a:lnTo>
                  <a:cubicBezTo>
                    <a:pt x="20643" y="20974"/>
                    <a:pt x="21364" y="19135"/>
                    <a:pt x="21472" y="16942"/>
                  </a:cubicBezTo>
                  <a:cubicBezTo>
                    <a:pt x="21600" y="14339"/>
                    <a:pt x="20855" y="11900"/>
                    <a:pt x="19682" y="11085"/>
                  </a:cubicBezTo>
                  <a:lnTo>
                    <a:pt x="16154" y="7063"/>
                  </a:lnTo>
                  <a:lnTo>
                    <a:pt x="14288" y="2825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0" name="íṡ1îḓê"/>
            <p:cNvSpPr/>
            <p:nvPr/>
          </p:nvSpPr>
          <p:spPr>
            <a:xfrm>
              <a:off x="3798219" y="2232769"/>
              <a:ext cx="191559" cy="15233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3617" y="713"/>
                  </a:moveTo>
                  <a:lnTo>
                    <a:pt x="12158" y="1430"/>
                  </a:lnTo>
                  <a:lnTo>
                    <a:pt x="10460" y="3510"/>
                  </a:lnTo>
                  <a:lnTo>
                    <a:pt x="9735" y="5219"/>
                  </a:lnTo>
                  <a:lnTo>
                    <a:pt x="8711" y="7368"/>
                  </a:lnTo>
                  <a:lnTo>
                    <a:pt x="6506" y="9587"/>
                  </a:lnTo>
                  <a:lnTo>
                    <a:pt x="4116" y="10124"/>
                  </a:lnTo>
                  <a:lnTo>
                    <a:pt x="3238" y="12590"/>
                  </a:lnTo>
                  <a:lnTo>
                    <a:pt x="2264" y="14703"/>
                  </a:lnTo>
                  <a:lnTo>
                    <a:pt x="112" y="15347"/>
                  </a:lnTo>
                  <a:lnTo>
                    <a:pt x="0" y="16883"/>
                  </a:lnTo>
                  <a:lnTo>
                    <a:pt x="2956" y="16668"/>
                  </a:lnTo>
                  <a:lnTo>
                    <a:pt x="4669" y="16668"/>
                  </a:lnTo>
                  <a:lnTo>
                    <a:pt x="6963" y="17384"/>
                  </a:lnTo>
                  <a:lnTo>
                    <a:pt x="8339" y="17778"/>
                  </a:lnTo>
                  <a:lnTo>
                    <a:pt x="7794" y="19707"/>
                  </a:lnTo>
                  <a:lnTo>
                    <a:pt x="8250" y="21600"/>
                  </a:lnTo>
                  <a:lnTo>
                    <a:pt x="9877" y="20459"/>
                  </a:lnTo>
                  <a:lnTo>
                    <a:pt x="9307" y="17997"/>
                  </a:lnTo>
                  <a:lnTo>
                    <a:pt x="11744" y="17389"/>
                  </a:lnTo>
                  <a:lnTo>
                    <a:pt x="13751" y="17389"/>
                  </a:lnTo>
                  <a:lnTo>
                    <a:pt x="15873" y="16529"/>
                  </a:lnTo>
                  <a:lnTo>
                    <a:pt x="18822" y="16207"/>
                  </a:lnTo>
                  <a:lnTo>
                    <a:pt x="20342" y="15240"/>
                  </a:lnTo>
                  <a:lnTo>
                    <a:pt x="21600" y="14632"/>
                  </a:lnTo>
                  <a:lnTo>
                    <a:pt x="18847" y="11235"/>
                  </a:lnTo>
                  <a:lnTo>
                    <a:pt x="17711" y="9945"/>
                  </a:lnTo>
                  <a:lnTo>
                    <a:pt x="15740" y="9095"/>
                  </a:lnTo>
                  <a:lnTo>
                    <a:pt x="13625" y="8379"/>
                  </a:lnTo>
                  <a:lnTo>
                    <a:pt x="12948" y="7206"/>
                  </a:lnTo>
                  <a:cubicBezTo>
                    <a:pt x="12674" y="6625"/>
                    <a:pt x="12582" y="5938"/>
                    <a:pt x="12690" y="5277"/>
                  </a:cubicBezTo>
                  <a:cubicBezTo>
                    <a:pt x="12841" y="4349"/>
                    <a:pt x="13359" y="3580"/>
                    <a:pt x="14066" y="3237"/>
                  </a:cubicBezTo>
                  <a:cubicBezTo>
                    <a:pt x="14497" y="2942"/>
                    <a:pt x="14876" y="2541"/>
                    <a:pt x="15181" y="2059"/>
                  </a:cubicBezTo>
                  <a:cubicBezTo>
                    <a:pt x="15444" y="1642"/>
                    <a:pt x="15646" y="1171"/>
                    <a:pt x="15779" y="667"/>
                  </a:cubicBezTo>
                  <a:lnTo>
                    <a:pt x="15098" y="0"/>
                  </a:lnTo>
                  <a:lnTo>
                    <a:pt x="13617" y="713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1" name="íšḻïdè"/>
            <p:cNvSpPr/>
            <p:nvPr/>
          </p:nvSpPr>
          <p:spPr>
            <a:xfrm>
              <a:off x="3443720" y="2870076"/>
              <a:ext cx="43114" cy="3152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9449" y="0"/>
                  </a:moveTo>
                  <a:lnTo>
                    <a:pt x="4511" y="2596"/>
                  </a:lnTo>
                  <a:lnTo>
                    <a:pt x="0" y="15912"/>
                  </a:lnTo>
                  <a:lnTo>
                    <a:pt x="12679" y="21600"/>
                  </a:lnTo>
                  <a:lnTo>
                    <a:pt x="21600" y="12688"/>
                  </a:lnTo>
                  <a:lnTo>
                    <a:pt x="9449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2" name="î$ḻidè"/>
            <p:cNvSpPr/>
            <p:nvPr/>
          </p:nvSpPr>
          <p:spPr>
            <a:xfrm>
              <a:off x="2721842" y="3238975"/>
              <a:ext cx="336007" cy="12017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424" w="21600">
                  <a:moveTo>
                    <a:pt x="6693" y="0"/>
                  </a:moveTo>
                  <a:lnTo>
                    <a:pt x="3994" y="298"/>
                  </a:lnTo>
                  <a:lnTo>
                    <a:pt x="1905" y="1849"/>
                  </a:lnTo>
                  <a:lnTo>
                    <a:pt x="0" y="4685"/>
                  </a:lnTo>
                  <a:lnTo>
                    <a:pt x="3" y="8050"/>
                  </a:lnTo>
                  <a:lnTo>
                    <a:pt x="2136" y="6609"/>
                  </a:lnTo>
                  <a:lnTo>
                    <a:pt x="5761" y="4730"/>
                  </a:lnTo>
                  <a:lnTo>
                    <a:pt x="7958" y="6075"/>
                  </a:lnTo>
                  <a:lnTo>
                    <a:pt x="10066" y="8095"/>
                  </a:lnTo>
                  <a:lnTo>
                    <a:pt x="12698" y="10886"/>
                  </a:lnTo>
                  <a:lnTo>
                    <a:pt x="13431" y="13491"/>
                  </a:lnTo>
                  <a:lnTo>
                    <a:pt x="13576" y="16728"/>
                  </a:lnTo>
                  <a:lnTo>
                    <a:pt x="13202" y="18838"/>
                  </a:lnTo>
                  <a:lnTo>
                    <a:pt x="14379" y="19732"/>
                  </a:lnTo>
                  <a:lnTo>
                    <a:pt x="15587" y="19372"/>
                  </a:lnTo>
                  <a:lnTo>
                    <a:pt x="17041" y="19372"/>
                  </a:lnTo>
                  <a:lnTo>
                    <a:pt x="17973" y="20722"/>
                  </a:lnTo>
                  <a:cubicBezTo>
                    <a:pt x="18362" y="21404"/>
                    <a:pt x="18837" y="21600"/>
                    <a:pt x="19281" y="21263"/>
                  </a:cubicBezTo>
                  <a:cubicBezTo>
                    <a:pt x="19538" y="21068"/>
                    <a:pt x="19773" y="20698"/>
                    <a:pt x="19965" y="20188"/>
                  </a:cubicBezTo>
                  <a:lnTo>
                    <a:pt x="20995" y="19018"/>
                  </a:lnTo>
                  <a:lnTo>
                    <a:pt x="21584" y="18883"/>
                  </a:lnTo>
                  <a:lnTo>
                    <a:pt x="21600" y="16502"/>
                  </a:lnTo>
                  <a:lnTo>
                    <a:pt x="20145" y="14116"/>
                  </a:lnTo>
                  <a:cubicBezTo>
                    <a:pt x="19497" y="13439"/>
                    <a:pt x="18849" y="12764"/>
                    <a:pt x="18200" y="12091"/>
                  </a:cubicBezTo>
                  <a:cubicBezTo>
                    <a:pt x="17606" y="11474"/>
                    <a:pt x="17013" y="10859"/>
                    <a:pt x="16418" y="10245"/>
                  </a:cubicBezTo>
                  <a:lnTo>
                    <a:pt x="14034" y="5974"/>
                  </a:lnTo>
                  <a:lnTo>
                    <a:pt x="11880" y="2378"/>
                  </a:lnTo>
                  <a:lnTo>
                    <a:pt x="9839" y="1348"/>
                  </a:lnTo>
                  <a:lnTo>
                    <a:pt x="8476" y="678"/>
                  </a:lnTo>
                  <a:lnTo>
                    <a:pt x="6693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3" name="işlîdê"/>
            <p:cNvSpPr/>
            <p:nvPr/>
          </p:nvSpPr>
          <p:spPr>
            <a:xfrm>
              <a:off x="3014633" y="3360630"/>
              <a:ext cx="222454" cy="6957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321" w="21600">
                  <a:moveTo>
                    <a:pt x="8080" y="2346"/>
                  </a:moveTo>
                  <a:lnTo>
                    <a:pt x="7608" y="5248"/>
                  </a:lnTo>
                  <a:lnTo>
                    <a:pt x="9192" y="9941"/>
                  </a:lnTo>
                  <a:lnTo>
                    <a:pt x="8133" y="13268"/>
                  </a:lnTo>
                  <a:lnTo>
                    <a:pt x="6167" y="13491"/>
                  </a:lnTo>
                  <a:cubicBezTo>
                    <a:pt x="5337" y="12924"/>
                    <a:pt x="4494" y="12536"/>
                    <a:pt x="3646" y="12331"/>
                  </a:cubicBezTo>
                  <a:cubicBezTo>
                    <a:pt x="2705" y="12103"/>
                    <a:pt x="1759" y="12099"/>
                    <a:pt x="817" y="12321"/>
                  </a:cubicBezTo>
                  <a:lnTo>
                    <a:pt x="0" y="15310"/>
                  </a:lnTo>
                  <a:lnTo>
                    <a:pt x="1925" y="18019"/>
                  </a:lnTo>
                  <a:lnTo>
                    <a:pt x="4070" y="18251"/>
                  </a:lnTo>
                  <a:lnTo>
                    <a:pt x="5845" y="19877"/>
                  </a:lnTo>
                  <a:lnTo>
                    <a:pt x="7598" y="18329"/>
                  </a:lnTo>
                  <a:lnTo>
                    <a:pt x="9746" y="17400"/>
                  </a:lnTo>
                  <a:cubicBezTo>
                    <a:pt x="10130" y="18713"/>
                    <a:pt x="10602" y="19744"/>
                    <a:pt x="11128" y="20417"/>
                  </a:cubicBezTo>
                  <a:cubicBezTo>
                    <a:pt x="11927" y="21440"/>
                    <a:pt x="12812" y="21600"/>
                    <a:pt x="13644" y="20872"/>
                  </a:cubicBezTo>
                  <a:cubicBezTo>
                    <a:pt x="14104" y="19420"/>
                    <a:pt x="14627" y="18174"/>
                    <a:pt x="15196" y="17168"/>
                  </a:cubicBezTo>
                  <a:cubicBezTo>
                    <a:pt x="15866" y="15984"/>
                    <a:pt x="16591" y="15148"/>
                    <a:pt x="17341" y="14614"/>
                  </a:cubicBezTo>
                  <a:cubicBezTo>
                    <a:pt x="18005" y="14141"/>
                    <a:pt x="18684" y="13907"/>
                    <a:pt x="19365" y="13918"/>
                  </a:cubicBezTo>
                  <a:lnTo>
                    <a:pt x="20717" y="13841"/>
                  </a:lnTo>
                  <a:lnTo>
                    <a:pt x="21600" y="12215"/>
                  </a:lnTo>
                  <a:lnTo>
                    <a:pt x="21378" y="8984"/>
                  </a:lnTo>
                  <a:lnTo>
                    <a:pt x="19406" y="7282"/>
                  </a:lnTo>
                  <a:lnTo>
                    <a:pt x="18248" y="4350"/>
                  </a:lnTo>
                  <a:lnTo>
                    <a:pt x="15434" y="1333"/>
                  </a:lnTo>
                  <a:lnTo>
                    <a:pt x="12671" y="459"/>
                  </a:lnTo>
                  <a:lnTo>
                    <a:pt x="10801" y="0"/>
                  </a:lnTo>
                  <a:lnTo>
                    <a:pt x="9496" y="697"/>
                  </a:lnTo>
                  <a:lnTo>
                    <a:pt x="8080" y="234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4" name="îś1îḑe"/>
            <p:cNvSpPr/>
            <p:nvPr/>
          </p:nvSpPr>
          <p:spPr>
            <a:xfrm>
              <a:off x="2895033" y="3401778"/>
              <a:ext cx="72795" cy="3063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9960" y="778"/>
                  </a:moveTo>
                  <a:lnTo>
                    <a:pt x="5952" y="0"/>
                  </a:lnTo>
                  <a:lnTo>
                    <a:pt x="0" y="4529"/>
                  </a:lnTo>
                  <a:lnTo>
                    <a:pt x="4023" y="14144"/>
                  </a:lnTo>
                  <a:lnTo>
                    <a:pt x="9924" y="18396"/>
                  </a:lnTo>
                  <a:lnTo>
                    <a:pt x="16715" y="21600"/>
                  </a:lnTo>
                  <a:lnTo>
                    <a:pt x="21157" y="18240"/>
                  </a:lnTo>
                  <a:lnTo>
                    <a:pt x="21600" y="11139"/>
                  </a:lnTo>
                  <a:lnTo>
                    <a:pt x="17129" y="5862"/>
                  </a:lnTo>
                  <a:lnTo>
                    <a:pt x="14054" y="2835"/>
                  </a:lnTo>
                  <a:lnTo>
                    <a:pt x="9960" y="778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5" name="íṣļiḍè"/>
            <p:cNvSpPr/>
            <p:nvPr/>
          </p:nvSpPr>
          <p:spPr>
            <a:xfrm>
              <a:off x="3271035" y="3400703"/>
              <a:ext cx="56091" cy="2949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2717" y="0"/>
                  </a:moveTo>
                  <a:lnTo>
                    <a:pt x="6904" y="785"/>
                  </a:lnTo>
                  <a:lnTo>
                    <a:pt x="2619" y="2158"/>
                  </a:lnTo>
                  <a:lnTo>
                    <a:pt x="0" y="9325"/>
                  </a:lnTo>
                  <a:lnTo>
                    <a:pt x="1145" y="14597"/>
                  </a:lnTo>
                  <a:cubicBezTo>
                    <a:pt x="2957" y="16107"/>
                    <a:pt x="4818" y="17397"/>
                    <a:pt x="6717" y="18458"/>
                  </a:cubicBezTo>
                  <a:cubicBezTo>
                    <a:pt x="9466" y="19994"/>
                    <a:pt x="12285" y="21046"/>
                    <a:pt x="15138" y="21600"/>
                  </a:cubicBezTo>
                  <a:lnTo>
                    <a:pt x="21600" y="11985"/>
                  </a:lnTo>
                  <a:lnTo>
                    <a:pt x="18686" y="4286"/>
                  </a:lnTo>
                  <a:lnTo>
                    <a:pt x="12717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6" name="ïsḻîďé"/>
            <p:cNvSpPr/>
            <p:nvPr/>
          </p:nvSpPr>
          <p:spPr>
            <a:xfrm>
              <a:off x="3099915" y="3243765"/>
              <a:ext cx="48677" cy="2962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0591" y="2096"/>
                  </a:moveTo>
                  <a:lnTo>
                    <a:pt x="5726" y="2074"/>
                  </a:lnTo>
                  <a:lnTo>
                    <a:pt x="0" y="12257"/>
                  </a:lnTo>
                  <a:lnTo>
                    <a:pt x="3941" y="21600"/>
                  </a:lnTo>
                  <a:lnTo>
                    <a:pt x="9231" y="16101"/>
                  </a:lnTo>
                  <a:lnTo>
                    <a:pt x="15549" y="13362"/>
                  </a:lnTo>
                  <a:lnTo>
                    <a:pt x="21600" y="7815"/>
                  </a:lnTo>
                  <a:lnTo>
                    <a:pt x="20020" y="727"/>
                  </a:lnTo>
                  <a:lnTo>
                    <a:pt x="15874" y="0"/>
                  </a:lnTo>
                  <a:lnTo>
                    <a:pt x="10591" y="209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7" name="ïṡlîdè"/>
            <p:cNvSpPr/>
            <p:nvPr/>
          </p:nvSpPr>
          <p:spPr>
            <a:xfrm>
              <a:off x="3040202" y="3273501"/>
              <a:ext cx="39982" cy="1919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3268" y="0"/>
                  </a:moveTo>
                  <a:lnTo>
                    <a:pt x="6280" y="4263"/>
                  </a:lnTo>
                  <a:lnTo>
                    <a:pt x="0" y="14496"/>
                  </a:lnTo>
                  <a:lnTo>
                    <a:pt x="4170" y="17941"/>
                  </a:lnTo>
                  <a:lnTo>
                    <a:pt x="13786" y="19078"/>
                  </a:lnTo>
                  <a:lnTo>
                    <a:pt x="21583" y="21600"/>
                  </a:lnTo>
                  <a:lnTo>
                    <a:pt x="21600" y="6005"/>
                  </a:lnTo>
                  <a:lnTo>
                    <a:pt x="13268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8" name="iš1ïḑè"/>
            <p:cNvSpPr/>
            <p:nvPr/>
          </p:nvSpPr>
          <p:spPr>
            <a:xfrm>
              <a:off x="2935381" y="3141153"/>
              <a:ext cx="28333" cy="5267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6366" y="0"/>
                  </a:moveTo>
                  <a:lnTo>
                    <a:pt x="15" y="2162"/>
                  </a:lnTo>
                  <a:lnTo>
                    <a:pt x="9987" y="9811"/>
                  </a:lnTo>
                  <a:lnTo>
                    <a:pt x="0" y="12733"/>
                  </a:lnTo>
                  <a:lnTo>
                    <a:pt x="12126" y="20150"/>
                  </a:lnTo>
                  <a:lnTo>
                    <a:pt x="19276" y="21600"/>
                  </a:lnTo>
                  <a:lnTo>
                    <a:pt x="21600" y="16009"/>
                  </a:lnTo>
                  <a:lnTo>
                    <a:pt x="14089" y="12940"/>
                  </a:lnTo>
                  <a:lnTo>
                    <a:pt x="16973" y="9329"/>
                  </a:lnTo>
                  <a:lnTo>
                    <a:pt x="16973" y="1873"/>
                  </a:lnTo>
                  <a:lnTo>
                    <a:pt x="6366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9" name="ïṧliďè"/>
            <p:cNvSpPr/>
            <p:nvPr/>
          </p:nvSpPr>
          <p:spPr>
            <a:xfrm>
              <a:off x="2937717" y="3092070"/>
              <a:ext cx="33856" cy="3442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939" y="3032"/>
                  </a:moveTo>
                  <a:lnTo>
                    <a:pt x="13971" y="0"/>
                  </a:lnTo>
                  <a:lnTo>
                    <a:pt x="21600" y="3050"/>
                  </a:lnTo>
                  <a:lnTo>
                    <a:pt x="17401" y="7736"/>
                  </a:lnTo>
                  <a:lnTo>
                    <a:pt x="11620" y="11520"/>
                  </a:lnTo>
                  <a:lnTo>
                    <a:pt x="10649" y="17817"/>
                  </a:lnTo>
                  <a:lnTo>
                    <a:pt x="3854" y="21600"/>
                  </a:lnTo>
                  <a:lnTo>
                    <a:pt x="0" y="19243"/>
                  </a:lnTo>
                  <a:lnTo>
                    <a:pt x="2779" y="14669"/>
                  </a:lnTo>
                  <a:lnTo>
                    <a:pt x="6081" y="9182"/>
                  </a:lnTo>
                  <a:lnTo>
                    <a:pt x="2939" y="3032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0" name="ïŝľîḑè"/>
            <p:cNvSpPr/>
            <p:nvPr/>
          </p:nvSpPr>
          <p:spPr>
            <a:xfrm>
              <a:off x="2983567" y="3093648"/>
              <a:ext cx="25228" cy="3629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9070" y="0"/>
                  </a:moveTo>
                  <a:lnTo>
                    <a:pt x="14242" y="3737"/>
                  </a:lnTo>
                  <a:lnTo>
                    <a:pt x="21600" y="9259"/>
                  </a:lnTo>
                  <a:lnTo>
                    <a:pt x="18987" y="16321"/>
                  </a:lnTo>
                  <a:lnTo>
                    <a:pt x="8344" y="21600"/>
                  </a:lnTo>
                  <a:lnTo>
                    <a:pt x="5690" y="16490"/>
                  </a:lnTo>
                  <a:lnTo>
                    <a:pt x="2563" y="11082"/>
                  </a:lnTo>
                  <a:lnTo>
                    <a:pt x="0" y="2684"/>
                  </a:lnTo>
                  <a:lnTo>
                    <a:pt x="907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1" name="ïṩḷîḍê"/>
            <p:cNvSpPr/>
            <p:nvPr/>
          </p:nvSpPr>
          <p:spPr>
            <a:xfrm>
              <a:off x="2959952" y="3134535"/>
              <a:ext cx="28911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6041" y="0"/>
                  </a:moveTo>
                  <a:lnTo>
                    <a:pt x="13043" y="2762"/>
                  </a:lnTo>
                  <a:lnTo>
                    <a:pt x="21600" y="12283"/>
                  </a:lnTo>
                  <a:lnTo>
                    <a:pt x="16470" y="21600"/>
                  </a:lnTo>
                  <a:lnTo>
                    <a:pt x="5285" y="18232"/>
                  </a:lnTo>
                  <a:lnTo>
                    <a:pt x="0" y="10410"/>
                  </a:lnTo>
                  <a:lnTo>
                    <a:pt x="6041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2" name="íṩ1îḓé"/>
            <p:cNvSpPr/>
            <p:nvPr/>
          </p:nvSpPr>
          <p:spPr>
            <a:xfrm>
              <a:off x="3029817" y="3184357"/>
              <a:ext cx="16360" cy="2482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1704" y="0"/>
                  </a:moveTo>
                  <a:lnTo>
                    <a:pt x="0" y="5659"/>
                  </a:lnTo>
                  <a:lnTo>
                    <a:pt x="2963" y="18412"/>
                  </a:lnTo>
                  <a:lnTo>
                    <a:pt x="21600" y="21600"/>
                  </a:lnTo>
                  <a:lnTo>
                    <a:pt x="21600" y="6494"/>
                  </a:lnTo>
                  <a:lnTo>
                    <a:pt x="11704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3" name="îşlîḍé"/>
            <p:cNvSpPr/>
            <p:nvPr/>
          </p:nvSpPr>
          <p:spPr>
            <a:xfrm>
              <a:off x="3034154" y="3223970"/>
              <a:ext cx="25012" cy="1637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7341" y="1756"/>
                  </a:moveTo>
                  <a:lnTo>
                    <a:pt x="5869" y="0"/>
                  </a:lnTo>
                  <a:lnTo>
                    <a:pt x="0" y="5101"/>
                  </a:lnTo>
                  <a:lnTo>
                    <a:pt x="11023" y="21600"/>
                  </a:lnTo>
                  <a:lnTo>
                    <a:pt x="21600" y="19642"/>
                  </a:lnTo>
                  <a:lnTo>
                    <a:pt x="17341" y="175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4" name="iṡ1iḍé"/>
            <p:cNvSpPr/>
            <p:nvPr/>
          </p:nvSpPr>
          <p:spPr>
            <a:xfrm>
              <a:off x="2785378" y="3359199"/>
              <a:ext cx="31691" cy="2115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3640" y="1640"/>
                  </a:moveTo>
                  <a:lnTo>
                    <a:pt x="0" y="7796"/>
                  </a:lnTo>
                  <a:lnTo>
                    <a:pt x="2602" y="18763"/>
                  </a:lnTo>
                  <a:lnTo>
                    <a:pt x="14365" y="21600"/>
                  </a:lnTo>
                  <a:lnTo>
                    <a:pt x="21600" y="10799"/>
                  </a:lnTo>
                  <a:lnTo>
                    <a:pt x="12284" y="0"/>
                  </a:lnTo>
                  <a:lnTo>
                    <a:pt x="3640" y="164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5" name="iṣ1îḓe"/>
            <p:cNvSpPr/>
            <p:nvPr/>
          </p:nvSpPr>
          <p:spPr>
            <a:xfrm>
              <a:off x="3344267" y="3394292"/>
              <a:ext cx="33620" cy="2035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3908" y="0"/>
                  </a:moveTo>
                  <a:lnTo>
                    <a:pt x="4923" y="5629"/>
                  </a:lnTo>
                  <a:lnTo>
                    <a:pt x="0" y="15233"/>
                  </a:lnTo>
                  <a:lnTo>
                    <a:pt x="11838" y="21600"/>
                  </a:lnTo>
                  <a:lnTo>
                    <a:pt x="21600" y="13561"/>
                  </a:lnTo>
                  <a:lnTo>
                    <a:pt x="13908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6" name="ísḻïďé"/>
            <p:cNvSpPr/>
            <p:nvPr/>
          </p:nvSpPr>
          <p:spPr>
            <a:xfrm>
              <a:off x="3331641" y="3425859"/>
              <a:ext cx="28455" cy="1903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9631" y="0"/>
                  </a:moveTo>
                  <a:lnTo>
                    <a:pt x="0" y="4044"/>
                  </a:lnTo>
                  <a:lnTo>
                    <a:pt x="1813" y="14722"/>
                  </a:lnTo>
                  <a:lnTo>
                    <a:pt x="18125" y="21600"/>
                  </a:lnTo>
                  <a:lnTo>
                    <a:pt x="21600" y="6160"/>
                  </a:lnTo>
                  <a:lnTo>
                    <a:pt x="9631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7" name="îṣļiḑe"/>
            <p:cNvSpPr/>
            <p:nvPr/>
          </p:nvSpPr>
          <p:spPr>
            <a:xfrm>
              <a:off x="3393321" y="3447981"/>
              <a:ext cx="35832" cy="2288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1523" y="6376"/>
                  </a:moveTo>
                  <a:lnTo>
                    <a:pt x="4204" y="0"/>
                  </a:lnTo>
                  <a:lnTo>
                    <a:pt x="0" y="8047"/>
                  </a:lnTo>
                  <a:lnTo>
                    <a:pt x="10142" y="21600"/>
                  </a:lnTo>
                  <a:lnTo>
                    <a:pt x="18861" y="21123"/>
                  </a:lnTo>
                  <a:lnTo>
                    <a:pt x="21600" y="13528"/>
                  </a:lnTo>
                  <a:lnTo>
                    <a:pt x="16408" y="10012"/>
                  </a:lnTo>
                  <a:lnTo>
                    <a:pt x="11523" y="637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8" name="íṡ1îḑe"/>
            <p:cNvSpPr/>
            <p:nvPr/>
          </p:nvSpPr>
          <p:spPr>
            <a:xfrm>
              <a:off x="3434240" y="3430336"/>
              <a:ext cx="22284" cy="2352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6626" y="0"/>
                  </a:moveTo>
                  <a:lnTo>
                    <a:pt x="20027" y="3450"/>
                  </a:lnTo>
                  <a:lnTo>
                    <a:pt x="21600" y="15366"/>
                  </a:lnTo>
                  <a:lnTo>
                    <a:pt x="15221" y="21600"/>
                  </a:lnTo>
                  <a:lnTo>
                    <a:pt x="10567" y="15424"/>
                  </a:lnTo>
                  <a:lnTo>
                    <a:pt x="0" y="9425"/>
                  </a:lnTo>
                  <a:lnTo>
                    <a:pt x="6626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9" name="i$lîḍe"/>
            <p:cNvSpPr/>
            <p:nvPr/>
          </p:nvSpPr>
          <p:spPr>
            <a:xfrm>
              <a:off x="3386807" y="3401248"/>
              <a:ext cx="16360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1600" y="0"/>
                  </a:moveTo>
                  <a:lnTo>
                    <a:pt x="0" y="4009"/>
                  </a:lnTo>
                  <a:lnTo>
                    <a:pt x="4094" y="21600"/>
                  </a:lnTo>
                  <a:lnTo>
                    <a:pt x="19333" y="19457"/>
                  </a:lnTo>
                  <a:lnTo>
                    <a:pt x="2160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0" name="íṣ1iḑé"/>
            <p:cNvSpPr/>
            <p:nvPr/>
          </p:nvSpPr>
          <p:spPr>
            <a:xfrm>
              <a:off x="3471329" y="3432447"/>
              <a:ext cx="25215" cy="2380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4658" y="0"/>
                  </a:moveTo>
                  <a:lnTo>
                    <a:pt x="0" y="6332"/>
                  </a:lnTo>
                  <a:lnTo>
                    <a:pt x="2862" y="20225"/>
                  </a:lnTo>
                  <a:lnTo>
                    <a:pt x="16398" y="21600"/>
                  </a:lnTo>
                  <a:lnTo>
                    <a:pt x="21600" y="13406"/>
                  </a:lnTo>
                  <a:lnTo>
                    <a:pt x="12259" y="9052"/>
                  </a:lnTo>
                  <a:lnTo>
                    <a:pt x="4658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1" name="ïšḷïḋé"/>
            <p:cNvSpPr/>
            <p:nvPr/>
          </p:nvSpPr>
          <p:spPr>
            <a:xfrm>
              <a:off x="3444546" y="3470941"/>
              <a:ext cx="16360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2399" y="0"/>
                  </a:moveTo>
                  <a:lnTo>
                    <a:pt x="0" y="5671"/>
                  </a:lnTo>
                  <a:lnTo>
                    <a:pt x="2675" y="21600"/>
                  </a:lnTo>
                  <a:lnTo>
                    <a:pt x="21600" y="16063"/>
                  </a:lnTo>
                  <a:lnTo>
                    <a:pt x="12399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2" name="ïṧ1îḋê"/>
            <p:cNvSpPr/>
            <p:nvPr/>
          </p:nvSpPr>
          <p:spPr>
            <a:xfrm>
              <a:off x="3474836" y="3472701"/>
              <a:ext cx="20827" cy="3362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5991" y="1945"/>
                  </a:moveTo>
                  <a:lnTo>
                    <a:pt x="1244" y="7766"/>
                  </a:lnTo>
                  <a:lnTo>
                    <a:pt x="0" y="16103"/>
                  </a:lnTo>
                  <a:lnTo>
                    <a:pt x="7919" y="21600"/>
                  </a:lnTo>
                  <a:lnTo>
                    <a:pt x="15566" y="13365"/>
                  </a:lnTo>
                  <a:lnTo>
                    <a:pt x="21600" y="6755"/>
                  </a:lnTo>
                  <a:lnTo>
                    <a:pt x="18962" y="0"/>
                  </a:lnTo>
                  <a:lnTo>
                    <a:pt x="5991" y="1945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3" name="i$ḻïďe"/>
            <p:cNvSpPr/>
            <p:nvPr/>
          </p:nvSpPr>
          <p:spPr>
            <a:xfrm>
              <a:off x="3486460" y="3511833"/>
              <a:ext cx="18556" cy="1746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4469" y="0"/>
                  </a:moveTo>
                  <a:lnTo>
                    <a:pt x="4293" y="1913"/>
                  </a:lnTo>
                  <a:lnTo>
                    <a:pt x="0" y="13206"/>
                  </a:lnTo>
                  <a:lnTo>
                    <a:pt x="8574" y="21600"/>
                  </a:lnTo>
                  <a:lnTo>
                    <a:pt x="21600" y="15041"/>
                  </a:lnTo>
                  <a:lnTo>
                    <a:pt x="14469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4" name="îṩ1iḍé"/>
            <p:cNvSpPr/>
            <p:nvPr/>
          </p:nvSpPr>
          <p:spPr>
            <a:xfrm>
              <a:off x="3201743" y="3611230"/>
              <a:ext cx="24821" cy="3431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5948" y="0"/>
                  </a:moveTo>
                  <a:lnTo>
                    <a:pt x="0" y="7133"/>
                  </a:lnTo>
                  <a:lnTo>
                    <a:pt x="2568" y="12598"/>
                  </a:lnTo>
                  <a:lnTo>
                    <a:pt x="10534" y="21600"/>
                  </a:lnTo>
                  <a:lnTo>
                    <a:pt x="21600" y="16991"/>
                  </a:lnTo>
                  <a:lnTo>
                    <a:pt x="13411" y="4789"/>
                  </a:lnTo>
                  <a:lnTo>
                    <a:pt x="5948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5" name="ïṥḷîḍe"/>
            <p:cNvSpPr/>
            <p:nvPr/>
          </p:nvSpPr>
          <p:spPr>
            <a:xfrm>
              <a:off x="3163762" y="3609243"/>
              <a:ext cx="17550" cy="2951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385" y="0"/>
                  </a:moveTo>
                  <a:lnTo>
                    <a:pt x="0" y="5129"/>
                  </a:lnTo>
                  <a:lnTo>
                    <a:pt x="434" y="19428"/>
                  </a:lnTo>
                  <a:lnTo>
                    <a:pt x="19135" y="21600"/>
                  </a:lnTo>
                  <a:lnTo>
                    <a:pt x="21600" y="14762"/>
                  </a:lnTo>
                  <a:lnTo>
                    <a:pt x="16043" y="5916"/>
                  </a:lnTo>
                  <a:lnTo>
                    <a:pt x="2385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6" name="íṩ1ïḋé"/>
            <p:cNvSpPr/>
            <p:nvPr/>
          </p:nvSpPr>
          <p:spPr>
            <a:xfrm>
              <a:off x="3499270" y="3543405"/>
              <a:ext cx="20061" cy="1868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8114" y="0"/>
                  </a:moveTo>
                  <a:lnTo>
                    <a:pt x="0" y="7264"/>
                  </a:lnTo>
                  <a:lnTo>
                    <a:pt x="3469" y="21600"/>
                  </a:lnTo>
                  <a:lnTo>
                    <a:pt x="16705" y="21600"/>
                  </a:lnTo>
                  <a:lnTo>
                    <a:pt x="21600" y="6746"/>
                  </a:lnTo>
                  <a:lnTo>
                    <a:pt x="8114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7" name="íṡ1íḓé"/>
            <p:cNvSpPr/>
            <p:nvPr/>
          </p:nvSpPr>
          <p:spPr>
            <a:xfrm>
              <a:off x="3477190" y="3573359"/>
              <a:ext cx="16360" cy="2367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7562" y="0"/>
                  </a:moveTo>
                  <a:lnTo>
                    <a:pt x="0" y="10629"/>
                  </a:lnTo>
                  <a:lnTo>
                    <a:pt x="15829" y="21600"/>
                  </a:lnTo>
                  <a:lnTo>
                    <a:pt x="21600" y="10397"/>
                  </a:lnTo>
                  <a:lnTo>
                    <a:pt x="7562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8" name="ïṩ1îḑe"/>
            <p:cNvSpPr/>
            <p:nvPr/>
          </p:nvSpPr>
          <p:spPr>
            <a:xfrm>
              <a:off x="3463227" y="3603633"/>
              <a:ext cx="16360" cy="1837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5327" y="736"/>
                  </a:moveTo>
                  <a:lnTo>
                    <a:pt x="0" y="9568"/>
                  </a:lnTo>
                  <a:lnTo>
                    <a:pt x="5961" y="21600"/>
                  </a:lnTo>
                  <a:lnTo>
                    <a:pt x="20526" y="21266"/>
                  </a:lnTo>
                  <a:lnTo>
                    <a:pt x="21600" y="0"/>
                  </a:lnTo>
                  <a:lnTo>
                    <a:pt x="5327" y="73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9" name="íṡḷiḑe"/>
            <p:cNvSpPr/>
            <p:nvPr/>
          </p:nvSpPr>
          <p:spPr>
            <a:xfrm>
              <a:off x="3443086" y="3638761"/>
              <a:ext cx="16360" cy="2203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1127" y="0"/>
                  </a:moveTo>
                  <a:lnTo>
                    <a:pt x="0" y="9654"/>
                  </a:lnTo>
                  <a:lnTo>
                    <a:pt x="3308" y="20145"/>
                  </a:lnTo>
                  <a:lnTo>
                    <a:pt x="16235" y="21600"/>
                  </a:lnTo>
                  <a:lnTo>
                    <a:pt x="21600" y="6811"/>
                  </a:lnTo>
                  <a:lnTo>
                    <a:pt x="11127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0" name="îŝľidé"/>
            <p:cNvSpPr/>
            <p:nvPr/>
          </p:nvSpPr>
          <p:spPr>
            <a:xfrm>
              <a:off x="3429659" y="3689387"/>
              <a:ext cx="39165" cy="3852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4904" y="867"/>
                  </a:moveTo>
                  <a:lnTo>
                    <a:pt x="8331" y="0"/>
                  </a:lnTo>
                  <a:lnTo>
                    <a:pt x="2816" y="2733"/>
                  </a:lnTo>
                  <a:lnTo>
                    <a:pt x="6666" y="6397"/>
                  </a:lnTo>
                  <a:lnTo>
                    <a:pt x="2928" y="11440"/>
                  </a:lnTo>
                  <a:lnTo>
                    <a:pt x="0" y="16520"/>
                  </a:lnTo>
                  <a:lnTo>
                    <a:pt x="4665" y="21600"/>
                  </a:lnTo>
                  <a:lnTo>
                    <a:pt x="15744" y="21600"/>
                  </a:lnTo>
                  <a:lnTo>
                    <a:pt x="16989" y="14679"/>
                  </a:lnTo>
                  <a:lnTo>
                    <a:pt x="17830" y="9194"/>
                  </a:lnTo>
                  <a:lnTo>
                    <a:pt x="21600" y="3831"/>
                  </a:lnTo>
                  <a:lnTo>
                    <a:pt x="19513" y="592"/>
                  </a:lnTo>
                  <a:lnTo>
                    <a:pt x="14904" y="867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1" name="ïSlïḋé"/>
            <p:cNvSpPr/>
            <p:nvPr/>
          </p:nvSpPr>
          <p:spPr>
            <a:xfrm>
              <a:off x="3541688" y="3591732"/>
              <a:ext cx="25710" cy="2191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6204" y="0"/>
                  </a:moveTo>
                  <a:lnTo>
                    <a:pt x="385" y="10265"/>
                  </a:lnTo>
                  <a:lnTo>
                    <a:pt x="0" y="20853"/>
                  </a:lnTo>
                  <a:lnTo>
                    <a:pt x="13483" y="21600"/>
                  </a:lnTo>
                  <a:lnTo>
                    <a:pt x="21600" y="18646"/>
                  </a:lnTo>
                  <a:lnTo>
                    <a:pt x="9663" y="9934"/>
                  </a:lnTo>
                  <a:lnTo>
                    <a:pt x="6204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2" name="îśḻiḑè"/>
            <p:cNvSpPr/>
            <p:nvPr/>
          </p:nvSpPr>
          <p:spPr>
            <a:xfrm>
              <a:off x="3470588" y="3663018"/>
              <a:ext cx="21475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7020" y="3205"/>
                  </a:moveTo>
                  <a:lnTo>
                    <a:pt x="7333" y="0"/>
                  </a:lnTo>
                  <a:lnTo>
                    <a:pt x="0" y="8914"/>
                  </a:lnTo>
                  <a:lnTo>
                    <a:pt x="4730" y="21600"/>
                  </a:lnTo>
                  <a:lnTo>
                    <a:pt x="21600" y="21600"/>
                  </a:lnTo>
                  <a:lnTo>
                    <a:pt x="17020" y="3205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3" name="ïsļídê"/>
            <p:cNvSpPr/>
            <p:nvPr/>
          </p:nvSpPr>
          <p:spPr>
            <a:xfrm>
              <a:off x="1825926" y="2244407"/>
              <a:ext cx="83204" cy="7427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6117" y="146"/>
                  </a:moveTo>
                  <a:lnTo>
                    <a:pt x="3502" y="1771"/>
                  </a:lnTo>
                  <a:lnTo>
                    <a:pt x="0" y="2955"/>
                  </a:lnTo>
                  <a:lnTo>
                    <a:pt x="708" y="6398"/>
                  </a:lnTo>
                  <a:lnTo>
                    <a:pt x="4312" y="9886"/>
                  </a:lnTo>
                  <a:lnTo>
                    <a:pt x="5691" y="13614"/>
                  </a:lnTo>
                  <a:lnTo>
                    <a:pt x="8851" y="16257"/>
                  </a:lnTo>
                  <a:lnTo>
                    <a:pt x="10889" y="16698"/>
                  </a:lnTo>
                  <a:lnTo>
                    <a:pt x="13588" y="19994"/>
                  </a:lnTo>
                  <a:lnTo>
                    <a:pt x="16096" y="21600"/>
                  </a:lnTo>
                  <a:lnTo>
                    <a:pt x="19232" y="21600"/>
                  </a:lnTo>
                  <a:lnTo>
                    <a:pt x="21394" y="20279"/>
                  </a:lnTo>
                  <a:lnTo>
                    <a:pt x="21600" y="17056"/>
                  </a:lnTo>
                  <a:lnTo>
                    <a:pt x="19554" y="13017"/>
                  </a:lnTo>
                  <a:lnTo>
                    <a:pt x="19158" y="10006"/>
                  </a:lnTo>
                  <a:lnTo>
                    <a:pt x="17375" y="5389"/>
                  </a:lnTo>
                  <a:lnTo>
                    <a:pt x="14075" y="5389"/>
                  </a:lnTo>
                  <a:lnTo>
                    <a:pt x="11979" y="3782"/>
                  </a:lnTo>
                  <a:lnTo>
                    <a:pt x="10857" y="1891"/>
                  </a:lnTo>
                  <a:lnTo>
                    <a:pt x="8909" y="0"/>
                  </a:lnTo>
                  <a:lnTo>
                    <a:pt x="6117" y="14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4" name="îśḻíḍe"/>
            <p:cNvSpPr/>
            <p:nvPr/>
          </p:nvSpPr>
          <p:spPr>
            <a:xfrm>
              <a:off x="1823323" y="2056804"/>
              <a:ext cx="44228" cy="4880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6460" y="0"/>
                  </a:moveTo>
                  <a:lnTo>
                    <a:pt x="9924" y="1900"/>
                  </a:lnTo>
                  <a:lnTo>
                    <a:pt x="4018" y="6719"/>
                  </a:lnTo>
                  <a:lnTo>
                    <a:pt x="0" y="11386"/>
                  </a:lnTo>
                  <a:lnTo>
                    <a:pt x="7069" y="14725"/>
                  </a:lnTo>
                  <a:lnTo>
                    <a:pt x="9537" y="18288"/>
                  </a:lnTo>
                  <a:lnTo>
                    <a:pt x="13341" y="21600"/>
                  </a:lnTo>
                  <a:lnTo>
                    <a:pt x="16742" y="19182"/>
                  </a:lnTo>
                  <a:lnTo>
                    <a:pt x="14522" y="13942"/>
                  </a:lnTo>
                  <a:lnTo>
                    <a:pt x="18621" y="10604"/>
                  </a:lnTo>
                  <a:lnTo>
                    <a:pt x="21600" y="4903"/>
                  </a:lnTo>
                  <a:lnTo>
                    <a:pt x="1646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5" name="íṡḻïdé"/>
            <p:cNvSpPr/>
            <p:nvPr/>
          </p:nvSpPr>
          <p:spPr>
            <a:xfrm>
              <a:off x="1819244" y="2000935"/>
              <a:ext cx="28061" cy="4232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5900" y="0"/>
                  </a:moveTo>
                  <a:lnTo>
                    <a:pt x="5701" y="4155"/>
                  </a:lnTo>
                  <a:lnTo>
                    <a:pt x="0" y="9292"/>
                  </a:lnTo>
                  <a:lnTo>
                    <a:pt x="3627" y="15800"/>
                  </a:lnTo>
                  <a:lnTo>
                    <a:pt x="11688" y="21600"/>
                  </a:lnTo>
                  <a:lnTo>
                    <a:pt x="13818" y="14011"/>
                  </a:lnTo>
                  <a:lnTo>
                    <a:pt x="14405" y="8116"/>
                  </a:lnTo>
                  <a:lnTo>
                    <a:pt x="21600" y="3749"/>
                  </a:lnTo>
                  <a:lnTo>
                    <a:pt x="1590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6" name="íslíḍé"/>
            <p:cNvSpPr/>
            <p:nvPr/>
          </p:nvSpPr>
          <p:spPr>
            <a:xfrm>
              <a:off x="1856174" y="2020886"/>
              <a:ext cx="16360" cy="1856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6929" y="0"/>
                  </a:moveTo>
                  <a:lnTo>
                    <a:pt x="0" y="10904"/>
                  </a:lnTo>
                  <a:lnTo>
                    <a:pt x="10299" y="21600"/>
                  </a:lnTo>
                  <a:lnTo>
                    <a:pt x="21600" y="13776"/>
                  </a:lnTo>
                  <a:lnTo>
                    <a:pt x="19395" y="5259"/>
                  </a:lnTo>
                  <a:lnTo>
                    <a:pt x="6929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7" name="íslíḓè"/>
            <p:cNvSpPr/>
            <p:nvPr/>
          </p:nvSpPr>
          <p:spPr>
            <a:xfrm>
              <a:off x="1296107" y="1987859"/>
              <a:ext cx="91303" cy="4293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7537" y="2831"/>
                  </a:moveTo>
                  <a:lnTo>
                    <a:pt x="10161" y="8024"/>
                  </a:lnTo>
                  <a:lnTo>
                    <a:pt x="5271" y="9340"/>
                  </a:lnTo>
                  <a:lnTo>
                    <a:pt x="1171" y="14295"/>
                  </a:lnTo>
                  <a:lnTo>
                    <a:pt x="0" y="19330"/>
                  </a:lnTo>
                  <a:lnTo>
                    <a:pt x="3343" y="21600"/>
                  </a:lnTo>
                  <a:lnTo>
                    <a:pt x="5268" y="16011"/>
                  </a:lnTo>
                  <a:lnTo>
                    <a:pt x="8817" y="15249"/>
                  </a:lnTo>
                  <a:lnTo>
                    <a:pt x="11276" y="14486"/>
                  </a:lnTo>
                  <a:lnTo>
                    <a:pt x="14517" y="13724"/>
                  </a:lnTo>
                  <a:lnTo>
                    <a:pt x="18179" y="13089"/>
                  </a:lnTo>
                  <a:lnTo>
                    <a:pt x="21239" y="5467"/>
                  </a:lnTo>
                  <a:lnTo>
                    <a:pt x="21600" y="162"/>
                  </a:lnTo>
                  <a:lnTo>
                    <a:pt x="19638" y="0"/>
                  </a:lnTo>
                  <a:lnTo>
                    <a:pt x="17537" y="2831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8" name="ísḷíḋè"/>
            <p:cNvSpPr/>
            <p:nvPr/>
          </p:nvSpPr>
          <p:spPr>
            <a:xfrm>
              <a:off x="2777576" y="3634434"/>
              <a:ext cx="1575803" cy="236654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869" y="1016"/>
                  </a:moveTo>
                  <a:lnTo>
                    <a:pt x="1153" y="974"/>
                  </a:lnTo>
                  <a:lnTo>
                    <a:pt x="1415" y="1017"/>
                  </a:lnTo>
                  <a:lnTo>
                    <a:pt x="1706" y="1125"/>
                  </a:lnTo>
                  <a:lnTo>
                    <a:pt x="1964" y="1238"/>
                  </a:lnTo>
                  <a:lnTo>
                    <a:pt x="2173" y="1355"/>
                  </a:lnTo>
                  <a:lnTo>
                    <a:pt x="2350" y="1292"/>
                  </a:lnTo>
                  <a:lnTo>
                    <a:pt x="2416" y="1193"/>
                  </a:lnTo>
                  <a:lnTo>
                    <a:pt x="2643" y="1138"/>
                  </a:lnTo>
                  <a:lnTo>
                    <a:pt x="2768" y="931"/>
                  </a:lnTo>
                  <a:lnTo>
                    <a:pt x="2901" y="758"/>
                  </a:lnTo>
                  <a:lnTo>
                    <a:pt x="3075" y="584"/>
                  </a:lnTo>
                  <a:lnTo>
                    <a:pt x="3218" y="492"/>
                  </a:lnTo>
                  <a:lnTo>
                    <a:pt x="3455" y="405"/>
                  </a:lnTo>
                  <a:lnTo>
                    <a:pt x="3796" y="405"/>
                  </a:lnTo>
                  <a:lnTo>
                    <a:pt x="4006" y="344"/>
                  </a:lnTo>
                  <a:lnTo>
                    <a:pt x="4155" y="198"/>
                  </a:lnTo>
                  <a:lnTo>
                    <a:pt x="4308" y="101"/>
                  </a:lnTo>
                  <a:lnTo>
                    <a:pt x="4423" y="34"/>
                  </a:lnTo>
                  <a:lnTo>
                    <a:pt x="4684" y="0"/>
                  </a:lnTo>
                  <a:lnTo>
                    <a:pt x="4809" y="15"/>
                  </a:lnTo>
                  <a:lnTo>
                    <a:pt x="4798" y="104"/>
                  </a:lnTo>
                  <a:lnTo>
                    <a:pt x="4656" y="173"/>
                  </a:lnTo>
                  <a:lnTo>
                    <a:pt x="4518" y="268"/>
                  </a:lnTo>
                  <a:lnTo>
                    <a:pt x="4466" y="385"/>
                  </a:lnTo>
                  <a:lnTo>
                    <a:pt x="4483" y="636"/>
                  </a:lnTo>
                  <a:lnTo>
                    <a:pt x="4421" y="753"/>
                  </a:lnTo>
                  <a:lnTo>
                    <a:pt x="4365" y="838"/>
                  </a:lnTo>
                  <a:lnTo>
                    <a:pt x="4375" y="962"/>
                  </a:lnTo>
                  <a:lnTo>
                    <a:pt x="4434" y="1080"/>
                  </a:lnTo>
                  <a:lnTo>
                    <a:pt x="4626" y="1121"/>
                  </a:lnTo>
                  <a:lnTo>
                    <a:pt x="4821" y="1077"/>
                  </a:lnTo>
                  <a:lnTo>
                    <a:pt x="4911" y="964"/>
                  </a:lnTo>
                  <a:lnTo>
                    <a:pt x="5012" y="863"/>
                  </a:lnTo>
                  <a:lnTo>
                    <a:pt x="5002" y="773"/>
                  </a:lnTo>
                  <a:lnTo>
                    <a:pt x="4888" y="691"/>
                  </a:lnTo>
                  <a:lnTo>
                    <a:pt x="4815" y="594"/>
                  </a:lnTo>
                  <a:cubicBezTo>
                    <a:pt x="4810" y="569"/>
                    <a:pt x="4818" y="543"/>
                    <a:pt x="4835" y="521"/>
                  </a:cubicBezTo>
                  <a:cubicBezTo>
                    <a:pt x="4864" y="484"/>
                    <a:pt x="4917" y="459"/>
                    <a:pt x="4977" y="452"/>
                  </a:cubicBezTo>
                  <a:lnTo>
                    <a:pt x="5179" y="365"/>
                  </a:lnTo>
                  <a:lnTo>
                    <a:pt x="5325" y="234"/>
                  </a:lnTo>
                  <a:lnTo>
                    <a:pt x="5398" y="181"/>
                  </a:lnTo>
                  <a:lnTo>
                    <a:pt x="5513" y="174"/>
                  </a:lnTo>
                  <a:lnTo>
                    <a:pt x="5658" y="180"/>
                  </a:lnTo>
                  <a:lnTo>
                    <a:pt x="5845" y="279"/>
                  </a:lnTo>
                  <a:lnTo>
                    <a:pt x="6023" y="369"/>
                  </a:lnTo>
                  <a:lnTo>
                    <a:pt x="6158" y="486"/>
                  </a:lnTo>
                  <a:lnTo>
                    <a:pt x="6252" y="563"/>
                  </a:lnTo>
                  <a:lnTo>
                    <a:pt x="6423" y="602"/>
                  </a:lnTo>
                  <a:lnTo>
                    <a:pt x="6760" y="602"/>
                  </a:lnTo>
                  <a:lnTo>
                    <a:pt x="6916" y="629"/>
                  </a:lnTo>
                  <a:lnTo>
                    <a:pt x="7159" y="658"/>
                  </a:lnTo>
                  <a:lnTo>
                    <a:pt x="7344" y="698"/>
                  </a:lnTo>
                  <a:lnTo>
                    <a:pt x="7500" y="785"/>
                  </a:lnTo>
                  <a:lnTo>
                    <a:pt x="7792" y="799"/>
                  </a:lnTo>
                  <a:lnTo>
                    <a:pt x="7945" y="725"/>
                  </a:lnTo>
                  <a:lnTo>
                    <a:pt x="8130" y="720"/>
                  </a:lnTo>
                  <a:lnTo>
                    <a:pt x="8343" y="741"/>
                  </a:lnTo>
                  <a:lnTo>
                    <a:pt x="8508" y="799"/>
                  </a:lnTo>
                  <a:lnTo>
                    <a:pt x="8764" y="882"/>
                  </a:lnTo>
                  <a:lnTo>
                    <a:pt x="9015" y="958"/>
                  </a:lnTo>
                  <a:lnTo>
                    <a:pt x="9502" y="1062"/>
                  </a:lnTo>
                  <a:lnTo>
                    <a:pt x="9816" y="1193"/>
                  </a:lnTo>
                  <a:lnTo>
                    <a:pt x="9920" y="1317"/>
                  </a:lnTo>
                  <a:lnTo>
                    <a:pt x="10065" y="1399"/>
                  </a:lnTo>
                  <a:lnTo>
                    <a:pt x="10187" y="1473"/>
                  </a:lnTo>
                  <a:lnTo>
                    <a:pt x="10298" y="1576"/>
                  </a:lnTo>
                  <a:lnTo>
                    <a:pt x="10339" y="1679"/>
                  </a:lnTo>
                  <a:lnTo>
                    <a:pt x="10420" y="1769"/>
                  </a:lnTo>
                  <a:lnTo>
                    <a:pt x="10606" y="1887"/>
                  </a:lnTo>
                  <a:lnTo>
                    <a:pt x="10818" y="2000"/>
                  </a:lnTo>
                  <a:lnTo>
                    <a:pt x="11131" y="2123"/>
                  </a:lnTo>
                  <a:lnTo>
                    <a:pt x="11378" y="2178"/>
                  </a:lnTo>
                  <a:lnTo>
                    <a:pt x="11636" y="2243"/>
                  </a:lnTo>
                  <a:lnTo>
                    <a:pt x="11855" y="2243"/>
                  </a:lnTo>
                  <a:lnTo>
                    <a:pt x="11990" y="2181"/>
                  </a:lnTo>
                  <a:lnTo>
                    <a:pt x="12151" y="2160"/>
                  </a:lnTo>
                  <a:lnTo>
                    <a:pt x="12356" y="2167"/>
                  </a:lnTo>
                  <a:lnTo>
                    <a:pt x="12575" y="2208"/>
                  </a:lnTo>
                  <a:lnTo>
                    <a:pt x="12707" y="2236"/>
                  </a:lnTo>
                  <a:lnTo>
                    <a:pt x="12850" y="2254"/>
                  </a:lnTo>
                  <a:lnTo>
                    <a:pt x="12964" y="2298"/>
                  </a:lnTo>
                  <a:lnTo>
                    <a:pt x="13152" y="2421"/>
                  </a:lnTo>
                  <a:lnTo>
                    <a:pt x="13358" y="2525"/>
                  </a:lnTo>
                  <a:lnTo>
                    <a:pt x="13524" y="2594"/>
                  </a:lnTo>
                  <a:lnTo>
                    <a:pt x="13666" y="2651"/>
                  </a:lnTo>
                  <a:lnTo>
                    <a:pt x="13833" y="2742"/>
                  </a:lnTo>
                  <a:lnTo>
                    <a:pt x="13864" y="2891"/>
                  </a:lnTo>
                  <a:lnTo>
                    <a:pt x="13944" y="3025"/>
                  </a:lnTo>
                  <a:lnTo>
                    <a:pt x="14059" y="3126"/>
                  </a:lnTo>
                  <a:lnTo>
                    <a:pt x="14069" y="3246"/>
                  </a:lnTo>
                  <a:lnTo>
                    <a:pt x="14069" y="3383"/>
                  </a:lnTo>
                  <a:lnTo>
                    <a:pt x="14132" y="3485"/>
                  </a:lnTo>
                  <a:lnTo>
                    <a:pt x="14251" y="3544"/>
                  </a:lnTo>
                  <a:lnTo>
                    <a:pt x="14376" y="3565"/>
                  </a:lnTo>
                  <a:lnTo>
                    <a:pt x="14376" y="3654"/>
                  </a:lnTo>
                  <a:lnTo>
                    <a:pt x="14240" y="3723"/>
                  </a:lnTo>
                  <a:lnTo>
                    <a:pt x="14147" y="3806"/>
                  </a:lnTo>
                  <a:lnTo>
                    <a:pt x="14084" y="3898"/>
                  </a:lnTo>
                  <a:lnTo>
                    <a:pt x="14021" y="4015"/>
                  </a:lnTo>
                  <a:lnTo>
                    <a:pt x="13892" y="4050"/>
                  </a:lnTo>
                  <a:lnTo>
                    <a:pt x="13746" y="4071"/>
                  </a:lnTo>
                  <a:lnTo>
                    <a:pt x="13369" y="4317"/>
                  </a:lnTo>
                  <a:lnTo>
                    <a:pt x="13296" y="4414"/>
                  </a:lnTo>
                  <a:lnTo>
                    <a:pt x="13244" y="4544"/>
                  </a:lnTo>
                  <a:lnTo>
                    <a:pt x="13401" y="4640"/>
                  </a:lnTo>
                  <a:lnTo>
                    <a:pt x="13638" y="4623"/>
                  </a:lnTo>
                  <a:lnTo>
                    <a:pt x="13801" y="4475"/>
                  </a:lnTo>
                  <a:lnTo>
                    <a:pt x="14058" y="4319"/>
                  </a:lnTo>
                  <a:lnTo>
                    <a:pt x="14233" y="4211"/>
                  </a:lnTo>
                  <a:lnTo>
                    <a:pt x="14406" y="4124"/>
                  </a:lnTo>
                  <a:lnTo>
                    <a:pt x="14601" y="4061"/>
                  </a:lnTo>
                  <a:lnTo>
                    <a:pt x="14824" y="4068"/>
                  </a:lnTo>
                  <a:lnTo>
                    <a:pt x="14950" y="4135"/>
                  </a:lnTo>
                  <a:lnTo>
                    <a:pt x="15054" y="4245"/>
                  </a:lnTo>
                  <a:lnTo>
                    <a:pt x="15054" y="4370"/>
                  </a:lnTo>
                  <a:lnTo>
                    <a:pt x="14772" y="4500"/>
                  </a:lnTo>
                  <a:lnTo>
                    <a:pt x="14706" y="4615"/>
                  </a:lnTo>
                  <a:lnTo>
                    <a:pt x="14561" y="4643"/>
                  </a:lnTo>
                  <a:lnTo>
                    <a:pt x="14369" y="4636"/>
                  </a:lnTo>
                  <a:lnTo>
                    <a:pt x="14297" y="4713"/>
                  </a:lnTo>
                  <a:lnTo>
                    <a:pt x="14537" y="4754"/>
                  </a:lnTo>
                  <a:lnTo>
                    <a:pt x="14713" y="4770"/>
                  </a:lnTo>
                  <a:lnTo>
                    <a:pt x="14862" y="4841"/>
                  </a:lnTo>
                  <a:lnTo>
                    <a:pt x="15018" y="4770"/>
                  </a:lnTo>
                  <a:lnTo>
                    <a:pt x="15209" y="4692"/>
                  </a:lnTo>
                  <a:lnTo>
                    <a:pt x="15341" y="4566"/>
                  </a:lnTo>
                  <a:lnTo>
                    <a:pt x="15491" y="4466"/>
                  </a:lnTo>
                  <a:lnTo>
                    <a:pt x="15585" y="4369"/>
                  </a:lnTo>
                  <a:lnTo>
                    <a:pt x="15846" y="4342"/>
                  </a:lnTo>
                  <a:lnTo>
                    <a:pt x="16125" y="4370"/>
                  </a:lnTo>
                  <a:lnTo>
                    <a:pt x="16397" y="4508"/>
                  </a:lnTo>
                  <a:lnTo>
                    <a:pt x="16564" y="4666"/>
                  </a:lnTo>
                  <a:lnTo>
                    <a:pt x="16723" y="4714"/>
                  </a:lnTo>
                  <a:lnTo>
                    <a:pt x="16844" y="4787"/>
                  </a:lnTo>
                  <a:lnTo>
                    <a:pt x="16817" y="4904"/>
                  </a:lnTo>
                  <a:lnTo>
                    <a:pt x="16751" y="4982"/>
                  </a:lnTo>
                  <a:lnTo>
                    <a:pt x="16751" y="5058"/>
                  </a:lnTo>
                  <a:lnTo>
                    <a:pt x="16949" y="5154"/>
                  </a:lnTo>
                  <a:lnTo>
                    <a:pt x="17116" y="5085"/>
                  </a:lnTo>
                  <a:lnTo>
                    <a:pt x="17332" y="5023"/>
                  </a:lnTo>
                  <a:lnTo>
                    <a:pt x="17569" y="4982"/>
                  </a:lnTo>
                  <a:lnTo>
                    <a:pt x="17746" y="4988"/>
                  </a:lnTo>
                  <a:lnTo>
                    <a:pt x="18122" y="5071"/>
                  </a:lnTo>
                  <a:lnTo>
                    <a:pt x="18476" y="5071"/>
                  </a:lnTo>
                  <a:lnTo>
                    <a:pt x="18914" y="5085"/>
                  </a:lnTo>
                  <a:lnTo>
                    <a:pt x="19226" y="5085"/>
                  </a:lnTo>
                  <a:lnTo>
                    <a:pt x="19337" y="5145"/>
                  </a:lnTo>
                  <a:lnTo>
                    <a:pt x="19417" y="5245"/>
                  </a:lnTo>
                  <a:lnTo>
                    <a:pt x="19501" y="5384"/>
                  </a:lnTo>
                  <a:lnTo>
                    <a:pt x="19761" y="5515"/>
                  </a:lnTo>
                  <a:lnTo>
                    <a:pt x="20054" y="5632"/>
                  </a:lnTo>
                  <a:lnTo>
                    <a:pt x="20337" y="5763"/>
                  </a:lnTo>
                  <a:lnTo>
                    <a:pt x="20783" y="5818"/>
                  </a:lnTo>
                  <a:lnTo>
                    <a:pt x="21128" y="5832"/>
                  </a:lnTo>
                  <a:lnTo>
                    <a:pt x="21292" y="5922"/>
                  </a:lnTo>
                  <a:lnTo>
                    <a:pt x="21413" y="6000"/>
                  </a:lnTo>
                  <a:lnTo>
                    <a:pt x="21423" y="6110"/>
                  </a:lnTo>
                  <a:lnTo>
                    <a:pt x="21496" y="6233"/>
                  </a:lnTo>
                  <a:lnTo>
                    <a:pt x="21548" y="6335"/>
                  </a:lnTo>
                  <a:lnTo>
                    <a:pt x="21600" y="6459"/>
                  </a:lnTo>
                  <a:lnTo>
                    <a:pt x="21558" y="6567"/>
                  </a:lnTo>
                  <a:lnTo>
                    <a:pt x="21548" y="6744"/>
                  </a:lnTo>
                  <a:lnTo>
                    <a:pt x="21416" y="6872"/>
                  </a:lnTo>
                  <a:lnTo>
                    <a:pt x="21374" y="6999"/>
                  </a:lnTo>
                  <a:lnTo>
                    <a:pt x="21263" y="7141"/>
                  </a:lnTo>
                  <a:lnTo>
                    <a:pt x="20928" y="7257"/>
                  </a:lnTo>
                  <a:lnTo>
                    <a:pt x="20782" y="7498"/>
                  </a:lnTo>
                  <a:lnTo>
                    <a:pt x="20646" y="7643"/>
                  </a:lnTo>
                  <a:lnTo>
                    <a:pt x="20531" y="7747"/>
                  </a:lnTo>
                  <a:lnTo>
                    <a:pt x="20344" y="7910"/>
                  </a:lnTo>
                  <a:lnTo>
                    <a:pt x="20222" y="8109"/>
                  </a:lnTo>
                  <a:lnTo>
                    <a:pt x="19916" y="8196"/>
                  </a:lnTo>
                  <a:lnTo>
                    <a:pt x="19700" y="8360"/>
                  </a:lnTo>
                  <a:lnTo>
                    <a:pt x="19631" y="8498"/>
                  </a:lnTo>
                  <a:lnTo>
                    <a:pt x="19615" y="8867"/>
                  </a:lnTo>
                  <a:lnTo>
                    <a:pt x="19688" y="9089"/>
                  </a:lnTo>
                  <a:lnTo>
                    <a:pt x="19688" y="9302"/>
                  </a:lnTo>
                  <a:lnTo>
                    <a:pt x="19705" y="9546"/>
                  </a:lnTo>
                  <a:lnTo>
                    <a:pt x="19653" y="9772"/>
                  </a:lnTo>
                  <a:lnTo>
                    <a:pt x="19612" y="9950"/>
                  </a:lnTo>
                  <a:lnTo>
                    <a:pt x="19580" y="10104"/>
                  </a:lnTo>
                  <a:lnTo>
                    <a:pt x="19559" y="10281"/>
                  </a:lnTo>
                  <a:lnTo>
                    <a:pt x="19465" y="10449"/>
                  </a:lnTo>
                  <a:lnTo>
                    <a:pt x="19444" y="10661"/>
                  </a:lnTo>
                  <a:lnTo>
                    <a:pt x="19392" y="10797"/>
                  </a:lnTo>
                  <a:lnTo>
                    <a:pt x="19322" y="10935"/>
                  </a:lnTo>
                  <a:lnTo>
                    <a:pt x="19169" y="11064"/>
                  </a:lnTo>
                  <a:lnTo>
                    <a:pt x="19033" y="11278"/>
                  </a:lnTo>
                  <a:lnTo>
                    <a:pt x="18939" y="11393"/>
                  </a:lnTo>
                  <a:lnTo>
                    <a:pt x="18834" y="11511"/>
                  </a:lnTo>
                  <a:lnTo>
                    <a:pt x="18562" y="11665"/>
                  </a:lnTo>
                  <a:lnTo>
                    <a:pt x="18374" y="11762"/>
                  </a:lnTo>
                  <a:lnTo>
                    <a:pt x="18204" y="11755"/>
                  </a:lnTo>
                  <a:lnTo>
                    <a:pt x="18048" y="11735"/>
                  </a:lnTo>
                  <a:lnTo>
                    <a:pt x="17899" y="11638"/>
                  </a:lnTo>
                  <a:lnTo>
                    <a:pt x="17642" y="11707"/>
                  </a:lnTo>
                  <a:lnTo>
                    <a:pt x="17486" y="11796"/>
                  </a:lnTo>
                  <a:lnTo>
                    <a:pt x="17287" y="11941"/>
                  </a:lnTo>
                  <a:lnTo>
                    <a:pt x="17134" y="11969"/>
                  </a:lnTo>
                  <a:lnTo>
                    <a:pt x="16834" y="12015"/>
                  </a:lnTo>
                  <a:lnTo>
                    <a:pt x="16534" y="12077"/>
                  </a:lnTo>
                  <a:lnTo>
                    <a:pt x="16336" y="12167"/>
                  </a:lnTo>
                  <a:lnTo>
                    <a:pt x="16253" y="12270"/>
                  </a:lnTo>
                  <a:lnTo>
                    <a:pt x="16183" y="12325"/>
                  </a:lnTo>
                  <a:lnTo>
                    <a:pt x="16027" y="12380"/>
                  </a:lnTo>
                  <a:lnTo>
                    <a:pt x="15916" y="12449"/>
                  </a:lnTo>
                  <a:lnTo>
                    <a:pt x="15804" y="12518"/>
                  </a:lnTo>
                  <a:lnTo>
                    <a:pt x="15752" y="12629"/>
                  </a:lnTo>
                  <a:lnTo>
                    <a:pt x="15825" y="12724"/>
                  </a:lnTo>
                  <a:lnTo>
                    <a:pt x="15951" y="12849"/>
                  </a:lnTo>
                  <a:lnTo>
                    <a:pt x="15961" y="13008"/>
                  </a:lnTo>
                  <a:lnTo>
                    <a:pt x="15909" y="13192"/>
                  </a:lnTo>
                  <a:cubicBezTo>
                    <a:pt x="15880" y="13228"/>
                    <a:pt x="15856" y="13266"/>
                    <a:pt x="15840" y="13305"/>
                  </a:cubicBezTo>
                  <a:cubicBezTo>
                    <a:pt x="15812" y="13369"/>
                    <a:pt x="15801" y="13436"/>
                    <a:pt x="15809" y="13503"/>
                  </a:cubicBezTo>
                  <a:lnTo>
                    <a:pt x="15600" y="13652"/>
                  </a:lnTo>
                  <a:lnTo>
                    <a:pt x="15506" y="13742"/>
                  </a:lnTo>
                  <a:lnTo>
                    <a:pt x="15464" y="13846"/>
                  </a:lnTo>
                  <a:cubicBezTo>
                    <a:pt x="15464" y="13877"/>
                    <a:pt x="15464" y="13909"/>
                    <a:pt x="15464" y="13940"/>
                  </a:cubicBezTo>
                  <a:cubicBezTo>
                    <a:pt x="15464" y="13981"/>
                    <a:pt x="15464" y="14022"/>
                    <a:pt x="15464" y="14062"/>
                  </a:cubicBezTo>
                  <a:lnTo>
                    <a:pt x="15412" y="14177"/>
                  </a:lnTo>
                  <a:lnTo>
                    <a:pt x="15183" y="14308"/>
                  </a:lnTo>
                  <a:lnTo>
                    <a:pt x="15048" y="14443"/>
                  </a:lnTo>
                  <a:lnTo>
                    <a:pt x="14923" y="14578"/>
                  </a:lnTo>
                  <a:lnTo>
                    <a:pt x="14840" y="14707"/>
                  </a:lnTo>
                  <a:lnTo>
                    <a:pt x="14760" y="14868"/>
                  </a:lnTo>
                  <a:cubicBezTo>
                    <a:pt x="14740" y="14913"/>
                    <a:pt x="14716" y="14957"/>
                    <a:pt x="14687" y="14999"/>
                  </a:cubicBezTo>
                  <a:cubicBezTo>
                    <a:pt x="14660" y="15040"/>
                    <a:pt x="14629" y="15079"/>
                    <a:pt x="14593" y="15116"/>
                  </a:cubicBezTo>
                  <a:cubicBezTo>
                    <a:pt x="14565" y="15141"/>
                    <a:pt x="14538" y="15167"/>
                    <a:pt x="14510" y="15192"/>
                  </a:cubicBezTo>
                  <a:cubicBezTo>
                    <a:pt x="14469" y="15230"/>
                    <a:pt x="14429" y="15268"/>
                    <a:pt x="14390" y="15307"/>
                  </a:cubicBezTo>
                  <a:lnTo>
                    <a:pt x="14233" y="15431"/>
                  </a:lnTo>
                  <a:lnTo>
                    <a:pt x="14123" y="15518"/>
                  </a:lnTo>
                  <a:lnTo>
                    <a:pt x="13872" y="15628"/>
                  </a:lnTo>
                  <a:lnTo>
                    <a:pt x="13685" y="15663"/>
                  </a:lnTo>
                  <a:lnTo>
                    <a:pt x="13323" y="15670"/>
                  </a:lnTo>
                  <a:cubicBezTo>
                    <a:pt x="13286" y="15642"/>
                    <a:pt x="13245" y="15616"/>
                    <a:pt x="13201" y="15594"/>
                  </a:cubicBezTo>
                  <a:cubicBezTo>
                    <a:pt x="13122" y="15553"/>
                    <a:pt x="13034" y="15521"/>
                    <a:pt x="12939" y="15499"/>
                  </a:cubicBezTo>
                  <a:cubicBezTo>
                    <a:pt x="12851" y="15484"/>
                    <a:pt x="12764" y="15467"/>
                    <a:pt x="12678" y="15446"/>
                  </a:cubicBezTo>
                  <a:cubicBezTo>
                    <a:pt x="12585" y="15424"/>
                    <a:pt x="12495" y="15399"/>
                    <a:pt x="12406" y="15370"/>
                  </a:cubicBezTo>
                  <a:lnTo>
                    <a:pt x="12194" y="15426"/>
                  </a:lnTo>
                  <a:lnTo>
                    <a:pt x="12131" y="15541"/>
                  </a:lnTo>
                  <a:lnTo>
                    <a:pt x="12255" y="15615"/>
                  </a:lnTo>
                  <a:lnTo>
                    <a:pt x="12467" y="15700"/>
                  </a:lnTo>
                  <a:lnTo>
                    <a:pt x="12582" y="15762"/>
                  </a:lnTo>
                  <a:lnTo>
                    <a:pt x="12768" y="15886"/>
                  </a:lnTo>
                  <a:lnTo>
                    <a:pt x="12977" y="16065"/>
                  </a:lnTo>
                  <a:lnTo>
                    <a:pt x="13103" y="16201"/>
                  </a:lnTo>
                  <a:lnTo>
                    <a:pt x="13155" y="16372"/>
                  </a:lnTo>
                  <a:lnTo>
                    <a:pt x="13166" y="16545"/>
                  </a:lnTo>
                  <a:lnTo>
                    <a:pt x="13065" y="16676"/>
                  </a:lnTo>
                  <a:lnTo>
                    <a:pt x="12951" y="16779"/>
                  </a:lnTo>
                  <a:lnTo>
                    <a:pt x="12787" y="16862"/>
                  </a:lnTo>
                  <a:lnTo>
                    <a:pt x="12505" y="16924"/>
                  </a:lnTo>
                  <a:lnTo>
                    <a:pt x="12122" y="16970"/>
                  </a:lnTo>
                  <a:lnTo>
                    <a:pt x="11913" y="16977"/>
                  </a:lnTo>
                  <a:lnTo>
                    <a:pt x="11733" y="16982"/>
                  </a:lnTo>
                  <a:lnTo>
                    <a:pt x="11430" y="16982"/>
                  </a:lnTo>
                  <a:lnTo>
                    <a:pt x="11263" y="17044"/>
                  </a:lnTo>
                  <a:lnTo>
                    <a:pt x="11232" y="17116"/>
                  </a:lnTo>
                  <a:lnTo>
                    <a:pt x="11252" y="17235"/>
                  </a:lnTo>
                  <a:lnTo>
                    <a:pt x="11325" y="17332"/>
                  </a:lnTo>
                  <a:lnTo>
                    <a:pt x="11412" y="17380"/>
                  </a:lnTo>
                  <a:lnTo>
                    <a:pt x="11444" y="17498"/>
                  </a:lnTo>
                  <a:lnTo>
                    <a:pt x="11382" y="17567"/>
                  </a:lnTo>
                  <a:cubicBezTo>
                    <a:pt x="11322" y="17599"/>
                    <a:pt x="11279" y="17642"/>
                    <a:pt x="11257" y="17691"/>
                  </a:cubicBezTo>
                  <a:cubicBezTo>
                    <a:pt x="11240" y="17729"/>
                    <a:pt x="11236" y="17769"/>
                    <a:pt x="11246" y="17808"/>
                  </a:cubicBezTo>
                  <a:lnTo>
                    <a:pt x="11037" y="17802"/>
                  </a:lnTo>
                  <a:lnTo>
                    <a:pt x="10881" y="17726"/>
                  </a:lnTo>
                  <a:lnTo>
                    <a:pt x="10631" y="17622"/>
                  </a:lnTo>
                  <a:lnTo>
                    <a:pt x="10349" y="17581"/>
                  </a:lnTo>
                  <a:lnTo>
                    <a:pt x="10141" y="17677"/>
                  </a:lnTo>
                  <a:lnTo>
                    <a:pt x="10273" y="17815"/>
                  </a:lnTo>
                  <a:cubicBezTo>
                    <a:pt x="10359" y="17814"/>
                    <a:pt x="10437" y="17847"/>
                    <a:pt x="10472" y="17898"/>
                  </a:cubicBezTo>
                  <a:cubicBezTo>
                    <a:pt x="10504" y="17944"/>
                    <a:pt x="10496" y="17997"/>
                    <a:pt x="10451" y="18038"/>
                  </a:cubicBezTo>
                  <a:lnTo>
                    <a:pt x="10493" y="18142"/>
                  </a:lnTo>
                  <a:cubicBezTo>
                    <a:pt x="10535" y="18167"/>
                    <a:pt x="10583" y="18187"/>
                    <a:pt x="10636" y="18201"/>
                  </a:cubicBezTo>
                  <a:cubicBezTo>
                    <a:pt x="10678" y="18213"/>
                    <a:pt x="10723" y="18220"/>
                    <a:pt x="10768" y="18222"/>
                  </a:cubicBezTo>
                  <a:cubicBezTo>
                    <a:pt x="10824" y="18185"/>
                    <a:pt x="10918" y="18194"/>
                    <a:pt x="10956" y="18240"/>
                  </a:cubicBezTo>
                  <a:cubicBezTo>
                    <a:pt x="10983" y="18272"/>
                    <a:pt x="10969" y="18313"/>
                    <a:pt x="10925" y="18335"/>
                  </a:cubicBezTo>
                  <a:lnTo>
                    <a:pt x="10783" y="18390"/>
                  </a:lnTo>
                  <a:lnTo>
                    <a:pt x="10605" y="18448"/>
                  </a:lnTo>
                  <a:lnTo>
                    <a:pt x="10615" y="18589"/>
                  </a:lnTo>
                  <a:lnTo>
                    <a:pt x="10663" y="18651"/>
                  </a:lnTo>
                  <a:lnTo>
                    <a:pt x="10698" y="18740"/>
                  </a:lnTo>
                  <a:lnTo>
                    <a:pt x="10479" y="18860"/>
                  </a:lnTo>
                  <a:lnTo>
                    <a:pt x="10374" y="19045"/>
                  </a:lnTo>
                  <a:lnTo>
                    <a:pt x="10259" y="19180"/>
                  </a:lnTo>
                  <a:lnTo>
                    <a:pt x="10218" y="19263"/>
                  </a:lnTo>
                  <a:lnTo>
                    <a:pt x="10283" y="19367"/>
                  </a:lnTo>
                  <a:lnTo>
                    <a:pt x="10350" y="19544"/>
                  </a:lnTo>
                  <a:lnTo>
                    <a:pt x="10506" y="19579"/>
                  </a:lnTo>
                  <a:lnTo>
                    <a:pt x="10637" y="19689"/>
                  </a:lnTo>
                  <a:lnTo>
                    <a:pt x="10913" y="19767"/>
                  </a:lnTo>
                  <a:lnTo>
                    <a:pt x="11066" y="19942"/>
                  </a:lnTo>
                  <a:lnTo>
                    <a:pt x="11076" y="20069"/>
                  </a:lnTo>
                  <a:lnTo>
                    <a:pt x="10982" y="20241"/>
                  </a:lnTo>
                  <a:lnTo>
                    <a:pt x="10888" y="20363"/>
                  </a:lnTo>
                  <a:lnTo>
                    <a:pt x="10794" y="20527"/>
                  </a:lnTo>
                  <a:cubicBezTo>
                    <a:pt x="10712" y="20573"/>
                    <a:pt x="10646" y="20631"/>
                    <a:pt x="10600" y="20695"/>
                  </a:cubicBezTo>
                  <a:cubicBezTo>
                    <a:pt x="10553" y="20760"/>
                    <a:pt x="10528" y="20830"/>
                    <a:pt x="10526" y="20902"/>
                  </a:cubicBezTo>
                  <a:lnTo>
                    <a:pt x="10613" y="21051"/>
                  </a:lnTo>
                  <a:lnTo>
                    <a:pt x="10773" y="21173"/>
                  </a:lnTo>
                  <a:lnTo>
                    <a:pt x="10846" y="21254"/>
                  </a:lnTo>
                  <a:lnTo>
                    <a:pt x="10766" y="21359"/>
                  </a:lnTo>
                  <a:lnTo>
                    <a:pt x="10536" y="21440"/>
                  </a:lnTo>
                  <a:lnTo>
                    <a:pt x="10441" y="21536"/>
                  </a:lnTo>
                  <a:lnTo>
                    <a:pt x="10363" y="21600"/>
                  </a:lnTo>
                  <a:lnTo>
                    <a:pt x="10225" y="21595"/>
                  </a:lnTo>
                  <a:lnTo>
                    <a:pt x="9866" y="21480"/>
                  </a:lnTo>
                  <a:lnTo>
                    <a:pt x="9668" y="21506"/>
                  </a:lnTo>
                  <a:lnTo>
                    <a:pt x="9418" y="21531"/>
                  </a:lnTo>
                  <a:cubicBezTo>
                    <a:pt x="9428" y="21473"/>
                    <a:pt x="9417" y="21413"/>
                    <a:pt x="9386" y="21358"/>
                  </a:cubicBezTo>
                  <a:cubicBezTo>
                    <a:pt x="9350" y="21293"/>
                    <a:pt x="9286" y="21235"/>
                    <a:pt x="9202" y="21193"/>
                  </a:cubicBezTo>
                  <a:lnTo>
                    <a:pt x="8951" y="21172"/>
                  </a:lnTo>
                  <a:lnTo>
                    <a:pt x="8767" y="21096"/>
                  </a:lnTo>
                  <a:lnTo>
                    <a:pt x="8767" y="20966"/>
                  </a:lnTo>
                  <a:lnTo>
                    <a:pt x="8683" y="20814"/>
                  </a:lnTo>
                  <a:cubicBezTo>
                    <a:pt x="8625" y="20767"/>
                    <a:pt x="8560" y="20724"/>
                    <a:pt x="8489" y="20687"/>
                  </a:cubicBezTo>
                  <a:cubicBezTo>
                    <a:pt x="8402" y="20641"/>
                    <a:pt x="8307" y="20603"/>
                    <a:pt x="8206" y="20574"/>
                  </a:cubicBezTo>
                  <a:lnTo>
                    <a:pt x="8185" y="20340"/>
                  </a:lnTo>
                  <a:lnTo>
                    <a:pt x="8175" y="20091"/>
                  </a:lnTo>
                  <a:cubicBezTo>
                    <a:pt x="8118" y="20014"/>
                    <a:pt x="8052" y="19940"/>
                    <a:pt x="7977" y="19870"/>
                  </a:cubicBezTo>
                  <a:cubicBezTo>
                    <a:pt x="7874" y="19775"/>
                    <a:pt x="7755" y="19687"/>
                    <a:pt x="7622" y="19610"/>
                  </a:cubicBezTo>
                  <a:lnTo>
                    <a:pt x="7320" y="19591"/>
                  </a:lnTo>
                  <a:lnTo>
                    <a:pt x="7269" y="19491"/>
                  </a:lnTo>
                  <a:lnTo>
                    <a:pt x="7463" y="19422"/>
                  </a:lnTo>
                  <a:lnTo>
                    <a:pt x="7664" y="19293"/>
                  </a:lnTo>
                  <a:lnTo>
                    <a:pt x="7747" y="19155"/>
                  </a:lnTo>
                  <a:lnTo>
                    <a:pt x="7862" y="18947"/>
                  </a:lnTo>
                  <a:cubicBezTo>
                    <a:pt x="7859" y="18904"/>
                    <a:pt x="7841" y="18862"/>
                    <a:pt x="7810" y="18823"/>
                  </a:cubicBezTo>
                  <a:cubicBezTo>
                    <a:pt x="7763" y="18763"/>
                    <a:pt x="7687" y="18715"/>
                    <a:pt x="7594" y="18687"/>
                  </a:cubicBezTo>
                  <a:lnTo>
                    <a:pt x="7373" y="18531"/>
                  </a:lnTo>
                  <a:lnTo>
                    <a:pt x="7344" y="18427"/>
                  </a:lnTo>
                  <a:lnTo>
                    <a:pt x="7439" y="18291"/>
                  </a:lnTo>
                  <a:lnTo>
                    <a:pt x="7386" y="18128"/>
                  </a:lnTo>
                  <a:lnTo>
                    <a:pt x="7191" y="18036"/>
                  </a:lnTo>
                  <a:lnTo>
                    <a:pt x="6944" y="17872"/>
                  </a:lnTo>
                  <a:lnTo>
                    <a:pt x="6714" y="17722"/>
                  </a:lnTo>
                  <a:lnTo>
                    <a:pt x="6595" y="17655"/>
                  </a:lnTo>
                  <a:lnTo>
                    <a:pt x="6560" y="17485"/>
                  </a:lnTo>
                  <a:lnTo>
                    <a:pt x="6414" y="17372"/>
                  </a:lnTo>
                  <a:lnTo>
                    <a:pt x="6518" y="17199"/>
                  </a:lnTo>
                  <a:cubicBezTo>
                    <a:pt x="6570" y="17154"/>
                    <a:pt x="6593" y="17097"/>
                    <a:pt x="6581" y="17041"/>
                  </a:cubicBezTo>
                  <a:cubicBezTo>
                    <a:pt x="6561" y="16948"/>
                    <a:pt x="6457" y="16874"/>
                    <a:pt x="6320" y="16854"/>
                  </a:cubicBezTo>
                  <a:cubicBezTo>
                    <a:pt x="6272" y="16815"/>
                    <a:pt x="6237" y="16771"/>
                    <a:pt x="6215" y="16723"/>
                  </a:cubicBezTo>
                  <a:cubicBezTo>
                    <a:pt x="6159" y="16596"/>
                    <a:pt x="6202" y="16460"/>
                    <a:pt x="6330" y="16359"/>
                  </a:cubicBezTo>
                  <a:lnTo>
                    <a:pt x="6341" y="16207"/>
                  </a:lnTo>
                  <a:lnTo>
                    <a:pt x="6351" y="16005"/>
                  </a:lnTo>
                  <a:lnTo>
                    <a:pt x="6382" y="15534"/>
                  </a:lnTo>
                  <a:lnTo>
                    <a:pt x="6330" y="14960"/>
                  </a:lnTo>
                  <a:lnTo>
                    <a:pt x="6125" y="14624"/>
                  </a:lnTo>
                  <a:lnTo>
                    <a:pt x="6027" y="14310"/>
                  </a:lnTo>
                  <a:lnTo>
                    <a:pt x="5975" y="14131"/>
                  </a:lnTo>
                  <a:lnTo>
                    <a:pt x="5925" y="13492"/>
                  </a:lnTo>
                  <a:lnTo>
                    <a:pt x="5925" y="13243"/>
                  </a:lnTo>
                  <a:lnTo>
                    <a:pt x="6020" y="13001"/>
                  </a:lnTo>
                  <a:lnTo>
                    <a:pt x="6020" y="12755"/>
                  </a:lnTo>
                  <a:lnTo>
                    <a:pt x="5988" y="12469"/>
                  </a:lnTo>
                  <a:lnTo>
                    <a:pt x="5842" y="12317"/>
                  </a:lnTo>
                  <a:lnTo>
                    <a:pt x="5852" y="12041"/>
                  </a:lnTo>
                  <a:lnTo>
                    <a:pt x="5936" y="11755"/>
                  </a:lnTo>
                  <a:cubicBezTo>
                    <a:pt x="5963" y="11665"/>
                    <a:pt x="5977" y="11573"/>
                    <a:pt x="5978" y="11481"/>
                  </a:cubicBezTo>
                  <a:cubicBezTo>
                    <a:pt x="5979" y="11396"/>
                    <a:pt x="5968" y="11310"/>
                    <a:pt x="5946" y="11226"/>
                  </a:cubicBezTo>
                  <a:cubicBezTo>
                    <a:pt x="5920" y="11122"/>
                    <a:pt x="5877" y="11021"/>
                    <a:pt x="5817" y="10924"/>
                  </a:cubicBezTo>
                  <a:lnTo>
                    <a:pt x="5790" y="10657"/>
                  </a:lnTo>
                  <a:lnTo>
                    <a:pt x="5779" y="10588"/>
                  </a:lnTo>
                  <a:lnTo>
                    <a:pt x="5509" y="10273"/>
                  </a:lnTo>
                  <a:lnTo>
                    <a:pt x="5325" y="10025"/>
                  </a:lnTo>
                  <a:lnTo>
                    <a:pt x="5081" y="9901"/>
                  </a:lnTo>
                  <a:lnTo>
                    <a:pt x="4781" y="9783"/>
                  </a:lnTo>
                  <a:lnTo>
                    <a:pt x="4531" y="9611"/>
                  </a:lnTo>
                  <a:lnTo>
                    <a:pt x="4066" y="9506"/>
                  </a:lnTo>
                  <a:lnTo>
                    <a:pt x="3850" y="9416"/>
                  </a:lnTo>
                  <a:lnTo>
                    <a:pt x="3285" y="9256"/>
                  </a:lnTo>
                  <a:lnTo>
                    <a:pt x="3020" y="9164"/>
                  </a:lnTo>
                  <a:lnTo>
                    <a:pt x="2895" y="8913"/>
                  </a:lnTo>
                  <a:lnTo>
                    <a:pt x="2752" y="8757"/>
                  </a:lnTo>
                  <a:lnTo>
                    <a:pt x="2626" y="8512"/>
                  </a:lnTo>
                  <a:lnTo>
                    <a:pt x="2494" y="8355"/>
                  </a:lnTo>
                  <a:lnTo>
                    <a:pt x="2330" y="8219"/>
                  </a:lnTo>
                  <a:lnTo>
                    <a:pt x="2088" y="8047"/>
                  </a:lnTo>
                  <a:lnTo>
                    <a:pt x="1976" y="7929"/>
                  </a:lnTo>
                  <a:lnTo>
                    <a:pt x="1868" y="7775"/>
                  </a:lnTo>
                  <a:lnTo>
                    <a:pt x="1712" y="7713"/>
                  </a:lnTo>
                  <a:lnTo>
                    <a:pt x="1653" y="7630"/>
                  </a:lnTo>
                  <a:lnTo>
                    <a:pt x="1559" y="7481"/>
                  </a:lnTo>
                  <a:lnTo>
                    <a:pt x="1499" y="7363"/>
                  </a:lnTo>
                  <a:lnTo>
                    <a:pt x="1332" y="7016"/>
                  </a:lnTo>
                  <a:lnTo>
                    <a:pt x="1207" y="6813"/>
                  </a:lnTo>
                  <a:lnTo>
                    <a:pt x="1072" y="6654"/>
                  </a:lnTo>
                  <a:lnTo>
                    <a:pt x="958" y="6495"/>
                  </a:lnTo>
                  <a:lnTo>
                    <a:pt x="875" y="6420"/>
                  </a:lnTo>
                  <a:lnTo>
                    <a:pt x="683" y="6358"/>
                  </a:lnTo>
                  <a:lnTo>
                    <a:pt x="577" y="6210"/>
                  </a:lnTo>
                  <a:lnTo>
                    <a:pt x="392" y="6183"/>
                  </a:lnTo>
                  <a:lnTo>
                    <a:pt x="270" y="6084"/>
                  </a:lnTo>
                  <a:lnTo>
                    <a:pt x="131" y="5971"/>
                  </a:lnTo>
                  <a:lnTo>
                    <a:pt x="79" y="5813"/>
                  </a:lnTo>
                  <a:lnTo>
                    <a:pt x="38" y="5703"/>
                  </a:lnTo>
                  <a:lnTo>
                    <a:pt x="0" y="5602"/>
                  </a:lnTo>
                  <a:lnTo>
                    <a:pt x="115" y="5491"/>
                  </a:lnTo>
                  <a:lnTo>
                    <a:pt x="268" y="5348"/>
                  </a:lnTo>
                  <a:lnTo>
                    <a:pt x="330" y="5224"/>
                  </a:lnTo>
                  <a:lnTo>
                    <a:pt x="413" y="5153"/>
                  </a:lnTo>
                  <a:lnTo>
                    <a:pt x="602" y="5033"/>
                  </a:lnTo>
                  <a:lnTo>
                    <a:pt x="653" y="4916"/>
                  </a:lnTo>
                  <a:lnTo>
                    <a:pt x="542" y="4875"/>
                  </a:lnTo>
                  <a:lnTo>
                    <a:pt x="350" y="4849"/>
                  </a:lnTo>
                  <a:lnTo>
                    <a:pt x="233" y="4810"/>
                  </a:lnTo>
                  <a:lnTo>
                    <a:pt x="173" y="4693"/>
                  </a:lnTo>
                  <a:lnTo>
                    <a:pt x="132" y="4589"/>
                  </a:lnTo>
                  <a:lnTo>
                    <a:pt x="236" y="4435"/>
                  </a:lnTo>
                  <a:lnTo>
                    <a:pt x="363" y="4279"/>
                  </a:lnTo>
                  <a:lnTo>
                    <a:pt x="464" y="4141"/>
                  </a:lnTo>
                  <a:lnTo>
                    <a:pt x="722" y="3881"/>
                  </a:lnTo>
                  <a:lnTo>
                    <a:pt x="837" y="3725"/>
                  </a:lnTo>
                  <a:lnTo>
                    <a:pt x="878" y="3658"/>
                  </a:lnTo>
                  <a:lnTo>
                    <a:pt x="1105" y="3567"/>
                  </a:lnTo>
                  <a:lnTo>
                    <a:pt x="1275" y="3479"/>
                  </a:lnTo>
                  <a:lnTo>
                    <a:pt x="1338" y="3385"/>
                  </a:lnTo>
                  <a:lnTo>
                    <a:pt x="1359" y="3295"/>
                  </a:lnTo>
                  <a:lnTo>
                    <a:pt x="1523" y="3201"/>
                  </a:lnTo>
                  <a:lnTo>
                    <a:pt x="1707" y="3072"/>
                  </a:lnTo>
                  <a:cubicBezTo>
                    <a:pt x="1704" y="3016"/>
                    <a:pt x="1711" y="2960"/>
                    <a:pt x="1728" y="2906"/>
                  </a:cubicBezTo>
                  <a:cubicBezTo>
                    <a:pt x="1757" y="2814"/>
                    <a:pt x="1814" y="2727"/>
                    <a:pt x="1896" y="2650"/>
                  </a:cubicBezTo>
                  <a:cubicBezTo>
                    <a:pt x="1934" y="2572"/>
                    <a:pt x="1938" y="2488"/>
                    <a:pt x="1906" y="2408"/>
                  </a:cubicBezTo>
                  <a:cubicBezTo>
                    <a:pt x="1883" y="2352"/>
                    <a:pt x="1843" y="2298"/>
                    <a:pt x="1815" y="2242"/>
                  </a:cubicBezTo>
                  <a:cubicBezTo>
                    <a:pt x="1790" y="2191"/>
                    <a:pt x="1776" y="2138"/>
                    <a:pt x="1774" y="2083"/>
                  </a:cubicBezTo>
                  <a:lnTo>
                    <a:pt x="1774" y="1918"/>
                  </a:lnTo>
                  <a:lnTo>
                    <a:pt x="1753" y="1808"/>
                  </a:lnTo>
                  <a:lnTo>
                    <a:pt x="1638" y="1656"/>
                  </a:lnTo>
                  <a:lnTo>
                    <a:pt x="1493" y="1546"/>
                  </a:lnTo>
                  <a:lnTo>
                    <a:pt x="1587" y="1443"/>
                  </a:lnTo>
                  <a:lnTo>
                    <a:pt x="1656" y="1310"/>
                  </a:lnTo>
                  <a:lnTo>
                    <a:pt x="1459" y="1199"/>
                  </a:lnTo>
                  <a:lnTo>
                    <a:pt x="1280" y="1115"/>
                  </a:lnTo>
                  <a:lnTo>
                    <a:pt x="1083" y="1076"/>
                  </a:lnTo>
                  <a:lnTo>
                    <a:pt x="968" y="1103"/>
                  </a:lnTo>
                  <a:lnTo>
                    <a:pt x="869" y="101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9" name="îśļíḓê"/>
            <p:cNvSpPr/>
            <p:nvPr/>
          </p:nvSpPr>
          <p:spPr>
            <a:xfrm>
              <a:off x="3559421" y="5995142"/>
              <a:ext cx="176422" cy="8984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7225" y="3547"/>
                  </a:moveTo>
                  <a:lnTo>
                    <a:pt x="5676" y="1626"/>
                  </a:lnTo>
                  <a:lnTo>
                    <a:pt x="3209" y="0"/>
                  </a:lnTo>
                  <a:lnTo>
                    <a:pt x="1176" y="1709"/>
                  </a:lnTo>
                  <a:lnTo>
                    <a:pt x="993" y="6809"/>
                  </a:lnTo>
                  <a:lnTo>
                    <a:pt x="0" y="9230"/>
                  </a:lnTo>
                  <a:lnTo>
                    <a:pt x="146" y="11719"/>
                  </a:lnTo>
                  <a:lnTo>
                    <a:pt x="1232" y="14861"/>
                  </a:lnTo>
                  <a:lnTo>
                    <a:pt x="2757" y="16925"/>
                  </a:lnTo>
                  <a:lnTo>
                    <a:pt x="4617" y="16204"/>
                  </a:lnTo>
                  <a:lnTo>
                    <a:pt x="6205" y="18329"/>
                  </a:lnTo>
                  <a:lnTo>
                    <a:pt x="6765" y="21054"/>
                  </a:lnTo>
                  <a:lnTo>
                    <a:pt x="9338" y="21600"/>
                  </a:lnTo>
                  <a:lnTo>
                    <a:pt x="10638" y="20386"/>
                  </a:lnTo>
                  <a:lnTo>
                    <a:pt x="12868" y="19239"/>
                  </a:lnTo>
                  <a:cubicBezTo>
                    <a:pt x="13384" y="19258"/>
                    <a:pt x="13900" y="19258"/>
                    <a:pt x="14416" y="19239"/>
                  </a:cubicBezTo>
                  <a:cubicBezTo>
                    <a:pt x="15695" y="19193"/>
                    <a:pt x="16971" y="19031"/>
                    <a:pt x="18242" y="18754"/>
                  </a:cubicBezTo>
                  <a:lnTo>
                    <a:pt x="20946" y="19118"/>
                  </a:lnTo>
                  <a:lnTo>
                    <a:pt x="21600" y="16751"/>
                  </a:lnTo>
                  <a:lnTo>
                    <a:pt x="17600" y="16751"/>
                  </a:lnTo>
                  <a:lnTo>
                    <a:pt x="14802" y="15172"/>
                  </a:lnTo>
                  <a:lnTo>
                    <a:pt x="13214" y="10808"/>
                  </a:lnTo>
                  <a:lnTo>
                    <a:pt x="11408" y="9230"/>
                  </a:lnTo>
                  <a:lnTo>
                    <a:pt x="9731" y="7773"/>
                  </a:lnTo>
                  <a:lnTo>
                    <a:pt x="9139" y="5420"/>
                  </a:lnTo>
                  <a:lnTo>
                    <a:pt x="7225" y="3547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0" name="îṥļiḍê"/>
            <p:cNvSpPr/>
            <p:nvPr/>
          </p:nvSpPr>
          <p:spPr>
            <a:xfrm>
              <a:off x="3768642" y="5937250"/>
              <a:ext cx="110098" cy="4670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8319" y="0"/>
                  </a:moveTo>
                  <a:lnTo>
                    <a:pt x="5026" y="117"/>
                  </a:lnTo>
                  <a:cubicBezTo>
                    <a:pt x="4484" y="789"/>
                    <a:pt x="3941" y="1461"/>
                    <a:pt x="3399" y="2133"/>
                  </a:cubicBezTo>
                  <a:cubicBezTo>
                    <a:pt x="2857" y="2805"/>
                    <a:pt x="2314" y="3476"/>
                    <a:pt x="1772" y="4148"/>
                  </a:cubicBezTo>
                  <a:lnTo>
                    <a:pt x="4542" y="6577"/>
                  </a:lnTo>
                  <a:lnTo>
                    <a:pt x="3392" y="10753"/>
                  </a:lnTo>
                  <a:lnTo>
                    <a:pt x="0" y="11818"/>
                  </a:lnTo>
                  <a:lnTo>
                    <a:pt x="1581" y="16345"/>
                  </a:lnTo>
                  <a:lnTo>
                    <a:pt x="4913" y="16345"/>
                  </a:lnTo>
                  <a:lnTo>
                    <a:pt x="7757" y="19148"/>
                  </a:lnTo>
                  <a:lnTo>
                    <a:pt x="10993" y="21600"/>
                  </a:lnTo>
                  <a:lnTo>
                    <a:pt x="14223" y="19761"/>
                  </a:lnTo>
                  <a:lnTo>
                    <a:pt x="14972" y="14169"/>
                  </a:lnTo>
                  <a:lnTo>
                    <a:pt x="18108" y="8928"/>
                  </a:lnTo>
                  <a:lnTo>
                    <a:pt x="21600" y="7876"/>
                  </a:lnTo>
                  <a:lnTo>
                    <a:pt x="21600" y="3101"/>
                  </a:lnTo>
                  <a:lnTo>
                    <a:pt x="19411" y="1378"/>
                  </a:lnTo>
                  <a:lnTo>
                    <a:pt x="17621" y="692"/>
                  </a:lnTo>
                  <a:lnTo>
                    <a:pt x="12533" y="2093"/>
                  </a:lnTo>
                  <a:lnTo>
                    <a:pt x="10949" y="1393"/>
                  </a:lnTo>
                  <a:lnTo>
                    <a:pt x="8319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1" name="ïṧlíďé"/>
            <p:cNvSpPr/>
            <p:nvPr/>
          </p:nvSpPr>
          <p:spPr>
            <a:xfrm>
              <a:off x="4951705" y="2729160"/>
              <a:ext cx="2278812" cy="261277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1905" y="1298"/>
                  </a:moveTo>
                  <a:lnTo>
                    <a:pt x="11748" y="1386"/>
                  </a:lnTo>
                  <a:lnTo>
                    <a:pt x="11649" y="1501"/>
                  </a:lnTo>
                  <a:lnTo>
                    <a:pt x="11657" y="1629"/>
                  </a:lnTo>
                  <a:lnTo>
                    <a:pt x="11744" y="1704"/>
                  </a:lnTo>
                  <a:lnTo>
                    <a:pt x="11765" y="1791"/>
                  </a:lnTo>
                  <a:lnTo>
                    <a:pt x="11622" y="1915"/>
                  </a:lnTo>
                  <a:lnTo>
                    <a:pt x="11470" y="2059"/>
                  </a:lnTo>
                  <a:lnTo>
                    <a:pt x="11326" y="2096"/>
                  </a:lnTo>
                  <a:lnTo>
                    <a:pt x="11204" y="2078"/>
                  </a:lnTo>
                  <a:lnTo>
                    <a:pt x="10972" y="2003"/>
                  </a:lnTo>
                  <a:lnTo>
                    <a:pt x="10824" y="1959"/>
                  </a:lnTo>
                  <a:lnTo>
                    <a:pt x="10659" y="1903"/>
                  </a:lnTo>
                  <a:lnTo>
                    <a:pt x="10370" y="1872"/>
                  </a:lnTo>
                  <a:lnTo>
                    <a:pt x="10297" y="1768"/>
                  </a:lnTo>
                  <a:lnTo>
                    <a:pt x="10194" y="1639"/>
                  </a:lnTo>
                  <a:lnTo>
                    <a:pt x="10095" y="1497"/>
                  </a:lnTo>
                  <a:lnTo>
                    <a:pt x="9893" y="1403"/>
                  </a:lnTo>
                  <a:lnTo>
                    <a:pt x="9738" y="1384"/>
                  </a:lnTo>
                  <a:lnTo>
                    <a:pt x="9487" y="1311"/>
                  </a:lnTo>
                  <a:lnTo>
                    <a:pt x="9256" y="1311"/>
                  </a:lnTo>
                  <a:lnTo>
                    <a:pt x="9130" y="1305"/>
                  </a:lnTo>
                  <a:lnTo>
                    <a:pt x="9053" y="1242"/>
                  </a:lnTo>
                  <a:lnTo>
                    <a:pt x="8911" y="1116"/>
                  </a:lnTo>
                  <a:lnTo>
                    <a:pt x="8694" y="947"/>
                  </a:lnTo>
                  <a:lnTo>
                    <a:pt x="8636" y="849"/>
                  </a:lnTo>
                  <a:lnTo>
                    <a:pt x="8687" y="761"/>
                  </a:lnTo>
                  <a:lnTo>
                    <a:pt x="8783" y="636"/>
                  </a:lnTo>
                  <a:lnTo>
                    <a:pt x="8776" y="548"/>
                  </a:lnTo>
                  <a:lnTo>
                    <a:pt x="8704" y="440"/>
                  </a:lnTo>
                  <a:lnTo>
                    <a:pt x="8651" y="369"/>
                  </a:lnTo>
                  <a:lnTo>
                    <a:pt x="8694" y="263"/>
                  </a:lnTo>
                  <a:lnTo>
                    <a:pt x="8750" y="213"/>
                  </a:lnTo>
                  <a:lnTo>
                    <a:pt x="8706" y="120"/>
                  </a:lnTo>
                  <a:lnTo>
                    <a:pt x="8574" y="53"/>
                  </a:lnTo>
                  <a:lnTo>
                    <a:pt x="8473" y="0"/>
                  </a:lnTo>
                  <a:lnTo>
                    <a:pt x="8301" y="31"/>
                  </a:lnTo>
                  <a:lnTo>
                    <a:pt x="8038" y="123"/>
                  </a:lnTo>
                  <a:lnTo>
                    <a:pt x="7831" y="167"/>
                  </a:lnTo>
                  <a:lnTo>
                    <a:pt x="7542" y="204"/>
                  </a:lnTo>
                  <a:lnTo>
                    <a:pt x="7323" y="198"/>
                  </a:lnTo>
                  <a:lnTo>
                    <a:pt x="7098" y="173"/>
                  </a:lnTo>
                  <a:lnTo>
                    <a:pt x="6861" y="167"/>
                  </a:lnTo>
                  <a:lnTo>
                    <a:pt x="6735" y="117"/>
                  </a:lnTo>
                  <a:lnTo>
                    <a:pt x="6538" y="97"/>
                  </a:lnTo>
                  <a:lnTo>
                    <a:pt x="6405" y="145"/>
                  </a:lnTo>
                  <a:lnTo>
                    <a:pt x="6221" y="214"/>
                  </a:lnTo>
                  <a:lnTo>
                    <a:pt x="6040" y="224"/>
                  </a:lnTo>
                  <a:lnTo>
                    <a:pt x="5774" y="295"/>
                  </a:lnTo>
                  <a:lnTo>
                    <a:pt x="5503" y="389"/>
                  </a:lnTo>
                  <a:lnTo>
                    <a:pt x="5346" y="481"/>
                  </a:lnTo>
                  <a:lnTo>
                    <a:pt x="5159" y="600"/>
                  </a:lnTo>
                  <a:lnTo>
                    <a:pt x="4994" y="675"/>
                  </a:lnTo>
                  <a:cubicBezTo>
                    <a:pt x="4958" y="685"/>
                    <a:pt x="4920" y="693"/>
                    <a:pt x="4883" y="698"/>
                  </a:cubicBezTo>
                  <a:cubicBezTo>
                    <a:pt x="4849" y="702"/>
                    <a:pt x="4815" y="704"/>
                    <a:pt x="4781" y="704"/>
                  </a:cubicBezTo>
                  <a:lnTo>
                    <a:pt x="4638" y="679"/>
                  </a:lnTo>
                  <a:lnTo>
                    <a:pt x="4547" y="675"/>
                  </a:lnTo>
                  <a:lnTo>
                    <a:pt x="4417" y="656"/>
                  </a:lnTo>
                  <a:lnTo>
                    <a:pt x="4244" y="637"/>
                  </a:lnTo>
                  <a:lnTo>
                    <a:pt x="4107" y="562"/>
                  </a:lnTo>
                  <a:lnTo>
                    <a:pt x="3988" y="482"/>
                  </a:lnTo>
                  <a:lnTo>
                    <a:pt x="3873" y="464"/>
                  </a:lnTo>
                  <a:lnTo>
                    <a:pt x="3807" y="533"/>
                  </a:lnTo>
                  <a:lnTo>
                    <a:pt x="3751" y="608"/>
                  </a:lnTo>
                  <a:lnTo>
                    <a:pt x="3646" y="730"/>
                  </a:lnTo>
                  <a:lnTo>
                    <a:pt x="3580" y="822"/>
                  </a:lnTo>
                  <a:lnTo>
                    <a:pt x="3480" y="939"/>
                  </a:lnTo>
                  <a:lnTo>
                    <a:pt x="3212" y="1058"/>
                  </a:lnTo>
                  <a:lnTo>
                    <a:pt x="2961" y="1162"/>
                  </a:lnTo>
                  <a:lnTo>
                    <a:pt x="2882" y="1237"/>
                  </a:lnTo>
                  <a:lnTo>
                    <a:pt x="2746" y="1325"/>
                  </a:lnTo>
                  <a:lnTo>
                    <a:pt x="2704" y="1430"/>
                  </a:lnTo>
                  <a:lnTo>
                    <a:pt x="2576" y="1610"/>
                  </a:lnTo>
                  <a:lnTo>
                    <a:pt x="2532" y="1707"/>
                  </a:lnTo>
                  <a:lnTo>
                    <a:pt x="2566" y="1826"/>
                  </a:lnTo>
                  <a:lnTo>
                    <a:pt x="2573" y="1918"/>
                  </a:lnTo>
                  <a:lnTo>
                    <a:pt x="2559" y="2012"/>
                  </a:lnTo>
                  <a:lnTo>
                    <a:pt x="2544" y="2114"/>
                  </a:lnTo>
                  <a:lnTo>
                    <a:pt x="2436" y="2195"/>
                  </a:lnTo>
                  <a:lnTo>
                    <a:pt x="2269" y="2330"/>
                  </a:lnTo>
                  <a:lnTo>
                    <a:pt x="2091" y="2512"/>
                  </a:lnTo>
                  <a:lnTo>
                    <a:pt x="1925" y="2605"/>
                  </a:lnTo>
                  <a:lnTo>
                    <a:pt x="1797" y="2653"/>
                  </a:lnTo>
                  <a:lnTo>
                    <a:pt x="1647" y="2722"/>
                  </a:lnTo>
                  <a:lnTo>
                    <a:pt x="1528" y="2808"/>
                  </a:lnTo>
                  <a:lnTo>
                    <a:pt x="1447" y="2931"/>
                  </a:lnTo>
                  <a:lnTo>
                    <a:pt x="1332" y="3038"/>
                  </a:lnTo>
                  <a:lnTo>
                    <a:pt x="1173" y="3213"/>
                  </a:lnTo>
                  <a:lnTo>
                    <a:pt x="1030" y="3388"/>
                  </a:lnTo>
                  <a:lnTo>
                    <a:pt x="1001" y="3475"/>
                  </a:lnTo>
                  <a:lnTo>
                    <a:pt x="951" y="3585"/>
                  </a:lnTo>
                  <a:lnTo>
                    <a:pt x="845" y="3723"/>
                  </a:lnTo>
                  <a:lnTo>
                    <a:pt x="700" y="3911"/>
                  </a:lnTo>
                  <a:lnTo>
                    <a:pt x="650" y="4048"/>
                  </a:lnTo>
                  <a:lnTo>
                    <a:pt x="448" y="4221"/>
                  </a:lnTo>
                  <a:lnTo>
                    <a:pt x="410" y="4305"/>
                  </a:lnTo>
                  <a:lnTo>
                    <a:pt x="349" y="4386"/>
                  </a:lnTo>
                  <a:lnTo>
                    <a:pt x="269" y="4455"/>
                  </a:lnTo>
                  <a:lnTo>
                    <a:pt x="232" y="4555"/>
                  </a:lnTo>
                  <a:lnTo>
                    <a:pt x="226" y="4651"/>
                  </a:lnTo>
                  <a:lnTo>
                    <a:pt x="176" y="4751"/>
                  </a:lnTo>
                  <a:lnTo>
                    <a:pt x="156" y="4813"/>
                  </a:lnTo>
                  <a:lnTo>
                    <a:pt x="163" y="4888"/>
                  </a:lnTo>
                  <a:lnTo>
                    <a:pt x="220" y="5002"/>
                  </a:lnTo>
                  <a:lnTo>
                    <a:pt x="292" y="5121"/>
                  </a:lnTo>
                  <a:lnTo>
                    <a:pt x="355" y="5258"/>
                  </a:lnTo>
                  <a:lnTo>
                    <a:pt x="369" y="5453"/>
                  </a:lnTo>
                  <a:lnTo>
                    <a:pt x="413" y="5578"/>
                  </a:lnTo>
                  <a:lnTo>
                    <a:pt x="477" y="5695"/>
                  </a:lnTo>
                  <a:lnTo>
                    <a:pt x="477" y="5825"/>
                  </a:lnTo>
                  <a:lnTo>
                    <a:pt x="441" y="5944"/>
                  </a:lnTo>
                  <a:lnTo>
                    <a:pt x="405" y="6019"/>
                  </a:lnTo>
                  <a:lnTo>
                    <a:pt x="391" y="6138"/>
                  </a:lnTo>
                  <a:lnTo>
                    <a:pt x="355" y="6250"/>
                  </a:lnTo>
                  <a:lnTo>
                    <a:pt x="307" y="6323"/>
                  </a:lnTo>
                  <a:lnTo>
                    <a:pt x="280" y="6392"/>
                  </a:lnTo>
                  <a:lnTo>
                    <a:pt x="215" y="6459"/>
                  </a:lnTo>
                  <a:lnTo>
                    <a:pt x="80" y="6545"/>
                  </a:lnTo>
                  <a:lnTo>
                    <a:pt x="0" y="6592"/>
                  </a:lnTo>
                  <a:lnTo>
                    <a:pt x="0" y="6680"/>
                  </a:lnTo>
                  <a:lnTo>
                    <a:pt x="74" y="6761"/>
                  </a:lnTo>
                  <a:lnTo>
                    <a:pt x="110" y="6891"/>
                  </a:lnTo>
                  <a:lnTo>
                    <a:pt x="117" y="7009"/>
                  </a:lnTo>
                  <a:lnTo>
                    <a:pt x="117" y="7138"/>
                  </a:lnTo>
                  <a:lnTo>
                    <a:pt x="61" y="7213"/>
                  </a:lnTo>
                  <a:lnTo>
                    <a:pt x="54" y="7299"/>
                  </a:lnTo>
                  <a:lnTo>
                    <a:pt x="185" y="7447"/>
                  </a:lnTo>
                  <a:lnTo>
                    <a:pt x="278" y="7578"/>
                  </a:lnTo>
                  <a:lnTo>
                    <a:pt x="459" y="7641"/>
                  </a:lnTo>
                  <a:lnTo>
                    <a:pt x="564" y="7676"/>
                  </a:lnTo>
                  <a:lnTo>
                    <a:pt x="670" y="7805"/>
                  </a:lnTo>
                  <a:lnTo>
                    <a:pt x="779" y="7951"/>
                  </a:lnTo>
                  <a:lnTo>
                    <a:pt x="880" y="8070"/>
                  </a:lnTo>
                  <a:lnTo>
                    <a:pt x="1010" y="8216"/>
                  </a:lnTo>
                  <a:lnTo>
                    <a:pt x="1152" y="8321"/>
                  </a:lnTo>
                  <a:lnTo>
                    <a:pt x="1238" y="8546"/>
                  </a:lnTo>
                  <a:lnTo>
                    <a:pt x="1195" y="8652"/>
                  </a:lnTo>
                  <a:lnTo>
                    <a:pt x="1275" y="8822"/>
                  </a:lnTo>
                  <a:lnTo>
                    <a:pt x="1378" y="8876"/>
                  </a:lnTo>
                  <a:lnTo>
                    <a:pt x="1513" y="8970"/>
                  </a:lnTo>
                  <a:lnTo>
                    <a:pt x="1679" y="9195"/>
                  </a:lnTo>
                  <a:lnTo>
                    <a:pt x="1843" y="9284"/>
                  </a:lnTo>
                  <a:lnTo>
                    <a:pt x="1963" y="9393"/>
                  </a:lnTo>
                  <a:lnTo>
                    <a:pt x="2026" y="9468"/>
                  </a:lnTo>
                  <a:lnTo>
                    <a:pt x="2137" y="9480"/>
                  </a:lnTo>
                  <a:lnTo>
                    <a:pt x="2185" y="9549"/>
                  </a:lnTo>
                  <a:lnTo>
                    <a:pt x="2387" y="9655"/>
                  </a:lnTo>
                  <a:lnTo>
                    <a:pt x="2546" y="9722"/>
                  </a:lnTo>
                  <a:lnTo>
                    <a:pt x="2676" y="9747"/>
                  </a:lnTo>
                  <a:lnTo>
                    <a:pt x="2864" y="9801"/>
                  </a:lnTo>
                  <a:lnTo>
                    <a:pt x="3059" y="9868"/>
                  </a:lnTo>
                  <a:lnTo>
                    <a:pt x="3321" y="9803"/>
                  </a:lnTo>
                  <a:lnTo>
                    <a:pt x="3355" y="9741"/>
                  </a:lnTo>
                  <a:lnTo>
                    <a:pt x="3514" y="9656"/>
                  </a:lnTo>
                  <a:lnTo>
                    <a:pt x="3671" y="9656"/>
                  </a:lnTo>
                  <a:lnTo>
                    <a:pt x="3834" y="9668"/>
                  </a:lnTo>
                  <a:lnTo>
                    <a:pt x="3928" y="9618"/>
                  </a:lnTo>
                  <a:lnTo>
                    <a:pt x="4065" y="9568"/>
                  </a:lnTo>
                  <a:lnTo>
                    <a:pt x="4183" y="9562"/>
                  </a:lnTo>
                  <a:lnTo>
                    <a:pt x="4264" y="9614"/>
                  </a:lnTo>
                  <a:lnTo>
                    <a:pt x="4399" y="9656"/>
                  </a:lnTo>
                  <a:lnTo>
                    <a:pt x="4491" y="9685"/>
                  </a:lnTo>
                  <a:lnTo>
                    <a:pt x="4570" y="9697"/>
                  </a:lnTo>
                  <a:lnTo>
                    <a:pt x="4741" y="9672"/>
                  </a:lnTo>
                  <a:lnTo>
                    <a:pt x="4835" y="9629"/>
                  </a:lnTo>
                  <a:lnTo>
                    <a:pt x="5049" y="9541"/>
                  </a:lnTo>
                  <a:lnTo>
                    <a:pt x="5236" y="9504"/>
                  </a:lnTo>
                  <a:lnTo>
                    <a:pt x="5409" y="9560"/>
                  </a:lnTo>
                  <a:lnTo>
                    <a:pt x="5568" y="9456"/>
                  </a:lnTo>
                  <a:lnTo>
                    <a:pt x="5900" y="9362"/>
                  </a:lnTo>
                  <a:lnTo>
                    <a:pt x="6211" y="9231"/>
                  </a:lnTo>
                  <a:lnTo>
                    <a:pt x="6387" y="9206"/>
                  </a:lnTo>
                  <a:lnTo>
                    <a:pt x="6552" y="9212"/>
                  </a:lnTo>
                  <a:lnTo>
                    <a:pt x="6746" y="9256"/>
                  </a:lnTo>
                  <a:lnTo>
                    <a:pt x="6865" y="9309"/>
                  </a:lnTo>
                  <a:lnTo>
                    <a:pt x="6951" y="9353"/>
                  </a:lnTo>
                  <a:lnTo>
                    <a:pt x="7023" y="9409"/>
                  </a:lnTo>
                  <a:lnTo>
                    <a:pt x="7103" y="9497"/>
                  </a:lnTo>
                  <a:lnTo>
                    <a:pt x="7134" y="9626"/>
                  </a:lnTo>
                  <a:lnTo>
                    <a:pt x="7148" y="9713"/>
                  </a:lnTo>
                  <a:lnTo>
                    <a:pt x="7170" y="9786"/>
                  </a:lnTo>
                  <a:lnTo>
                    <a:pt x="7298" y="9829"/>
                  </a:lnTo>
                  <a:lnTo>
                    <a:pt x="7435" y="9842"/>
                  </a:lnTo>
                  <a:lnTo>
                    <a:pt x="7584" y="9786"/>
                  </a:lnTo>
                  <a:lnTo>
                    <a:pt x="7980" y="9786"/>
                  </a:lnTo>
                  <a:lnTo>
                    <a:pt x="8202" y="9831"/>
                  </a:lnTo>
                  <a:lnTo>
                    <a:pt x="8289" y="9968"/>
                  </a:lnTo>
                  <a:lnTo>
                    <a:pt x="8455" y="10087"/>
                  </a:lnTo>
                  <a:lnTo>
                    <a:pt x="8491" y="10175"/>
                  </a:lnTo>
                  <a:lnTo>
                    <a:pt x="8498" y="10323"/>
                  </a:lnTo>
                  <a:lnTo>
                    <a:pt x="8534" y="10455"/>
                  </a:lnTo>
                  <a:lnTo>
                    <a:pt x="8534" y="10567"/>
                  </a:lnTo>
                  <a:lnTo>
                    <a:pt x="8486" y="10709"/>
                  </a:lnTo>
                  <a:lnTo>
                    <a:pt x="8438" y="10877"/>
                  </a:lnTo>
                  <a:lnTo>
                    <a:pt x="8421" y="11008"/>
                  </a:lnTo>
                  <a:lnTo>
                    <a:pt x="8356" y="11171"/>
                  </a:lnTo>
                  <a:lnTo>
                    <a:pt x="8236" y="11348"/>
                  </a:lnTo>
                  <a:lnTo>
                    <a:pt x="8272" y="11458"/>
                  </a:lnTo>
                  <a:lnTo>
                    <a:pt x="8279" y="11545"/>
                  </a:lnTo>
                  <a:lnTo>
                    <a:pt x="8322" y="11649"/>
                  </a:lnTo>
                  <a:lnTo>
                    <a:pt x="8387" y="11749"/>
                  </a:lnTo>
                  <a:lnTo>
                    <a:pt x="8437" y="11849"/>
                  </a:lnTo>
                  <a:lnTo>
                    <a:pt x="8567" y="11936"/>
                  </a:lnTo>
                  <a:lnTo>
                    <a:pt x="8726" y="12086"/>
                  </a:lnTo>
                  <a:lnTo>
                    <a:pt x="8935" y="12257"/>
                  </a:lnTo>
                  <a:lnTo>
                    <a:pt x="9193" y="12538"/>
                  </a:lnTo>
                  <a:lnTo>
                    <a:pt x="9222" y="12667"/>
                  </a:lnTo>
                  <a:lnTo>
                    <a:pt x="9215" y="12761"/>
                  </a:lnTo>
                  <a:lnTo>
                    <a:pt x="9229" y="12888"/>
                  </a:lnTo>
                  <a:lnTo>
                    <a:pt x="9266" y="13018"/>
                  </a:lnTo>
                  <a:lnTo>
                    <a:pt x="9302" y="13097"/>
                  </a:lnTo>
                  <a:lnTo>
                    <a:pt x="9403" y="13235"/>
                  </a:lnTo>
                  <a:lnTo>
                    <a:pt x="9453" y="13316"/>
                  </a:lnTo>
                  <a:lnTo>
                    <a:pt x="9566" y="13451"/>
                  </a:lnTo>
                  <a:lnTo>
                    <a:pt x="9766" y="13633"/>
                  </a:lnTo>
                  <a:lnTo>
                    <a:pt x="9692" y="13770"/>
                  </a:lnTo>
                  <a:lnTo>
                    <a:pt x="9591" y="13864"/>
                  </a:lnTo>
                  <a:lnTo>
                    <a:pt x="9591" y="13962"/>
                  </a:lnTo>
                  <a:lnTo>
                    <a:pt x="9620" y="14068"/>
                  </a:lnTo>
                  <a:lnTo>
                    <a:pt x="9710" y="14197"/>
                  </a:lnTo>
                  <a:lnTo>
                    <a:pt x="9780" y="14370"/>
                  </a:lnTo>
                  <a:lnTo>
                    <a:pt x="9795" y="14482"/>
                  </a:lnTo>
                  <a:lnTo>
                    <a:pt x="9802" y="14588"/>
                  </a:lnTo>
                  <a:lnTo>
                    <a:pt x="9775" y="14690"/>
                  </a:lnTo>
                  <a:lnTo>
                    <a:pt x="9739" y="14790"/>
                  </a:lnTo>
                  <a:lnTo>
                    <a:pt x="9667" y="14915"/>
                  </a:lnTo>
                  <a:lnTo>
                    <a:pt x="9609" y="15021"/>
                  </a:lnTo>
                  <a:lnTo>
                    <a:pt x="9530" y="15132"/>
                  </a:lnTo>
                  <a:lnTo>
                    <a:pt x="9479" y="15276"/>
                  </a:lnTo>
                  <a:lnTo>
                    <a:pt x="9395" y="15443"/>
                  </a:lnTo>
                  <a:lnTo>
                    <a:pt x="9345" y="15586"/>
                  </a:lnTo>
                  <a:lnTo>
                    <a:pt x="9275" y="15726"/>
                  </a:lnTo>
                  <a:lnTo>
                    <a:pt x="9162" y="15929"/>
                  </a:lnTo>
                  <a:lnTo>
                    <a:pt x="9125" y="16060"/>
                  </a:lnTo>
                  <a:lnTo>
                    <a:pt x="9118" y="16204"/>
                  </a:lnTo>
                  <a:lnTo>
                    <a:pt x="9133" y="16366"/>
                  </a:lnTo>
                  <a:lnTo>
                    <a:pt x="9145" y="16558"/>
                  </a:lnTo>
                  <a:lnTo>
                    <a:pt x="9224" y="16671"/>
                  </a:lnTo>
                  <a:lnTo>
                    <a:pt x="9275" y="16808"/>
                  </a:lnTo>
                  <a:lnTo>
                    <a:pt x="9364" y="16942"/>
                  </a:lnTo>
                  <a:lnTo>
                    <a:pt x="9448" y="17105"/>
                  </a:lnTo>
                  <a:lnTo>
                    <a:pt x="9540" y="17211"/>
                  </a:lnTo>
                  <a:lnTo>
                    <a:pt x="9663" y="17399"/>
                  </a:lnTo>
                  <a:lnTo>
                    <a:pt x="9739" y="17522"/>
                  </a:lnTo>
                  <a:lnTo>
                    <a:pt x="9826" y="17703"/>
                  </a:lnTo>
                  <a:lnTo>
                    <a:pt x="9978" y="17846"/>
                  </a:lnTo>
                  <a:lnTo>
                    <a:pt x="9978" y="17984"/>
                  </a:lnTo>
                  <a:lnTo>
                    <a:pt x="10014" y="18084"/>
                  </a:lnTo>
                  <a:lnTo>
                    <a:pt x="10050" y="18240"/>
                  </a:lnTo>
                  <a:lnTo>
                    <a:pt x="10081" y="18371"/>
                  </a:lnTo>
                  <a:lnTo>
                    <a:pt x="10146" y="18518"/>
                  </a:lnTo>
                  <a:lnTo>
                    <a:pt x="10197" y="18674"/>
                  </a:lnTo>
                  <a:lnTo>
                    <a:pt x="10223" y="18828"/>
                  </a:lnTo>
                  <a:lnTo>
                    <a:pt x="10173" y="18905"/>
                  </a:lnTo>
                  <a:cubicBezTo>
                    <a:pt x="10161" y="18932"/>
                    <a:pt x="10154" y="18960"/>
                    <a:pt x="10154" y="18989"/>
                  </a:cubicBezTo>
                  <a:cubicBezTo>
                    <a:pt x="10153" y="19050"/>
                    <a:pt x="10179" y="19109"/>
                    <a:pt x="10226" y="19154"/>
                  </a:cubicBezTo>
                  <a:lnTo>
                    <a:pt x="10226" y="19319"/>
                  </a:lnTo>
                  <a:lnTo>
                    <a:pt x="10198" y="19438"/>
                  </a:lnTo>
                  <a:lnTo>
                    <a:pt x="10205" y="19569"/>
                  </a:lnTo>
                  <a:lnTo>
                    <a:pt x="10335" y="19657"/>
                  </a:lnTo>
                  <a:cubicBezTo>
                    <a:pt x="10390" y="19680"/>
                    <a:pt x="10437" y="19714"/>
                    <a:pt x="10472" y="19757"/>
                  </a:cubicBezTo>
                  <a:cubicBezTo>
                    <a:pt x="10520" y="19816"/>
                    <a:pt x="10543" y="19887"/>
                    <a:pt x="10537" y="19959"/>
                  </a:cubicBezTo>
                  <a:cubicBezTo>
                    <a:pt x="10582" y="19972"/>
                    <a:pt x="10624" y="19991"/>
                    <a:pt x="10662" y="20015"/>
                  </a:cubicBezTo>
                  <a:cubicBezTo>
                    <a:pt x="10709" y="20045"/>
                    <a:pt x="10748" y="20083"/>
                    <a:pt x="10778" y="20126"/>
                  </a:cubicBezTo>
                  <a:lnTo>
                    <a:pt x="10833" y="20258"/>
                  </a:lnTo>
                  <a:lnTo>
                    <a:pt x="10886" y="20443"/>
                  </a:lnTo>
                  <a:lnTo>
                    <a:pt x="10987" y="20518"/>
                  </a:lnTo>
                  <a:lnTo>
                    <a:pt x="11146" y="20643"/>
                  </a:lnTo>
                  <a:lnTo>
                    <a:pt x="11228" y="20767"/>
                  </a:lnTo>
                  <a:lnTo>
                    <a:pt x="11192" y="20929"/>
                  </a:lnTo>
                  <a:lnTo>
                    <a:pt x="11116" y="20979"/>
                  </a:lnTo>
                  <a:lnTo>
                    <a:pt x="11094" y="21129"/>
                  </a:lnTo>
                  <a:lnTo>
                    <a:pt x="11138" y="21216"/>
                  </a:lnTo>
                  <a:lnTo>
                    <a:pt x="11232" y="21323"/>
                  </a:lnTo>
                  <a:lnTo>
                    <a:pt x="11296" y="21404"/>
                  </a:lnTo>
                  <a:lnTo>
                    <a:pt x="11398" y="21485"/>
                  </a:lnTo>
                  <a:lnTo>
                    <a:pt x="11510" y="21554"/>
                  </a:lnTo>
                  <a:lnTo>
                    <a:pt x="11611" y="21600"/>
                  </a:lnTo>
                  <a:lnTo>
                    <a:pt x="11710" y="21587"/>
                  </a:lnTo>
                  <a:lnTo>
                    <a:pt x="11885" y="21519"/>
                  </a:lnTo>
                  <a:lnTo>
                    <a:pt x="12056" y="21494"/>
                  </a:lnTo>
                  <a:lnTo>
                    <a:pt x="12201" y="21481"/>
                  </a:lnTo>
                  <a:lnTo>
                    <a:pt x="12338" y="21418"/>
                  </a:lnTo>
                  <a:lnTo>
                    <a:pt x="12439" y="21389"/>
                  </a:lnTo>
                  <a:lnTo>
                    <a:pt x="12576" y="21408"/>
                  </a:lnTo>
                  <a:lnTo>
                    <a:pt x="12739" y="21426"/>
                  </a:lnTo>
                  <a:lnTo>
                    <a:pt x="12983" y="21499"/>
                  </a:lnTo>
                  <a:lnTo>
                    <a:pt x="13082" y="21535"/>
                  </a:lnTo>
                  <a:lnTo>
                    <a:pt x="13262" y="21478"/>
                  </a:lnTo>
                  <a:lnTo>
                    <a:pt x="13457" y="21372"/>
                  </a:lnTo>
                  <a:lnTo>
                    <a:pt x="13645" y="21293"/>
                  </a:lnTo>
                  <a:lnTo>
                    <a:pt x="13855" y="21184"/>
                  </a:lnTo>
                  <a:lnTo>
                    <a:pt x="13917" y="21124"/>
                  </a:lnTo>
                  <a:lnTo>
                    <a:pt x="14020" y="21112"/>
                  </a:lnTo>
                  <a:lnTo>
                    <a:pt x="14140" y="20918"/>
                  </a:lnTo>
                  <a:lnTo>
                    <a:pt x="14308" y="20841"/>
                  </a:lnTo>
                  <a:lnTo>
                    <a:pt x="14496" y="20735"/>
                  </a:lnTo>
                  <a:lnTo>
                    <a:pt x="14532" y="20631"/>
                  </a:lnTo>
                  <a:cubicBezTo>
                    <a:pt x="14523" y="20597"/>
                    <a:pt x="14526" y="20563"/>
                    <a:pt x="14539" y="20531"/>
                  </a:cubicBezTo>
                  <a:cubicBezTo>
                    <a:pt x="14575" y="20440"/>
                    <a:pt x="14682" y="20384"/>
                    <a:pt x="14791" y="20399"/>
                  </a:cubicBezTo>
                  <a:lnTo>
                    <a:pt x="14996" y="20260"/>
                  </a:lnTo>
                  <a:lnTo>
                    <a:pt x="15107" y="20110"/>
                  </a:lnTo>
                  <a:lnTo>
                    <a:pt x="15150" y="19997"/>
                  </a:lnTo>
                  <a:lnTo>
                    <a:pt x="15186" y="19891"/>
                  </a:lnTo>
                  <a:lnTo>
                    <a:pt x="15369" y="19792"/>
                  </a:lnTo>
                  <a:lnTo>
                    <a:pt x="15454" y="19676"/>
                  </a:lnTo>
                  <a:lnTo>
                    <a:pt x="15576" y="19632"/>
                  </a:lnTo>
                  <a:lnTo>
                    <a:pt x="15638" y="19549"/>
                  </a:lnTo>
                  <a:lnTo>
                    <a:pt x="15609" y="19482"/>
                  </a:lnTo>
                  <a:lnTo>
                    <a:pt x="15554" y="19391"/>
                  </a:lnTo>
                  <a:lnTo>
                    <a:pt x="15540" y="19247"/>
                  </a:lnTo>
                  <a:lnTo>
                    <a:pt x="15594" y="18994"/>
                  </a:lnTo>
                  <a:lnTo>
                    <a:pt x="15680" y="18888"/>
                  </a:lnTo>
                  <a:lnTo>
                    <a:pt x="15783" y="18803"/>
                  </a:lnTo>
                  <a:lnTo>
                    <a:pt x="16108" y="18703"/>
                  </a:lnTo>
                  <a:lnTo>
                    <a:pt x="16294" y="18563"/>
                  </a:lnTo>
                  <a:lnTo>
                    <a:pt x="16356" y="18482"/>
                  </a:lnTo>
                  <a:lnTo>
                    <a:pt x="16450" y="18419"/>
                  </a:lnTo>
                  <a:lnTo>
                    <a:pt x="16505" y="18325"/>
                  </a:lnTo>
                  <a:lnTo>
                    <a:pt x="16541" y="18156"/>
                  </a:lnTo>
                  <a:lnTo>
                    <a:pt x="16548" y="18043"/>
                  </a:lnTo>
                  <a:lnTo>
                    <a:pt x="16548" y="17943"/>
                  </a:lnTo>
                  <a:lnTo>
                    <a:pt x="16457" y="17826"/>
                  </a:lnTo>
                  <a:lnTo>
                    <a:pt x="16334" y="17670"/>
                  </a:lnTo>
                  <a:lnTo>
                    <a:pt x="16240" y="17538"/>
                  </a:lnTo>
                  <a:lnTo>
                    <a:pt x="16254" y="17449"/>
                  </a:lnTo>
                  <a:lnTo>
                    <a:pt x="16304" y="17342"/>
                  </a:lnTo>
                  <a:lnTo>
                    <a:pt x="16369" y="17186"/>
                  </a:lnTo>
                  <a:lnTo>
                    <a:pt x="16451" y="17084"/>
                  </a:lnTo>
                  <a:lnTo>
                    <a:pt x="16585" y="16986"/>
                  </a:lnTo>
                  <a:lnTo>
                    <a:pt x="16672" y="16904"/>
                  </a:lnTo>
                  <a:lnTo>
                    <a:pt x="16819" y="16806"/>
                  </a:lnTo>
                  <a:lnTo>
                    <a:pt x="16908" y="16667"/>
                  </a:lnTo>
                  <a:lnTo>
                    <a:pt x="17014" y="16561"/>
                  </a:lnTo>
                  <a:lnTo>
                    <a:pt x="17093" y="16492"/>
                  </a:lnTo>
                  <a:lnTo>
                    <a:pt x="17208" y="16417"/>
                  </a:lnTo>
                  <a:lnTo>
                    <a:pt x="17512" y="16298"/>
                  </a:lnTo>
                  <a:lnTo>
                    <a:pt x="17764" y="16173"/>
                  </a:lnTo>
                  <a:lnTo>
                    <a:pt x="17834" y="16130"/>
                  </a:lnTo>
                  <a:lnTo>
                    <a:pt x="18026" y="15990"/>
                  </a:lnTo>
                  <a:cubicBezTo>
                    <a:pt x="18082" y="15956"/>
                    <a:pt x="18127" y="15911"/>
                    <a:pt x="18157" y="15859"/>
                  </a:cubicBezTo>
                  <a:cubicBezTo>
                    <a:pt x="18188" y="15803"/>
                    <a:pt x="18203" y="15741"/>
                    <a:pt x="18198" y="15679"/>
                  </a:cubicBezTo>
                  <a:lnTo>
                    <a:pt x="18246" y="15583"/>
                  </a:lnTo>
                  <a:lnTo>
                    <a:pt x="18366" y="15487"/>
                  </a:lnTo>
                  <a:lnTo>
                    <a:pt x="18345" y="15404"/>
                  </a:lnTo>
                  <a:lnTo>
                    <a:pt x="18243" y="15335"/>
                  </a:lnTo>
                  <a:lnTo>
                    <a:pt x="18279" y="15179"/>
                  </a:lnTo>
                  <a:lnTo>
                    <a:pt x="18265" y="15022"/>
                  </a:lnTo>
                  <a:lnTo>
                    <a:pt x="18188" y="14962"/>
                  </a:lnTo>
                  <a:cubicBezTo>
                    <a:pt x="18199" y="14916"/>
                    <a:pt x="18210" y="14869"/>
                    <a:pt x="18222" y="14823"/>
                  </a:cubicBezTo>
                  <a:cubicBezTo>
                    <a:pt x="18246" y="14730"/>
                    <a:pt x="18271" y="14638"/>
                    <a:pt x="18299" y="14547"/>
                  </a:cubicBezTo>
                  <a:lnTo>
                    <a:pt x="18285" y="14483"/>
                  </a:lnTo>
                  <a:lnTo>
                    <a:pt x="18215" y="14353"/>
                  </a:lnTo>
                  <a:lnTo>
                    <a:pt x="18136" y="14247"/>
                  </a:lnTo>
                  <a:lnTo>
                    <a:pt x="18078" y="14173"/>
                  </a:lnTo>
                  <a:lnTo>
                    <a:pt x="18002" y="14079"/>
                  </a:lnTo>
                  <a:lnTo>
                    <a:pt x="17843" y="13717"/>
                  </a:lnTo>
                  <a:lnTo>
                    <a:pt x="17758" y="13550"/>
                  </a:lnTo>
                  <a:lnTo>
                    <a:pt x="17758" y="13409"/>
                  </a:lnTo>
                  <a:lnTo>
                    <a:pt x="17751" y="13334"/>
                  </a:lnTo>
                  <a:lnTo>
                    <a:pt x="17751" y="13215"/>
                  </a:lnTo>
                  <a:lnTo>
                    <a:pt x="17758" y="13096"/>
                  </a:lnTo>
                  <a:lnTo>
                    <a:pt x="17763" y="12990"/>
                  </a:lnTo>
                  <a:lnTo>
                    <a:pt x="17785" y="12871"/>
                  </a:lnTo>
                  <a:lnTo>
                    <a:pt x="17806" y="12777"/>
                  </a:lnTo>
                  <a:lnTo>
                    <a:pt x="17847" y="12656"/>
                  </a:lnTo>
                  <a:lnTo>
                    <a:pt x="17869" y="12508"/>
                  </a:lnTo>
                  <a:lnTo>
                    <a:pt x="17948" y="12397"/>
                  </a:lnTo>
                  <a:lnTo>
                    <a:pt x="17975" y="12341"/>
                  </a:lnTo>
                  <a:lnTo>
                    <a:pt x="18025" y="12266"/>
                  </a:lnTo>
                  <a:lnTo>
                    <a:pt x="18119" y="12160"/>
                  </a:lnTo>
                  <a:lnTo>
                    <a:pt x="18213" y="12103"/>
                  </a:lnTo>
                  <a:lnTo>
                    <a:pt x="18266" y="11989"/>
                  </a:lnTo>
                  <a:lnTo>
                    <a:pt x="18374" y="11916"/>
                  </a:lnTo>
                  <a:lnTo>
                    <a:pt x="18483" y="11840"/>
                  </a:lnTo>
                  <a:lnTo>
                    <a:pt x="18706" y="11666"/>
                  </a:lnTo>
                  <a:lnTo>
                    <a:pt x="18844" y="11494"/>
                  </a:lnTo>
                  <a:lnTo>
                    <a:pt x="18938" y="11331"/>
                  </a:lnTo>
                  <a:lnTo>
                    <a:pt x="19010" y="11281"/>
                  </a:lnTo>
                  <a:lnTo>
                    <a:pt x="19096" y="11194"/>
                  </a:lnTo>
                  <a:lnTo>
                    <a:pt x="19175" y="11131"/>
                  </a:lnTo>
                  <a:lnTo>
                    <a:pt x="19282" y="10996"/>
                  </a:lnTo>
                  <a:lnTo>
                    <a:pt x="19324" y="10940"/>
                  </a:lnTo>
                  <a:lnTo>
                    <a:pt x="19389" y="10872"/>
                  </a:lnTo>
                  <a:lnTo>
                    <a:pt x="19524" y="10799"/>
                  </a:lnTo>
                  <a:cubicBezTo>
                    <a:pt x="19560" y="10778"/>
                    <a:pt x="19596" y="10758"/>
                    <a:pt x="19632" y="10738"/>
                  </a:cubicBezTo>
                  <a:cubicBezTo>
                    <a:pt x="19704" y="10698"/>
                    <a:pt x="19777" y="10660"/>
                    <a:pt x="19849" y="10621"/>
                  </a:cubicBezTo>
                  <a:lnTo>
                    <a:pt x="20001" y="10465"/>
                  </a:lnTo>
                  <a:lnTo>
                    <a:pt x="20044" y="10396"/>
                  </a:lnTo>
                  <a:lnTo>
                    <a:pt x="20145" y="10315"/>
                  </a:lnTo>
                  <a:lnTo>
                    <a:pt x="20246" y="10299"/>
                  </a:lnTo>
                  <a:lnTo>
                    <a:pt x="20366" y="10226"/>
                  </a:lnTo>
                  <a:cubicBezTo>
                    <a:pt x="20392" y="10200"/>
                    <a:pt x="20416" y="10173"/>
                    <a:pt x="20438" y="10144"/>
                  </a:cubicBezTo>
                  <a:cubicBezTo>
                    <a:pt x="20479" y="10093"/>
                    <a:pt x="20513" y="10038"/>
                    <a:pt x="20540" y="9980"/>
                  </a:cubicBezTo>
                  <a:lnTo>
                    <a:pt x="20669" y="9713"/>
                  </a:lnTo>
                  <a:lnTo>
                    <a:pt x="20763" y="9627"/>
                  </a:lnTo>
                  <a:lnTo>
                    <a:pt x="20850" y="9427"/>
                  </a:lnTo>
                  <a:lnTo>
                    <a:pt x="21053" y="9218"/>
                  </a:lnTo>
                  <a:lnTo>
                    <a:pt x="21106" y="9101"/>
                  </a:lnTo>
                  <a:lnTo>
                    <a:pt x="21207" y="8920"/>
                  </a:lnTo>
                  <a:lnTo>
                    <a:pt x="21270" y="8773"/>
                  </a:lnTo>
                  <a:lnTo>
                    <a:pt x="21345" y="8665"/>
                  </a:lnTo>
                  <a:lnTo>
                    <a:pt x="21410" y="8525"/>
                  </a:lnTo>
                  <a:lnTo>
                    <a:pt x="21516" y="8371"/>
                  </a:lnTo>
                  <a:lnTo>
                    <a:pt x="21542" y="8283"/>
                  </a:lnTo>
                  <a:lnTo>
                    <a:pt x="21600" y="8133"/>
                  </a:lnTo>
                  <a:lnTo>
                    <a:pt x="21600" y="8003"/>
                  </a:lnTo>
                  <a:lnTo>
                    <a:pt x="21549" y="7866"/>
                  </a:lnTo>
                  <a:lnTo>
                    <a:pt x="21537" y="7747"/>
                  </a:lnTo>
                  <a:lnTo>
                    <a:pt x="21528" y="7674"/>
                  </a:lnTo>
                  <a:lnTo>
                    <a:pt x="21417" y="7699"/>
                  </a:lnTo>
                  <a:lnTo>
                    <a:pt x="21251" y="7784"/>
                  </a:lnTo>
                  <a:lnTo>
                    <a:pt x="20953" y="7845"/>
                  </a:lnTo>
                  <a:lnTo>
                    <a:pt x="20707" y="7931"/>
                  </a:lnTo>
                  <a:lnTo>
                    <a:pt x="20477" y="7987"/>
                  </a:lnTo>
                  <a:lnTo>
                    <a:pt x="20226" y="8018"/>
                  </a:lnTo>
                  <a:lnTo>
                    <a:pt x="19987" y="8056"/>
                  </a:lnTo>
                  <a:lnTo>
                    <a:pt x="19901" y="8080"/>
                  </a:lnTo>
                  <a:lnTo>
                    <a:pt x="19803" y="8110"/>
                  </a:lnTo>
                  <a:lnTo>
                    <a:pt x="19721" y="8116"/>
                  </a:lnTo>
                  <a:lnTo>
                    <a:pt x="19490" y="8053"/>
                  </a:lnTo>
                  <a:cubicBezTo>
                    <a:pt x="19444" y="8038"/>
                    <a:pt x="19398" y="8022"/>
                    <a:pt x="19353" y="8003"/>
                  </a:cubicBezTo>
                  <a:cubicBezTo>
                    <a:pt x="19301" y="7982"/>
                    <a:pt x="19251" y="7959"/>
                    <a:pt x="19202" y="7934"/>
                  </a:cubicBezTo>
                  <a:lnTo>
                    <a:pt x="19144" y="7826"/>
                  </a:lnTo>
                  <a:lnTo>
                    <a:pt x="19151" y="7733"/>
                  </a:lnTo>
                  <a:lnTo>
                    <a:pt x="19091" y="7614"/>
                  </a:lnTo>
                  <a:lnTo>
                    <a:pt x="19062" y="7518"/>
                  </a:lnTo>
                  <a:lnTo>
                    <a:pt x="19033" y="7385"/>
                  </a:lnTo>
                  <a:lnTo>
                    <a:pt x="18862" y="7343"/>
                  </a:lnTo>
                  <a:lnTo>
                    <a:pt x="18805" y="7243"/>
                  </a:lnTo>
                  <a:lnTo>
                    <a:pt x="18783" y="7166"/>
                  </a:lnTo>
                  <a:lnTo>
                    <a:pt x="18632" y="7073"/>
                  </a:lnTo>
                  <a:lnTo>
                    <a:pt x="18605" y="6906"/>
                  </a:lnTo>
                  <a:lnTo>
                    <a:pt x="18519" y="6897"/>
                  </a:lnTo>
                  <a:cubicBezTo>
                    <a:pt x="18492" y="6901"/>
                    <a:pt x="18465" y="6899"/>
                    <a:pt x="18439" y="6891"/>
                  </a:cubicBezTo>
                  <a:cubicBezTo>
                    <a:pt x="18366" y="6870"/>
                    <a:pt x="18317" y="6810"/>
                    <a:pt x="18316" y="6743"/>
                  </a:cubicBezTo>
                  <a:cubicBezTo>
                    <a:pt x="18302" y="6716"/>
                    <a:pt x="18283" y="6691"/>
                    <a:pt x="18261" y="6668"/>
                  </a:cubicBezTo>
                  <a:cubicBezTo>
                    <a:pt x="18230" y="6636"/>
                    <a:pt x="18191" y="6609"/>
                    <a:pt x="18148" y="6589"/>
                  </a:cubicBezTo>
                  <a:lnTo>
                    <a:pt x="18030" y="6579"/>
                  </a:lnTo>
                  <a:lnTo>
                    <a:pt x="17871" y="6463"/>
                  </a:lnTo>
                  <a:lnTo>
                    <a:pt x="17771" y="6355"/>
                  </a:lnTo>
                  <a:lnTo>
                    <a:pt x="17792" y="6247"/>
                  </a:lnTo>
                  <a:lnTo>
                    <a:pt x="17721" y="6185"/>
                  </a:lnTo>
                  <a:lnTo>
                    <a:pt x="17713" y="6087"/>
                  </a:lnTo>
                  <a:lnTo>
                    <a:pt x="17711" y="6006"/>
                  </a:lnTo>
                  <a:lnTo>
                    <a:pt x="17530" y="5908"/>
                  </a:lnTo>
                  <a:lnTo>
                    <a:pt x="17460" y="5774"/>
                  </a:lnTo>
                  <a:lnTo>
                    <a:pt x="17402" y="5680"/>
                  </a:lnTo>
                  <a:lnTo>
                    <a:pt x="17258" y="5530"/>
                  </a:lnTo>
                  <a:lnTo>
                    <a:pt x="17183" y="5451"/>
                  </a:lnTo>
                  <a:lnTo>
                    <a:pt x="17082" y="5351"/>
                  </a:lnTo>
                  <a:lnTo>
                    <a:pt x="17048" y="5222"/>
                  </a:lnTo>
                  <a:lnTo>
                    <a:pt x="17048" y="5089"/>
                  </a:lnTo>
                  <a:cubicBezTo>
                    <a:pt x="17065" y="5018"/>
                    <a:pt x="17060" y="4945"/>
                    <a:pt x="17034" y="4876"/>
                  </a:cubicBezTo>
                  <a:cubicBezTo>
                    <a:pt x="17013" y="4820"/>
                    <a:pt x="16978" y="4769"/>
                    <a:pt x="16933" y="4726"/>
                  </a:cubicBezTo>
                  <a:lnTo>
                    <a:pt x="16889" y="4630"/>
                  </a:lnTo>
                  <a:lnTo>
                    <a:pt x="16775" y="4458"/>
                  </a:lnTo>
                  <a:lnTo>
                    <a:pt x="16501" y="4341"/>
                  </a:lnTo>
                  <a:lnTo>
                    <a:pt x="16472" y="4199"/>
                  </a:lnTo>
                  <a:cubicBezTo>
                    <a:pt x="16470" y="4140"/>
                    <a:pt x="16461" y="4082"/>
                    <a:pt x="16443" y="4024"/>
                  </a:cubicBezTo>
                  <a:cubicBezTo>
                    <a:pt x="16425" y="3965"/>
                    <a:pt x="16398" y="3909"/>
                    <a:pt x="16363" y="3855"/>
                  </a:cubicBezTo>
                  <a:lnTo>
                    <a:pt x="16291" y="3674"/>
                  </a:lnTo>
                  <a:cubicBezTo>
                    <a:pt x="16289" y="3647"/>
                    <a:pt x="16285" y="3621"/>
                    <a:pt x="16277" y="3595"/>
                  </a:cubicBezTo>
                  <a:cubicBezTo>
                    <a:pt x="16256" y="3522"/>
                    <a:pt x="16213" y="3455"/>
                    <a:pt x="16154" y="3401"/>
                  </a:cubicBezTo>
                  <a:lnTo>
                    <a:pt x="16039" y="3250"/>
                  </a:lnTo>
                  <a:lnTo>
                    <a:pt x="15769" y="2894"/>
                  </a:lnTo>
                  <a:lnTo>
                    <a:pt x="15611" y="2670"/>
                  </a:lnTo>
                  <a:lnTo>
                    <a:pt x="15517" y="2564"/>
                  </a:lnTo>
                  <a:lnTo>
                    <a:pt x="15445" y="2442"/>
                  </a:lnTo>
                  <a:lnTo>
                    <a:pt x="15435" y="2351"/>
                  </a:lnTo>
                  <a:lnTo>
                    <a:pt x="15507" y="2268"/>
                  </a:lnTo>
                  <a:lnTo>
                    <a:pt x="15557" y="2174"/>
                  </a:lnTo>
                  <a:lnTo>
                    <a:pt x="15579" y="2095"/>
                  </a:lnTo>
                  <a:lnTo>
                    <a:pt x="15476" y="1983"/>
                  </a:lnTo>
                  <a:lnTo>
                    <a:pt x="15276" y="1854"/>
                  </a:lnTo>
                  <a:lnTo>
                    <a:pt x="15163" y="1798"/>
                  </a:lnTo>
                  <a:lnTo>
                    <a:pt x="15004" y="1798"/>
                  </a:lnTo>
                  <a:lnTo>
                    <a:pt x="14882" y="1810"/>
                  </a:lnTo>
                  <a:lnTo>
                    <a:pt x="14680" y="1867"/>
                  </a:lnTo>
                  <a:lnTo>
                    <a:pt x="14502" y="1898"/>
                  </a:lnTo>
                  <a:lnTo>
                    <a:pt x="14335" y="1902"/>
                  </a:lnTo>
                  <a:lnTo>
                    <a:pt x="14156" y="1858"/>
                  </a:lnTo>
                  <a:lnTo>
                    <a:pt x="13954" y="1827"/>
                  </a:lnTo>
                  <a:lnTo>
                    <a:pt x="13826" y="1795"/>
                  </a:lnTo>
                  <a:lnTo>
                    <a:pt x="13650" y="1741"/>
                  </a:lnTo>
                  <a:lnTo>
                    <a:pt x="13521" y="1716"/>
                  </a:lnTo>
                  <a:lnTo>
                    <a:pt x="13389" y="1716"/>
                  </a:lnTo>
                  <a:lnTo>
                    <a:pt x="13240" y="1681"/>
                  </a:lnTo>
                  <a:lnTo>
                    <a:pt x="13103" y="1668"/>
                  </a:lnTo>
                  <a:lnTo>
                    <a:pt x="12934" y="1606"/>
                  </a:lnTo>
                  <a:lnTo>
                    <a:pt x="12749" y="1481"/>
                  </a:lnTo>
                  <a:lnTo>
                    <a:pt x="12590" y="1418"/>
                  </a:lnTo>
                  <a:lnTo>
                    <a:pt x="12457" y="1374"/>
                  </a:lnTo>
                  <a:lnTo>
                    <a:pt x="12308" y="1331"/>
                  </a:lnTo>
                  <a:lnTo>
                    <a:pt x="12072" y="1318"/>
                  </a:lnTo>
                  <a:lnTo>
                    <a:pt x="11905" y="1298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2" name="iṥļïďe"/>
            <p:cNvSpPr/>
            <p:nvPr/>
          </p:nvSpPr>
          <p:spPr>
            <a:xfrm>
              <a:off x="7392962" y="4263491"/>
              <a:ext cx="22472" cy="2732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6326" y="0"/>
                  </a:moveTo>
                  <a:lnTo>
                    <a:pt x="0" y="9333"/>
                  </a:lnTo>
                  <a:lnTo>
                    <a:pt x="1832" y="16236"/>
                  </a:lnTo>
                  <a:lnTo>
                    <a:pt x="15030" y="21600"/>
                  </a:lnTo>
                  <a:lnTo>
                    <a:pt x="21600" y="15013"/>
                  </a:lnTo>
                  <a:lnTo>
                    <a:pt x="21600" y="3233"/>
                  </a:lnTo>
                  <a:lnTo>
                    <a:pt x="6326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3" name="î$ľîdè"/>
            <p:cNvSpPr/>
            <p:nvPr/>
          </p:nvSpPr>
          <p:spPr>
            <a:xfrm>
              <a:off x="6950702" y="4538501"/>
              <a:ext cx="248466" cy="47574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8696" y="0"/>
                  </a:moveTo>
                  <a:lnTo>
                    <a:pt x="19918" y="733"/>
                  </a:lnTo>
                  <a:lnTo>
                    <a:pt x="20738" y="1839"/>
                  </a:lnTo>
                  <a:lnTo>
                    <a:pt x="21268" y="2687"/>
                  </a:lnTo>
                  <a:lnTo>
                    <a:pt x="21600" y="3981"/>
                  </a:lnTo>
                  <a:lnTo>
                    <a:pt x="20826" y="5023"/>
                  </a:lnTo>
                  <a:cubicBezTo>
                    <a:pt x="20609" y="5376"/>
                    <a:pt x="20366" y="5724"/>
                    <a:pt x="20097" y="6066"/>
                  </a:cubicBezTo>
                  <a:cubicBezTo>
                    <a:pt x="19662" y="6621"/>
                    <a:pt x="19160" y="7160"/>
                    <a:pt x="18594" y="7681"/>
                  </a:cubicBezTo>
                  <a:lnTo>
                    <a:pt x="17802" y="9136"/>
                  </a:lnTo>
                  <a:lnTo>
                    <a:pt x="17031" y="10592"/>
                  </a:lnTo>
                  <a:cubicBezTo>
                    <a:pt x="16764" y="10920"/>
                    <a:pt x="16499" y="11249"/>
                    <a:pt x="16235" y="11578"/>
                  </a:cubicBezTo>
                  <a:cubicBezTo>
                    <a:pt x="15888" y="12012"/>
                    <a:pt x="15544" y="12446"/>
                    <a:pt x="15203" y="12881"/>
                  </a:cubicBezTo>
                  <a:lnTo>
                    <a:pt x="14606" y="13728"/>
                  </a:lnTo>
                  <a:lnTo>
                    <a:pt x="14010" y="14760"/>
                  </a:lnTo>
                  <a:lnTo>
                    <a:pt x="13215" y="16308"/>
                  </a:lnTo>
                  <a:lnTo>
                    <a:pt x="12950" y="17339"/>
                  </a:lnTo>
                  <a:lnTo>
                    <a:pt x="12553" y="18473"/>
                  </a:lnTo>
                  <a:lnTo>
                    <a:pt x="11359" y="19536"/>
                  </a:lnTo>
                  <a:lnTo>
                    <a:pt x="10161" y="20327"/>
                  </a:lnTo>
                  <a:lnTo>
                    <a:pt x="8567" y="20671"/>
                  </a:lnTo>
                  <a:lnTo>
                    <a:pt x="6435" y="21394"/>
                  </a:lnTo>
                  <a:lnTo>
                    <a:pt x="5446" y="21600"/>
                  </a:lnTo>
                  <a:cubicBezTo>
                    <a:pt x="4959" y="21573"/>
                    <a:pt x="4489" y="21491"/>
                    <a:pt x="4070" y="21359"/>
                  </a:cubicBezTo>
                  <a:cubicBezTo>
                    <a:pt x="3557" y="21198"/>
                    <a:pt x="3137" y="20969"/>
                    <a:pt x="2852" y="20696"/>
                  </a:cubicBezTo>
                  <a:cubicBezTo>
                    <a:pt x="2444" y="20653"/>
                    <a:pt x="2063" y="20558"/>
                    <a:pt x="1743" y="20420"/>
                  </a:cubicBezTo>
                  <a:cubicBezTo>
                    <a:pt x="1252" y="20209"/>
                    <a:pt x="932" y="19911"/>
                    <a:pt x="844" y="19584"/>
                  </a:cubicBezTo>
                  <a:cubicBezTo>
                    <a:pt x="905" y="19197"/>
                    <a:pt x="866" y="18807"/>
                    <a:pt x="730" y="18426"/>
                  </a:cubicBezTo>
                  <a:cubicBezTo>
                    <a:pt x="598" y="18058"/>
                    <a:pt x="376" y="17701"/>
                    <a:pt x="69" y="17362"/>
                  </a:cubicBezTo>
                  <a:lnTo>
                    <a:pt x="0" y="16892"/>
                  </a:lnTo>
                  <a:lnTo>
                    <a:pt x="534" y="16137"/>
                  </a:lnTo>
                  <a:lnTo>
                    <a:pt x="1656" y="15246"/>
                  </a:lnTo>
                  <a:lnTo>
                    <a:pt x="2695" y="14432"/>
                  </a:lnTo>
                  <a:lnTo>
                    <a:pt x="3422" y="13745"/>
                  </a:lnTo>
                  <a:lnTo>
                    <a:pt x="4350" y="12713"/>
                  </a:lnTo>
                  <a:cubicBezTo>
                    <a:pt x="4439" y="12532"/>
                    <a:pt x="4506" y="12348"/>
                    <a:pt x="4549" y="12163"/>
                  </a:cubicBezTo>
                  <a:cubicBezTo>
                    <a:pt x="4652" y="11728"/>
                    <a:pt x="4630" y="11288"/>
                    <a:pt x="4483" y="10857"/>
                  </a:cubicBezTo>
                  <a:lnTo>
                    <a:pt x="3687" y="9791"/>
                  </a:lnTo>
                  <a:cubicBezTo>
                    <a:pt x="3616" y="9483"/>
                    <a:pt x="3616" y="9171"/>
                    <a:pt x="3687" y="8862"/>
                  </a:cubicBezTo>
                  <a:cubicBezTo>
                    <a:pt x="3777" y="8475"/>
                    <a:pt x="3978" y="8097"/>
                    <a:pt x="4284" y="7740"/>
                  </a:cubicBezTo>
                  <a:lnTo>
                    <a:pt x="4594" y="6756"/>
                  </a:lnTo>
                  <a:lnTo>
                    <a:pt x="5588" y="5967"/>
                  </a:lnTo>
                  <a:cubicBezTo>
                    <a:pt x="5955" y="5974"/>
                    <a:pt x="6322" y="5974"/>
                    <a:pt x="6688" y="5967"/>
                  </a:cubicBezTo>
                  <a:cubicBezTo>
                    <a:pt x="7526" y="5953"/>
                    <a:pt x="8361" y="5907"/>
                    <a:pt x="9186" y="5830"/>
                  </a:cubicBezTo>
                  <a:lnTo>
                    <a:pt x="11131" y="5176"/>
                  </a:lnTo>
                  <a:lnTo>
                    <a:pt x="12454" y="4236"/>
                  </a:lnTo>
                  <a:cubicBezTo>
                    <a:pt x="12687" y="3853"/>
                    <a:pt x="13251" y="3548"/>
                    <a:pt x="13980" y="3411"/>
                  </a:cubicBezTo>
                  <a:cubicBezTo>
                    <a:pt x="14318" y="3347"/>
                    <a:pt x="14680" y="3324"/>
                    <a:pt x="15038" y="3342"/>
                  </a:cubicBezTo>
                  <a:cubicBezTo>
                    <a:pt x="15356" y="3221"/>
                    <a:pt x="15665" y="3095"/>
                    <a:pt x="15966" y="2964"/>
                  </a:cubicBezTo>
                  <a:cubicBezTo>
                    <a:pt x="16733" y="2629"/>
                    <a:pt x="17443" y="2261"/>
                    <a:pt x="18088" y="1863"/>
                  </a:cubicBezTo>
                  <a:lnTo>
                    <a:pt x="18685" y="866"/>
                  </a:lnTo>
                  <a:lnTo>
                    <a:pt x="18354" y="341"/>
                  </a:lnTo>
                  <a:lnTo>
                    <a:pt x="18696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4" name="íslîḍê"/>
            <p:cNvSpPr/>
            <p:nvPr/>
          </p:nvSpPr>
          <p:spPr>
            <a:xfrm>
              <a:off x="7015877" y="4582107"/>
              <a:ext cx="16360" cy="2566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8802" y="0"/>
                  </a:moveTo>
                  <a:lnTo>
                    <a:pt x="4813" y="1913"/>
                  </a:lnTo>
                  <a:lnTo>
                    <a:pt x="0" y="12064"/>
                  </a:lnTo>
                  <a:lnTo>
                    <a:pt x="5083" y="21600"/>
                  </a:lnTo>
                  <a:lnTo>
                    <a:pt x="21600" y="9513"/>
                  </a:lnTo>
                  <a:lnTo>
                    <a:pt x="18802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5" name="ïşľîḑê"/>
            <p:cNvSpPr/>
            <p:nvPr/>
          </p:nvSpPr>
          <p:spPr>
            <a:xfrm>
              <a:off x="6990181" y="4542570"/>
              <a:ext cx="21071" cy="2064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8128" y="8886"/>
                  </a:moveTo>
                  <a:lnTo>
                    <a:pt x="8318" y="0"/>
                  </a:lnTo>
                  <a:lnTo>
                    <a:pt x="0" y="6625"/>
                  </a:lnTo>
                  <a:lnTo>
                    <a:pt x="9071" y="16880"/>
                  </a:lnTo>
                  <a:lnTo>
                    <a:pt x="21600" y="21600"/>
                  </a:lnTo>
                  <a:lnTo>
                    <a:pt x="18128" y="888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6" name="i$ḷíḑe"/>
            <p:cNvSpPr/>
            <p:nvPr/>
          </p:nvSpPr>
          <p:spPr>
            <a:xfrm>
              <a:off x="6964606" y="4555580"/>
              <a:ext cx="20339" cy="1663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7800" y="0"/>
                  </a:moveTo>
                  <a:lnTo>
                    <a:pt x="0" y="2623"/>
                  </a:lnTo>
                  <a:lnTo>
                    <a:pt x="9524" y="21600"/>
                  </a:lnTo>
                  <a:lnTo>
                    <a:pt x="21600" y="20616"/>
                  </a:lnTo>
                  <a:lnTo>
                    <a:pt x="19979" y="3243"/>
                  </a:lnTo>
                  <a:lnTo>
                    <a:pt x="780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7" name="išliḋé"/>
            <p:cNvSpPr/>
            <p:nvPr/>
          </p:nvSpPr>
          <p:spPr>
            <a:xfrm>
              <a:off x="6946134" y="4515244"/>
              <a:ext cx="16360" cy="2403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3062" y="0"/>
                  </a:moveTo>
                  <a:lnTo>
                    <a:pt x="3048" y="6808"/>
                  </a:lnTo>
                  <a:lnTo>
                    <a:pt x="0" y="16890"/>
                  </a:lnTo>
                  <a:lnTo>
                    <a:pt x="17411" y="21600"/>
                  </a:lnTo>
                  <a:lnTo>
                    <a:pt x="21600" y="12326"/>
                  </a:lnTo>
                  <a:lnTo>
                    <a:pt x="13062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8" name="îŝľîḓè"/>
            <p:cNvSpPr/>
            <p:nvPr/>
          </p:nvSpPr>
          <p:spPr>
            <a:xfrm>
              <a:off x="7355849" y="4831107"/>
              <a:ext cx="26760" cy="3579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9532" y="0"/>
                  </a:moveTo>
                  <a:lnTo>
                    <a:pt x="1397" y="5278"/>
                  </a:lnTo>
                  <a:lnTo>
                    <a:pt x="0" y="13559"/>
                  </a:lnTo>
                  <a:lnTo>
                    <a:pt x="6822" y="21600"/>
                  </a:lnTo>
                  <a:lnTo>
                    <a:pt x="21600" y="17485"/>
                  </a:lnTo>
                  <a:lnTo>
                    <a:pt x="21600" y="7445"/>
                  </a:lnTo>
                  <a:lnTo>
                    <a:pt x="9532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9" name="íSľíḓè"/>
            <p:cNvSpPr/>
            <p:nvPr/>
          </p:nvSpPr>
          <p:spPr>
            <a:xfrm>
              <a:off x="7418815" y="4803555"/>
              <a:ext cx="16360" cy="2350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7956" y="0"/>
                  </a:moveTo>
                  <a:lnTo>
                    <a:pt x="1750" y="4177"/>
                  </a:lnTo>
                  <a:lnTo>
                    <a:pt x="0" y="18148"/>
                  </a:lnTo>
                  <a:lnTo>
                    <a:pt x="21600" y="21600"/>
                  </a:lnTo>
                  <a:lnTo>
                    <a:pt x="21555" y="10257"/>
                  </a:lnTo>
                  <a:lnTo>
                    <a:pt x="17956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0" name="î$ľíḑê"/>
            <p:cNvSpPr/>
            <p:nvPr/>
          </p:nvSpPr>
          <p:spPr>
            <a:xfrm>
              <a:off x="5322768" y="4656828"/>
              <a:ext cx="31865" cy="3026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9397" y="0"/>
                  </a:moveTo>
                  <a:lnTo>
                    <a:pt x="0" y="19826"/>
                  </a:lnTo>
                  <a:lnTo>
                    <a:pt x="21600" y="21600"/>
                  </a:lnTo>
                  <a:lnTo>
                    <a:pt x="9397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1" name="iṣḻîḓé"/>
            <p:cNvSpPr/>
            <p:nvPr/>
          </p:nvSpPr>
          <p:spPr>
            <a:xfrm>
              <a:off x="5724659" y="4042992"/>
              <a:ext cx="23245" cy="2134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1600" y="0"/>
                  </a:moveTo>
                  <a:lnTo>
                    <a:pt x="4824" y="4121"/>
                  </a:lnTo>
                  <a:lnTo>
                    <a:pt x="0" y="11667"/>
                  </a:lnTo>
                  <a:lnTo>
                    <a:pt x="9389" y="21600"/>
                  </a:lnTo>
                  <a:lnTo>
                    <a:pt x="20674" y="10869"/>
                  </a:lnTo>
                  <a:lnTo>
                    <a:pt x="2160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2" name="í$ḷíḑè"/>
            <p:cNvSpPr/>
            <p:nvPr/>
          </p:nvSpPr>
          <p:spPr>
            <a:xfrm>
              <a:off x="5797850" y="3949493"/>
              <a:ext cx="20701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1047" y="0"/>
                  </a:moveTo>
                  <a:lnTo>
                    <a:pt x="0" y="5982"/>
                  </a:lnTo>
                  <a:lnTo>
                    <a:pt x="2019" y="20443"/>
                  </a:lnTo>
                  <a:lnTo>
                    <a:pt x="15499" y="21600"/>
                  </a:lnTo>
                  <a:lnTo>
                    <a:pt x="21600" y="4412"/>
                  </a:lnTo>
                  <a:lnTo>
                    <a:pt x="11047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3" name="i$ḻîďé"/>
            <p:cNvSpPr/>
            <p:nvPr/>
          </p:nvSpPr>
          <p:spPr>
            <a:xfrm>
              <a:off x="5771093" y="4007307"/>
              <a:ext cx="16360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7211" y="0"/>
                  </a:moveTo>
                  <a:lnTo>
                    <a:pt x="0" y="9014"/>
                  </a:lnTo>
                  <a:lnTo>
                    <a:pt x="7385" y="21600"/>
                  </a:lnTo>
                  <a:lnTo>
                    <a:pt x="21600" y="12069"/>
                  </a:lnTo>
                  <a:lnTo>
                    <a:pt x="17567" y="1769"/>
                  </a:lnTo>
                  <a:lnTo>
                    <a:pt x="7211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4" name="íśliḋé"/>
            <p:cNvSpPr/>
            <p:nvPr/>
          </p:nvSpPr>
          <p:spPr>
            <a:xfrm>
              <a:off x="4744799" y="3515700"/>
              <a:ext cx="23569" cy="2083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8240" y="3109"/>
                  </a:moveTo>
                  <a:lnTo>
                    <a:pt x="7082" y="0"/>
                  </a:lnTo>
                  <a:lnTo>
                    <a:pt x="0" y="4651"/>
                  </a:lnTo>
                  <a:lnTo>
                    <a:pt x="2157" y="15611"/>
                  </a:lnTo>
                  <a:lnTo>
                    <a:pt x="14637" y="21600"/>
                  </a:lnTo>
                  <a:lnTo>
                    <a:pt x="21600" y="17214"/>
                  </a:lnTo>
                  <a:lnTo>
                    <a:pt x="18240" y="3109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5" name="îṧľíḓè"/>
            <p:cNvSpPr/>
            <p:nvPr/>
          </p:nvSpPr>
          <p:spPr>
            <a:xfrm>
              <a:off x="4718288" y="3519867"/>
              <a:ext cx="18421" cy="1792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0002" y="0"/>
                  </a:moveTo>
                  <a:lnTo>
                    <a:pt x="2249" y="4561"/>
                  </a:lnTo>
                  <a:lnTo>
                    <a:pt x="0" y="15210"/>
                  </a:lnTo>
                  <a:lnTo>
                    <a:pt x="16269" y="21600"/>
                  </a:lnTo>
                  <a:lnTo>
                    <a:pt x="21600" y="9771"/>
                  </a:lnTo>
                  <a:lnTo>
                    <a:pt x="10002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6" name="îŝliḋé"/>
            <p:cNvSpPr/>
            <p:nvPr/>
          </p:nvSpPr>
          <p:spPr>
            <a:xfrm>
              <a:off x="4711539" y="3478504"/>
              <a:ext cx="16360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5567" y="0"/>
                  </a:moveTo>
                  <a:lnTo>
                    <a:pt x="0" y="5790"/>
                  </a:lnTo>
                  <a:lnTo>
                    <a:pt x="269" y="21257"/>
                  </a:lnTo>
                  <a:lnTo>
                    <a:pt x="21600" y="21600"/>
                  </a:lnTo>
                  <a:lnTo>
                    <a:pt x="15567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7" name="îşḻîḋè"/>
            <p:cNvSpPr/>
            <p:nvPr/>
          </p:nvSpPr>
          <p:spPr>
            <a:xfrm>
              <a:off x="4753604" y="3480420"/>
              <a:ext cx="16360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0" y="0"/>
                  </a:moveTo>
                  <a:lnTo>
                    <a:pt x="788" y="13213"/>
                  </a:lnTo>
                  <a:lnTo>
                    <a:pt x="15312" y="21600"/>
                  </a:lnTo>
                  <a:lnTo>
                    <a:pt x="21600" y="1906"/>
                  </a:lnTo>
                  <a:lnTo>
                    <a:pt x="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8" name="îšľiḋé"/>
            <p:cNvSpPr/>
            <p:nvPr/>
          </p:nvSpPr>
          <p:spPr>
            <a:xfrm>
              <a:off x="4664619" y="3447009"/>
              <a:ext cx="16360" cy="2209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0" y="3742"/>
                  </a:moveTo>
                  <a:lnTo>
                    <a:pt x="4329" y="14327"/>
                  </a:lnTo>
                  <a:lnTo>
                    <a:pt x="16819" y="21600"/>
                  </a:lnTo>
                  <a:lnTo>
                    <a:pt x="21600" y="10493"/>
                  </a:lnTo>
                  <a:lnTo>
                    <a:pt x="13195" y="0"/>
                  </a:lnTo>
                  <a:lnTo>
                    <a:pt x="0" y="3742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9" name="ísľîďè"/>
            <p:cNvSpPr/>
            <p:nvPr/>
          </p:nvSpPr>
          <p:spPr>
            <a:xfrm>
              <a:off x="6355015" y="1385657"/>
              <a:ext cx="4055030" cy="265225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3888" y="10223"/>
                  </a:moveTo>
                  <a:lnTo>
                    <a:pt x="3759" y="10132"/>
                  </a:lnTo>
                  <a:lnTo>
                    <a:pt x="3569" y="10003"/>
                  </a:lnTo>
                  <a:lnTo>
                    <a:pt x="3374" y="9884"/>
                  </a:lnTo>
                  <a:lnTo>
                    <a:pt x="3246" y="9786"/>
                  </a:lnTo>
                  <a:lnTo>
                    <a:pt x="3076" y="9629"/>
                  </a:lnTo>
                  <a:lnTo>
                    <a:pt x="2911" y="9493"/>
                  </a:lnTo>
                  <a:lnTo>
                    <a:pt x="2761" y="9429"/>
                  </a:lnTo>
                  <a:lnTo>
                    <a:pt x="2496" y="9413"/>
                  </a:lnTo>
                  <a:lnTo>
                    <a:pt x="2488" y="9536"/>
                  </a:lnTo>
                  <a:lnTo>
                    <a:pt x="2488" y="9685"/>
                  </a:lnTo>
                  <a:lnTo>
                    <a:pt x="2440" y="9710"/>
                  </a:lnTo>
                  <a:lnTo>
                    <a:pt x="2438" y="9806"/>
                  </a:lnTo>
                  <a:lnTo>
                    <a:pt x="2404" y="9868"/>
                  </a:lnTo>
                  <a:lnTo>
                    <a:pt x="2281" y="9898"/>
                  </a:lnTo>
                  <a:lnTo>
                    <a:pt x="2204" y="9935"/>
                  </a:lnTo>
                  <a:lnTo>
                    <a:pt x="2136" y="9972"/>
                  </a:lnTo>
                  <a:lnTo>
                    <a:pt x="2027" y="9972"/>
                  </a:lnTo>
                  <a:lnTo>
                    <a:pt x="2002" y="9923"/>
                  </a:lnTo>
                  <a:lnTo>
                    <a:pt x="1910" y="9911"/>
                  </a:lnTo>
                  <a:lnTo>
                    <a:pt x="1838" y="9882"/>
                  </a:lnTo>
                  <a:lnTo>
                    <a:pt x="1737" y="9753"/>
                  </a:lnTo>
                  <a:lnTo>
                    <a:pt x="1662" y="9674"/>
                  </a:lnTo>
                  <a:lnTo>
                    <a:pt x="1566" y="9632"/>
                  </a:lnTo>
                  <a:lnTo>
                    <a:pt x="1456" y="9632"/>
                  </a:lnTo>
                  <a:lnTo>
                    <a:pt x="1311" y="9556"/>
                  </a:lnTo>
                  <a:lnTo>
                    <a:pt x="1142" y="9550"/>
                  </a:lnTo>
                  <a:lnTo>
                    <a:pt x="1029" y="9601"/>
                  </a:lnTo>
                  <a:lnTo>
                    <a:pt x="892" y="9755"/>
                  </a:lnTo>
                  <a:lnTo>
                    <a:pt x="746" y="9853"/>
                  </a:lnTo>
                  <a:lnTo>
                    <a:pt x="686" y="9775"/>
                  </a:lnTo>
                  <a:lnTo>
                    <a:pt x="637" y="9781"/>
                  </a:lnTo>
                  <a:lnTo>
                    <a:pt x="517" y="9840"/>
                  </a:lnTo>
                  <a:lnTo>
                    <a:pt x="497" y="9942"/>
                  </a:lnTo>
                  <a:lnTo>
                    <a:pt x="434" y="10016"/>
                  </a:lnTo>
                  <a:lnTo>
                    <a:pt x="372" y="10094"/>
                  </a:lnTo>
                  <a:lnTo>
                    <a:pt x="333" y="10172"/>
                  </a:lnTo>
                  <a:lnTo>
                    <a:pt x="266" y="10168"/>
                  </a:lnTo>
                  <a:lnTo>
                    <a:pt x="217" y="10086"/>
                  </a:lnTo>
                  <a:lnTo>
                    <a:pt x="134" y="10086"/>
                  </a:lnTo>
                  <a:lnTo>
                    <a:pt x="77" y="10159"/>
                  </a:lnTo>
                  <a:lnTo>
                    <a:pt x="17" y="10178"/>
                  </a:lnTo>
                  <a:lnTo>
                    <a:pt x="0" y="10303"/>
                  </a:lnTo>
                  <a:lnTo>
                    <a:pt x="78" y="10326"/>
                  </a:lnTo>
                  <a:lnTo>
                    <a:pt x="133" y="10326"/>
                  </a:lnTo>
                  <a:lnTo>
                    <a:pt x="213" y="10443"/>
                  </a:lnTo>
                  <a:lnTo>
                    <a:pt x="190" y="10662"/>
                  </a:lnTo>
                  <a:lnTo>
                    <a:pt x="231" y="10788"/>
                  </a:lnTo>
                  <a:lnTo>
                    <a:pt x="262" y="10847"/>
                  </a:lnTo>
                  <a:lnTo>
                    <a:pt x="282" y="10968"/>
                  </a:lnTo>
                  <a:lnTo>
                    <a:pt x="337" y="11040"/>
                  </a:lnTo>
                  <a:lnTo>
                    <a:pt x="424" y="11071"/>
                  </a:lnTo>
                  <a:lnTo>
                    <a:pt x="465" y="11186"/>
                  </a:lnTo>
                  <a:lnTo>
                    <a:pt x="540" y="11180"/>
                  </a:lnTo>
                  <a:lnTo>
                    <a:pt x="596" y="11201"/>
                  </a:lnTo>
                  <a:lnTo>
                    <a:pt x="645" y="11223"/>
                  </a:lnTo>
                  <a:lnTo>
                    <a:pt x="735" y="11198"/>
                  </a:lnTo>
                  <a:lnTo>
                    <a:pt x="776" y="11089"/>
                  </a:lnTo>
                  <a:lnTo>
                    <a:pt x="857" y="11047"/>
                  </a:lnTo>
                  <a:lnTo>
                    <a:pt x="954" y="11071"/>
                  </a:lnTo>
                  <a:lnTo>
                    <a:pt x="993" y="11139"/>
                  </a:lnTo>
                  <a:lnTo>
                    <a:pt x="1119" y="11238"/>
                  </a:lnTo>
                  <a:lnTo>
                    <a:pt x="1269" y="11219"/>
                  </a:lnTo>
                  <a:lnTo>
                    <a:pt x="1313" y="11207"/>
                  </a:lnTo>
                  <a:lnTo>
                    <a:pt x="1390" y="11119"/>
                  </a:lnTo>
                  <a:lnTo>
                    <a:pt x="1486" y="11040"/>
                  </a:lnTo>
                  <a:lnTo>
                    <a:pt x="1581" y="11016"/>
                  </a:lnTo>
                  <a:lnTo>
                    <a:pt x="1654" y="11065"/>
                  </a:lnTo>
                  <a:lnTo>
                    <a:pt x="1739" y="11096"/>
                  </a:lnTo>
                  <a:lnTo>
                    <a:pt x="1739" y="11260"/>
                  </a:lnTo>
                  <a:lnTo>
                    <a:pt x="1702" y="11340"/>
                  </a:lnTo>
                  <a:lnTo>
                    <a:pt x="1719" y="11558"/>
                  </a:lnTo>
                  <a:lnTo>
                    <a:pt x="1711" y="11714"/>
                  </a:lnTo>
                  <a:lnTo>
                    <a:pt x="1701" y="11890"/>
                  </a:lnTo>
                  <a:lnTo>
                    <a:pt x="1645" y="12051"/>
                  </a:lnTo>
                  <a:lnTo>
                    <a:pt x="1657" y="12205"/>
                  </a:lnTo>
                  <a:cubicBezTo>
                    <a:pt x="1663" y="12254"/>
                    <a:pt x="1664" y="12305"/>
                    <a:pt x="1661" y="12355"/>
                  </a:cubicBezTo>
                  <a:cubicBezTo>
                    <a:pt x="1657" y="12420"/>
                    <a:pt x="1645" y="12483"/>
                    <a:pt x="1626" y="12542"/>
                  </a:cubicBezTo>
                  <a:lnTo>
                    <a:pt x="1585" y="12622"/>
                  </a:lnTo>
                  <a:lnTo>
                    <a:pt x="1546" y="12708"/>
                  </a:lnTo>
                  <a:lnTo>
                    <a:pt x="1479" y="12732"/>
                  </a:lnTo>
                  <a:lnTo>
                    <a:pt x="1386" y="12744"/>
                  </a:lnTo>
                  <a:lnTo>
                    <a:pt x="1285" y="12855"/>
                  </a:lnTo>
                  <a:lnTo>
                    <a:pt x="1201" y="12825"/>
                  </a:lnTo>
                  <a:lnTo>
                    <a:pt x="1164" y="12855"/>
                  </a:lnTo>
                  <a:lnTo>
                    <a:pt x="1228" y="12954"/>
                  </a:lnTo>
                  <a:lnTo>
                    <a:pt x="1263" y="13016"/>
                  </a:lnTo>
                  <a:lnTo>
                    <a:pt x="1239" y="13122"/>
                  </a:lnTo>
                  <a:lnTo>
                    <a:pt x="1307" y="13243"/>
                  </a:lnTo>
                  <a:lnTo>
                    <a:pt x="1359" y="13286"/>
                  </a:lnTo>
                  <a:lnTo>
                    <a:pt x="1408" y="13345"/>
                  </a:lnTo>
                  <a:lnTo>
                    <a:pt x="1404" y="13429"/>
                  </a:lnTo>
                  <a:lnTo>
                    <a:pt x="1404" y="13509"/>
                  </a:lnTo>
                  <a:lnTo>
                    <a:pt x="1481" y="13572"/>
                  </a:lnTo>
                  <a:lnTo>
                    <a:pt x="1558" y="13731"/>
                  </a:lnTo>
                  <a:lnTo>
                    <a:pt x="1602" y="13657"/>
                  </a:lnTo>
                  <a:lnTo>
                    <a:pt x="1602" y="13398"/>
                  </a:lnTo>
                  <a:lnTo>
                    <a:pt x="1659" y="13331"/>
                  </a:lnTo>
                  <a:lnTo>
                    <a:pt x="1705" y="13420"/>
                  </a:lnTo>
                  <a:lnTo>
                    <a:pt x="1741" y="13555"/>
                  </a:lnTo>
                  <a:lnTo>
                    <a:pt x="1778" y="13837"/>
                  </a:lnTo>
                  <a:lnTo>
                    <a:pt x="1857" y="13946"/>
                  </a:lnTo>
                  <a:lnTo>
                    <a:pt x="1897" y="14113"/>
                  </a:lnTo>
                  <a:lnTo>
                    <a:pt x="1945" y="14215"/>
                  </a:lnTo>
                  <a:lnTo>
                    <a:pt x="1995" y="14373"/>
                  </a:lnTo>
                  <a:lnTo>
                    <a:pt x="2107" y="14477"/>
                  </a:lnTo>
                  <a:lnTo>
                    <a:pt x="2161" y="14557"/>
                  </a:lnTo>
                  <a:lnTo>
                    <a:pt x="2205" y="14753"/>
                  </a:lnTo>
                  <a:lnTo>
                    <a:pt x="2226" y="14836"/>
                  </a:lnTo>
                  <a:lnTo>
                    <a:pt x="2263" y="14879"/>
                  </a:lnTo>
                  <a:lnTo>
                    <a:pt x="2376" y="14996"/>
                  </a:lnTo>
                  <a:cubicBezTo>
                    <a:pt x="2426" y="15014"/>
                    <a:pt x="2466" y="15070"/>
                    <a:pt x="2482" y="15144"/>
                  </a:cubicBezTo>
                  <a:cubicBezTo>
                    <a:pt x="2497" y="15214"/>
                    <a:pt x="2488" y="15290"/>
                    <a:pt x="2459" y="15348"/>
                  </a:cubicBezTo>
                  <a:lnTo>
                    <a:pt x="2471" y="15538"/>
                  </a:lnTo>
                  <a:lnTo>
                    <a:pt x="2507" y="15643"/>
                  </a:lnTo>
                  <a:lnTo>
                    <a:pt x="2572" y="15815"/>
                  </a:lnTo>
                  <a:lnTo>
                    <a:pt x="2569" y="15885"/>
                  </a:lnTo>
                  <a:lnTo>
                    <a:pt x="2642" y="16007"/>
                  </a:lnTo>
                  <a:lnTo>
                    <a:pt x="2642" y="16132"/>
                  </a:lnTo>
                  <a:lnTo>
                    <a:pt x="2752" y="16182"/>
                  </a:lnTo>
                  <a:lnTo>
                    <a:pt x="2832" y="16227"/>
                  </a:lnTo>
                  <a:lnTo>
                    <a:pt x="2913" y="16387"/>
                  </a:lnTo>
                  <a:lnTo>
                    <a:pt x="2927" y="16529"/>
                  </a:lnTo>
                  <a:lnTo>
                    <a:pt x="2966" y="16723"/>
                  </a:lnTo>
                  <a:lnTo>
                    <a:pt x="3043" y="16785"/>
                  </a:lnTo>
                  <a:lnTo>
                    <a:pt x="3087" y="16846"/>
                  </a:lnTo>
                  <a:lnTo>
                    <a:pt x="3139" y="16957"/>
                  </a:lnTo>
                  <a:lnTo>
                    <a:pt x="3191" y="17089"/>
                  </a:lnTo>
                  <a:lnTo>
                    <a:pt x="3118" y="17304"/>
                  </a:lnTo>
                  <a:lnTo>
                    <a:pt x="3139" y="17419"/>
                  </a:lnTo>
                  <a:lnTo>
                    <a:pt x="3194" y="17508"/>
                  </a:lnTo>
                  <a:lnTo>
                    <a:pt x="3227" y="17680"/>
                  </a:lnTo>
                  <a:lnTo>
                    <a:pt x="3227" y="17814"/>
                  </a:lnTo>
                  <a:lnTo>
                    <a:pt x="3293" y="17911"/>
                  </a:lnTo>
                  <a:lnTo>
                    <a:pt x="3336" y="18030"/>
                  </a:lnTo>
                  <a:lnTo>
                    <a:pt x="3409" y="18178"/>
                  </a:lnTo>
                  <a:lnTo>
                    <a:pt x="3565" y="18190"/>
                  </a:lnTo>
                  <a:lnTo>
                    <a:pt x="3748" y="18135"/>
                  </a:lnTo>
                  <a:lnTo>
                    <a:pt x="3935" y="18014"/>
                  </a:lnTo>
                  <a:lnTo>
                    <a:pt x="4073" y="17896"/>
                  </a:lnTo>
                  <a:lnTo>
                    <a:pt x="4184" y="17812"/>
                  </a:lnTo>
                  <a:cubicBezTo>
                    <a:pt x="4199" y="17796"/>
                    <a:pt x="4214" y="17780"/>
                    <a:pt x="4230" y="17765"/>
                  </a:cubicBezTo>
                  <a:cubicBezTo>
                    <a:pt x="4287" y="17711"/>
                    <a:pt x="4350" y="17669"/>
                    <a:pt x="4415" y="17640"/>
                  </a:cubicBezTo>
                  <a:lnTo>
                    <a:pt x="4544" y="17598"/>
                  </a:lnTo>
                  <a:lnTo>
                    <a:pt x="4658" y="17456"/>
                  </a:lnTo>
                  <a:lnTo>
                    <a:pt x="4758" y="17382"/>
                  </a:lnTo>
                  <a:lnTo>
                    <a:pt x="4839" y="17253"/>
                  </a:lnTo>
                  <a:lnTo>
                    <a:pt x="4875" y="17128"/>
                  </a:lnTo>
                  <a:lnTo>
                    <a:pt x="4961" y="17019"/>
                  </a:lnTo>
                  <a:cubicBezTo>
                    <a:pt x="4995" y="16986"/>
                    <a:pt x="5032" y="16960"/>
                    <a:pt x="5070" y="16941"/>
                  </a:cubicBezTo>
                  <a:cubicBezTo>
                    <a:pt x="5110" y="16921"/>
                    <a:pt x="5151" y="16908"/>
                    <a:pt x="5192" y="16903"/>
                  </a:cubicBezTo>
                  <a:cubicBezTo>
                    <a:pt x="5225" y="16899"/>
                    <a:pt x="5257" y="16887"/>
                    <a:pt x="5288" y="16869"/>
                  </a:cubicBezTo>
                  <a:cubicBezTo>
                    <a:pt x="5328" y="16844"/>
                    <a:pt x="5365" y="16809"/>
                    <a:pt x="5396" y="16764"/>
                  </a:cubicBezTo>
                  <a:lnTo>
                    <a:pt x="5451" y="16651"/>
                  </a:lnTo>
                  <a:lnTo>
                    <a:pt x="5538" y="16468"/>
                  </a:lnTo>
                  <a:lnTo>
                    <a:pt x="5657" y="16322"/>
                  </a:lnTo>
                  <a:cubicBezTo>
                    <a:pt x="5670" y="16286"/>
                    <a:pt x="5682" y="16249"/>
                    <a:pt x="5694" y="16212"/>
                  </a:cubicBezTo>
                  <a:cubicBezTo>
                    <a:pt x="5710" y="16157"/>
                    <a:pt x="5726" y="16102"/>
                    <a:pt x="5740" y="16045"/>
                  </a:cubicBezTo>
                  <a:lnTo>
                    <a:pt x="5776" y="15879"/>
                  </a:lnTo>
                  <a:cubicBezTo>
                    <a:pt x="5808" y="15838"/>
                    <a:pt x="5839" y="15797"/>
                    <a:pt x="5869" y="15756"/>
                  </a:cubicBezTo>
                  <a:cubicBezTo>
                    <a:pt x="5901" y="15713"/>
                    <a:pt x="5933" y="15670"/>
                    <a:pt x="5964" y="15626"/>
                  </a:cubicBezTo>
                  <a:lnTo>
                    <a:pt x="6029" y="15553"/>
                  </a:lnTo>
                  <a:lnTo>
                    <a:pt x="6063" y="15485"/>
                  </a:lnTo>
                  <a:lnTo>
                    <a:pt x="6063" y="15401"/>
                  </a:lnTo>
                  <a:lnTo>
                    <a:pt x="5965" y="15268"/>
                  </a:lnTo>
                  <a:lnTo>
                    <a:pt x="5871" y="15159"/>
                  </a:lnTo>
                  <a:lnTo>
                    <a:pt x="5830" y="15003"/>
                  </a:lnTo>
                  <a:lnTo>
                    <a:pt x="5748" y="14940"/>
                  </a:lnTo>
                  <a:lnTo>
                    <a:pt x="5631" y="14861"/>
                  </a:lnTo>
                  <a:lnTo>
                    <a:pt x="5505" y="14786"/>
                  </a:lnTo>
                  <a:lnTo>
                    <a:pt x="5437" y="14638"/>
                  </a:lnTo>
                  <a:lnTo>
                    <a:pt x="5414" y="14547"/>
                  </a:lnTo>
                  <a:lnTo>
                    <a:pt x="5434" y="14455"/>
                  </a:lnTo>
                  <a:lnTo>
                    <a:pt x="5487" y="14377"/>
                  </a:lnTo>
                  <a:lnTo>
                    <a:pt x="5436" y="14294"/>
                  </a:lnTo>
                  <a:lnTo>
                    <a:pt x="5436" y="14214"/>
                  </a:lnTo>
                  <a:lnTo>
                    <a:pt x="5394" y="14183"/>
                  </a:lnTo>
                  <a:lnTo>
                    <a:pt x="5375" y="14243"/>
                  </a:lnTo>
                  <a:lnTo>
                    <a:pt x="5340" y="14329"/>
                  </a:lnTo>
                  <a:lnTo>
                    <a:pt x="5256" y="14499"/>
                  </a:lnTo>
                  <a:lnTo>
                    <a:pt x="5091" y="14727"/>
                  </a:lnTo>
                  <a:lnTo>
                    <a:pt x="5056" y="14801"/>
                  </a:lnTo>
                  <a:lnTo>
                    <a:pt x="4994" y="14801"/>
                  </a:lnTo>
                  <a:lnTo>
                    <a:pt x="4947" y="14807"/>
                  </a:lnTo>
                  <a:lnTo>
                    <a:pt x="4906" y="14856"/>
                  </a:lnTo>
                  <a:lnTo>
                    <a:pt x="4740" y="14875"/>
                  </a:lnTo>
                  <a:lnTo>
                    <a:pt x="4692" y="14807"/>
                  </a:lnTo>
                  <a:lnTo>
                    <a:pt x="4634" y="14766"/>
                  </a:lnTo>
                  <a:lnTo>
                    <a:pt x="4581" y="14679"/>
                  </a:lnTo>
                  <a:lnTo>
                    <a:pt x="4674" y="14568"/>
                  </a:lnTo>
                  <a:lnTo>
                    <a:pt x="4648" y="14475"/>
                  </a:lnTo>
                  <a:lnTo>
                    <a:pt x="4550" y="14438"/>
                  </a:lnTo>
                  <a:lnTo>
                    <a:pt x="4562" y="14367"/>
                  </a:lnTo>
                  <a:lnTo>
                    <a:pt x="4522" y="14348"/>
                  </a:lnTo>
                  <a:lnTo>
                    <a:pt x="4490" y="14410"/>
                  </a:lnTo>
                  <a:lnTo>
                    <a:pt x="4462" y="14502"/>
                  </a:lnTo>
                  <a:lnTo>
                    <a:pt x="4337" y="14533"/>
                  </a:lnTo>
                  <a:cubicBezTo>
                    <a:pt x="4331" y="14498"/>
                    <a:pt x="4323" y="14463"/>
                    <a:pt x="4314" y="14428"/>
                  </a:cubicBezTo>
                  <a:cubicBezTo>
                    <a:pt x="4298" y="14362"/>
                    <a:pt x="4278" y="14299"/>
                    <a:pt x="4255" y="14237"/>
                  </a:cubicBezTo>
                  <a:lnTo>
                    <a:pt x="4234" y="14018"/>
                  </a:lnTo>
                  <a:lnTo>
                    <a:pt x="4191" y="13904"/>
                  </a:lnTo>
                  <a:lnTo>
                    <a:pt x="4136" y="13783"/>
                  </a:lnTo>
                  <a:lnTo>
                    <a:pt x="4036" y="13581"/>
                  </a:lnTo>
                  <a:lnTo>
                    <a:pt x="3967" y="13457"/>
                  </a:lnTo>
                  <a:lnTo>
                    <a:pt x="3917" y="13357"/>
                  </a:lnTo>
                  <a:lnTo>
                    <a:pt x="3910" y="13265"/>
                  </a:lnTo>
                  <a:lnTo>
                    <a:pt x="3970" y="13125"/>
                  </a:lnTo>
                  <a:lnTo>
                    <a:pt x="3985" y="13013"/>
                  </a:lnTo>
                  <a:lnTo>
                    <a:pt x="4029" y="12939"/>
                  </a:lnTo>
                  <a:lnTo>
                    <a:pt x="4100" y="12939"/>
                  </a:lnTo>
                  <a:lnTo>
                    <a:pt x="4187" y="12956"/>
                  </a:lnTo>
                  <a:lnTo>
                    <a:pt x="4248" y="13017"/>
                  </a:lnTo>
                  <a:lnTo>
                    <a:pt x="4344" y="13091"/>
                  </a:lnTo>
                  <a:lnTo>
                    <a:pt x="4365" y="13162"/>
                  </a:lnTo>
                  <a:lnTo>
                    <a:pt x="4421" y="13266"/>
                  </a:lnTo>
                  <a:cubicBezTo>
                    <a:pt x="4450" y="13317"/>
                    <a:pt x="4470" y="13379"/>
                    <a:pt x="4479" y="13445"/>
                  </a:cubicBezTo>
                  <a:cubicBezTo>
                    <a:pt x="4485" y="13493"/>
                    <a:pt x="4485" y="13543"/>
                    <a:pt x="4479" y="13591"/>
                  </a:cubicBezTo>
                  <a:lnTo>
                    <a:pt x="4511" y="13696"/>
                  </a:lnTo>
                  <a:lnTo>
                    <a:pt x="4660" y="13788"/>
                  </a:lnTo>
                  <a:lnTo>
                    <a:pt x="4794" y="13899"/>
                  </a:lnTo>
                  <a:lnTo>
                    <a:pt x="4994" y="14024"/>
                  </a:lnTo>
                  <a:lnTo>
                    <a:pt x="5100" y="14092"/>
                  </a:lnTo>
                  <a:lnTo>
                    <a:pt x="5224" y="14082"/>
                  </a:lnTo>
                  <a:lnTo>
                    <a:pt x="5261" y="14033"/>
                  </a:lnTo>
                  <a:lnTo>
                    <a:pt x="5374" y="13959"/>
                  </a:lnTo>
                  <a:lnTo>
                    <a:pt x="5431" y="13947"/>
                  </a:lnTo>
                  <a:lnTo>
                    <a:pt x="5522" y="14062"/>
                  </a:lnTo>
                  <a:cubicBezTo>
                    <a:pt x="5537" y="14073"/>
                    <a:pt x="5550" y="14086"/>
                    <a:pt x="5562" y="14103"/>
                  </a:cubicBezTo>
                  <a:cubicBezTo>
                    <a:pt x="5586" y="14136"/>
                    <a:pt x="5605" y="14180"/>
                    <a:pt x="5614" y="14228"/>
                  </a:cubicBezTo>
                  <a:lnTo>
                    <a:pt x="5643" y="14331"/>
                  </a:lnTo>
                  <a:lnTo>
                    <a:pt x="5698" y="14433"/>
                  </a:lnTo>
                  <a:lnTo>
                    <a:pt x="5848" y="14477"/>
                  </a:lnTo>
                  <a:lnTo>
                    <a:pt x="6003" y="14470"/>
                  </a:lnTo>
                  <a:cubicBezTo>
                    <a:pt x="6040" y="14472"/>
                    <a:pt x="6077" y="14481"/>
                    <a:pt x="6112" y="14497"/>
                  </a:cubicBezTo>
                  <a:cubicBezTo>
                    <a:pt x="6145" y="14512"/>
                    <a:pt x="6176" y="14533"/>
                    <a:pt x="6206" y="14559"/>
                  </a:cubicBezTo>
                  <a:lnTo>
                    <a:pt x="6303" y="14547"/>
                  </a:lnTo>
                  <a:lnTo>
                    <a:pt x="6419" y="14487"/>
                  </a:lnTo>
                  <a:lnTo>
                    <a:pt x="6603" y="14487"/>
                  </a:lnTo>
                  <a:lnTo>
                    <a:pt x="6724" y="14567"/>
                  </a:lnTo>
                  <a:lnTo>
                    <a:pt x="6879" y="14555"/>
                  </a:lnTo>
                  <a:lnTo>
                    <a:pt x="6977" y="14489"/>
                  </a:lnTo>
                  <a:lnTo>
                    <a:pt x="7070" y="14403"/>
                  </a:lnTo>
                  <a:lnTo>
                    <a:pt x="7147" y="14409"/>
                  </a:lnTo>
                  <a:lnTo>
                    <a:pt x="7209" y="14502"/>
                  </a:lnTo>
                  <a:lnTo>
                    <a:pt x="7315" y="14543"/>
                  </a:lnTo>
                  <a:lnTo>
                    <a:pt x="7340" y="14604"/>
                  </a:lnTo>
                  <a:lnTo>
                    <a:pt x="7368" y="14721"/>
                  </a:lnTo>
                  <a:lnTo>
                    <a:pt x="7407" y="14857"/>
                  </a:lnTo>
                  <a:lnTo>
                    <a:pt x="7550" y="14913"/>
                  </a:lnTo>
                  <a:lnTo>
                    <a:pt x="7601" y="14995"/>
                  </a:lnTo>
                  <a:lnTo>
                    <a:pt x="7666" y="15131"/>
                  </a:lnTo>
                  <a:lnTo>
                    <a:pt x="7730" y="15227"/>
                  </a:lnTo>
                  <a:lnTo>
                    <a:pt x="7824" y="15221"/>
                  </a:lnTo>
                  <a:lnTo>
                    <a:pt x="7928" y="15166"/>
                  </a:lnTo>
                  <a:lnTo>
                    <a:pt x="7948" y="15245"/>
                  </a:lnTo>
                  <a:lnTo>
                    <a:pt x="7920" y="15356"/>
                  </a:lnTo>
                  <a:lnTo>
                    <a:pt x="7861" y="15391"/>
                  </a:lnTo>
                  <a:lnTo>
                    <a:pt x="7781" y="15366"/>
                  </a:lnTo>
                  <a:lnTo>
                    <a:pt x="7730" y="15391"/>
                  </a:lnTo>
                  <a:lnTo>
                    <a:pt x="7758" y="15489"/>
                  </a:lnTo>
                  <a:lnTo>
                    <a:pt x="7847" y="15538"/>
                  </a:lnTo>
                  <a:lnTo>
                    <a:pt x="7873" y="15682"/>
                  </a:lnTo>
                  <a:lnTo>
                    <a:pt x="7941" y="15770"/>
                  </a:lnTo>
                  <a:lnTo>
                    <a:pt x="8042" y="15801"/>
                  </a:lnTo>
                  <a:lnTo>
                    <a:pt x="8140" y="15801"/>
                  </a:lnTo>
                  <a:lnTo>
                    <a:pt x="8215" y="15735"/>
                  </a:lnTo>
                  <a:lnTo>
                    <a:pt x="8215" y="15647"/>
                  </a:lnTo>
                  <a:lnTo>
                    <a:pt x="8207" y="15558"/>
                  </a:lnTo>
                  <a:lnTo>
                    <a:pt x="8244" y="15441"/>
                  </a:lnTo>
                  <a:cubicBezTo>
                    <a:pt x="8257" y="15421"/>
                    <a:pt x="8274" y="15406"/>
                    <a:pt x="8293" y="15398"/>
                  </a:cubicBezTo>
                  <a:cubicBezTo>
                    <a:pt x="8324" y="15385"/>
                    <a:pt x="8357" y="15392"/>
                    <a:pt x="8385" y="15417"/>
                  </a:cubicBezTo>
                  <a:lnTo>
                    <a:pt x="8429" y="15521"/>
                  </a:lnTo>
                  <a:lnTo>
                    <a:pt x="8417" y="15693"/>
                  </a:lnTo>
                  <a:lnTo>
                    <a:pt x="8397" y="15792"/>
                  </a:lnTo>
                  <a:lnTo>
                    <a:pt x="8386" y="15933"/>
                  </a:lnTo>
                  <a:lnTo>
                    <a:pt x="8386" y="16079"/>
                  </a:lnTo>
                  <a:lnTo>
                    <a:pt x="8398" y="16182"/>
                  </a:lnTo>
                  <a:lnTo>
                    <a:pt x="8473" y="16441"/>
                  </a:lnTo>
                  <a:lnTo>
                    <a:pt x="8502" y="16728"/>
                  </a:lnTo>
                  <a:lnTo>
                    <a:pt x="8510" y="16868"/>
                  </a:lnTo>
                  <a:lnTo>
                    <a:pt x="8607" y="17022"/>
                  </a:lnTo>
                  <a:lnTo>
                    <a:pt x="8663" y="17133"/>
                  </a:lnTo>
                  <a:lnTo>
                    <a:pt x="8679" y="17303"/>
                  </a:lnTo>
                  <a:lnTo>
                    <a:pt x="8703" y="17418"/>
                  </a:lnTo>
                  <a:lnTo>
                    <a:pt x="8759" y="17603"/>
                  </a:lnTo>
                  <a:lnTo>
                    <a:pt x="8799" y="17688"/>
                  </a:lnTo>
                  <a:lnTo>
                    <a:pt x="8858" y="17815"/>
                  </a:lnTo>
                  <a:lnTo>
                    <a:pt x="8894" y="17957"/>
                  </a:lnTo>
                  <a:lnTo>
                    <a:pt x="8919" y="18076"/>
                  </a:lnTo>
                  <a:lnTo>
                    <a:pt x="8963" y="18226"/>
                  </a:lnTo>
                  <a:lnTo>
                    <a:pt x="9034" y="18456"/>
                  </a:lnTo>
                  <a:lnTo>
                    <a:pt x="9088" y="18673"/>
                  </a:lnTo>
                  <a:lnTo>
                    <a:pt x="9120" y="18766"/>
                  </a:lnTo>
                  <a:lnTo>
                    <a:pt x="9157" y="18876"/>
                  </a:lnTo>
                  <a:lnTo>
                    <a:pt x="9165" y="18992"/>
                  </a:lnTo>
                  <a:lnTo>
                    <a:pt x="9224" y="19229"/>
                  </a:lnTo>
                  <a:lnTo>
                    <a:pt x="9265" y="19340"/>
                  </a:lnTo>
                  <a:lnTo>
                    <a:pt x="9335" y="19401"/>
                  </a:lnTo>
                  <a:lnTo>
                    <a:pt x="9398" y="19455"/>
                  </a:lnTo>
                  <a:lnTo>
                    <a:pt x="9435" y="19534"/>
                  </a:lnTo>
                  <a:lnTo>
                    <a:pt x="9499" y="19529"/>
                  </a:lnTo>
                  <a:cubicBezTo>
                    <a:pt x="9505" y="19494"/>
                    <a:pt x="9512" y="19459"/>
                    <a:pt x="9519" y="19424"/>
                  </a:cubicBezTo>
                  <a:cubicBezTo>
                    <a:pt x="9525" y="19391"/>
                    <a:pt x="9532" y="19357"/>
                    <a:pt x="9539" y="19324"/>
                  </a:cubicBezTo>
                  <a:cubicBezTo>
                    <a:pt x="9570" y="19289"/>
                    <a:pt x="9599" y="19249"/>
                    <a:pt x="9625" y="19204"/>
                  </a:cubicBezTo>
                  <a:cubicBezTo>
                    <a:pt x="9647" y="19167"/>
                    <a:pt x="9667" y="19127"/>
                    <a:pt x="9684" y="19085"/>
                  </a:cubicBezTo>
                  <a:cubicBezTo>
                    <a:pt x="9697" y="19045"/>
                    <a:pt x="9711" y="19006"/>
                    <a:pt x="9726" y="18966"/>
                  </a:cubicBezTo>
                  <a:cubicBezTo>
                    <a:pt x="9741" y="18924"/>
                    <a:pt x="9756" y="18882"/>
                    <a:pt x="9772" y="18841"/>
                  </a:cubicBezTo>
                  <a:cubicBezTo>
                    <a:pt x="9774" y="18775"/>
                    <a:pt x="9777" y="18710"/>
                    <a:pt x="9780" y="18644"/>
                  </a:cubicBezTo>
                  <a:cubicBezTo>
                    <a:pt x="9783" y="18560"/>
                    <a:pt x="9787" y="18477"/>
                    <a:pt x="9791" y="18393"/>
                  </a:cubicBezTo>
                  <a:lnTo>
                    <a:pt x="9799" y="18288"/>
                  </a:lnTo>
                  <a:cubicBezTo>
                    <a:pt x="9805" y="18246"/>
                    <a:pt x="9812" y="18203"/>
                    <a:pt x="9819" y="18161"/>
                  </a:cubicBezTo>
                  <a:cubicBezTo>
                    <a:pt x="9829" y="18099"/>
                    <a:pt x="9840" y="18037"/>
                    <a:pt x="9852" y="17976"/>
                  </a:cubicBezTo>
                  <a:lnTo>
                    <a:pt x="9839" y="17816"/>
                  </a:lnTo>
                  <a:lnTo>
                    <a:pt x="9791" y="17643"/>
                  </a:lnTo>
                  <a:lnTo>
                    <a:pt x="9831" y="17391"/>
                  </a:lnTo>
                  <a:lnTo>
                    <a:pt x="9876" y="17301"/>
                  </a:lnTo>
                  <a:lnTo>
                    <a:pt x="10002" y="17165"/>
                  </a:lnTo>
                  <a:lnTo>
                    <a:pt x="10132" y="17023"/>
                  </a:lnTo>
                  <a:lnTo>
                    <a:pt x="10237" y="16902"/>
                  </a:lnTo>
                  <a:lnTo>
                    <a:pt x="10262" y="16723"/>
                  </a:lnTo>
                  <a:lnTo>
                    <a:pt x="10286" y="16610"/>
                  </a:lnTo>
                  <a:lnTo>
                    <a:pt x="10412" y="16555"/>
                  </a:lnTo>
                  <a:lnTo>
                    <a:pt x="10492" y="16493"/>
                  </a:lnTo>
                  <a:lnTo>
                    <a:pt x="10549" y="16327"/>
                  </a:lnTo>
                  <a:cubicBezTo>
                    <a:pt x="10554" y="16271"/>
                    <a:pt x="10568" y="16218"/>
                    <a:pt x="10590" y="16173"/>
                  </a:cubicBezTo>
                  <a:cubicBezTo>
                    <a:pt x="10626" y="16098"/>
                    <a:pt x="10680" y="16049"/>
                    <a:pt x="10740" y="16037"/>
                  </a:cubicBezTo>
                  <a:lnTo>
                    <a:pt x="10874" y="15975"/>
                  </a:lnTo>
                  <a:lnTo>
                    <a:pt x="10909" y="15840"/>
                  </a:lnTo>
                  <a:lnTo>
                    <a:pt x="10885" y="15717"/>
                  </a:lnTo>
                  <a:lnTo>
                    <a:pt x="10892" y="15606"/>
                  </a:lnTo>
                  <a:lnTo>
                    <a:pt x="11030" y="15483"/>
                  </a:lnTo>
                  <a:lnTo>
                    <a:pt x="11172" y="15422"/>
                  </a:lnTo>
                  <a:lnTo>
                    <a:pt x="11283" y="15422"/>
                  </a:lnTo>
                  <a:lnTo>
                    <a:pt x="11432" y="15358"/>
                  </a:lnTo>
                  <a:cubicBezTo>
                    <a:pt x="11441" y="15314"/>
                    <a:pt x="11462" y="15277"/>
                    <a:pt x="11490" y="15257"/>
                  </a:cubicBezTo>
                  <a:cubicBezTo>
                    <a:pt x="11517" y="15237"/>
                    <a:pt x="11549" y="15235"/>
                    <a:pt x="11578" y="15251"/>
                  </a:cubicBezTo>
                  <a:lnTo>
                    <a:pt x="11664" y="15279"/>
                  </a:lnTo>
                  <a:cubicBezTo>
                    <a:pt x="11683" y="15305"/>
                    <a:pt x="11699" y="15334"/>
                    <a:pt x="11713" y="15365"/>
                  </a:cubicBezTo>
                  <a:cubicBezTo>
                    <a:pt x="11732" y="15408"/>
                    <a:pt x="11745" y="15456"/>
                    <a:pt x="11753" y="15507"/>
                  </a:cubicBezTo>
                  <a:lnTo>
                    <a:pt x="11800" y="15701"/>
                  </a:lnTo>
                  <a:lnTo>
                    <a:pt x="11828" y="15833"/>
                  </a:lnTo>
                  <a:cubicBezTo>
                    <a:pt x="11839" y="15860"/>
                    <a:pt x="11854" y="15883"/>
                    <a:pt x="11872" y="15899"/>
                  </a:cubicBezTo>
                  <a:cubicBezTo>
                    <a:pt x="11906" y="15927"/>
                    <a:pt x="11947" y="15931"/>
                    <a:pt x="11982" y="15909"/>
                  </a:cubicBezTo>
                  <a:lnTo>
                    <a:pt x="12043" y="15981"/>
                  </a:lnTo>
                  <a:lnTo>
                    <a:pt x="12197" y="16141"/>
                  </a:lnTo>
                  <a:cubicBezTo>
                    <a:pt x="12217" y="16216"/>
                    <a:pt x="12238" y="16289"/>
                    <a:pt x="12262" y="16361"/>
                  </a:cubicBezTo>
                  <a:cubicBezTo>
                    <a:pt x="12295" y="16459"/>
                    <a:pt x="12331" y="16555"/>
                    <a:pt x="12368" y="16650"/>
                  </a:cubicBezTo>
                  <a:cubicBezTo>
                    <a:pt x="12386" y="16699"/>
                    <a:pt x="12405" y="16748"/>
                    <a:pt x="12423" y="16798"/>
                  </a:cubicBezTo>
                  <a:lnTo>
                    <a:pt x="12395" y="16894"/>
                  </a:lnTo>
                  <a:lnTo>
                    <a:pt x="12331" y="16954"/>
                  </a:lnTo>
                  <a:lnTo>
                    <a:pt x="12335" y="17094"/>
                  </a:lnTo>
                  <a:cubicBezTo>
                    <a:pt x="12355" y="17119"/>
                    <a:pt x="12375" y="17144"/>
                    <a:pt x="12396" y="17168"/>
                  </a:cubicBezTo>
                  <a:cubicBezTo>
                    <a:pt x="12423" y="17200"/>
                    <a:pt x="12450" y="17230"/>
                    <a:pt x="12478" y="17260"/>
                  </a:cubicBezTo>
                  <a:lnTo>
                    <a:pt x="12575" y="17255"/>
                  </a:lnTo>
                  <a:lnTo>
                    <a:pt x="12636" y="17120"/>
                  </a:lnTo>
                  <a:lnTo>
                    <a:pt x="12693" y="16980"/>
                  </a:lnTo>
                  <a:lnTo>
                    <a:pt x="12800" y="16904"/>
                  </a:lnTo>
                  <a:lnTo>
                    <a:pt x="12877" y="17115"/>
                  </a:lnTo>
                  <a:lnTo>
                    <a:pt x="12945" y="17317"/>
                  </a:lnTo>
                  <a:lnTo>
                    <a:pt x="12957" y="17518"/>
                  </a:lnTo>
                  <a:lnTo>
                    <a:pt x="13008" y="17691"/>
                  </a:lnTo>
                  <a:lnTo>
                    <a:pt x="13054" y="17855"/>
                  </a:lnTo>
                  <a:lnTo>
                    <a:pt x="13127" y="18014"/>
                  </a:lnTo>
                  <a:lnTo>
                    <a:pt x="13171" y="18203"/>
                  </a:lnTo>
                  <a:lnTo>
                    <a:pt x="13183" y="18371"/>
                  </a:lnTo>
                  <a:lnTo>
                    <a:pt x="13148" y="18675"/>
                  </a:lnTo>
                  <a:lnTo>
                    <a:pt x="13144" y="18870"/>
                  </a:lnTo>
                  <a:lnTo>
                    <a:pt x="13159" y="19080"/>
                  </a:lnTo>
                  <a:lnTo>
                    <a:pt x="13159" y="19174"/>
                  </a:lnTo>
                  <a:lnTo>
                    <a:pt x="13117" y="19238"/>
                  </a:lnTo>
                  <a:lnTo>
                    <a:pt x="13113" y="19347"/>
                  </a:lnTo>
                  <a:lnTo>
                    <a:pt x="13125" y="19507"/>
                  </a:lnTo>
                  <a:lnTo>
                    <a:pt x="13186" y="19549"/>
                  </a:lnTo>
                  <a:cubicBezTo>
                    <a:pt x="13215" y="19555"/>
                    <a:pt x="13242" y="19574"/>
                    <a:pt x="13263" y="19604"/>
                  </a:cubicBezTo>
                  <a:cubicBezTo>
                    <a:pt x="13285" y="19635"/>
                    <a:pt x="13300" y="19676"/>
                    <a:pt x="13306" y="19721"/>
                  </a:cubicBezTo>
                  <a:lnTo>
                    <a:pt x="13420" y="19817"/>
                  </a:lnTo>
                  <a:lnTo>
                    <a:pt x="13492" y="19981"/>
                  </a:lnTo>
                  <a:lnTo>
                    <a:pt x="13536" y="20099"/>
                  </a:lnTo>
                  <a:lnTo>
                    <a:pt x="13550" y="20266"/>
                  </a:lnTo>
                  <a:lnTo>
                    <a:pt x="13596" y="20554"/>
                  </a:lnTo>
                  <a:lnTo>
                    <a:pt x="13625" y="20775"/>
                  </a:lnTo>
                  <a:lnTo>
                    <a:pt x="13682" y="20923"/>
                  </a:lnTo>
                  <a:lnTo>
                    <a:pt x="13714" y="21021"/>
                  </a:lnTo>
                  <a:lnTo>
                    <a:pt x="13772" y="21189"/>
                  </a:lnTo>
                  <a:lnTo>
                    <a:pt x="13829" y="21220"/>
                  </a:lnTo>
                  <a:lnTo>
                    <a:pt x="13914" y="21327"/>
                  </a:lnTo>
                  <a:lnTo>
                    <a:pt x="13982" y="21385"/>
                  </a:lnTo>
                  <a:lnTo>
                    <a:pt x="14071" y="21477"/>
                  </a:lnTo>
                  <a:lnTo>
                    <a:pt x="14136" y="21600"/>
                  </a:lnTo>
                  <a:lnTo>
                    <a:pt x="14168" y="21558"/>
                  </a:lnTo>
                  <a:lnTo>
                    <a:pt x="14144" y="21461"/>
                  </a:lnTo>
                  <a:lnTo>
                    <a:pt x="14220" y="21456"/>
                  </a:lnTo>
                  <a:lnTo>
                    <a:pt x="14242" y="21376"/>
                  </a:lnTo>
                  <a:lnTo>
                    <a:pt x="14195" y="21227"/>
                  </a:lnTo>
                  <a:lnTo>
                    <a:pt x="14149" y="21028"/>
                  </a:lnTo>
                  <a:lnTo>
                    <a:pt x="14121" y="20856"/>
                  </a:lnTo>
                  <a:lnTo>
                    <a:pt x="14064" y="20706"/>
                  </a:lnTo>
                  <a:cubicBezTo>
                    <a:pt x="14060" y="20650"/>
                    <a:pt x="14051" y="20596"/>
                    <a:pt x="14037" y="20544"/>
                  </a:cubicBezTo>
                  <a:cubicBezTo>
                    <a:pt x="14023" y="20489"/>
                    <a:pt x="14004" y="20437"/>
                    <a:pt x="13980" y="20389"/>
                  </a:cubicBezTo>
                  <a:lnTo>
                    <a:pt x="13916" y="20256"/>
                  </a:lnTo>
                  <a:lnTo>
                    <a:pt x="13796" y="20153"/>
                  </a:lnTo>
                  <a:lnTo>
                    <a:pt x="13711" y="20030"/>
                  </a:lnTo>
                  <a:lnTo>
                    <a:pt x="13609" y="19920"/>
                  </a:lnTo>
                  <a:cubicBezTo>
                    <a:pt x="13556" y="19920"/>
                    <a:pt x="13507" y="19872"/>
                    <a:pt x="13485" y="19798"/>
                  </a:cubicBezTo>
                  <a:cubicBezTo>
                    <a:pt x="13470" y="19751"/>
                    <a:pt x="13469" y="19697"/>
                    <a:pt x="13481" y="19648"/>
                  </a:cubicBezTo>
                  <a:lnTo>
                    <a:pt x="13460" y="19495"/>
                  </a:lnTo>
                  <a:lnTo>
                    <a:pt x="13452" y="19396"/>
                  </a:lnTo>
                  <a:lnTo>
                    <a:pt x="13387" y="19310"/>
                  </a:lnTo>
                  <a:lnTo>
                    <a:pt x="13305" y="19191"/>
                  </a:lnTo>
                  <a:lnTo>
                    <a:pt x="13276" y="19059"/>
                  </a:lnTo>
                  <a:cubicBezTo>
                    <a:pt x="13277" y="19012"/>
                    <a:pt x="13280" y="18965"/>
                    <a:pt x="13285" y="18918"/>
                  </a:cubicBezTo>
                  <a:cubicBezTo>
                    <a:pt x="13292" y="18843"/>
                    <a:pt x="13304" y="18769"/>
                    <a:pt x="13320" y="18698"/>
                  </a:cubicBezTo>
                  <a:lnTo>
                    <a:pt x="13344" y="18550"/>
                  </a:lnTo>
                  <a:lnTo>
                    <a:pt x="13373" y="18396"/>
                  </a:lnTo>
                  <a:lnTo>
                    <a:pt x="13344" y="18289"/>
                  </a:lnTo>
                  <a:lnTo>
                    <a:pt x="13320" y="18141"/>
                  </a:lnTo>
                  <a:lnTo>
                    <a:pt x="13317" y="18024"/>
                  </a:lnTo>
                  <a:lnTo>
                    <a:pt x="13378" y="17962"/>
                  </a:lnTo>
                  <a:lnTo>
                    <a:pt x="13468" y="17956"/>
                  </a:lnTo>
                  <a:lnTo>
                    <a:pt x="13512" y="18073"/>
                  </a:lnTo>
                  <a:lnTo>
                    <a:pt x="13562" y="18139"/>
                  </a:lnTo>
                  <a:lnTo>
                    <a:pt x="13671" y="18279"/>
                  </a:lnTo>
                  <a:lnTo>
                    <a:pt x="13730" y="18310"/>
                  </a:lnTo>
                  <a:lnTo>
                    <a:pt x="13812" y="18382"/>
                  </a:lnTo>
                  <a:lnTo>
                    <a:pt x="13875" y="18423"/>
                  </a:lnTo>
                  <a:lnTo>
                    <a:pt x="13920" y="18490"/>
                  </a:lnTo>
                  <a:lnTo>
                    <a:pt x="13956" y="18648"/>
                  </a:lnTo>
                  <a:lnTo>
                    <a:pt x="14008" y="18743"/>
                  </a:lnTo>
                  <a:lnTo>
                    <a:pt x="14063" y="18771"/>
                  </a:lnTo>
                  <a:lnTo>
                    <a:pt x="14091" y="18862"/>
                  </a:lnTo>
                  <a:lnTo>
                    <a:pt x="14107" y="18940"/>
                  </a:lnTo>
                  <a:lnTo>
                    <a:pt x="14172" y="18933"/>
                  </a:lnTo>
                  <a:lnTo>
                    <a:pt x="14221" y="18872"/>
                  </a:lnTo>
                  <a:lnTo>
                    <a:pt x="14260" y="18826"/>
                  </a:lnTo>
                  <a:lnTo>
                    <a:pt x="14320" y="18833"/>
                  </a:lnTo>
                  <a:lnTo>
                    <a:pt x="14345" y="18921"/>
                  </a:lnTo>
                  <a:lnTo>
                    <a:pt x="14360" y="19056"/>
                  </a:lnTo>
                  <a:lnTo>
                    <a:pt x="14331" y="19130"/>
                  </a:lnTo>
                  <a:lnTo>
                    <a:pt x="14319" y="19343"/>
                  </a:lnTo>
                  <a:lnTo>
                    <a:pt x="14412" y="19408"/>
                  </a:lnTo>
                  <a:lnTo>
                    <a:pt x="14456" y="19286"/>
                  </a:lnTo>
                  <a:lnTo>
                    <a:pt x="14548" y="19241"/>
                  </a:lnTo>
                  <a:lnTo>
                    <a:pt x="14577" y="19051"/>
                  </a:lnTo>
                  <a:lnTo>
                    <a:pt x="14624" y="18944"/>
                  </a:lnTo>
                  <a:lnTo>
                    <a:pt x="14784" y="18882"/>
                  </a:lnTo>
                  <a:lnTo>
                    <a:pt x="14859" y="18791"/>
                  </a:lnTo>
                  <a:lnTo>
                    <a:pt x="15001" y="18675"/>
                  </a:lnTo>
                  <a:lnTo>
                    <a:pt x="15018" y="18428"/>
                  </a:lnTo>
                  <a:cubicBezTo>
                    <a:pt x="15027" y="18358"/>
                    <a:pt x="15029" y="18286"/>
                    <a:pt x="15026" y="18214"/>
                  </a:cubicBezTo>
                  <a:cubicBezTo>
                    <a:pt x="15023" y="18158"/>
                    <a:pt x="15016" y="18102"/>
                    <a:pt x="15005" y="18048"/>
                  </a:cubicBezTo>
                  <a:lnTo>
                    <a:pt x="14951" y="17795"/>
                  </a:lnTo>
                  <a:lnTo>
                    <a:pt x="14866" y="17561"/>
                  </a:lnTo>
                  <a:lnTo>
                    <a:pt x="14850" y="17352"/>
                  </a:lnTo>
                  <a:lnTo>
                    <a:pt x="14784" y="17141"/>
                  </a:lnTo>
                  <a:lnTo>
                    <a:pt x="14703" y="17036"/>
                  </a:lnTo>
                  <a:lnTo>
                    <a:pt x="14574" y="16931"/>
                  </a:lnTo>
                  <a:lnTo>
                    <a:pt x="14515" y="16866"/>
                  </a:lnTo>
                  <a:lnTo>
                    <a:pt x="14356" y="16669"/>
                  </a:lnTo>
                  <a:lnTo>
                    <a:pt x="14313" y="16504"/>
                  </a:lnTo>
                  <a:lnTo>
                    <a:pt x="14270" y="16280"/>
                  </a:lnTo>
                  <a:lnTo>
                    <a:pt x="14249" y="16054"/>
                  </a:lnTo>
                  <a:lnTo>
                    <a:pt x="14249" y="15855"/>
                  </a:lnTo>
                  <a:lnTo>
                    <a:pt x="14310" y="15701"/>
                  </a:lnTo>
                  <a:lnTo>
                    <a:pt x="14404" y="15603"/>
                  </a:lnTo>
                  <a:lnTo>
                    <a:pt x="14539" y="15572"/>
                  </a:lnTo>
                  <a:lnTo>
                    <a:pt x="14646" y="15529"/>
                  </a:lnTo>
                  <a:lnTo>
                    <a:pt x="14709" y="15498"/>
                  </a:lnTo>
                  <a:lnTo>
                    <a:pt x="14801" y="15566"/>
                  </a:lnTo>
                  <a:lnTo>
                    <a:pt x="14849" y="15613"/>
                  </a:lnTo>
                  <a:lnTo>
                    <a:pt x="14905" y="15711"/>
                  </a:lnTo>
                  <a:lnTo>
                    <a:pt x="14913" y="15816"/>
                  </a:lnTo>
                  <a:lnTo>
                    <a:pt x="14978" y="15932"/>
                  </a:lnTo>
                  <a:lnTo>
                    <a:pt x="15034" y="15903"/>
                  </a:lnTo>
                  <a:lnTo>
                    <a:pt x="15067" y="15749"/>
                  </a:lnTo>
                  <a:lnTo>
                    <a:pt x="15119" y="15621"/>
                  </a:lnTo>
                  <a:lnTo>
                    <a:pt x="15197" y="15541"/>
                  </a:lnTo>
                  <a:lnTo>
                    <a:pt x="15236" y="15492"/>
                  </a:lnTo>
                  <a:lnTo>
                    <a:pt x="15356" y="15426"/>
                  </a:lnTo>
                  <a:lnTo>
                    <a:pt x="15409" y="15420"/>
                  </a:lnTo>
                  <a:lnTo>
                    <a:pt x="15506" y="15420"/>
                  </a:lnTo>
                  <a:cubicBezTo>
                    <a:pt x="15541" y="15410"/>
                    <a:pt x="15576" y="15402"/>
                    <a:pt x="15611" y="15395"/>
                  </a:cubicBezTo>
                  <a:cubicBezTo>
                    <a:pt x="15656" y="15387"/>
                    <a:pt x="15702" y="15382"/>
                    <a:pt x="15748" y="15381"/>
                  </a:cubicBezTo>
                  <a:lnTo>
                    <a:pt x="15797" y="15264"/>
                  </a:lnTo>
                  <a:lnTo>
                    <a:pt x="15824" y="15215"/>
                  </a:lnTo>
                  <a:lnTo>
                    <a:pt x="15922" y="15247"/>
                  </a:lnTo>
                  <a:lnTo>
                    <a:pt x="16095" y="15132"/>
                  </a:lnTo>
                  <a:lnTo>
                    <a:pt x="16192" y="15009"/>
                  </a:lnTo>
                  <a:lnTo>
                    <a:pt x="16270" y="14854"/>
                  </a:lnTo>
                  <a:lnTo>
                    <a:pt x="16310" y="14737"/>
                  </a:lnTo>
                  <a:lnTo>
                    <a:pt x="16407" y="14620"/>
                  </a:lnTo>
                  <a:lnTo>
                    <a:pt x="16439" y="14464"/>
                  </a:lnTo>
                  <a:lnTo>
                    <a:pt x="16441" y="14274"/>
                  </a:lnTo>
                  <a:lnTo>
                    <a:pt x="16474" y="14063"/>
                  </a:lnTo>
                  <a:lnTo>
                    <a:pt x="16523" y="13908"/>
                  </a:lnTo>
                  <a:cubicBezTo>
                    <a:pt x="16537" y="13860"/>
                    <a:pt x="16549" y="13811"/>
                    <a:pt x="16559" y="13760"/>
                  </a:cubicBezTo>
                  <a:cubicBezTo>
                    <a:pt x="16573" y="13694"/>
                    <a:pt x="16583" y="13626"/>
                    <a:pt x="16590" y="13557"/>
                  </a:cubicBezTo>
                  <a:lnTo>
                    <a:pt x="16618" y="13434"/>
                  </a:lnTo>
                  <a:lnTo>
                    <a:pt x="16612" y="13238"/>
                  </a:lnTo>
                  <a:lnTo>
                    <a:pt x="16579" y="13087"/>
                  </a:lnTo>
                  <a:lnTo>
                    <a:pt x="16463" y="13118"/>
                  </a:lnTo>
                  <a:lnTo>
                    <a:pt x="16401" y="13023"/>
                  </a:lnTo>
                  <a:lnTo>
                    <a:pt x="16404" y="12902"/>
                  </a:lnTo>
                  <a:lnTo>
                    <a:pt x="16500" y="12877"/>
                  </a:lnTo>
                  <a:lnTo>
                    <a:pt x="16499" y="12711"/>
                  </a:lnTo>
                  <a:lnTo>
                    <a:pt x="16452" y="12608"/>
                  </a:lnTo>
                  <a:lnTo>
                    <a:pt x="16290" y="12516"/>
                  </a:lnTo>
                  <a:lnTo>
                    <a:pt x="16202" y="12414"/>
                  </a:lnTo>
                  <a:lnTo>
                    <a:pt x="16127" y="12274"/>
                  </a:lnTo>
                  <a:lnTo>
                    <a:pt x="16079" y="12031"/>
                  </a:lnTo>
                  <a:lnTo>
                    <a:pt x="16006" y="11871"/>
                  </a:lnTo>
                  <a:lnTo>
                    <a:pt x="15922" y="11816"/>
                  </a:lnTo>
                  <a:lnTo>
                    <a:pt x="15808" y="11687"/>
                  </a:lnTo>
                  <a:lnTo>
                    <a:pt x="15821" y="11475"/>
                  </a:lnTo>
                  <a:lnTo>
                    <a:pt x="15861" y="11346"/>
                  </a:lnTo>
                  <a:lnTo>
                    <a:pt x="15955" y="11253"/>
                  </a:lnTo>
                  <a:lnTo>
                    <a:pt x="16048" y="11167"/>
                  </a:lnTo>
                  <a:lnTo>
                    <a:pt x="16158" y="11093"/>
                  </a:lnTo>
                  <a:lnTo>
                    <a:pt x="16213" y="11001"/>
                  </a:lnTo>
                  <a:lnTo>
                    <a:pt x="16121" y="10906"/>
                  </a:lnTo>
                  <a:lnTo>
                    <a:pt x="16057" y="10878"/>
                  </a:lnTo>
                  <a:lnTo>
                    <a:pt x="15876" y="10796"/>
                  </a:lnTo>
                  <a:lnTo>
                    <a:pt x="15787" y="10913"/>
                  </a:lnTo>
                  <a:lnTo>
                    <a:pt x="15726" y="10986"/>
                  </a:lnTo>
                  <a:lnTo>
                    <a:pt x="15616" y="10898"/>
                  </a:lnTo>
                  <a:lnTo>
                    <a:pt x="15572" y="10814"/>
                  </a:lnTo>
                  <a:lnTo>
                    <a:pt x="15466" y="10773"/>
                  </a:lnTo>
                  <a:lnTo>
                    <a:pt x="15240" y="10656"/>
                  </a:lnTo>
                  <a:lnTo>
                    <a:pt x="15246" y="10486"/>
                  </a:lnTo>
                  <a:lnTo>
                    <a:pt x="15242" y="10361"/>
                  </a:lnTo>
                  <a:lnTo>
                    <a:pt x="15301" y="10324"/>
                  </a:lnTo>
                  <a:lnTo>
                    <a:pt x="15407" y="10336"/>
                  </a:lnTo>
                  <a:lnTo>
                    <a:pt x="15531" y="10149"/>
                  </a:lnTo>
                  <a:lnTo>
                    <a:pt x="15564" y="10015"/>
                  </a:lnTo>
                  <a:lnTo>
                    <a:pt x="15631" y="9837"/>
                  </a:lnTo>
                  <a:lnTo>
                    <a:pt x="15707" y="9806"/>
                  </a:lnTo>
                  <a:lnTo>
                    <a:pt x="15791" y="9837"/>
                  </a:lnTo>
                  <a:lnTo>
                    <a:pt x="15841" y="9943"/>
                  </a:lnTo>
                  <a:lnTo>
                    <a:pt x="15848" y="10050"/>
                  </a:lnTo>
                  <a:lnTo>
                    <a:pt x="15863" y="10231"/>
                  </a:lnTo>
                  <a:lnTo>
                    <a:pt x="15907" y="10340"/>
                  </a:lnTo>
                  <a:lnTo>
                    <a:pt x="15948" y="10401"/>
                  </a:lnTo>
                  <a:lnTo>
                    <a:pt x="16001" y="10382"/>
                  </a:lnTo>
                  <a:lnTo>
                    <a:pt x="16072" y="10288"/>
                  </a:lnTo>
                  <a:lnTo>
                    <a:pt x="16148" y="10200"/>
                  </a:lnTo>
                  <a:lnTo>
                    <a:pt x="16274" y="10150"/>
                  </a:lnTo>
                  <a:lnTo>
                    <a:pt x="16333" y="10181"/>
                  </a:lnTo>
                  <a:lnTo>
                    <a:pt x="16409" y="10234"/>
                  </a:lnTo>
                  <a:lnTo>
                    <a:pt x="16525" y="10312"/>
                  </a:lnTo>
                  <a:lnTo>
                    <a:pt x="16590" y="10442"/>
                  </a:lnTo>
                  <a:lnTo>
                    <a:pt x="16527" y="10497"/>
                  </a:lnTo>
                  <a:lnTo>
                    <a:pt x="16523" y="10644"/>
                  </a:lnTo>
                  <a:lnTo>
                    <a:pt x="16588" y="10729"/>
                  </a:lnTo>
                  <a:lnTo>
                    <a:pt x="16695" y="10722"/>
                  </a:lnTo>
                  <a:lnTo>
                    <a:pt x="16853" y="10809"/>
                  </a:lnTo>
                  <a:lnTo>
                    <a:pt x="16926" y="10987"/>
                  </a:lnTo>
                  <a:lnTo>
                    <a:pt x="16986" y="11078"/>
                  </a:lnTo>
                  <a:lnTo>
                    <a:pt x="17010" y="11232"/>
                  </a:lnTo>
                  <a:lnTo>
                    <a:pt x="17031" y="11349"/>
                  </a:lnTo>
                  <a:lnTo>
                    <a:pt x="17059" y="11498"/>
                  </a:lnTo>
                  <a:lnTo>
                    <a:pt x="17071" y="11651"/>
                  </a:lnTo>
                  <a:lnTo>
                    <a:pt x="17130" y="11766"/>
                  </a:lnTo>
                  <a:lnTo>
                    <a:pt x="17195" y="11815"/>
                  </a:lnTo>
                  <a:lnTo>
                    <a:pt x="17296" y="11702"/>
                  </a:lnTo>
                  <a:lnTo>
                    <a:pt x="17415" y="11614"/>
                  </a:lnTo>
                  <a:lnTo>
                    <a:pt x="17496" y="11558"/>
                  </a:lnTo>
                  <a:lnTo>
                    <a:pt x="17559" y="11499"/>
                  </a:lnTo>
                  <a:cubicBezTo>
                    <a:pt x="17562" y="11433"/>
                    <a:pt x="17556" y="11367"/>
                    <a:pt x="17540" y="11306"/>
                  </a:cubicBezTo>
                  <a:cubicBezTo>
                    <a:pt x="17525" y="11249"/>
                    <a:pt x="17502" y="11197"/>
                    <a:pt x="17473" y="11154"/>
                  </a:cubicBezTo>
                  <a:lnTo>
                    <a:pt x="17400" y="10964"/>
                  </a:lnTo>
                  <a:lnTo>
                    <a:pt x="17298" y="10799"/>
                  </a:lnTo>
                  <a:lnTo>
                    <a:pt x="17248" y="10793"/>
                  </a:lnTo>
                  <a:lnTo>
                    <a:pt x="17072" y="10623"/>
                  </a:lnTo>
                  <a:lnTo>
                    <a:pt x="16989" y="10544"/>
                  </a:lnTo>
                  <a:lnTo>
                    <a:pt x="16900" y="10423"/>
                  </a:lnTo>
                  <a:lnTo>
                    <a:pt x="16820" y="10351"/>
                  </a:lnTo>
                  <a:lnTo>
                    <a:pt x="16820" y="10220"/>
                  </a:lnTo>
                  <a:lnTo>
                    <a:pt x="16933" y="10133"/>
                  </a:lnTo>
                  <a:lnTo>
                    <a:pt x="17068" y="10029"/>
                  </a:lnTo>
                  <a:lnTo>
                    <a:pt x="17083" y="9914"/>
                  </a:lnTo>
                  <a:lnTo>
                    <a:pt x="17049" y="9761"/>
                  </a:lnTo>
                  <a:lnTo>
                    <a:pt x="16957" y="9770"/>
                  </a:lnTo>
                  <a:cubicBezTo>
                    <a:pt x="16942" y="9699"/>
                    <a:pt x="16956" y="9621"/>
                    <a:pt x="16992" y="9571"/>
                  </a:cubicBezTo>
                  <a:cubicBezTo>
                    <a:pt x="17020" y="9533"/>
                    <a:pt x="17058" y="9517"/>
                    <a:pt x="17095" y="9528"/>
                  </a:cubicBezTo>
                  <a:cubicBezTo>
                    <a:pt x="17106" y="9498"/>
                    <a:pt x="17116" y="9467"/>
                    <a:pt x="17123" y="9435"/>
                  </a:cubicBezTo>
                  <a:cubicBezTo>
                    <a:pt x="17139" y="9373"/>
                    <a:pt x="17147" y="9308"/>
                    <a:pt x="17149" y="9242"/>
                  </a:cubicBezTo>
                  <a:lnTo>
                    <a:pt x="17174" y="9110"/>
                  </a:lnTo>
                  <a:lnTo>
                    <a:pt x="17248" y="9178"/>
                  </a:lnTo>
                  <a:lnTo>
                    <a:pt x="17347" y="9270"/>
                  </a:lnTo>
                  <a:lnTo>
                    <a:pt x="17392" y="9297"/>
                  </a:lnTo>
                  <a:lnTo>
                    <a:pt x="17514" y="9286"/>
                  </a:lnTo>
                  <a:lnTo>
                    <a:pt x="17568" y="9177"/>
                  </a:lnTo>
                  <a:cubicBezTo>
                    <a:pt x="17590" y="9119"/>
                    <a:pt x="17610" y="9059"/>
                    <a:pt x="17626" y="8997"/>
                  </a:cubicBezTo>
                  <a:cubicBezTo>
                    <a:pt x="17641" y="8944"/>
                    <a:pt x="17653" y="8890"/>
                    <a:pt x="17663" y="8835"/>
                  </a:cubicBezTo>
                  <a:lnTo>
                    <a:pt x="17709" y="8691"/>
                  </a:lnTo>
                  <a:lnTo>
                    <a:pt x="17732" y="8540"/>
                  </a:lnTo>
                  <a:lnTo>
                    <a:pt x="17783" y="8406"/>
                  </a:lnTo>
                  <a:lnTo>
                    <a:pt x="17835" y="8208"/>
                  </a:lnTo>
                  <a:lnTo>
                    <a:pt x="17770" y="8060"/>
                  </a:lnTo>
                  <a:lnTo>
                    <a:pt x="17770" y="7890"/>
                  </a:lnTo>
                  <a:lnTo>
                    <a:pt x="17823" y="7767"/>
                  </a:lnTo>
                  <a:lnTo>
                    <a:pt x="17830" y="7600"/>
                  </a:lnTo>
                  <a:cubicBezTo>
                    <a:pt x="17813" y="7554"/>
                    <a:pt x="17796" y="7509"/>
                    <a:pt x="17778" y="7463"/>
                  </a:cubicBezTo>
                  <a:cubicBezTo>
                    <a:pt x="17763" y="7423"/>
                    <a:pt x="17747" y="7384"/>
                    <a:pt x="17735" y="7341"/>
                  </a:cubicBezTo>
                  <a:cubicBezTo>
                    <a:pt x="17715" y="7271"/>
                    <a:pt x="17705" y="7195"/>
                    <a:pt x="17707" y="7119"/>
                  </a:cubicBezTo>
                  <a:lnTo>
                    <a:pt x="17634" y="7044"/>
                  </a:lnTo>
                  <a:lnTo>
                    <a:pt x="17580" y="7052"/>
                  </a:lnTo>
                  <a:lnTo>
                    <a:pt x="17503" y="6849"/>
                  </a:lnTo>
                  <a:lnTo>
                    <a:pt x="17459" y="6758"/>
                  </a:lnTo>
                  <a:lnTo>
                    <a:pt x="17435" y="6611"/>
                  </a:lnTo>
                  <a:lnTo>
                    <a:pt x="17373" y="6495"/>
                  </a:lnTo>
                  <a:lnTo>
                    <a:pt x="17240" y="6324"/>
                  </a:lnTo>
                  <a:lnTo>
                    <a:pt x="17132" y="6263"/>
                  </a:lnTo>
                  <a:lnTo>
                    <a:pt x="17059" y="6103"/>
                  </a:lnTo>
                  <a:lnTo>
                    <a:pt x="16962" y="6028"/>
                  </a:lnTo>
                  <a:lnTo>
                    <a:pt x="16881" y="6047"/>
                  </a:lnTo>
                  <a:lnTo>
                    <a:pt x="16783" y="6115"/>
                  </a:lnTo>
                  <a:lnTo>
                    <a:pt x="16687" y="6140"/>
                  </a:lnTo>
                  <a:lnTo>
                    <a:pt x="16607" y="6103"/>
                  </a:lnTo>
                  <a:lnTo>
                    <a:pt x="16460" y="6072"/>
                  </a:lnTo>
                  <a:lnTo>
                    <a:pt x="16403" y="6004"/>
                  </a:lnTo>
                  <a:lnTo>
                    <a:pt x="16326" y="5924"/>
                  </a:lnTo>
                  <a:lnTo>
                    <a:pt x="16206" y="5924"/>
                  </a:lnTo>
                  <a:lnTo>
                    <a:pt x="16146" y="5807"/>
                  </a:lnTo>
                  <a:lnTo>
                    <a:pt x="16226" y="5720"/>
                  </a:lnTo>
                  <a:lnTo>
                    <a:pt x="16275" y="5634"/>
                  </a:lnTo>
                  <a:lnTo>
                    <a:pt x="16349" y="5282"/>
                  </a:lnTo>
                  <a:lnTo>
                    <a:pt x="16330" y="5106"/>
                  </a:lnTo>
                  <a:lnTo>
                    <a:pt x="16362" y="4989"/>
                  </a:lnTo>
                  <a:lnTo>
                    <a:pt x="16434" y="4856"/>
                  </a:lnTo>
                  <a:lnTo>
                    <a:pt x="16537" y="4743"/>
                  </a:lnTo>
                  <a:lnTo>
                    <a:pt x="16606" y="4658"/>
                  </a:lnTo>
                  <a:lnTo>
                    <a:pt x="16694" y="4611"/>
                  </a:lnTo>
                  <a:lnTo>
                    <a:pt x="16817" y="4582"/>
                  </a:lnTo>
                  <a:lnTo>
                    <a:pt x="16917" y="4582"/>
                  </a:lnTo>
                  <a:lnTo>
                    <a:pt x="17020" y="4619"/>
                  </a:lnTo>
                  <a:lnTo>
                    <a:pt x="17129" y="4632"/>
                  </a:lnTo>
                  <a:lnTo>
                    <a:pt x="17261" y="4626"/>
                  </a:lnTo>
                  <a:lnTo>
                    <a:pt x="17398" y="4558"/>
                  </a:lnTo>
                  <a:lnTo>
                    <a:pt x="17471" y="4527"/>
                  </a:lnTo>
                  <a:lnTo>
                    <a:pt x="17580" y="4490"/>
                  </a:lnTo>
                  <a:lnTo>
                    <a:pt x="17633" y="4527"/>
                  </a:lnTo>
                  <a:lnTo>
                    <a:pt x="17686" y="4607"/>
                  </a:lnTo>
                  <a:lnTo>
                    <a:pt x="17787" y="4674"/>
                  </a:lnTo>
                  <a:lnTo>
                    <a:pt x="17836" y="4724"/>
                  </a:lnTo>
                  <a:lnTo>
                    <a:pt x="17952" y="4730"/>
                  </a:lnTo>
                  <a:lnTo>
                    <a:pt x="18081" y="4644"/>
                  </a:lnTo>
                  <a:lnTo>
                    <a:pt x="18189" y="4625"/>
                  </a:lnTo>
                  <a:lnTo>
                    <a:pt x="18143" y="4366"/>
                  </a:lnTo>
                  <a:cubicBezTo>
                    <a:pt x="18105" y="4367"/>
                    <a:pt x="18070" y="4330"/>
                    <a:pt x="18058" y="4274"/>
                  </a:cubicBezTo>
                  <a:cubicBezTo>
                    <a:pt x="18044" y="4208"/>
                    <a:pt x="18064" y="4136"/>
                    <a:pt x="18106" y="4107"/>
                  </a:cubicBezTo>
                  <a:cubicBezTo>
                    <a:pt x="18105" y="4044"/>
                    <a:pt x="18122" y="3983"/>
                    <a:pt x="18153" y="3941"/>
                  </a:cubicBezTo>
                  <a:cubicBezTo>
                    <a:pt x="18184" y="3898"/>
                    <a:pt x="18225" y="3878"/>
                    <a:pt x="18266" y="3886"/>
                  </a:cubicBezTo>
                  <a:lnTo>
                    <a:pt x="18388" y="3912"/>
                  </a:lnTo>
                  <a:lnTo>
                    <a:pt x="18433" y="3986"/>
                  </a:lnTo>
                  <a:lnTo>
                    <a:pt x="18561" y="3941"/>
                  </a:lnTo>
                  <a:lnTo>
                    <a:pt x="18622" y="4058"/>
                  </a:lnTo>
                  <a:lnTo>
                    <a:pt x="18642" y="4156"/>
                  </a:lnTo>
                  <a:lnTo>
                    <a:pt x="18742" y="4173"/>
                  </a:lnTo>
                  <a:lnTo>
                    <a:pt x="18819" y="4105"/>
                  </a:lnTo>
                  <a:lnTo>
                    <a:pt x="18815" y="3967"/>
                  </a:lnTo>
                  <a:lnTo>
                    <a:pt x="18815" y="3844"/>
                  </a:lnTo>
                  <a:lnTo>
                    <a:pt x="18867" y="3773"/>
                  </a:lnTo>
                  <a:lnTo>
                    <a:pt x="18940" y="3726"/>
                  </a:lnTo>
                  <a:lnTo>
                    <a:pt x="19014" y="3739"/>
                  </a:lnTo>
                  <a:lnTo>
                    <a:pt x="19059" y="3881"/>
                  </a:lnTo>
                  <a:lnTo>
                    <a:pt x="19100" y="4056"/>
                  </a:lnTo>
                  <a:lnTo>
                    <a:pt x="19170" y="4183"/>
                  </a:lnTo>
                  <a:lnTo>
                    <a:pt x="19186" y="4282"/>
                  </a:lnTo>
                  <a:lnTo>
                    <a:pt x="19098" y="4430"/>
                  </a:lnTo>
                  <a:lnTo>
                    <a:pt x="19067" y="4607"/>
                  </a:lnTo>
                  <a:lnTo>
                    <a:pt x="19096" y="4814"/>
                  </a:lnTo>
                  <a:lnTo>
                    <a:pt x="19031" y="4991"/>
                  </a:lnTo>
                  <a:lnTo>
                    <a:pt x="18966" y="5108"/>
                  </a:lnTo>
                  <a:cubicBezTo>
                    <a:pt x="18954" y="5143"/>
                    <a:pt x="18950" y="5183"/>
                    <a:pt x="18953" y="5223"/>
                  </a:cubicBezTo>
                  <a:cubicBezTo>
                    <a:pt x="18962" y="5311"/>
                    <a:pt x="19008" y="5380"/>
                    <a:pt x="19066" y="5393"/>
                  </a:cubicBezTo>
                  <a:lnTo>
                    <a:pt x="19082" y="5556"/>
                  </a:lnTo>
                  <a:lnTo>
                    <a:pt x="19157" y="5665"/>
                  </a:lnTo>
                  <a:lnTo>
                    <a:pt x="19206" y="5747"/>
                  </a:lnTo>
                  <a:lnTo>
                    <a:pt x="19243" y="5909"/>
                  </a:lnTo>
                  <a:lnTo>
                    <a:pt x="19298" y="5952"/>
                  </a:lnTo>
                  <a:lnTo>
                    <a:pt x="19402" y="6100"/>
                  </a:lnTo>
                  <a:lnTo>
                    <a:pt x="19470" y="6174"/>
                  </a:lnTo>
                  <a:lnTo>
                    <a:pt x="19527" y="6193"/>
                  </a:lnTo>
                  <a:lnTo>
                    <a:pt x="19531" y="6369"/>
                  </a:lnTo>
                  <a:lnTo>
                    <a:pt x="19624" y="6357"/>
                  </a:lnTo>
                  <a:lnTo>
                    <a:pt x="19673" y="6369"/>
                  </a:lnTo>
                  <a:lnTo>
                    <a:pt x="19721" y="6499"/>
                  </a:lnTo>
                  <a:lnTo>
                    <a:pt x="19782" y="6579"/>
                  </a:lnTo>
                  <a:lnTo>
                    <a:pt x="19822" y="6747"/>
                  </a:lnTo>
                  <a:lnTo>
                    <a:pt x="19922" y="6825"/>
                  </a:lnTo>
                  <a:lnTo>
                    <a:pt x="19989" y="6912"/>
                  </a:lnTo>
                  <a:lnTo>
                    <a:pt x="20047" y="6840"/>
                  </a:lnTo>
                  <a:lnTo>
                    <a:pt x="20095" y="6770"/>
                  </a:lnTo>
                  <a:lnTo>
                    <a:pt x="20141" y="6776"/>
                  </a:lnTo>
                  <a:lnTo>
                    <a:pt x="20122" y="6661"/>
                  </a:lnTo>
                  <a:cubicBezTo>
                    <a:pt x="20096" y="6629"/>
                    <a:pt x="20076" y="6588"/>
                    <a:pt x="20063" y="6541"/>
                  </a:cubicBezTo>
                  <a:cubicBezTo>
                    <a:pt x="20048" y="6486"/>
                    <a:pt x="20044" y="6426"/>
                    <a:pt x="20051" y="6368"/>
                  </a:cubicBezTo>
                  <a:lnTo>
                    <a:pt x="20097" y="6333"/>
                  </a:lnTo>
                  <a:lnTo>
                    <a:pt x="20060" y="6229"/>
                  </a:lnTo>
                  <a:lnTo>
                    <a:pt x="20028" y="6130"/>
                  </a:lnTo>
                  <a:cubicBezTo>
                    <a:pt x="20017" y="6102"/>
                    <a:pt x="20015" y="6068"/>
                    <a:pt x="20024" y="6038"/>
                  </a:cubicBezTo>
                  <a:cubicBezTo>
                    <a:pt x="20032" y="6008"/>
                    <a:pt x="20050" y="5987"/>
                    <a:pt x="20071" y="5981"/>
                  </a:cubicBezTo>
                  <a:lnTo>
                    <a:pt x="20148" y="5952"/>
                  </a:lnTo>
                  <a:lnTo>
                    <a:pt x="20116" y="5824"/>
                  </a:lnTo>
                  <a:lnTo>
                    <a:pt x="20073" y="5726"/>
                  </a:lnTo>
                  <a:lnTo>
                    <a:pt x="20027" y="5675"/>
                  </a:lnTo>
                  <a:lnTo>
                    <a:pt x="19988" y="5459"/>
                  </a:lnTo>
                  <a:lnTo>
                    <a:pt x="19971" y="5357"/>
                  </a:lnTo>
                  <a:lnTo>
                    <a:pt x="19889" y="5276"/>
                  </a:lnTo>
                  <a:cubicBezTo>
                    <a:pt x="19848" y="5275"/>
                    <a:pt x="19809" y="5248"/>
                    <a:pt x="19781" y="5203"/>
                  </a:cubicBezTo>
                  <a:cubicBezTo>
                    <a:pt x="19758" y="5165"/>
                    <a:pt x="19743" y="5118"/>
                    <a:pt x="19740" y="5067"/>
                  </a:cubicBezTo>
                  <a:lnTo>
                    <a:pt x="19649" y="5030"/>
                  </a:lnTo>
                  <a:lnTo>
                    <a:pt x="19552" y="5065"/>
                  </a:lnTo>
                  <a:lnTo>
                    <a:pt x="19499" y="4954"/>
                  </a:lnTo>
                  <a:lnTo>
                    <a:pt x="19530" y="4815"/>
                  </a:lnTo>
                  <a:lnTo>
                    <a:pt x="19474" y="4739"/>
                  </a:lnTo>
                  <a:lnTo>
                    <a:pt x="19445" y="4653"/>
                  </a:lnTo>
                  <a:lnTo>
                    <a:pt x="19429" y="4566"/>
                  </a:lnTo>
                  <a:lnTo>
                    <a:pt x="19532" y="4463"/>
                  </a:lnTo>
                  <a:lnTo>
                    <a:pt x="19674" y="4445"/>
                  </a:lnTo>
                  <a:lnTo>
                    <a:pt x="19757" y="4410"/>
                  </a:lnTo>
                  <a:lnTo>
                    <a:pt x="19810" y="4391"/>
                  </a:lnTo>
                  <a:lnTo>
                    <a:pt x="19862" y="4330"/>
                  </a:lnTo>
                  <a:lnTo>
                    <a:pt x="19913" y="4237"/>
                  </a:lnTo>
                  <a:lnTo>
                    <a:pt x="19960" y="4135"/>
                  </a:lnTo>
                  <a:lnTo>
                    <a:pt x="20017" y="4135"/>
                  </a:lnTo>
                  <a:lnTo>
                    <a:pt x="20052" y="4258"/>
                  </a:lnTo>
                  <a:lnTo>
                    <a:pt x="20103" y="4307"/>
                  </a:lnTo>
                  <a:lnTo>
                    <a:pt x="20167" y="4360"/>
                  </a:lnTo>
                  <a:lnTo>
                    <a:pt x="20240" y="4360"/>
                  </a:lnTo>
                  <a:lnTo>
                    <a:pt x="20330" y="4258"/>
                  </a:lnTo>
                  <a:lnTo>
                    <a:pt x="20441" y="4155"/>
                  </a:lnTo>
                  <a:lnTo>
                    <a:pt x="20460" y="4007"/>
                  </a:lnTo>
                  <a:lnTo>
                    <a:pt x="20532" y="3897"/>
                  </a:lnTo>
                  <a:lnTo>
                    <a:pt x="20647" y="3796"/>
                  </a:lnTo>
                  <a:lnTo>
                    <a:pt x="20690" y="3796"/>
                  </a:lnTo>
                  <a:lnTo>
                    <a:pt x="20798" y="3815"/>
                  </a:lnTo>
                  <a:lnTo>
                    <a:pt x="20974" y="3825"/>
                  </a:lnTo>
                  <a:lnTo>
                    <a:pt x="21043" y="3689"/>
                  </a:lnTo>
                  <a:lnTo>
                    <a:pt x="20828" y="3616"/>
                  </a:lnTo>
                  <a:lnTo>
                    <a:pt x="20699" y="3488"/>
                  </a:lnTo>
                  <a:cubicBezTo>
                    <a:pt x="20651" y="3440"/>
                    <a:pt x="20598" y="3408"/>
                    <a:pt x="20541" y="3395"/>
                  </a:cubicBezTo>
                  <a:cubicBezTo>
                    <a:pt x="20487" y="3382"/>
                    <a:pt x="20431" y="3387"/>
                    <a:pt x="20377" y="3369"/>
                  </a:cubicBezTo>
                  <a:cubicBezTo>
                    <a:pt x="20319" y="3349"/>
                    <a:pt x="20265" y="3304"/>
                    <a:pt x="20223" y="3239"/>
                  </a:cubicBezTo>
                  <a:lnTo>
                    <a:pt x="20154" y="3103"/>
                  </a:lnTo>
                  <a:lnTo>
                    <a:pt x="20236" y="3024"/>
                  </a:lnTo>
                  <a:lnTo>
                    <a:pt x="20355" y="3107"/>
                  </a:lnTo>
                  <a:lnTo>
                    <a:pt x="20443" y="3134"/>
                  </a:lnTo>
                  <a:lnTo>
                    <a:pt x="20540" y="3140"/>
                  </a:lnTo>
                  <a:lnTo>
                    <a:pt x="20552" y="3056"/>
                  </a:lnTo>
                  <a:lnTo>
                    <a:pt x="20456" y="2990"/>
                  </a:lnTo>
                  <a:lnTo>
                    <a:pt x="20365" y="2851"/>
                  </a:lnTo>
                  <a:lnTo>
                    <a:pt x="20463" y="2783"/>
                  </a:lnTo>
                  <a:lnTo>
                    <a:pt x="20569" y="2870"/>
                  </a:lnTo>
                  <a:lnTo>
                    <a:pt x="20686" y="2876"/>
                  </a:lnTo>
                  <a:lnTo>
                    <a:pt x="20806" y="2925"/>
                  </a:lnTo>
                  <a:lnTo>
                    <a:pt x="20940" y="2947"/>
                  </a:lnTo>
                  <a:lnTo>
                    <a:pt x="21026" y="2924"/>
                  </a:lnTo>
                  <a:lnTo>
                    <a:pt x="21094" y="3032"/>
                  </a:lnTo>
                  <a:lnTo>
                    <a:pt x="21270" y="3145"/>
                  </a:lnTo>
                  <a:lnTo>
                    <a:pt x="21423" y="3219"/>
                  </a:lnTo>
                  <a:lnTo>
                    <a:pt x="21566" y="3127"/>
                  </a:lnTo>
                  <a:lnTo>
                    <a:pt x="21600" y="3078"/>
                  </a:lnTo>
                  <a:lnTo>
                    <a:pt x="21527" y="3010"/>
                  </a:lnTo>
                  <a:lnTo>
                    <a:pt x="21426" y="2891"/>
                  </a:lnTo>
                  <a:lnTo>
                    <a:pt x="21301" y="2737"/>
                  </a:lnTo>
                  <a:lnTo>
                    <a:pt x="21190" y="2630"/>
                  </a:lnTo>
                  <a:lnTo>
                    <a:pt x="21119" y="2630"/>
                  </a:lnTo>
                  <a:lnTo>
                    <a:pt x="21030" y="2636"/>
                  </a:lnTo>
                  <a:lnTo>
                    <a:pt x="20974" y="2686"/>
                  </a:lnTo>
                  <a:lnTo>
                    <a:pt x="20878" y="2770"/>
                  </a:lnTo>
                  <a:lnTo>
                    <a:pt x="20770" y="2686"/>
                  </a:lnTo>
                  <a:lnTo>
                    <a:pt x="20722" y="2588"/>
                  </a:lnTo>
                  <a:lnTo>
                    <a:pt x="20543" y="2472"/>
                  </a:lnTo>
                  <a:lnTo>
                    <a:pt x="20456" y="2425"/>
                  </a:lnTo>
                  <a:lnTo>
                    <a:pt x="20307" y="2425"/>
                  </a:lnTo>
                  <a:lnTo>
                    <a:pt x="20202" y="2382"/>
                  </a:lnTo>
                  <a:lnTo>
                    <a:pt x="20089" y="2339"/>
                  </a:lnTo>
                  <a:lnTo>
                    <a:pt x="19926" y="2311"/>
                  </a:lnTo>
                  <a:lnTo>
                    <a:pt x="19800" y="2213"/>
                  </a:lnTo>
                  <a:lnTo>
                    <a:pt x="19643" y="2083"/>
                  </a:lnTo>
                  <a:lnTo>
                    <a:pt x="19551" y="2052"/>
                  </a:lnTo>
                  <a:lnTo>
                    <a:pt x="19315" y="2034"/>
                  </a:lnTo>
                  <a:lnTo>
                    <a:pt x="19215" y="1997"/>
                  </a:lnTo>
                  <a:lnTo>
                    <a:pt x="19122" y="1921"/>
                  </a:lnTo>
                  <a:lnTo>
                    <a:pt x="18920" y="1933"/>
                  </a:lnTo>
                  <a:lnTo>
                    <a:pt x="18735" y="1921"/>
                  </a:lnTo>
                  <a:lnTo>
                    <a:pt x="18590" y="1909"/>
                  </a:lnTo>
                  <a:lnTo>
                    <a:pt x="18496" y="1822"/>
                  </a:lnTo>
                  <a:lnTo>
                    <a:pt x="18364" y="1797"/>
                  </a:lnTo>
                  <a:lnTo>
                    <a:pt x="18239" y="1810"/>
                  </a:lnTo>
                  <a:lnTo>
                    <a:pt x="18137" y="1829"/>
                  </a:lnTo>
                  <a:lnTo>
                    <a:pt x="18157" y="1902"/>
                  </a:lnTo>
                  <a:lnTo>
                    <a:pt x="18248" y="1991"/>
                  </a:lnTo>
                  <a:lnTo>
                    <a:pt x="18296" y="2120"/>
                  </a:lnTo>
                  <a:lnTo>
                    <a:pt x="18233" y="2151"/>
                  </a:lnTo>
                  <a:lnTo>
                    <a:pt x="18148" y="2110"/>
                  </a:lnTo>
                  <a:lnTo>
                    <a:pt x="18025" y="2036"/>
                  </a:lnTo>
                  <a:lnTo>
                    <a:pt x="17903" y="1987"/>
                  </a:lnTo>
                  <a:lnTo>
                    <a:pt x="17710" y="1891"/>
                  </a:lnTo>
                  <a:lnTo>
                    <a:pt x="17551" y="1878"/>
                  </a:lnTo>
                  <a:lnTo>
                    <a:pt x="17370" y="1915"/>
                  </a:lnTo>
                  <a:lnTo>
                    <a:pt x="17038" y="1989"/>
                  </a:lnTo>
                  <a:lnTo>
                    <a:pt x="16827" y="1926"/>
                  </a:lnTo>
                  <a:lnTo>
                    <a:pt x="16722" y="1858"/>
                  </a:lnTo>
                  <a:lnTo>
                    <a:pt x="16565" y="1799"/>
                  </a:lnTo>
                  <a:lnTo>
                    <a:pt x="16503" y="1709"/>
                  </a:lnTo>
                  <a:lnTo>
                    <a:pt x="16417" y="1665"/>
                  </a:lnTo>
                  <a:lnTo>
                    <a:pt x="16350" y="1665"/>
                  </a:lnTo>
                  <a:lnTo>
                    <a:pt x="16180" y="1702"/>
                  </a:lnTo>
                  <a:lnTo>
                    <a:pt x="15880" y="1706"/>
                  </a:lnTo>
                  <a:lnTo>
                    <a:pt x="15742" y="1620"/>
                  </a:lnTo>
                  <a:lnTo>
                    <a:pt x="15543" y="1620"/>
                  </a:lnTo>
                  <a:lnTo>
                    <a:pt x="15307" y="1595"/>
                  </a:lnTo>
                  <a:lnTo>
                    <a:pt x="15157" y="1620"/>
                  </a:lnTo>
                  <a:lnTo>
                    <a:pt x="15047" y="1501"/>
                  </a:lnTo>
                  <a:lnTo>
                    <a:pt x="14881" y="1420"/>
                  </a:lnTo>
                  <a:lnTo>
                    <a:pt x="14763" y="1303"/>
                  </a:lnTo>
                  <a:lnTo>
                    <a:pt x="14679" y="1266"/>
                  </a:lnTo>
                  <a:lnTo>
                    <a:pt x="14635" y="1352"/>
                  </a:lnTo>
                  <a:lnTo>
                    <a:pt x="14550" y="1352"/>
                  </a:lnTo>
                  <a:lnTo>
                    <a:pt x="14462" y="1297"/>
                  </a:lnTo>
                  <a:lnTo>
                    <a:pt x="14166" y="1211"/>
                  </a:lnTo>
                  <a:lnTo>
                    <a:pt x="14073" y="1169"/>
                  </a:lnTo>
                  <a:lnTo>
                    <a:pt x="13945" y="1162"/>
                  </a:lnTo>
                  <a:lnTo>
                    <a:pt x="13813" y="1181"/>
                  </a:lnTo>
                  <a:lnTo>
                    <a:pt x="13627" y="1224"/>
                  </a:lnTo>
                  <a:lnTo>
                    <a:pt x="13667" y="1317"/>
                  </a:lnTo>
                  <a:lnTo>
                    <a:pt x="13749" y="1403"/>
                  </a:lnTo>
                  <a:lnTo>
                    <a:pt x="13692" y="1507"/>
                  </a:lnTo>
                  <a:lnTo>
                    <a:pt x="13597" y="1536"/>
                  </a:lnTo>
                  <a:lnTo>
                    <a:pt x="13538" y="1628"/>
                  </a:lnTo>
                  <a:lnTo>
                    <a:pt x="13428" y="1659"/>
                  </a:lnTo>
                  <a:lnTo>
                    <a:pt x="13358" y="1560"/>
                  </a:lnTo>
                  <a:lnTo>
                    <a:pt x="13216" y="1548"/>
                  </a:lnTo>
                  <a:lnTo>
                    <a:pt x="13131" y="1566"/>
                  </a:lnTo>
                  <a:lnTo>
                    <a:pt x="13104" y="1505"/>
                  </a:lnTo>
                  <a:lnTo>
                    <a:pt x="12982" y="1530"/>
                  </a:lnTo>
                  <a:lnTo>
                    <a:pt x="12917" y="1609"/>
                  </a:lnTo>
                  <a:lnTo>
                    <a:pt x="12808" y="1661"/>
                  </a:lnTo>
                  <a:lnTo>
                    <a:pt x="12730" y="1716"/>
                  </a:lnTo>
                  <a:lnTo>
                    <a:pt x="12648" y="1673"/>
                  </a:lnTo>
                  <a:lnTo>
                    <a:pt x="12554" y="1612"/>
                  </a:lnTo>
                  <a:lnTo>
                    <a:pt x="12432" y="1501"/>
                  </a:lnTo>
                  <a:lnTo>
                    <a:pt x="12362" y="1435"/>
                  </a:lnTo>
                  <a:lnTo>
                    <a:pt x="12252" y="1303"/>
                  </a:lnTo>
                  <a:lnTo>
                    <a:pt x="12198" y="1196"/>
                  </a:lnTo>
                  <a:lnTo>
                    <a:pt x="12065" y="1147"/>
                  </a:lnTo>
                  <a:lnTo>
                    <a:pt x="11907" y="1091"/>
                  </a:lnTo>
                  <a:lnTo>
                    <a:pt x="11807" y="1027"/>
                  </a:lnTo>
                  <a:lnTo>
                    <a:pt x="11650" y="1040"/>
                  </a:lnTo>
                  <a:lnTo>
                    <a:pt x="11476" y="1046"/>
                  </a:lnTo>
                  <a:lnTo>
                    <a:pt x="11319" y="1107"/>
                  </a:lnTo>
                  <a:lnTo>
                    <a:pt x="11161" y="1175"/>
                  </a:lnTo>
                  <a:lnTo>
                    <a:pt x="11102" y="1212"/>
                  </a:lnTo>
                  <a:lnTo>
                    <a:pt x="10997" y="1157"/>
                  </a:lnTo>
                  <a:lnTo>
                    <a:pt x="10925" y="1085"/>
                  </a:lnTo>
                  <a:lnTo>
                    <a:pt x="10818" y="1062"/>
                  </a:lnTo>
                  <a:lnTo>
                    <a:pt x="10706" y="1005"/>
                  </a:lnTo>
                  <a:lnTo>
                    <a:pt x="10635" y="986"/>
                  </a:lnTo>
                  <a:lnTo>
                    <a:pt x="10534" y="1017"/>
                  </a:lnTo>
                  <a:lnTo>
                    <a:pt x="10460" y="1067"/>
                  </a:lnTo>
                  <a:lnTo>
                    <a:pt x="10390" y="1116"/>
                  </a:lnTo>
                  <a:lnTo>
                    <a:pt x="10258" y="1109"/>
                  </a:lnTo>
                  <a:lnTo>
                    <a:pt x="10185" y="1048"/>
                  </a:lnTo>
                  <a:lnTo>
                    <a:pt x="10067" y="999"/>
                  </a:lnTo>
                  <a:lnTo>
                    <a:pt x="10001" y="925"/>
                  </a:lnTo>
                  <a:lnTo>
                    <a:pt x="9915" y="908"/>
                  </a:lnTo>
                  <a:lnTo>
                    <a:pt x="9859" y="933"/>
                  </a:lnTo>
                  <a:lnTo>
                    <a:pt x="9750" y="999"/>
                  </a:lnTo>
                  <a:lnTo>
                    <a:pt x="9570" y="1077"/>
                  </a:lnTo>
                  <a:lnTo>
                    <a:pt x="9446" y="1137"/>
                  </a:lnTo>
                  <a:lnTo>
                    <a:pt x="9279" y="1137"/>
                  </a:lnTo>
                  <a:lnTo>
                    <a:pt x="9295" y="1014"/>
                  </a:lnTo>
                  <a:lnTo>
                    <a:pt x="9310" y="961"/>
                  </a:lnTo>
                  <a:lnTo>
                    <a:pt x="9378" y="871"/>
                  </a:lnTo>
                  <a:lnTo>
                    <a:pt x="9505" y="792"/>
                  </a:lnTo>
                  <a:lnTo>
                    <a:pt x="9585" y="731"/>
                  </a:lnTo>
                  <a:lnTo>
                    <a:pt x="9656" y="672"/>
                  </a:lnTo>
                  <a:lnTo>
                    <a:pt x="9727" y="607"/>
                  </a:lnTo>
                  <a:lnTo>
                    <a:pt x="9742" y="445"/>
                  </a:lnTo>
                  <a:lnTo>
                    <a:pt x="9582" y="412"/>
                  </a:lnTo>
                  <a:cubicBezTo>
                    <a:pt x="9560" y="371"/>
                    <a:pt x="9533" y="339"/>
                    <a:pt x="9502" y="316"/>
                  </a:cubicBezTo>
                  <a:cubicBezTo>
                    <a:pt x="9454" y="281"/>
                    <a:pt x="9400" y="272"/>
                    <a:pt x="9348" y="291"/>
                  </a:cubicBezTo>
                  <a:lnTo>
                    <a:pt x="9271" y="259"/>
                  </a:lnTo>
                  <a:lnTo>
                    <a:pt x="9024" y="240"/>
                  </a:lnTo>
                  <a:lnTo>
                    <a:pt x="8961" y="296"/>
                  </a:lnTo>
                  <a:lnTo>
                    <a:pt x="8878" y="321"/>
                  </a:lnTo>
                  <a:lnTo>
                    <a:pt x="8778" y="327"/>
                  </a:lnTo>
                  <a:lnTo>
                    <a:pt x="8669" y="321"/>
                  </a:lnTo>
                  <a:lnTo>
                    <a:pt x="8552" y="169"/>
                  </a:lnTo>
                  <a:lnTo>
                    <a:pt x="8382" y="61"/>
                  </a:lnTo>
                  <a:lnTo>
                    <a:pt x="8181" y="0"/>
                  </a:lnTo>
                  <a:lnTo>
                    <a:pt x="8118" y="111"/>
                  </a:lnTo>
                  <a:cubicBezTo>
                    <a:pt x="8095" y="146"/>
                    <a:pt x="8072" y="181"/>
                    <a:pt x="8049" y="216"/>
                  </a:cubicBezTo>
                  <a:cubicBezTo>
                    <a:pt x="8019" y="259"/>
                    <a:pt x="7990" y="302"/>
                    <a:pt x="7960" y="345"/>
                  </a:cubicBezTo>
                  <a:lnTo>
                    <a:pt x="7855" y="476"/>
                  </a:lnTo>
                  <a:lnTo>
                    <a:pt x="7722" y="482"/>
                  </a:lnTo>
                  <a:lnTo>
                    <a:pt x="7658" y="400"/>
                  </a:lnTo>
                  <a:lnTo>
                    <a:pt x="7484" y="373"/>
                  </a:lnTo>
                  <a:lnTo>
                    <a:pt x="7361" y="362"/>
                  </a:lnTo>
                  <a:lnTo>
                    <a:pt x="7275" y="430"/>
                  </a:lnTo>
                  <a:lnTo>
                    <a:pt x="7161" y="486"/>
                  </a:lnTo>
                  <a:lnTo>
                    <a:pt x="7012" y="523"/>
                  </a:lnTo>
                  <a:lnTo>
                    <a:pt x="6838" y="560"/>
                  </a:lnTo>
                  <a:lnTo>
                    <a:pt x="6726" y="578"/>
                  </a:lnTo>
                  <a:lnTo>
                    <a:pt x="6715" y="666"/>
                  </a:lnTo>
                  <a:lnTo>
                    <a:pt x="6751" y="734"/>
                  </a:lnTo>
                  <a:lnTo>
                    <a:pt x="6843" y="832"/>
                  </a:lnTo>
                  <a:lnTo>
                    <a:pt x="6786" y="906"/>
                  </a:lnTo>
                  <a:lnTo>
                    <a:pt x="6718" y="930"/>
                  </a:lnTo>
                  <a:lnTo>
                    <a:pt x="6637" y="973"/>
                  </a:lnTo>
                  <a:lnTo>
                    <a:pt x="6556" y="924"/>
                  </a:lnTo>
                  <a:lnTo>
                    <a:pt x="6471" y="887"/>
                  </a:lnTo>
                  <a:lnTo>
                    <a:pt x="6350" y="943"/>
                  </a:lnTo>
                  <a:lnTo>
                    <a:pt x="6279" y="996"/>
                  </a:lnTo>
                  <a:lnTo>
                    <a:pt x="6206" y="1051"/>
                  </a:lnTo>
                  <a:lnTo>
                    <a:pt x="6149" y="1132"/>
                  </a:lnTo>
                  <a:lnTo>
                    <a:pt x="6064" y="1205"/>
                  </a:lnTo>
                  <a:lnTo>
                    <a:pt x="5960" y="1295"/>
                  </a:lnTo>
                  <a:lnTo>
                    <a:pt x="5892" y="1351"/>
                  </a:lnTo>
                  <a:lnTo>
                    <a:pt x="5816" y="1400"/>
                  </a:lnTo>
                  <a:lnTo>
                    <a:pt x="5722" y="1449"/>
                  </a:lnTo>
                  <a:lnTo>
                    <a:pt x="5637" y="1449"/>
                  </a:lnTo>
                  <a:lnTo>
                    <a:pt x="5595" y="1413"/>
                  </a:lnTo>
                  <a:lnTo>
                    <a:pt x="5495" y="1413"/>
                  </a:lnTo>
                  <a:lnTo>
                    <a:pt x="5468" y="1536"/>
                  </a:lnTo>
                  <a:lnTo>
                    <a:pt x="5511" y="1683"/>
                  </a:lnTo>
                  <a:lnTo>
                    <a:pt x="5628" y="1858"/>
                  </a:lnTo>
                  <a:lnTo>
                    <a:pt x="5664" y="1907"/>
                  </a:lnTo>
                  <a:lnTo>
                    <a:pt x="5767" y="1929"/>
                  </a:lnTo>
                  <a:lnTo>
                    <a:pt x="5876" y="2075"/>
                  </a:lnTo>
                  <a:lnTo>
                    <a:pt x="5864" y="2215"/>
                  </a:lnTo>
                  <a:lnTo>
                    <a:pt x="5905" y="2289"/>
                  </a:lnTo>
                  <a:lnTo>
                    <a:pt x="5866" y="2477"/>
                  </a:lnTo>
                  <a:lnTo>
                    <a:pt x="5797" y="2656"/>
                  </a:lnTo>
                  <a:lnTo>
                    <a:pt x="5709" y="2755"/>
                  </a:lnTo>
                  <a:lnTo>
                    <a:pt x="5587" y="2810"/>
                  </a:lnTo>
                  <a:lnTo>
                    <a:pt x="5482" y="2822"/>
                  </a:lnTo>
                  <a:cubicBezTo>
                    <a:pt x="5453" y="2798"/>
                    <a:pt x="5444" y="2741"/>
                    <a:pt x="5463" y="2699"/>
                  </a:cubicBezTo>
                  <a:cubicBezTo>
                    <a:pt x="5481" y="2659"/>
                    <a:pt x="5516" y="2653"/>
                    <a:pt x="5544" y="2631"/>
                  </a:cubicBezTo>
                  <a:cubicBezTo>
                    <a:pt x="5592" y="2593"/>
                    <a:pt x="5617" y="2510"/>
                    <a:pt x="5603" y="2430"/>
                  </a:cubicBezTo>
                  <a:lnTo>
                    <a:pt x="5557" y="2208"/>
                  </a:lnTo>
                  <a:lnTo>
                    <a:pt x="5456" y="2066"/>
                  </a:lnTo>
                  <a:lnTo>
                    <a:pt x="5369" y="1842"/>
                  </a:lnTo>
                  <a:lnTo>
                    <a:pt x="5304" y="1651"/>
                  </a:lnTo>
                  <a:lnTo>
                    <a:pt x="5239" y="1515"/>
                  </a:lnTo>
                  <a:lnTo>
                    <a:pt x="5182" y="1355"/>
                  </a:lnTo>
                  <a:lnTo>
                    <a:pt x="5074" y="1252"/>
                  </a:lnTo>
                  <a:lnTo>
                    <a:pt x="4913" y="1178"/>
                  </a:lnTo>
                  <a:lnTo>
                    <a:pt x="4747" y="1246"/>
                  </a:lnTo>
                  <a:lnTo>
                    <a:pt x="4613" y="1388"/>
                  </a:lnTo>
                  <a:lnTo>
                    <a:pt x="4609" y="1523"/>
                  </a:lnTo>
                  <a:lnTo>
                    <a:pt x="4654" y="1702"/>
                  </a:lnTo>
                  <a:lnTo>
                    <a:pt x="4727" y="1825"/>
                  </a:lnTo>
                  <a:lnTo>
                    <a:pt x="4848" y="1874"/>
                  </a:lnTo>
                  <a:lnTo>
                    <a:pt x="4946" y="1942"/>
                  </a:lnTo>
                  <a:lnTo>
                    <a:pt x="5024" y="2032"/>
                  </a:lnTo>
                  <a:lnTo>
                    <a:pt x="5089" y="2143"/>
                  </a:lnTo>
                  <a:lnTo>
                    <a:pt x="5077" y="2241"/>
                  </a:lnTo>
                  <a:lnTo>
                    <a:pt x="4981" y="2276"/>
                  </a:lnTo>
                  <a:lnTo>
                    <a:pt x="4947" y="2348"/>
                  </a:lnTo>
                  <a:lnTo>
                    <a:pt x="4872" y="2286"/>
                  </a:lnTo>
                  <a:lnTo>
                    <a:pt x="4788" y="2194"/>
                  </a:lnTo>
                  <a:lnTo>
                    <a:pt x="4710" y="2163"/>
                  </a:lnTo>
                  <a:lnTo>
                    <a:pt x="4603" y="2151"/>
                  </a:lnTo>
                  <a:lnTo>
                    <a:pt x="4678" y="2284"/>
                  </a:lnTo>
                  <a:lnTo>
                    <a:pt x="4754" y="2363"/>
                  </a:lnTo>
                  <a:lnTo>
                    <a:pt x="4735" y="2522"/>
                  </a:lnTo>
                  <a:lnTo>
                    <a:pt x="4571" y="2643"/>
                  </a:lnTo>
                  <a:lnTo>
                    <a:pt x="4490" y="2738"/>
                  </a:lnTo>
                  <a:lnTo>
                    <a:pt x="4323" y="2820"/>
                  </a:lnTo>
                  <a:lnTo>
                    <a:pt x="4189" y="2900"/>
                  </a:lnTo>
                  <a:lnTo>
                    <a:pt x="4168" y="3010"/>
                  </a:lnTo>
                  <a:lnTo>
                    <a:pt x="4176" y="3166"/>
                  </a:lnTo>
                  <a:lnTo>
                    <a:pt x="4263" y="3589"/>
                  </a:lnTo>
                  <a:lnTo>
                    <a:pt x="4302" y="3809"/>
                  </a:lnTo>
                  <a:lnTo>
                    <a:pt x="4391" y="3967"/>
                  </a:lnTo>
                  <a:lnTo>
                    <a:pt x="4410" y="4139"/>
                  </a:lnTo>
                  <a:lnTo>
                    <a:pt x="4418" y="4379"/>
                  </a:lnTo>
                  <a:lnTo>
                    <a:pt x="4441" y="4560"/>
                  </a:lnTo>
                  <a:lnTo>
                    <a:pt x="4437" y="4864"/>
                  </a:lnTo>
                  <a:lnTo>
                    <a:pt x="4527" y="4941"/>
                  </a:lnTo>
                  <a:lnTo>
                    <a:pt x="4567" y="5097"/>
                  </a:lnTo>
                  <a:lnTo>
                    <a:pt x="4635" y="5183"/>
                  </a:lnTo>
                  <a:lnTo>
                    <a:pt x="4651" y="5256"/>
                  </a:lnTo>
                  <a:lnTo>
                    <a:pt x="4626" y="5367"/>
                  </a:lnTo>
                  <a:lnTo>
                    <a:pt x="4576" y="5443"/>
                  </a:lnTo>
                  <a:lnTo>
                    <a:pt x="4445" y="5463"/>
                  </a:lnTo>
                  <a:lnTo>
                    <a:pt x="4316" y="5596"/>
                  </a:lnTo>
                  <a:lnTo>
                    <a:pt x="4406" y="5724"/>
                  </a:lnTo>
                  <a:lnTo>
                    <a:pt x="4387" y="5836"/>
                  </a:lnTo>
                  <a:lnTo>
                    <a:pt x="4594" y="6114"/>
                  </a:lnTo>
                  <a:lnTo>
                    <a:pt x="4754" y="6030"/>
                  </a:lnTo>
                  <a:lnTo>
                    <a:pt x="4789" y="5840"/>
                  </a:lnTo>
                  <a:lnTo>
                    <a:pt x="4841" y="5803"/>
                  </a:lnTo>
                  <a:lnTo>
                    <a:pt x="4948" y="5879"/>
                  </a:lnTo>
                  <a:lnTo>
                    <a:pt x="5006" y="6012"/>
                  </a:lnTo>
                  <a:lnTo>
                    <a:pt x="4972" y="6178"/>
                  </a:lnTo>
                  <a:lnTo>
                    <a:pt x="4922" y="6262"/>
                  </a:lnTo>
                  <a:lnTo>
                    <a:pt x="4935" y="6389"/>
                  </a:lnTo>
                  <a:lnTo>
                    <a:pt x="4975" y="6457"/>
                  </a:lnTo>
                  <a:lnTo>
                    <a:pt x="4930" y="6525"/>
                  </a:lnTo>
                  <a:lnTo>
                    <a:pt x="4941" y="6684"/>
                  </a:lnTo>
                  <a:lnTo>
                    <a:pt x="4896" y="6822"/>
                  </a:lnTo>
                  <a:lnTo>
                    <a:pt x="4856" y="6858"/>
                  </a:lnTo>
                  <a:lnTo>
                    <a:pt x="4492" y="6703"/>
                  </a:lnTo>
                  <a:lnTo>
                    <a:pt x="4399" y="6602"/>
                  </a:lnTo>
                  <a:lnTo>
                    <a:pt x="4252" y="6584"/>
                  </a:lnTo>
                  <a:lnTo>
                    <a:pt x="4068" y="6730"/>
                  </a:lnTo>
                  <a:lnTo>
                    <a:pt x="3743" y="6603"/>
                  </a:lnTo>
                  <a:lnTo>
                    <a:pt x="3618" y="6656"/>
                  </a:lnTo>
                  <a:lnTo>
                    <a:pt x="3600" y="6823"/>
                  </a:lnTo>
                  <a:lnTo>
                    <a:pt x="3636" y="7187"/>
                  </a:lnTo>
                  <a:lnTo>
                    <a:pt x="3748" y="7239"/>
                  </a:lnTo>
                  <a:lnTo>
                    <a:pt x="3825" y="7347"/>
                  </a:lnTo>
                  <a:lnTo>
                    <a:pt x="3825" y="7604"/>
                  </a:lnTo>
                  <a:lnTo>
                    <a:pt x="3887" y="7855"/>
                  </a:lnTo>
                  <a:lnTo>
                    <a:pt x="3979" y="8012"/>
                  </a:lnTo>
                  <a:lnTo>
                    <a:pt x="4086" y="8093"/>
                  </a:lnTo>
                  <a:lnTo>
                    <a:pt x="4220" y="8136"/>
                  </a:lnTo>
                  <a:lnTo>
                    <a:pt x="4293" y="8263"/>
                  </a:lnTo>
                  <a:lnTo>
                    <a:pt x="4293" y="8394"/>
                  </a:lnTo>
                  <a:lnTo>
                    <a:pt x="4366" y="8540"/>
                  </a:lnTo>
                  <a:lnTo>
                    <a:pt x="4383" y="8629"/>
                  </a:lnTo>
                  <a:lnTo>
                    <a:pt x="4299" y="8664"/>
                  </a:lnTo>
                  <a:lnTo>
                    <a:pt x="4172" y="8604"/>
                  </a:lnTo>
                  <a:lnTo>
                    <a:pt x="4026" y="8653"/>
                  </a:lnTo>
                  <a:lnTo>
                    <a:pt x="3937" y="8795"/>
                  </a:lnTo>
                  <a:lnTo>
                    <a:pt x="3868" y="9042"/>
                  </a:lnTo>
                  <a:lnTo>
                    <a:pt x="4014" y="9200"/>
                  </a:lnTo>
                  <a:lnTo>
                    <a:pt x="4153" y="9272"/>
                  </a:lnTo>
                  <a:lnTo>
                    <a:pt x="4317" y="9447"/>
                  </a:lnTo>
                  <a:lnTo>
                    <a:pt x="4379" y="9595"/>
                  </a:lnTo>
                  <a:lnTo>
                    <a:pt x="4500" y="9504"/>
                  </a:lnTo>
                  <a:lnTo>
                    <a:pt x="4590" y="9545"/>
                  </a:lnTo>
                  <a:lnTo>
                    <a:pt x="4620" y="9647"/>
                  </a:lnTo>
                  <a:lnTo>
                    <a:pt x="4729" y="9807"/>
                  </a:lnTo>
                  <a:lnTo>
                    <a:pt x="4703" y="9934"/>
                  </a:lnTo>
                  <a:lnTo>
                    <a:pt x="4589" y="10028"/>
                  </a:lnTo>
                  <a:lnTo>
                    <a:pt x="4485" y="9905"/>
                  </a:lnTo>
                  <a:lnTo>
                    <a:pt x="4398" y="9948"/>
                  </a:lnTo>
                  <a:lnTo>
                    <a:pt x="4460" y="10099"/>
                  </a:lnTo>
                  <a:lnTo>
                    <a:pt x="4558" y="10237"/>
                  </a:lnTo>
                  <a:lnTo>
                    <a:pt x="4639" y="10407"/>
                  </a:lnTo>
                  <a:lnTo>
                    <a:pt x="4716" y="10732"/>
                  </a:lnTo>
                  <a:lnTo>
                    <a:pt x="4705" y="10997"/>
                  </a:lnTo>
                  <a:lnTo>
                    <a:pt x="4587" y="11154"/>
                  </a:lnTo>
                  <a:lnTo>
                    <a:pt x="4430" y="11160"/>
                  </a:lnTo>
                  <a:lnTo>
                    <a:pt x="4375" y="11281"/>
                  </a:lnTo>
                  <a:lnTo>
                    <a:pt x="4289" y="11156"/>
                  </a:lnTo>
                  <a:cubicBezTo>
                    <a:pt x="4252" y="11136"/>
                    <a:pt x="4216" y="11114"/>
                    <a:pt x="4180" y="11088"/>
                  </a:cubicBezTo>
                  <a:cubicBezTo>
                    <a:pt x="4134" y="11055"/>
                    <a:pt x="4089" y="11017"/>
                    <a:pt x="4044" y="10979"/>
                  </a:cubicBezTo>
                  <a:cubicBezTo>
                    <a:pt x="3984" y="10930"/>
                    <a:pt x="3923" y="10882"/>
                    <a:pt x="3862" y="10835"/>
                  </a:cubicBezTo>
                  <a:lnTo>
                    <a:pt x="3803" y="10661"/>
                  </a:lnTo>
                  <a:lnTo>
                    <a:pt x="3784" y="10495"/>
                  </a:lnTo>
                  <a:lnTo>
                    <a:pt x="3841" y="10339"/>
                  </a:lnTo>
                  <a:lnTo>
                    <a:pt x="3888" y="10223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0" name="îşľíḋê"/>
            <p:cNvSpPr/>
            <p:nvPr/>
          </p:nvSpPr>
          <p:spPr>
            <a:xfrm>
              <a:off x="7558388" y="1310558"/>
              <a:ext cx="328933" cy="8952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7778" y="6595"/>
                  </a:moveTo>
                  <a:lnTo>
                    <a:pt x="10446" y="7621"/>
                  </a:lnTo>
                  <a:lnTo>
                    <a:pt x="11913" y="8186"/>
                  </a:lnTo>
                  <a:lnTo>
                    <a:pt x="12620" y="11749"/>
                  </a:lnTo>
                  <a:lnTo>
                    <a:pt x="14481" y="12643"/>
                  </a:lnTo>
                  <a:lnTo>
                    <a:pt x="16772" y="11668"/>
                  </a:lnTo>
                  <a:lnTo>
                    <a:pt x="18486" y="11668"/>
                  </a:lnTo>
                  <a:lnTo>
                    <a:pt x="20801" y="12156"/>
                  </a:lnTo>
                  <a:lnTo>
                    <a:pt x="21600" y="13283"/>
                  </a:lnTo>
                  <a:lnTo>
                    <a:pt x="19933" y="15944"/>
                  </a:lnTo>
                  <a:lnTo>
                    <a:pt x="17089" y="15944"/>
                  </a:lnTo>
                  <a:lnTo>
                    <a:pt x="16332" y="19345"/>
                  </a:lnTo>
                  <a:lnTo>
                    <a:pt x="16001" y="21600"/>
                  </a:lnTo>
                  <a:lnTo>
                    <a:pt x="14718" y="20625"/>
                  </a:lnTo>
                  <a:lnTo>
                    <a:pt x="14985" y="16005"/>
                  </a:lnTo>
                  <a:lnTo>
                    <a:pt x="13115" y="14553"/>
                  </a:lnTo>
                  <a:lnTo>
                    <a:pt x="9998" y="14309"/>
                  </a:lnTo>
                  <a:lnTo>
                    <a:pt x="8554" y="13334"/>
                  </a:lnTo>
                  <a:lnTo>
                    <a:pt x="6375" y="9273"/>
                  </a:lnTo>
                  <a:lnTo>
                    <a:pt x="4455" y="10004"/>
                  </a:lnTo>
                  <a:lnTo>
                    <a:pt x="647" y="10490"/>
                  </a:lnTo>
                  <a:lnTo>
                    <a:pt x="0" y="7648"/>
                  </a:lnTo>
                  <a:lnTo>
                    <a:pt x="1373" y="1494"/>
                  </a:lnTo>
                  <a:lnTo>
                    <a:pt x="2843" y="0"/>
                  </a:lnTo>
                  <a:lnTo>
                    <a:pt x="5108" y="1491"/>
                  </a:lnTo>
                  <a:lnTo>
                    <a:pt x="5617" y="3189"/>
                  </a:lnTo>
                  <a:lnTo>
                    <a:pt x="6572" y="5128"/>
                  </a:lnTo>
                  <a:lnTo>
                    <a:pt x="7778" y="6595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1" name="íşľíďê"/>
            <p:cNvSpPr/>
            <p:nvPr/>
          </p:nvSpPr>
          <p:spPr>
            <a:xfrm>
              <a:off x="9628653" y="2148074"/>
              <a:ext cx="217835" cy="25574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918" y="306"/>
                  </a:moveTo>
                  <a:lnTo>
                    <a:pt x="2649" y="0"/>
                  </a:lnTo>
                  <a:lnTo>
                    <a:pt x="4359" y="1473"/>
                  </a:lnTo>
                  <a:lnTo>
                    <a:pt x="4763" y="2920"/>
                  </a:lnTo>
                  <a:lnTo>
                    <a:pt x="5532" y="4452"/>
                  </a:lnTo>
                  <a:lnTo>
                    <a:pt x="7347" y="6386"/>
                  </a:lnTo>
                  <a:lnTo>
                    <a:pt x="9263" y="7065"/>
                  </a:lnTo>
                  <a:lnTo>
                    <a:pt x="12200" y="8654"/>
                  </a:lnTo>
                  <a:lnTo>
                    <a:pt x="15159" y="10100"/>
                  </a:lnTo>
                  <a:lnTo>
                    <a:pt x="16566" y="11032"/>
                  </a:lnTo>
                  <a:lnTo>
                    <a:pt x="17268" y="12134"/>
                  </a:lnTo>
                  <a:lnTo>
                    <a:pt x="17470" y="13346"/>
                  </a:lnTo>
                  <a:lnTo>
                    <a:pt x="16028" y="13005"/>
                  </a:lnTo>
                  <a:lnTo>
                    <a:pt x="14423" y="13403"/>
                  </a:lnTo>
                  <a:lnTo>
                    <a:pt x="14629" y="14594"/>
                  </a:lnTo>
                  <a:lnTo>
                    <a:pt x="16612" y="15959"/>
                  </a:lnTo>
                  <a:lnTo>
                    <a:pt x="18226" y="17825"/>
                  </a:lnTo>
                  <a:lnTo>
                    <a:pt x="20991" y="20121"/>
                  </a:lnTo>
                  <a:lnTo>
                    <a:pt x="21600" y="21600"/>
                  </a:lnTo>
                  <a:lnTo>
                    <a:pt x="18856" y="21600"/>
                  </a:lnTo>
                  <a:lnTo>
                    <a:pt x="16692" y="20075"/>
                  </a:lnTo>
                  <a:cubicBezTo>
                    <a:pt x="16027" y="19637"/>
                    <a:pt x="15479" y="19086"/>
                    <a:pt x="15082" y="18458"/>
                  </a:cubicBezTo>
                  <a:cubicBezTo>
                    <a:pt x="14796" y="18005"/>
                    <a:pt x="14594" y="17518"/>
                    <a:pt x="14481" y="17014"/>
                  </a:cubicBezTo>
                  <a:lnTo>
                    <a:pt x="13271" y="15138"/>
                  </a:lnTo>
                  <a:lnTo>
                    <a:pt x="12262" y="13005"/>
                  </a:lnTo>
                  <a:lnTo>
                    <a:pt x="10884" y="11071"/>
                  </a:lnTo>
                  <a:lnTo>
                    <a:pt x="9077" y="9201"/>
                  </a:lnTo>
                  <a:lnTo>
                    <a:pt x="7270" y="7413"/>
                  </a:lnTo>
                  <a:lnTo>
                    <a:pt x="5169" y="6059"/>
                  </a:lnTo>
                  <a:lnTo>
                    <a:pt x="4097" y="4751"/>
                  </a:lnTo>
                  <a:lnTo>
                    <a:pt x="2685" y="3332"/>
                  </a:lnTo>
                  <a:lnTo>
                    <a:pt x="0" y="1690"/>
                  </a:lnTo>
                  <a:lnTo>
                    <a:pt x="918" y="30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2" name="iš1íďê"/>
            <p:cNvSpPr/>
            <p:nvPr/>
          </p:nvSpPr>
          <p:spPr>
            <a:xfrm>
              <a:off x="9834882" y="2436351"/>
              <a:ext cx="152671" cy="14522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216" y="0"/>
                  </a:moveTo>
                  <a:lnTo>
                    <a:pt x="3327" y="2686"/>
                  </a:lnTo>
                  <a:lnTo>
                    <a:pt x="5129" y="3465"/>
                  </a:lnTo>
                  <a:lnTo>
                    <a:pt x="5987" y="5412"/>
                  </a:lnTo>
                  <a:lnTo>
                    <a:pt x="8960" y="8066"/>
                  </a:lnTo>
                  <a:lnTo>
                    <a:pt x="13176" y="8066"/>
                  </a:lnTo>
                  <a:lnTo>
                    <a:pt x="16240" y="8060"/>
                  </a:lnTo>
                  <a:lnTo>
                    <a:pt x="20071" y="9506"/>
                  </a:lnTo>
                  <a:lnTo>
                    <a:pt x="21600" y="11754"/>
                  </a:lnTo>
                  <a:lnTo>
                    <a:pt x="18242" y="13299"/>
                  </a:lnTo>
                  <a:lnTo>
                    <a:pt x="16138" y="13894"/>
                  </a:lnTo>
                  <a:lnTo>
                    <a:pt x="16857" y="17337"/>
                  </a:lnTo>
                  <a:lnTo>
                    <a:pt x="14039" y="17181"/>
                  </a:lnTo>
                  <a:lnTo>
                    <a:pt x="12762" y="16136"/>
                  </a:lnTo>
                  <a:cubicBezTo>
                    <a:pt x="11828" y="15985"/>
                    <a:pt x="10901" y="15786"/>
                    <a:pt x="9986" y="15541"/>
                  </a:cubicBezTo>
                  <a:cubicBezTo>
                    <a:pt x="9104" y="15304"/>
                    <a:pt x="8234" y="15024"/>
                    <a:pt x="7377" y="14702"/>
                  </a:cubicBezTo>
                  <a:lnTo>
                    <a:pt x="5842" y="15002"/>
                  </a:lnTo>
                  <a:lnTo>
                    <a:pt x="5992" y="19096"/>
                  </a:lnTo>
                  <a:lnTo>
                    <a:pt x="4895" y="21600"/>
                  </a:lnTo>
                  <a:lnTo>
                    <a:pt x="2646" y="18495"/>
                  </a:lnTo>
                  <a:lnTo>
                    <a:pt x="2215" y="16698"/>
                  </a:lnTo>
                  <a:lnTo>
                    <a:pt x="499" y="14902"/>
                  </a:lnTo>
                  <a:lnTo>
                    <a:pt x="34" y="12773"/>
                  </a:lnTo>
                  <a:cubicBezTo>
                    <a:pt x="789" y="12296"/>
                    <a:pt x="1459" y="11687"/>
                    <a:pt x="2015" y="10971"/>
                  </a:cubicBezTo>
                  <a:cubicBezTo>
                    <a:pt x="2581" y="10241"/>
                    <a:pt x="3020" y="9412"/>
                    <a:pt x="3310" y="8523"/>
                  </a:cubicBezTo>
                  <a:lnTo>
                    <a:pt x="1535" y="5374"/>
                  </a:lnTo>
                  <a:lnTo>
                    <a:pt x="0" y="3428"/>
                  </a:lnTo>
                  <a:lnTo>
                    <a:pt x="1216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3" name="ïŝ1ïḋè"/>
            <p:cNvSpPr/>
            <p:nvPr/>
          </p:nvSpPr>
          <p:spPr>
            <a:xfrm>
              <a:off x="9716338" y="2591817"/>
              <a:ext cx="274646" cy="26585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4831" y="0"/>
                  </a:moveTo>
                  <a:lnTo>
                    <a:pt x="16152" y="752"/>
                  </a:lnTo>
                  <a:lnTo>
                    <a:pt x="17169" y="1568"/>
                  </a:lnTo>
                  <a:lnTo>
                    <a:pt x="18839" y="1893"/>
                  </a:lnTo>
                  <a:lnTo>
                    <a:pt x="18839" y="3442"/>
                  </a:lnTo>
                  <a:lnTo>
                    <a:pt x="19262" y="4642"/>
                  </a:lnTo>
                  <a:lnTo>
                    <a:pt x="19979" y="5617"/>
                  </a:lnTo>
                  <a:lnTo>
                    <a:pt x="19182" y="6899"/>
                  </a:lnTo>
                  <a:lnTo>
                    <a:pt x="19182" y="8099"/>
                  </a:lnTo>
                  <a:lnTo>
                    <a:pt x="19662" y="9375"/>
                  </a:lnTo>
                  <a:lnTo>
                    <a:pt x="20216" y="10435"/>
                  </a:lnTo>
                  <a:lnTo>
                    <a:pt x="20594" y="11892"/>
                  </a:lnTo>
                  <a:lnTo>
                    <a:pt x="21520" y="13554"/>
                  </a:lnTo>
                  <a:lnTo>
                    <a:pt x="21600" y="15848"/>
                  </a:lnTo>
                  <a:lnTo>
                    <a:pt x="20167" y="17076"/>
                  </a:lnTo>
                  <a:lnTo>
                    <a:pt x="18837" y="17726"/>
                  </a:lnTo>
                  <a:lnTo>
                    <a:pt x="16684" y="18109"/>
                  </a:lnTo>
                  <a:lnTo>
                    <a:pt x="15274" y="18188"/>
                  </a:lnTo>
                  <a:lnTo>
                    <a:pt x="13867" y="18430"/>
                  </a:lnTo>
                  <a:lnTo>
                    <a:pt x="13462" y="19798"/>
                  </a:lnTo>
                  <a:lnTo>
                    <a:pt x="13164" y="20810"/>
                  </a:lnTo>
                  <a:lnTo>
                    <a:pt x="12474" y="21600"/>
                  </a:lnTo>
                  <a:lnTo>
                    <a:pt x="11162" y="19907"/>
                  </a:lnTo>
                  <a:lnTo>
                    <a:pt x="10416" y="19251"/>
                  </a:lnTo>
                  <a:lnTo>
                    <a:pt x="7383" y="19114"/>
                  </a:lnTo>
                  <a:lnTo>
                    <a:pt x="4329" y="19388"/>
                  </a:lnTo>
                  <a:lnTo>
                    <a:pt x="1907" y="20174"/>
                  </a:lnTo>
                  <a:lnTo>
                    <a:pt x="0" y="18923"/>
                  </a:lnTo>
                  <a:lnTo>
                    <a:pt x="1177" y="17804"/>
                  </a:lnTo>
                  <a:lnTo>
                    <a:pt x="2674" y="17668"/>
                  </a:lnTo>
                  <a:lnTo>
                    <a:pt x="3680" y="16334"/>
                  </a:lnTo>
                  <a:lnTo>
                    <a:pt x="4960" y="15541"/>
                  </a:lnTo>
                  <a:lnTo>
                    <a:pt x="6637" y="16033"/>
                  </a:lnTo>
                  <a:lnTo>
                    <a:pt x="8203" y="16279"/>
                  </a:lnTo>
                  <a:lnTo>
                    <a:pt x="9693" y="15161"/>
                  </a:lnTo>
                  <a:lnTo>
                    <a:pt x="10727" y="14180"/>
                  </a:lnTo>
                  <a:lnTo>
                    <a:pt x="13446" y="12244"/>
                  </a:lnTo>
                  <a:lnTo>
                    <a:pt x="14243" y="11348"/>
                  </a:lnTo>
                  <a:lnTo>
                    <a:pt x="16242" y="10719"/>
                  </a:lnTo>
                  <a:lnTo>
                    <a:pt x="16482" y="9003"/>
                  </a:lnTo>
                  <a:lnTo>
                    <a:pt x="16482" y="7470"/>
                  </a:lnTo>
                  <a:lnTo>
                    <a:pt x="14963" y="5446"/>
                  </a:lnTo>
                  <a:lnTo>
                    <a:pt x="14030" y="3313"/>
                  </a:lnTo>
                  <a:lnTo>
                    <a:pt x="13976" y="2082"/>
                  </a:lnTo>
                  <a:lnTo>
                    <a:pt x="13500" y="1100"/>
                  </a:lnTo>
                  <a:lnTo>
                    <a:pt x="14831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4" name="iṡļïdé"/>
            <p:cNvSpPr/>
            <p:nvPr/>
          </p:nvSpPr>
          <p:spPr>
            <a:xfrm>
              <a:off x="9773896" y="2850018"/>
              <a:ext cx="47636" cy="4257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5130" y="2820"/>
                  </a:moveTo>
                  <a:lnTo>
                    <a:pt x="3175" y="0"/>
                  </a:lnTo>
                  <a:lnTo>
                    <a:pt x="0" y="4621"/>
                  </a:lnTo>
                  <a:lnTo>
                    <a:pt x="4230" y="10217"/>
                  </a:lnTo>
                  <a:lnTo>
                    <a:pt x="4401" y="19722"/>
                  </a:lnTo>
                  <a:lnTo>
                    <a:pt x="14203" y="21600"/>
                  </a:lnTo>
                  <a:lnTo>
                    <a:pt x="18813" y="14767"/>
                  </a:lnTo>
                  <a:lnTo>
                    <a:pt x="21600" y="929"/>
                  </a:lnTo>
                  <a:lnTo>
                    <a:pt x="15130" y="282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5" name="ïšḷiḑe"/>
            <p:cNvSpPr/>
            <p:nvPr/>
          </p:nvSpPr>
          <p:spPr>
            <a:xfrm>
              <a:off x="9703522" y="2858648"/>
              <a:ext cx="58652" cy="8304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5179" y="0"/>
                  </a:moveTo>
                  <a:lnTo>
                    <a:pt x="10237" y="2528"/>
                  </a:lnTo>
                  <a:lnTo>
                    <a:pt x="16136" y="4696"/>
                  </a:lnTo>
                  <a:lnTo>
                    <a:pt x="19977" y="6514"/>
                  </a:lnTo>
                  <a:lnTo>
                    <a:pt x="19602" y="11221"/>
                  </a:lnTo>
                  <a:lnTo>
                    <a:pt x="20976" y="14878"/>
                  </a:lnTo>
                  <a:lnTo>
                    <a:pt x="21600" y="19246"/>
                  </a:lnTo>
                  <a:lnTo>
                    <a:pt x="18618" y="21600"/>
                  </a:lnTo>
                  <a:lnTo>
                    <a:pt x="11299" y="20100"/>
                  </a:lnTo>
                  <a:lnTo>
                    <a:pt x="11672" y="15196"/>
                  </a:lnTo>
                  <a:lnTo>
                    <a:pt x="4821" y="10992"/>
                  </a:lnTo>
                  <a:lnTo>
                    <a:pt x="1366" y="8562"/>
                  </a:lnTo>
                  <a:lnTo>
                    <a:pt x="0" y="4533"/>
                  </a:lnTo>
                  <a:lnTo>
                    <a:pt x="5179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6" name="iśḷïḍè"/>
            <p:cNvSpPr/>
            <p:nvPr/>
          </p:nvSpPr>
          <p:spPr>
            <a:xfrm>
              <a:off x="9478424" y="3163043"/>
              <a:ext cx="55804" cy="10755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570">
                  <a:moveTo>
                    <a:pt x="10688" y="0"/>
                  </a:moveTo>
                  <a:lnTo>
                    <a:pt x="7165" y="3027"/>
                  </a:lnTo>
                  <a:lnTo>
                    <a:pt x="5618" y="8797"/>
                  </a:lnTo>
                  <a:lnTo>
                    <a:pt x="0" y="12556"/>
                  </a:lnTo>
                  <a:lnTo>
                    <a:pt x="2313" y="15996"/>
                  </a:lnTo>
                  <a:lnTo>
                    <a:pt x="6119" y="18152"/>
                  </a:lnTo>
                  <a:lnTo>
                    <a:pt x="12017" y="21600"/>
                  </a:lnTo>
                  <a:lnTo>
                    <a:pt x="18421" y="20856"/>
                  </a:lnTo>
                  <a:lnTo>
                    <a:pt x="19994" y="15920"/>
                  </a:lnTo>
                  <a:lnTo>
                    <a:pt x="19601" y="12480"/>
                  </a:lnTo>
                  <a:cubicBezTo>
                    <a:pt x="20082" y="11316"/>
                    <a:pt x="20475" y="10143"/>
                    <a:pt x="20780" y="8963"/>
                  </a:cubicBezTo>
                  <a:cubicBezTo>
                    <a:pt x="21337" y="6812"/>
                    <a:pt x="21600" y="4643"/>
                    <a:pt x="21567" y="2472"/>
                  </a:cubicBezTo>
                  <a:lnTo>
                    <a:pt x="10688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7" name="ïś1îdè"/>
            <p:cNvSpPr/>
            <p:nvPr/>
          </p:nvSpPr>
          <p:spPr>
            <a:xfrm>
              <a:off x="9135285" y="3359667"/>
              <a:ext cx="61216" cy="6416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0237" y="806"/>
                  </a:moveTo>
                  <a:lnTo>
                    <a:pt x="13014" y="0"/>
                  </a:lnTo>
                  <a:lnTo>
                    <a:pt x="4311" y="2387"/>
                  </a:lnTo>
                  <a:lnTo>
                    <a:pt x="1595" y="5661"/>
                  </a:lnTo>
                  <a:lnTo>
                    <a:pt x="0" y="10054"/>
                  </a:lnTo>
                  <a:lnTo>
                    <a:pt x="1800" y="15494"/>
                  </a:lnTo>
                  <a:lnTo>
                    <a:pt x="5016" y="21600"/>
                  </a:lnTo>
                  <a:lnTo>
                    <a:pt x="11327" y="20806"/>
                  </a:lnTo>
                  <a:lnTo>
                    <a:pt x="13480" y="14360"/>
                  </a:lnTo>
                  <a:lnTo>
                    <a:pt x="21600" y="6554"/>
                  </a:lnTo>
                  <a:lnTo>
                    <a:pt x="20237" y="80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8" name="îş1îďe"/>
            <p:cNvSpPr/>
            <p:nvPr/>
          </p:nvSpPr>
          <p:spPr>
            <a:xfrm>
              <a:off x="9517257" y="3403769"/>
              <a:ext cx="158867" cy="20789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6205" y="214"/>
                  </a:moveTo>
                  <a:lnTo>
                    <a:pt x="2995" y="0"/>
                  </a:lnTo>
                  <a:lnTo>
                    <a:pt x="2584" y="2552"/>
                  </a:lnTo>
                  <a:lnTo>
                    <a:pt x="3044" y="4581"/>
                  </a:lnTo>
                  <a:lnTo>
                    <a:pt x="2030" y="7340"/>
                  </a:lnTo>
                  <a:lnTo>
                    <a:pt x="0" y="9509"/>
                  </a:lnTo>
                  <a:cubicBezTo>
                    <a:pt x="160" y="10395"/>
                    <a:pt x="581" y="11243"/>
                    <a:pt x="1232" y="11988"/>
                  </a:cubicBezTo>
                  <a:cubicBezTo>
                    <a:pt x="2023" y="12895"/>
                    <a:pt x="3124" y="13621"/>
                    <a:pt x="4418" y="14087"/>
                  </a:cubicBezTo>
                  <a:lnTo>
                    <a:pt x="5236" y="15133"/>
                  </a:lnTo>
                  <a:lnTo>
                    <a:pt x="7310" y="17966"/>
                  </a:lnTo>
                  <a:lnTo>
                    <a:pt x="8555" y="18981"/>
                  </a:lnTo>
                  <a:lnTo>
                    <a:pt x="11367" y="20065"/>
                  </a:lnTo>
                  <a:lnTo>
                    <a:pt x="14409" y="20170"/>
                  </a:lnTo>
                  <a:lnTo>
                    <a:pt x="16201" y="20275"/>
                  </a:lnTo>
                  <a:lnTo>
                    <a:pt x="18690" y="21010"/>
                  </a:lnTo>
                  <a:lnTo>
                    <a:pt x="21410" y="21600"/>
                  </a:lnTo>
                  <a:lnTo>
                    <a:pt x="21600" y="19654"/>
                  </a:lnTo>
                  <a:lnTo>
                    <a:pt x="20730" y="18749"/>
                  </a:lnTo>
                  <a:lnTo>
                    <a:pt x="19543" y="17743"/>
                  </a:lnTo>
                  <a:lnTo>
                    <a:pt x="15953" y="18233"/>
                  </a:lnTo>
                  <a:cubicBezTo>
                    <a:pt x="15448" y="18445"/>
                    <a:pt x="14862" y="18519"/>
                    <a:pt x="14294" y="18443"/>
                  </a:cubicBezTo>
                  <a:cubicBezTo>
                    <a:pt x="13070" y="18278"/>
                    <a:pt x="12157" y="17495"/>
                    <a:pt x="12093" y="16553"/>
                  </a:cubicBezTo>
                  <a:lnTo>
                    <a:pt x="9471" y="15298"/>
                  </a:lnTo>
                  <a:lnTo>
                    <a:pt x="8693" y="14218"/>
                  </a:lnTo>
                  <a:lnTo>
                    <a:pt x="8601" y="12924"/>
                  </a:lnTo>
                  <a:cubicBezTo>
                    <a:pt x="9108" y="12238"/>
                    <a:pt x="9615" y="11551"/>
                    <a:pt x="10122" y="10864"/>
                  </a:cubicBezTo>
                  <a:cubicBezTo>
                    <a:pt x="10531" y="10309"/>
                    <a:pt x="10940" y="9754"/>
                    <a:pt x="11349" y="9198"/>
                  </a:cubicBezTo>
                  <a:lnTo>
                    <a:pt x="11759" y="7593"/>
                  </a:lnTo>
                  <a:lnTo>
                    <a:pt x="9915" y="5459"/>
                  </a:lnTo>
                  <a:lnTo>
                    <a:pt x="8117" y="3260"/>
                  </a:lnTo>
                  <a:lnTo>
                    <a:pt x="6205" y="214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9" name="išḷiḋê"/>
            <p:cNvSpPr/>
            <p:nvPr/>
          </p:nvSpPr>
          <p:spPr>
            <a:xfrm>
              <a:off x="9453604" y="3685864"/>
              <a:ext cx="89307" cy="9699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19908" w="20505">
                  <a:moveTo>
                    <a:pt x="17580" y="0"/>
                  </a:moveTo>
                  <a:lnTo>
                    <a:pt x="14738" y="1728"/>
                  </a:lnTo>
                  <a:lnTo>
                    <a:pt x="10679" y="5098"/>
                  </a:lnTo>
                  <a:lnTo>
                    <a:pt x="8216" y="7569"/>
                  </a:lnTo>
                  <a:lnTo>
                    <a:pt x="8222" y="12060"/>
                  </a:lnTo>
                  <a:lnTo>
                    <a:pt x="5046" y="14125"/>
                  </a:lnTo>
                  <a:cubicBezTo>
                    <a:pt x="3326" y="12967"/>
                    <a:pt x="832" y="13677"/>
                    <a:pt x="191" y="15507"/>
                  </a:cubicBezTo>
                  <a:cubicBezTo>
                    <a:pt x="-1095" y="19179"/>
                    <a:pt x="4427" y="21600"/>
                    <a:pt x="6929" y="18462"/>
                  </a:cubicBezTo>
                  <a:lnTo>
                    <a:pt x="10638" y="16258"/>
                  </a:lnTo>
                  <a:lnTo>
                    <a:pt x="12739" y="13426"/>
                  </a:lnTo>
                  <a:lnTo>
                    <a:pt x="14530" y="11490"/>
                  </a:lnTo>
                  <a:lnTo>
                    <a:pt x="18733" y="6592"/>
                  </a:lnTo>
                  <a:lnTo>
                    <a:pt x="20505" y="1980"/>
                  </a:lnTo>
                  <a:lnTo>
                    <a:pt x="1758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60" name="íṩḻîḑe"/>
            <p:cNvSpPr/>
            <p:nvPr/>
          </p:nvSpPr>
          <p:spPr>
            <a:xfrm>
              <a:off x="9553899" y="3604386"/>
              <a:ext cx="41967" cy="4163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5824" y="0"/>
                  </a:moveTo>
                  <a:lnTo>
                    <a:pt x="0" y="3997"/>
                  </a:lnTo>
                  <a:lnTo>
                    <a:pt x="7260" y="15507"/>
                  </a:lnTo>
                  <a:lnTo>
                    <a:pt x="11327" y="21600"/>
                  </a:lnTo>
                  <a:lnTo>
                    <a:pt x="21600" y="21076"/>
                  </a:lnTo>
                  <a:lnTo>
                    <a:pt x="15668" y="7101"/>
                  </a:lnTo>
                  <a:lnTo>
                    <a:pt x="5824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61" name="işľïḋé"/>
            <p:cNvSpPr/>
            <p:nvPr/>
          </p:nvSpPr>
          <p:spPr>
            <a:xfrm>
              <a:off x="9690104" y="3635830"/>
              <a:ext cx="70568" cy="4907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3112" y="90"/>
                  </a:moveTo>
                  <a:lnTo>
                    <a:pt x="0" y="1424"/>
                  </a:lnTo>
                  <a:lnTo>
                    <a:pt x="3236" y="8466"/>
                  </a:lnTo>
                  <a:lnTo>
                    <a:pt x="8121" y="17785"/>
                  </a:lnTo>
                  <a:lnTo>
                    <a:pt x="13518" y="21155"/>
                  </a:lnTo>
                  <a:lnTo>
                    <a:pt x="21600" y="21600"/>
                  </a:lnTo>
                  <a:lnTo>
                    <a:pt x="17669" y="11727"/>
                  </a:lnTo>
                  <a:lnTo>
                    <a:pt x="14063" y="7299"/>
                  </a:lnTo>
                  <a:lnTo>
                    <a:pt x="10768" y="6411"/>
                  </a:lnTo>
                  <a:lnTo>
                    <a:pt x="7589" y="0"/>
                  </a:lnTo>
                  <a:lnTo>
                    <a:pt x="3112" y="9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62" name="iṧlîďê"/>
            <p:cNvSpPr/>
            <p:nvPr/>
          </p:nvSpPr>
          <p:spPr>
            <a:xfrm>
              <a:off x="9646111" y="3565738"/>
              <a:ext cx="19467" cy="2534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0404" y="4234"/>
                  </a:moveTo>
                  <a:lnTo>
                    <a:pt x="5083" y="0"/>
                  </a:lnTo>
                  <a:lnTo>
                    <a:pt x="0" y="11342"/>
                  </a:lnTo>
                  <a:lnTo>
                    <a:pt x="21600" y="21600"/>
                  </a:lnTo>
                  <a:lnTo>
                    <a:pt x="20404" y="4234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63" name="iṣlíḋe"/>
            <p:cNvSpPr/>
            <p:nvPr/>
          </p:nvSpPr>
          <p:spPr>
            <a:xfrm>
              <a:off x="9594891" y="3654803"/>
              <a:ext cx="47691" cy="4898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9899" y="3302"/>
                  </a:moveTo>
                  <a:cubicBezTo>
                    <a:pt x="9224" y="3989"/>
                    <a:pt x="8549" y="4676"/>
                    <a:pt x="7875" y="5363"/>
                  </a:cubicBezTo>
                  <a:cubicBezTo>
                    <a:pt x="7200" y="6049"/>
                    <a:pt x="6525" y="6736"/>
                    <a:pt x="5850" y="7423"/>
                  </a:cubicBezTo>
                  <a:lnTo>
                    <a:pt x="0" y="13749"/>
                  </a:lnTo>
                  <a:lnTo>
                    <a:pt x="5955" y="20264"/>
                  </a:lnTo>
                  <a:lnTo>
                    <a:pt x="13153" y="21600"/>
                  </a:lnTo>
                  <a:lnTo>
                    <a:pt x="16685" y="18073"/>
                  </a:lnTo>
                  <a:lnTo>
                    <a:pt x="16244" y="11856"/>
                  </a:lnTo>
                  <a:lnTo>
                    <a:pt x="21600" y="2243"/>
                  </a:lnTo>
                  <a:lnTo>
                    <a:pt x="15783" y="0"/>
                  </a:lnTo>
                  <a:lnTo>
                    <a:pt x="9899" y="3302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64" name="îṡḻîḓé"/>
            <p:cNvSpPr/>
            <p:nvPr/>
          </p:nvSpPr>
          <p:spPr>
            <a:xfrm>
              <a:off x="9632393" y="3706816"/>
              <a:ext cx="37284" cy="5490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7580" y="0"/>
                  </a:moveTo>
                  <a:lnTo>
                    <a:pt x="5492" y="4637"/>
                  </a:lnTo>
                  <a:lnTo>
                    <a:pt x="0" y="9562"/>
                  </a:lnTo>
                  <a:lnTo>
                    <a:pt x="532" y="14978"/>
                  </a:lnTo>
                  <a:lnTo>
                    <a:pt x="5198" y="17362"/>
                  </a:lnTo>
                  <a:lnTo>
                    <a:pt x="8142" y="21600"/>
                  </a:lnTo>
                  <a:lnTo>
                    <a:pt x="17499" y="19994"/>
                  </a:lnTo>
                  <a:lnTo>
                    <a:pt x="17499" y="13520"/>
                  </a:lnTo>
                  <a:lnTo>
                    <a:pt x="21600" y="9579"/>
                  </a:lnTo>
                  <a:lnTo>
                    <a:pt x="19856" y="4413"/>
                  </a:lnTo>
                  <a:lnTo>
                    <a:pt x="14429" y="2161"/>
                  </a:lnTo>
                  <a:lnTo>
                    <a:pt x="758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65" name="íş1iḑê"/>
            <p:cNvSpPr/>
            <p:nvPr/>
          </p:nvSpPr>
          <p:spPr>
            <a:xfrm>
              <a:off x="9681665" y="3678031"/>
              <a:ext cx="29941" cy="5100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0374" y="2282"/>
                  </a:moveTo>
                  <a:lnTo>
                    <a:pt x="2301" y="0"/>
                  </a:lnTo>
                  <a:lnTo>
                    <a:pt x="0" y="4114"/>
                  </a:lnTo>
                  <a:lnTo>
                    <a:pt x="8942" y="8249"/>
                  </a:lnTo>
                  <a:lnTo>
                    <a:pt x="10410" y="16662"/>
                  </a:lnTo>
                  <a:lnTo>
                    <a:pt x="13285" y="21600"/>
                  </a:lnTo>
                  <a:lnTo>
                    <a:pt x="21600" y="19354"/>
                  </a:lnTo>
                  <a:lnTo>
                    <a:pt x="20132" y="10993"/>
                  </a:lnTo>
                  <a:lnTo>
                    <a:pt x="10374" y="2282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66" name="íśḷïḍe"/>
            <p:cNvSpPr/>
            <p:nvPr/>
          </p:nvSpPr>
          <p:spPr>
            <a:xfrm>
              <a:off x="9628583" y="3726518"/>
              <a:ext cx="162677" cy="15878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246">
                  <a:moveTo>
                    <a:pt x="15618" y="0"/>
                  </a:moveTo>
                  <a:lnTo>
                    <a:pt x="14068" y="137"/>
                  </a:lnTo>
                  <a:lnTo>
                    <a:pt x="13901" y="3471"/>
                  </a:lnTo>
                  <a:lnTo>
                    <a:pt x="11653" y="5499"/>
                  </a:lnTo>
                  <a:lnTo>
                    <a:pt x="9433" y="7154"/>
                  </a:lnTo>
                  <a:lnTo>
                    <a:pt x="8019" y="8935"/>
                  </a:lnTo>
                  <a:lnTo>
                    <a:pt x="6129" y="8803"/>
                  </a:lnTo>
                  <a:lnTo>
                    <a:pt x="4020" y="7291"/>
                  </a:lnTo>
                  <a:lnTo>
                    <a:pt x="1658" y="8253"/>
                  </a:lnTo>
                  <a:lnTo>
                    <a:pt x="1029" y="10864"/>
                  </a:lnTo>
                  <a:lnTo>
                    <a:pt x="0" y="12771"/>
                  </a:lnTo>
                  <a:lnTo>
                    <a:pt x="3621" y="12908"/>
                  </a:lnTo>
                  <a:lnTo>
                    <a:pt x="5425" y="10801"/>
                  </a:lnTo>
                  <a:lnTo>
                    <a:pt x="6970" y="11345"/>
                  </a:lnTo>
                  <a:lnTo>
                    <a:pt x="8696" y="13544"/>
                  </a:lnTo>
                  <a:lnTo>
                    <a:pt x="8696" y="16286"/>
                  </a:lnTo>
                  <a:lnTo>
                    <a:pt x="10584" y="19825"/>
                  </a:lnTo>
                  <a:lnTo>
                    <a:pt x="11691" y="21600"/>
                  </a:lnTo>
                  <a:lnTo>
                    <a:pt x="13329" y="20592"/>
                  </a:lnTo>
                  <a:lnTo>
                    <a:pt x="14785" y="19539"/>
                  </a:lnTo>
                  <a:lnTo>
                    <a:pt x="16955" y="20226"/>
                  </a:lnTo>
                  <a:lnTo>
                    <a:pt x="17088" y="18955"/>
                  </a:lnTo>
                  <a:lnTo>
                    <a:pt x="14658" y="17037"/>
                  </a:lnTo>
                  <a:lnTo>
                    <a:pt x="14525" y="14747"/>
                  </a:lnTo>
                  <a:lnTo>
                    <a:pt x="15986" y="13831"/>
                  </a:lnTo>
                  <a:lnTo>
                    <a:pt x="18372" y="14380"/>
                  </a:lnTo>
                  <a:lnTo>
                    <a:pt x="18632" y="17071"/>
                  </a:lnTo>
                  <a:cubicBezTo>
                    <a:pt x="19138" y="17458"/>
                    <a:pt x="19818" y="17494"/>
                    <a:pt x="20359" y="17163"/>
                  </a:cubicBezTo>
                  <a:cubicBezTo>
                    <a:pt x="21600" y="16403"/>
                    <a:pt x="21524" y="14520"/>
                    <a:pt x="20226" y="13871"/>
                  </a:cubicBezTo>
                  <a:cubicBezTo>
                    <a:pt x="19707" y="12622"/>
                    <a:pt x="19161" y="11385"/>
                    <a:pt x="18588" y="10161"/>
                  </a:cubicBezTo>
                  <a:cubicBezTo>
                    <a:pt x="18105" y="9128"/>
                    <a:pt x="17603" y="8105"/>
                    <a:pt x="17082" y="7092"/>
                  </a:cubicBezTo>
                  <a:lnTo>
                    <a:pt x="16551" y="3382"/>
                  </a:lnTo>
                  <a:lnTo>
                    <a:pt x="15618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67" name="ïṧḷíḍe"/>
            <p:cNvSpPr/>
            <p:nvPr/>
          </p:nvSpPr>
          <p:spPr>
            <a:xfrm>
              <a:off x="9187751" y="3843193"/>
              <a:ext cx="329761" cy="38120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7693" y="182"/>
                  </a:moveTo>
                  <a:lnTo>
                    <a:pt x="19070" y="0"/>
                  </a:lnTo>
                  <a:lnTo>
                    <a:pt x="20340" y="1335"/>
                  </a:lnTo>
                  <a:lnTo>
                    <a:pt x="21003" y="2362"/>
                  </a:lnTo>
                  <a:lnTo>
                    <a:pt x="21600" y="2990"/>
                  </a:lnTo>
                  <a:lnTo>
                    <a:pt x="21001" y="3848"/>
                  </a:lnTo>
                  <a:lnTo>
                    <a:pt x="20512" y="4459"/>
                  </a:lnTo>
                  <a:lnTo>
                    <a:pt x="19915" y="5222"/>
                  </a:lnTo>
                  <a:lnTo>
                    <a:pt x="19382" y="6290"/>
                  </a:lnTo>
                  <a:lnTo>
                    <a:pt x="19382" y="7432"/>
                  </a:lnTo>
                  <a:lnTo>
                    <a:pt x="19626" y="8233"/>
                  </a:lnTo>
                  <a:lnTo>
                    <a:pt x="20490" y="9318"/>
                  </a:lnTo>
                  <a:lnTo>
                    <a:pt x="21464" y="10423"/>
                  </a:lnTo>
                  <a:lnTo>
                    <a:pt x="21531" y="12044"/>
                  </a:lnTo>
                  <a:lnTo>
                    <a:pt x="19671" y="12598"/>
                  </a:lnTo>
                  <a:lnTo>
                    <a:pt x="19271" y="13509"/>
                  </a:lnTo>
                  <a:lnTo>
                    <a:pt x="19427" y="14768"/>
                  </a:lnTo>
                  <a:lnTo>
                    <a:pt x="18783" y="15910"/>
                  </a:lnTo>
                  <a:lnTo>
                    <a:pt x="18030" y="16900"/>
                  </a:lnTo>
                  <a:lnTo>
                    <a:pt x="16831" y="17925"/>
                  </a:lnTo>
                  <a:lnTo>
                    <a:pt x="16378" y="19125"/>
                  </a:lnTo>
                  <a:lnTo>
                    <a:pt x="15584" y="20935"/>
                  </a:lnTo>
                  <a:lnTo>
                    <a:pt x="14482" y="21600"/>
                  </a:lnTo>
                  <a:lnTo>
                    <a:pt x="13585" y="21028"/>
                  </a:lnTo>
                  <a:lnTo>
                    <a:pt x="12212" y="20589"/>
                  </a:lnTo>
                  <a:lnTo>
                    <a:pt x="11498" y="20436"/>
                  </a:lnTo>
                  <a:lnTo>
                    <a:pt x="10252" y="20665"/>
                  </a:lnTo>
                  <a:lnTo>
                    <a:pt x="9540" y="20665"/>
                  </a:lnTo>
                  <a:lnTo>
                    <a:pt x="7603" y="20436"/>
                  </a:lnTo>
                  <a:lnTo>
                    <a:pt x="6274" y="20172"/>
                  </a:lnTo>
                  <a:lnTo>
                    <a:pt x="4280" y="19885"/>
                  </a:lnTo>
                  <a:lnTo>
                    <a:pt x="3374" y="19375"/>
                  </a:lnTo>
                  <a:lnTo>
                    <a:pt x="2783" y="17734"/>
                  </a:lnTo>
                  <a:lnTo>
                    <a:pt x="1530" y="16227"/>
                  </a:lnTo>
                  <a:cubicBezTo>
                    <a:pt x="1300" y="15735"/>
                    <a:pt x="1078" y="15241"/>
                    <a:pt x="863" y="14744"/>
                  </a:cubicBezTo>
                  <a:cubicBezTo>
                    <a:pt x="560" y="14044"/>
                    <a:pt x="273" y="13340"/>
                    <a:pt x="0" y="12631"/>
                  </a:cubicBezTo>
                  <a:lnTo>
                    <a:pt x="197" y="11603"/>
                  </a:lnTo>
                  <a:lnTo>
                    <a:pt x="1259" y="10406"/>
                  </a:lnTo>
                  <a:lnTo>
                    <a:pt x="2436" y="9948"/>
                  </a:lnTo>
                  <a:lnTo>
                    <a:pt x="2902" y="10864"/>
                  </a:lnTo>
                  <a:lnTo>
                    <a:pt x="3946" y="11529"/>
                  </a:lnTo>
                  <a:lnTo>
                    <a:pt x="4323" y="10976"/>
                  </a:lnTo>
                  <a:lnTo>
                    <a:pt x="4723" y="9946"/>
                  </a:lnTo>
                  <a:lnTo>
                    <a:pt x="5431" y="9223"/>
                  </a:lnTo>
                  <a:lnTo>
                    <a:pt x="6230" y="8765"/>
                  </a:lnTo>
                  <a:lnTo>
                    <a:pt x="7338" y="8307"/>
                  </a:lnTo>
                  <a:lnTo>
                    <a:pt x="8604" y="7735"/>
                  </a:lnTo>
                  <a:lnTo>
                    <a:pt x="9378" y="7184"/>
                  </a:lnTo>
                  <a:lnTo>
                    <a:pt x="10242" y="5586"/>
                  </a:lnTo>
                  <a:lnTo>
                    <a:pt x="10927" y="5033"/>
                  </a:lnTo>
                  <a:lnTo>
                    <a:pt x="11838" y="4480"/>
                  </a:lnTo>
                  <a:lnTo>
                    <a:pt x="12570" y="4251"/>
                  </a:lnTo>
                  <a:lnTo>
                    <a:pt x="13392" y="4041"/>
                  </a:lnTo>
                  <a:lnTo>
                    <a:pt x="14386" y="3302"/>
                  </a:lnTo>
                  <a:lnTo>
                    <a:pt x="15319" y="2405"/>
                  </a:lnTo>
                  <a:lnTo>
                    <a:pt x="16229" y="1451"/>
                  </a:lnTo>
                  <a:lnTo>
                    <a:pt x="17693" y="182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68" name="ïṩ1ïďé"/>
            <p:cNvSpPr/>
            <p:nvPr/>
          </p:nvSpPr>
          <p:spPr>
            <a:xfrm>
              <a:off x="9518950" y="4026819"/>
              <a:ext cx="221080" cy="26441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1600" y="10"/>
                  </a:moveTo>
                  <a:lnTo>
                    <a:pt x="19302" y="0"/>
                  </a:lnTo>
                  <a:lnTo>
                    <a:pt x="18507" y="1508"/>
                  </a:lnTo>
                  <a:lnTo>
                    <a:pt x="16888" y="2495"/>
                  </a:lnTo>
                  <a:lnTo>
                    <a:pt x="15588" y="2660"/>
                  </a:lnTo>
                  <a:lnTo>
                    <a:pt x="14223" y="1866"/>
                  </a:lnTo>
                  <a:lnTo>
                    <a:pt x="11000" y="1783"/>
                  </a:lnTo>
                  <a:lnTo>
                    <a:pt x="9523" y="1673"/>
                  </a:lnTo>
                  <a:lnTo>
                    <a:pt x="7078" y="1838"/>
                  </a:lnTo>
                  <a:lnTo>
                    <a:pt x="3910" y="2828"/>
                  </a:lnTo>
                  <a:lnTo>
                    <a:pt x="3328" y="4063"/>
                  </a:lnTo>
                  <a:lnTo>
                    <a:pt x="3249" y="6070"/>
                  </a:lnTo>
                  <a:lnTo>
                    <a:pt x="3252" y="8298"/>
                  </a:lnTo>
                  <a:lnTo>
                    <a:pt x="3450" y="9618"/>
                  </a:lnTo>
                  <a:lnTo>
                    <a:pt x="3152" y="10719"/>
                  </a:lnTo>
                  <a:lnTo>
                    <a:pt x="1267" y="12420"/>
                  </a:lnTo>
                  <a:lnTo>
                    <a:pt x="0" y="14236"/>
                  </a:lnTo>
                  <a:lnTo>
                    <a:pt x="998" y="16436"/>
                  </a:lnTo>
                  <a:lnTo>
                    <a:pt x="1891" y="17340"/>
                  </a:lnTo>
                  <a:lnTo>
                    <a:pt x="2289" y="18739"/>
                  </a:lnTo>
                  <a:lnTo>
                    <a:pt x="1593" y="20390"/>
                  </a:lnTo>
                  <a:lnTo>
                    <a:pt x="2388" y="21600"/>
                  </a:lnTo>
                  <a:lnTo>
                    <a:pt x="4442" y="21352"/>
                  </a:lnTo>
                  <a:lnTo>
                    <a:pt x="5237" y="19733"/>
                  </a:lnTo>
                  <a:lnTo>
                    <a:pt x="4342" y="17643"/>
                  </a:lnTo>
                  <a:lnTo>
                    <a:pt x="3945" y="16161"/>
                  </a:lnTo>
                  <a:cubicBezTo>
                    <a:pt x="4074" y="15650"/>
                    <a:pt x="4347" y="15172"/>
                    <a:pt x="4740" y="14765"/>
                  </a:cubicBezTo>
                  <a:cubicBezTo>
                    <a:pt x="5266" y="14220"/>
                    <a:pt x="5984" y="13826"/>
                    <a:pt x="6793" y="13637"/>
                  </a:cubicBezTo>
                  <a:lnTo>
                    <a:pt x="8040" y="13310"/>
                  </a:lnTo>
                  <a:lnTo>
                    <a:pt x="8802" y="14576"/>
                  </a:lnTo>
                  <a:lnTo>
                    <a:pt x="8802" y="16635"/>
                  </a:lnTo>
                  <a:cubicBezTo>
                    <a:pt x="9210" y="17046"/>
                    <a:pt x="9677" y="17415"/>
                    <a:pt x="10193" y="17732"/>
                  </a:cubicBezTo>
                  <a:cubicBezTo>
                    <a:pt x="10742" y="18070"/>
                    <a:pt x="11342" y="18347"/>
                    <a:pt x="11978" y="18557"/>
                  </a:cubicBezTo>
                  <a:cubicBezTo>
                    <a:pt x="12325" y="18437"/>
                    <a:pt x="12624" y="18237"/>
                    <a:pt x="12839" y="17979"/>
                  </a:cubicBezTo>
                  <a:cubicBezTo>
                    <a:pt x="13328" y="17393"/>
                    <a:pt x="13328" y="16616"/>
                    <a:pt x="12839" y="16030"/>
                  </a:cubicBezTo>
                  <a:lnTo>
                    <a:pt x="12209" y="14548"/>
                  </a:lnTo>
                  <a:cubicBezTo>
                    <a:pt x="11711" y="14198"/>
                    <a:pt x="11335" y="13743"/>
                    <a:pt x="11120" y="13231"/>
                  </a:cubicBezTo>
                  <a:cubicBezTo>
                    <a:pt x="10817" y="12506"/>
                    <a:pt x="10852" y="11712"/>
                    <a:pt x="11220" y="11007"/>
                  </a:cubicBezTo>
                  <a:lnTo>
                    <a:pt x="12512" y="9934"/>
                  </a:lnTo>
                  <a:lnTo>
                    <a:pt x="14201" y="9109"/>
                  </a:lnTo>
                  <a:lnTo>
                    <a:pt x="15352" y="8700"/>
                  </a:lnTo>
                  <a:lnTo>
                    <a:pt x="14756" y="7572"/>
                  </a:lnTo>
                  <a:lnTo>
                    <a:pt x="12081" y="7903"/>
                  </a:lnTo>
                  <a:lnTo>
                    <a:pt x="8450" y="9109"/>
                  </a:lnTo>
                  <a:cubicBezTo>
                    <a:pt x="7962" y="9001"/>
                    <a:pt x="7496" y="8834"/>
                    <a:pt x="7067" y="8614"/>
                  </a:cubicBezTo>
                  <a:cubicBezTo>
                    <a:pt x="6290" y="8217"/>
                    <a:pt x="5653" y="7659"/>
                    <a:pt x="5216" y="6995"/>
                  </a:cubicBezTo>
                  <a:cubicBezTo>
                    <a:pt x="5085" y="6422"/>
                    <a:pt x="5085" y="5835"/>
                    <a:pt x="5216" y="5262"/>
                  </a:cubicBezTo>
                  <a:cubicBezTo>
                    <a:pt x="5343" y="4707"/>
                    <a:pt x="5600" y="4165"/>
                    <a:pt x="6106" y="3787"/>
                  </a:cubicBezTo>
                  <a:cubicBezTo>
                    <a:pt x="6720" y="3329"/>
                    <a:pt x="7565" y="3206"/>
                    <a:pt x="8388" y="3154"/>
                  </a:cubicBezTo>
                  <a:cubicBezTo>
                    <a:pt x="9337" y="3095"/>
                    <a:pt x="10291" y="3113"/>
                    <a:pt x="11236" y="3209"/>
                  </a:cubicBezTo>
                  <a:lnTo>
                    <a:pt x="12594" y="3347"/>
                  </a:lnTo>
                  <a:lnTo>
                    <a:pt x="13886" y="3787"/>
                  </a:lnTo>
                  <a:lnTo>
                    <a:pt x="15045" y="4475"/>
                  </a:lnTo>
                  <a:lnTo>
                    <a:pt x="16900" y="4695"/>
                  </a:lnTo>
                  <a:cubicBezTo>
                    <a:pt x="17689" y="4733"/>
                    <a:pt x="18466" y="4527"/>
                    <a:pt x="19083" y="4117"/>
                  </a:cubicBezTo>
                  <a:cubicBezTo>
                    <a:pt x="19535" y="3816"/>
                    <a:pt x="19878" y="3418"/>
                    <a:pt x="20076" y="2965"/>
                  </a:cubicBezTo>
                  <a:lnTo>
                    <a:pt x="21434" y="1511"/>
                  </a:lnTo>
                  <a:lnTo>
                    <a:pt x="21600" y="1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69" name="íSlîḋe"/>
            <p:cNvSpPr/>
            <p:nvPr/>
          </p:nvSpPr>
          <p:spPr>
            <a:xfrm>
              <a:off x="9816350" y="3993819"/>
              <a:ext cx="41001" cy="10379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7255" y="0"/>
                  </a:moveTo>
                  <a:lnTo>
                    <a:pt x="9754" y="981"/>
                  </a:lnTo>
                  <a:lnTo>
                    <a:pt x="6086" y="3566"/>
                  </a:lnTo>
                  <a:lnTo>
                    <a:pt x="1417" y="5861"/>
                  </a:lnTo>
                  <a:lnTo>
                    <a:pt x="4076" y="9434"/>
                  </a:lnTo>
                  <a:lnTo>
                    <a:pt x="6254" y="12097"/>
                  </a:lnTo>
                  <a:lnTo>
                    <a:pt x="3575" y="14050"/>
                  </a:lnTo>
                  <a:lnTo>
                    <a:pt x="383" y="15872"/>
                  </a:lnTo>
                  <a:lnTo>
                    <a:pt x="0" y="19016"/>
                  </a:lnTo>
                  <a:lnTo>
                    <a:pt x="9298" y="21600"/>
                  </a:lnTo>
                  <a:lnTo>
                    <a:pt x="16777" y="20549"/>
                  </a:lnTo>
                  <a:lnTo>
                    <a:pt x="17849" y="16774"/>
                  </a:lnTo>
                  <a:lnTo>
                    <a:pt x="17849" y="12999"/>
                  </a:lnTo>
                  <a:lnTo>
                    <a:pt x="14300" y="9426"/>
                  </a:lnTo>
                  <a:lnTo>
                    <a:pt x="11643" y="6290"/>
                  </a:lnTo>
                  <a:lnTo>
                    <a:pt x="13250" y="4118"/>
                  </a:lnTo>
                  <a:lnTo>
                    <a:pt x="21600" y="2454"/>
                  </a:lnTo>
                  <a:lnTo>
                    <a:pt x="17255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70" name="iṩ1îḍè"/>
            <p:cNvSpPr/>
            <p:nvPr/>
          </p:nvSpPr>
          <p:spPr>
            <a:xfrm>
              <a:off x="9834437" y="4184237"/>
              <a:ext cx="82580" cy="3755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19363" w="21500">
                  <a:moveTo>
                    <a:pt x="5683" y="318"/>
                  </a:moveTo>
                  <a:lnTo>
                    <a:pt x="1027" y="1360"/>
                  </a:lnTo>
                  <a:lnTo>
                    <a:pt x="0" y="7059"/>
                  </a:lnTo>
                  <a:lnTo>
                    <a:pt x="2914" y="13850"/>
                  </a:lnTo>
                  <a:lnTo>
                    <a:pt x="8729" y="12808"/>
                  </a:lnTo>
                  <a:lnTo>
                    <a:pt x="9876" y="18864"/>
                  </a:lnTo>
                  <a:lnTo>
                    <a:pt x="14356" y="19363"/>
                  </a:lnTo>
                  <a:cubicBezTo>
                    <a:pt x="15680" y="17818"/>
                    <a:pt x="17000" y="16262"/>
                    <a:pt x="18317" y="14697"/>
                  </a:cubicBezTo>
                  <a:cubicBezTo>
                    <a:pt x="19936" y="12772"/>
                    <a:pt x="21600" y="10321"/>
                    <a:pt x="21495" y="6712"/>
                  </a:cubicBezTo>
                  <a:cubicBezTo>
                    <a:pt x="21234" y="-2237"/>
                    <a:pt x="14529" y="-2237"/>
                    <a:pt x="14268" y="6712"/>
                  </a:cubicBezTo>
                  <a:lnTo>
                    <a:pt x="10052" y="5498"/>
                  </a:lnTo>
                  <a:lnTo>
                    <a:pt x="5683" y="318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71" name="îSlíḋé"/>
            <p:cNvSpPr/>
            <p:nvPr/>
          </p:nvSpPr>
          <p:spPr>
            <a:xfrm>
              <a:off x="9664278" y="4387494"/>
              <a:ext cx="133525" cy="8096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4152" y="0"/>
                  </a:moveTo>
                  <a:lnTo>
                    <a:pt x="10628" y="460"/>
                  </a:lnTo>
                  <a:lnTo>
                    <a:pt x="7726" y="4319"/>
                  </a:lnTo>
                  <a:lnTo>
                    <a:pt x="5627" y="8451"/>
                  </a:lnTo>
                  <a:lnTo>
                    <a:pt x="4174" y="14357"/>
                  </a:lnTo>
                  <a:lnTo>
                    <a:pt x="1935" y="16154"/>
                  </a:lnTo>
                  <a:lnTo>
                    <a:pt x="0" y="18468"/>
                  </a:lnTo>
                  <a:lnTo>
                    <a:pt x="1106" y="21600"/>
                  </a:lnTo>
                  <a:lnTo>
                    <a:pt x="6381" y="17839"/>
                  </a:lnTo>
                  <a:lnTo>
                    <a:pt x="8410" y="9597"/>
                  </a:lnTo>
                  <a:lnTo>
                    <a:pt x="11042" y="7530"/>
                  </a:lnTo>
                  <a:lnTo>
                    <a:pt x="13668" y="8597"/>
                  </a:lnTo>
                  <a:lnTo>
                    <a:pt x="17384" y="8597"/>
                  </a:lnTo>
                  <a:lnTo>
                    <a:pt x="21600" y="6531"/>
                  </a:lnTo>
                  <a:lnTo>
                    <a:pt x="19790" y="883"/>
                  </a:lnTo>
                  <a:lnTo>
                    <a:pt x="16677" y="3399"/>
                  </a:lnTo>
                  <a:lnTo>
                    <a:pt x="14152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72" name="iśliḍè"/>
            <p:cNvSpPr/>
            <p:nvPr/>
          </p:nvSpPr>
          <p:spPr>
            <a:xfrm>
              <a:off x="9557284" y="4379124"/>
              <a:ext cx="90437" cy="4333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0202" w="20127">
                  <a:moveTo>
                    <a:pt x="8120" y="1413"/>
                  </a:moveTo>
                  <a:lnTo>
                    <a:pt x="2989" y="0"/>
                  </a:lnTo>
                  <a:lnTo>
                    <a:pt x="0" y="4386"/>
                  </a:lnTo>
                  <a:lnTo>
                    <a:pt x="2074" y="13178"/>
                  </a:lnTo>
                  <a:lnTo>
                    <a:pt x="6156" y="20202"/>
                  </a:lnTo>
                  <a:lnTo>
                    <a:pt x="9392" y="20202"/>
                  </a:lnTo>
                  <a:cubicBezTo>
                    <a:pt x="9507" y="17730"/>
                    <a:pt x="10179" y="15518"/>
                    <a:pt x="11202" y="14238"/>
                  </a:cubicBezTo>
                  <a:cubicBezTo>
                    <a:pt x="12897" y="12117"/>
                    <a:pt x="14975" y="13081"/>
                    <a:pt x="16937" y="12982"/>
                  </a:cubicBezTo>
                  <a:cubicBezTo>
                    <a:pt x="17858" y="12935"/>
                    <a:pt x="18816" y="12577"/>
                    <a:pt x="19418" y="11137"/>
                  </a:cubicBezTo>
                  <a:cubicBezTo>
                    <a:pt x="21600" y="5910"/>
                    <a:pt x="18293" y="-1398"/>
                    <a:pt x="15654" y="2817"/>
                  </a:cubicBezTo>
                  <a:lnTo>
                    <a:pt x="11513" y="7369"/>
                  </a:lnTo>
                  <a:lnTo>
                    <a:pt x="8120" y="1413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73" name="íSḻîḓè"/>
            <p:cNvSpPr/>
            <p:nvPr/>
          </p:nvSpPr>
          <p:spPr>
            <a:xfrm>
              <a:off x="9429485" y="4387992"/>
              <a:ext cx="74217" cy="3501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1859" y="1149"/>
                  </a:moveTo>
                  <a:lnTo>
                    <a:pt x="16794" y="1980"/>
                  </a:lnTo>
                  <a:lnTo>
                    <a:pt x="20811" y="5943"/>
                  </a:lnTo>
                  <a:lnTo>
                    <a:pt x="21600" y="15447"/>
                  </a:lnTo>
                  <a:lnTo>
                    <a:pt x="15100" y="14824"/>
                  </a:lnTo>
                  <a:lnTo>
                    <a:pt x="10412" y="21600"/>
                  </a:lnTo>
                  <a:lnTo>
                    <a:pt x="4161" y="15786"/>
                  </a:lnTo>
                  <a:lnTo>
                    <a:pt x="0" y="8515"/>
                  </a:lnTo>
                  <a:lnTo>
                    <a:pt x="3564" y="3114"/>
                  </a:lnTo>
                  <a:lnTo>
                    <a:pt x="8770" y="0"/>
                  </a:lnTo>
                  <a:lnTo>
                    <a:pt x="11859" y="1149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74" name="îŝ1íḑé"/>
            <p:cNvSpPr/>
            <p:nvPr/>
          </p:nvSpPr>
          <p:spPr>
            <a:xfrm>
              <a:off x="9520068" y="4428015"/>
              <a:ext cx="55095" cy="3131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7893" y="1028"/>
                  </a:moveTo>
                  <a:lnTo>
                    <a:pt x="16832" y="971"/>
                  </a:lnTo>
                  <a:lnTo>
                    <a:pt x="20420" y="11208"/>
                  </a:lnTo>
                  <a:lnTo>
                    <a:pt x="21600" y="21600"/>
                  </a:lnTo>
                  <a:lnTo>
                    <a:pt x="16982" y="18870"/>
                  </a:lnTo>
                  <a:lnTo>
                    <a:pt x="11664" y="14489"/>
                  </a:lnTo>
                  <a:lnTo>
                    <a:pt x="5019" y="13095"/>
                  </a:lnTo>
                  <a:lnTo>
                    <a:pt x="0" y="8275"/>
                  </a:lnTo>
                  <a:lnTo>
                    <a:pt x="451" y="0"/>
                  </a:lnTo>
                  <a:lnTo>
                    <a:pt x="7893" y="1028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75" name="îṧ1îḓê"/>
            <p:cNvSpPr/>
            <p:nvPr/>
          </p:nvSpPr>
          <p:spPr>
            <a:xfrm>
              <a:off x="9067733" y="4304888"/>
              <a:ext cx="331335" cy="9455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3462" y="0"/>
                  </a:moveTo>
                  <a:lnTo>
                    <a:pt x="5763" y="1193"/>
                  </a:lnTo>
                  <a:lnTo>
                    <a:pt x="7140" y="6505"/>
                  </a:lnTo>
                  <a:lnTo>
                    <a:pt x="8532" y="9504"/>
                  </a:lnTo>
                  <a:lnTo>
                    <a:pt x="10248" y="8812"/>
                  </a:lnTo>
                  <a:lnTo>
                    <a:pt x="11883" y="6582"/>
                  </a:lnTo>
                  <a:lnTo>
                    <a:pt x="13403" y="5274"/>
                  </a:lnTo>
                  <a:lnTo>
                    <a:pt x="14790" y="7803"/>
                  </a:lnTo>
                  <a:lnTo>
                    <a:pt x="15917" y="11562"/>
                  </a:lnTo>
                  <a:lnTo>
                    <a:pt x="17221" y="12706"/>
                  </a:lnTo>
                  <a:lnTo>
                    <a:pt x="18945" y="12706"/>
                  </a:lnTo>
                  <a:lnTo>
                    <a:pt x="21465" y="16859"/>
                  </a:lnTo>
                  <a:lnTo>
                    <a:pt x="21600" y="19533"/>
                  </a:lnTo>
                  <a:lnTo>
                    <a:pt x="21006" y="21369"/>
                  </a:lnTo>
                  <a:lnTo>
                    <a:pt x="19970" y="21600"/>
                  </a:lnTo>
                  <a:lnTo>
                    <a:pt x="18003" y="19138"/>
                  </a:lnTo>
                  <a:lnTo>
                    <a:pt x="15022" y="18215"/>
                  </a:lnTo>
                  <a:lnTo>
                    <a:pt x="11204" y="18215"/>
                  </a:lnTo>
                  <a:lnTo>
                    <a:pt x="9900" y="15985"/>
                  </a:lnTo>
                  <a:lnTo>
                    <a:pt x="8817" y="13601"/>
                  </a:lnTo>
                  <a:lnTo>
                    <a:pt x="7759" y="13380"/>
                  </a:lnTo>
                  <a:lnTo>
                    <a:pt x="6457" y="15686"/>
                  </a:lnTo>
                  <a:cubicBezTo>
                    <a:pt x="6016" y="15792"/>
                    <a:pt x="5574" y="15767"/>
                    <a:pt x="5134" y="15610"/>
                  </a:cubicBezTo>
                  <a:cubicBezTo>
                    <a:pt x="4240" y="15293"/>
                    <a:pt x="3369" y="14440"/>
                    <a:pt x="2559" y="13091"/>
                  </a:cubicBezTo>
                  <a:cubicBezTo>
                    <a:pt x="2427" y="12283"/>
                    <a:pt x="2248" y="11576"/>
                    <a:pt x="2036" y="11014"/>
                  </a:cubicBezTo>
                  <a:cubicBezTo>
                    <a:pt x="1623" y="9923"/>
                    <a:pt x="1105" y="9427"/>
                    <a:pt x="590" y="9629"/>
                  </a:cubicBezTo>
                  <a:lnTo>
                    <a:pt x="0" y="6938"/>
                  </a:lnTo>
                  <a:lnTo>
                    <a:pt x="743" y="3332"/>
                  </a:lnTo>
                  <a:lnTo>
                    <a:pt x="1495" y="2410"/>
                  </a:lnTo>
                  <a:lnTo>
                    <a:pt x="3462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76" name="ïśľíďè"/>
            <p:cNvSpPr/>
            <p:nvPr/>
          </p:nvSpPr>
          <p:spPr>
            <a:xfrm>
              <a:off x="8739813" y="3881623"/>
              <a:ext cx="352969" cy="41436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0" y="184"/>
                  </a:moveTo>
                  <a:lnTo>
                    <a:pt x="993" y="0"/>
                  </a:lnTo>
                  <a:lnTo>
                    <a:pt x="1986" y="598"/>
                  </a:lnTo>
                  <a:lnTo>
                    <a:pt x="2816" y="1157"/>
                  </a:lnTo>
                  <a:lnTo>
                    <a:pt x="4289" y="1420"/>
                  </a:lnTo>
                  <a:lnTo>
                    <a:pt x="5451" y="2210"/>
                  </a:lnTo>
                  <a:lnTo>
                    <a:pt x="5555" y="3015"/>
                  </a:lnTo>
                  <a:lnTo>
                    <a:pt x="6776" y="3171"/>
                  </a:lnTo>
                  <a:lnTo>
                    <a:pt x="7274" y="4172"/>
                  </a:lnTo>
                  <a:lnTo>
                    <a:pt x="7521" y="5067"/>
                  </a:lnTo>
                  <a:lnTo>
                    <a:pt x="8703" y="5646"/>
                  </a:lnTo>
                  <a:lnTo>
                    <a:pt x="10010" y="6313"/>
                  </a:lnTo>
                  <a:lnTo>
                    <a:pt x="11379" y="7204"/>
                  </a:lnTo>
                  <a:lnTo>
                    <a:pt x="13037" y="8026"/>
                  </a:lnTo>
                  <a:lnTo>
                    <a:pt x="14033" y="8799"/>
                  </a:lnTo>
                  <a:lnTo>
                    <a:pt x="14551" y="9185"/>
                  </a:lnTo>
                  <a:lnTo>
                    <a:pt x="15132" y="9746"/>
                  </a:lnTo>
                  <a:lnTo>
                    <a:pt x="15630" y="10424"/>
                  </a:lnTo>
                  <a:lnTo>
                    <a:pt x="15570" y="11405"/>
                  </a:lnTo>
                  <a:lnTo>
                    <a:pt x="15570" y="12087"/>
                  </a:lnTo>
                  <a:lnTo>
                    <a:pt x="16649" y="12471"/>
                  </a:lnTo>
                  <a:lnTo>
                    <a:pt x="17617" y="13079"/>
                  </a:lnTo>
                  <a:lnTo>
                    <a:pt x="17866" y="14746"/>
                  </a:lnTo>
                  <a:lnTo>
                    <a:pt x="19276" y="15306"/>
                  </a:lnTo>
                  <a:lnTo>
                    <a:pt x="20065" y="16197"/>
                  </a:lnTo>
                  <a:lnTo>
                    <a:pt x="20874" y="16512"/>
                  </a:lnTo>
                  <a:lnTo>
                    <a:pt x="21247" y="17881"/>
                  </a:lnTo>
                  <a:lnTo>
                    <a:pt x="21600" y="18880"/>
                  </a:lnTo>
                  <a:lnTo>
                    <a:pt x="20980" y="20073"/>
                  </a:lnTo>
                  <a:lnTo>
                    <a:pt x="19738" y="21284"/>
                  </a:lnTo>
                  <a:lnTo>
                    <a:pt x="18825" y="21600"/>
                  </a:lnTo>
                  <a:lnTo>
                    <a:pt x="17920" y="20918"/>
                  </a:lnTo>
                  <a:lnTo>
                    <a:pt x="16761" y="20657"/>
                  </a:lnTo>
                  <a:lnTo>
                    <a:pt x="16221" y="20130"/>
                  </a:lnTo>
                  <a:lnTo>
                    <a:pt x="15871" y="19375"/>
                  </a:lnTo>
                  <a:lnTo>
                    <a:pt x="14730" y="18518"/>
                  </a:lnTo>
                  <a:lnTo>
                    <a:pt x="12845" y="16958"/>
                  </a:lnTo>
                  <a:cubicBezTo>
                    <a:pt x="12017" y="16567"/>
                    <a:pt x="11468" y="15860"/>
                    <a:pt x="11372" y="15062"/>
                  </a:cubicBezTo>
                  <a:cubicBezTo>
                    <a:pt x="11299" y="14464"/>
                    <a:pt x="11495" y="13846"/>
                    <a:pt x="11270" y="13272"/>
                  </a:cubicBezTo>
                  <a:cubicBezTo>
                    <a:pt x="11040" y="12683"/>
                    <a:pt x="10437" y="12286"/>
                    <a:pt x="9880" y="11886"/>
                  </a:cubicBezTo>
                  <a:cubicBezTo>
                    <a:pt x="9302" y="11470"/>
                    <a:pt x="8755" y="11024"/>
                    <a:pt x="8241" y="10552"/>
                  </a:cubicBezTo>
                  <a:lnTo>
                    <a:pt x="7806" y="8674"/>
                  </a:lnTo>
                  <a:lnTo>
                    <a:pt x="6997" y="7096"/>
                  </a:lnTo>
                  <a:lnTo>
                    <a:pt x="5321" y="5752"/>
                  </a:lnTo>
                  <a:lnTo>
                    <a:pt x="3277" y="4023"/>
                  </a:lnTo>
                  <a:lnTo>
                    <a:pt x="2077" y="3410"/>
                  </a:lnTo>
                  <a:lnTo>
                    <a:pt x="505" y="1818"/>
                  </a:lnTo>
                  <a:lnTo>
                    <a:pt x="256" y="1168"/>
                  </a:lnTo>
                  <a:lnTo>
                    <a:pt x="0" y="184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77" name="ïṥlíḑé"/>
            <p:cNvSpPr/>
            <p:nvPr/>
          </p:nvSpPr>
          <p:spPr>
            <a:xfrm>
              <a:off x="8199229" y="3742697"/>
              <a:ext cx="76119" cy="11466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4600" y="0"/>
                  </a:moveTo>
                  <a:lnTo>
                    <a:pt x="8713" y="182"/>
                  </a:lnTo>
                  <a:lnTo>
                    <a:pt x="10921" y="4429"/>
                  </a:lnTo>
                  <a:lnTo>
                    <a:pt x="14685" y="8044"/>
                  </a:lnTo>
                  <a:lnTo>
                    <a:pt x="18425" y="9946"/>
                  </a:lnTo>
                  <a:lnTo>
                    <a:pt x="21600" y="14767"/>
                  </a:lnTo>
                  <a:lnTo>
                    <a:pt x="19964" y="17676"/>
                  </a:lnTo>
                  <a:lnTo>
                    <a:pt x="13230" y="21600"/>
                  </a:lnTo>
                  <a:lnTo>
                    <a:pt x="5665" y="20649"/>
                  </a:lnTo>
                  <a:lnTo>
                    <a:pt x="3657" y="18389"/>
                  </a:lnTo>
                  <a:lnTo>
                    <a:pt x="2585" y="13196"/>
                  </a:lnTo>
                  <a:lnTo>
                    <a:pt x="0" y="7869"/>
                  </a:lnTo>
                  <a:lnTo>
                    <a:pt x="285" y="4698"/>
                  </a:lnTo>
                  <a:lnTo>
                    <a:pt x="460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78" name="íśļïḋe"/>
            <p:cNvSpPr/>
            <p:nvPr/>
          </p:nvSpPr>
          <p:spPr>
            <a:xfrm>
              <a:off x="7957224" y="3867942"/>
              <a:ext cx="20203" cy="2484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8606" y="3000"/>
                  </a:moveTo>
                  <a:lnTo>
                    <a:pt x="21600" y="0"/>
                  </a:lnTo>
                  <a:lnTo>
                    <a:pt x="18445" y="10511"/>
                  </a:lnTo>
                  <a:lnTo>
                    <a:pt x="15227" y="21600"/>
                  </a:lnTo>
                  <a:lnTo>
                    <a:pt x="0" y="20686"/>
                  </a:lnTo>
                  <a:lnTo>
                    <a:pt x="8606" y="300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79" name="iṩḷïdé"/>
            <p:cNvSpPr/>
            <p:nvPr/>
          </p:nvSpPr>
          <p:spPr>
            <a:xfrm>
              <a:off x="7953865" y="3917350"/>
              <a:ext cx="21543" cy="2015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0494" y="0"/>
                  </a:moveTo>
                  <a:lnTo>
                    <a:pt x="0" y="8708"/>
                  </a:lnTo>
                  <a:lnTo>
                    <a:pt x="11400" y="21600"/>
                  </a:lnTo>
                  <a:lnTo>
                    <a:pt x="21600" y="9737"/>
                  </a:lnTo>
                  <a:lnTo>
                    <a:pt x="10494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80" name="í$ľîḑè"/>
            <p:cNvSpPr/>
            <p:nvPr/>
          </p:nvSpPr>
          <p:spPr>
            <a:xfrm>
              <a:off x="7931635" y="3837005"/>
              <a:ext cx="18834" cy="2035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1886" y="0"/>
                  </a:moveTo>
                  <a:lnTo>
                    <a:pt x="0" y="12052"/>
                  </a:lnTo>
                  <a:lnTo>
                    <a:pt x="10759" y="21600"/>
                  </a:lnTo>
                  <a:lnTo>
                    <a:pt x="21600" y="9540"/>
                  </a:lnTo>
                  <a:lnTo>
                    <a:pt x="11886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81" name="îṩľiḋe"/>
            <p:cNvSpPr/>
            <p:nvPr/>
          </p:nvSpPr>
          <p:spPr>
            <a:xfrm>
              <a:off x="7171214" y="3107084"/>
              <a:ext cx="22347" cy="3117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8226" y="0"/>
                  </a:moveTo>
                  <a:lnTo>
                    <a:pt x="0" y="6738"/>
                  </a:lnTo>
                  <a:lnTo>
                    <a:pt x="6059" y="21600"/>
                  </a:lnTo>
                  <a:lnTo>
                    <a:pt x="21600" y="18596"/>
                  </a:lnTo>
                  <a:lnTo>
                    <a:pt x="18226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82" name="iSlíḓe"/>
            <p:cNvSpPr/>
            <p:nvPr/>
          </p:nvSpPr>
          <p:spPr>
            <a:xfrm>
              <a:off x="6561284" y="2785626"/>
              <a:ext cx="67222" cy="4446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6119" y="0"/>
                  </a:moveTo>
                  <a:lnTo>
                    <a:pt x="12851" y="4376"/>
                  </a:lnTo>
                  <a:lnTo>
                    <a:pt x="8517" y="6430"/>
                  </a:lnTo>
                  <a:lnTo>
                    <a:pt x="671" y="5939"/>
                  </a:lnTo>
                  <a:lnTo>
                    <a:pt x="0" y="12809"/>
                  </a:lnTo>
                  <a:lnTo>
                    <a:pt x="3338" y="16202"/>
                  </a:lnTo>
                  <a:lnTo>
                    <a:pt x="10189" y="21600"/>
                  </a:lnTo>
                  <a:lnTo>
                    <a:pt x="13007" y="15425"/>
                  </a:lnTo>
                  <a:lnTo>
                    <a:pt x="16167" y="10356"/>
                  </a:lnTo>
                  <a:lnTo>
                    <a:pt x="19327" y="7105"/>
                  </a:lnTo>
                  <a:lnTo>
                    <a:pt x="21600" y="1381"/>
                  </a:lnTo>
                  <a:lnTo>
                    <a:pt x="16119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83" name="i$1íde"/>
            <p:cNvSpPr/>
            <p:nvPr/>
          </p:nvSpPr>
          <p:spPr>
            <a:xfrm>
              <a:off x="5255087" y="1585911"/>
              <a:ext cx="2042366" cy="118972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0807" y="1150"/>
                  </a:moveTo>
                  <a:lnTo>
                    <a:pt x="20140" y="892"/>
                  </a:lnTo>
                  <a:lnTo>
                    <a:pt x="19827" y="747"/>
                  </a:lnTo>
                  <a:lnTo>
                    <a:pt x="19506" y="542"/>
                  </a:lnTo>
                  <a:lnTo>
                    <a:pt x="19194" y="459"/>
                  </a:lnTo>
                  <a:lnTo>
                    <a:pt x="18976" y="267"/>
                  </a:lnTo>
                  <a:lnTo>
                    <a:pt x="18803" y="212"/>
                  </a:lnTo>
                  <a:lnTo>
                    <a:pt x="18690" y="293"/>
                  </a:lnTo>
                  <a:lnTo>
                    <a:pt x="18482" y="457"/>
                  </a:lnTo>
                  <a:lnTo>
                    <a:pt x="18589" y="626"/>
                  </a:lnTo>
                  <a:lnTo>
                    <a:pt x="18799" y="626"/>
                  </a:lnTo>
                  <a:lnTo>
                    <a:pt x="18944" y="749"/>
                  </a:lnTo>
                  <a:lnTo>
                    <a:pt x="19057" y="799"/>
                  </a:lnTo>
                  <a:lnTo>
                    <a:pt x="19162" y="663"/>
                  </a:lnTo>
                  <a:lnTo>
                    <a:pt x="19282" y="649"/>
                  </a:lnTo>
                  <a:lnTo>
                    <a:pt x="19425" y="814"/>
                  </a:lnTo>
                  <a:lnTo>
                    <a:pt x="19336" y="1164"/>
                  </a:lnTo>
                  <a:lnTo>
                    <a:pt x="19232" y="1314"/>
                  </a:lnTo>
                  <a:lnTo>
                    <a:pt x="19042" y="1149"/>
                  </a:lnTo>
                  <a:lnTo>
                    <a:pt x="18875" y="1149"/>
                  </a:lnTo>
                  <a:lnTo>
                    <a:pt x="18733" y="1250"/>
                  </a:lnTo>
                  <a:lnTo>
                    <a:pt x="18426" y="1346"/>
                  </a:lnTo>
                  <a:lnTo>
                    <a:pt x="18234" y="1428"/>
                  </a:lnTo>
                  <a:lnTo>
                    <a:pt x="18001" y="1483"/>
                  </a:lnTo>
                  <a:lnTo>
                    <a:pt x="17885" y="1455"/>
                  </a:lnTo>
                  <a:lnTo>
                    <a:pt x="17764" y="1282"/>
                  </a:lnTo>
                  <a:lnTo>
                    <a:pt x="17591" y="1204"/>
                  </a:lnTo>
                  <a:lnTo>
                    <a:pt x="17472" y="1218"/>
                  </a:lnTo>
                  <a:lnTo>
                    <a:pt x="17205" y="1314"/>
                  </a:lnTo>
                  <a:lnTo>
                    <a:pt x="16942" y="1479"/>
                  </a:lnTo>
                  <a:lnTo>
                    <a:pt x="16671" y="1671"/>
                  </a:lnTo>
                  <a:lnTo>
                    <a:pt x="16451" y="1882"/>
                  </a:lnTo>
                  <a:lnTo>
                    <a:pt x="16191" y="2147"/>
                  </a:lnTo>
                  <a:lnTo>
                    <a:pt x="16038" y="2203"/>
                  </a:lnTo>
                  <a:lnTo>
                    <a:pt x="15932" y="2029"/>
                  </a:lnTo>
                  <a:lnTo>
                    <a:pt x="15829" y="1988"/>
                  </a:lnTo>
                  <a:lnTo>
                    <a:pt x="15732" y="1892"/>
                  </a:lnTo>
                  <a:lnTo>
                    <a:pt x="15762" y="1710"/>
                  </a:lnTo>
                  <a:lnTo>
                    <a:pt x="15657" y="1417"/>
                  </a:lnTo>
                  <a:lnTo>
                    <a:pt x="15517" y="1390"/>
                  </a:lnTo>
                  <a:lnTo>
                    <a:pt x="15378" y="1390"/>
                  </a:lnTo>
                  <a:lnTo>
                    <a:pt x="15253" y="1481"/>
                  </a:lnTo>
                  <a:lnTo>
                    <a:pt x="15278" y="1641"/>
                  </a:lnTo>
                  <a:lnTo>
                    <a:pt x="15392" y="1819"/>
                  </a:lnTo>
                  <a:lnTo>
                    <a:pt x="15384" y="1998"/>
                  </a:lnTo>
                  <a:lnTo>
                    <a:pt x="15457" y="2135"/>
                  </a:lnTo>
                  <a:lnTo>
                    <a:pt x="15449" y="2313"/>
                  </a:lnTo>
                  <a:lnTo>
                    <a:pt x="15372" y="2418"/>
                  </a:lnTo>
                  <a:lnTo>
                    <a:pt x="15165" y="2528"/>
                  </a:lnTo>
                  <a:lnTo>
                    <a:pt x="14864" y="2652"/>
                  </a:lnTo>
                  <a:lnTo>
                    <a:pt x="14558" y="2802"/>
                  </a:lnTo>
                  <a:lnTo>
                    <a:pt x="14501" y="2964"/>
                  </a:lnTo>
                  <a:lnTo>
                    <a:pt x="14580" y="3129"/>
                  </a:lnTo>
                  <a:lnTo>
                    <a:pt x="14535" y="3260"/>
                  </a:lnTo>
                  <a:lnTo>
                    <a:pt x="14301" y="3357"/>
                  </a:lnTo>
                  <a:lnTo>
                    <a:pt x="14167" y="3571"/>
                  </a:lnTo>
                  <a:lnTo>
                    <a:pt x="14002" y="3383"/>
                  </a:lnTo>
                  <a:lnTo>
                    <a:pt x="13882" y="3233"/>
                  </a:lnTo>
                  <a:lnTo>
                    <a:pt x="13736" y="3151"/>
                  </a:lnTo>
                  <a:lnTo>
                    <a:pt x="13601" y="3165"/>
                  </a:lnTo>
                  <a:lnTo>
                    <a:pt x="13544" y="3303"/>
                  </a:lnTo>
                  <a:lnTo>
                    <a:pt x="13684" y="3412"/>
                  </a:lnTo>
                  <a:lnTo>
                    <a:pt x="13810" y="3412"/>
                  </a:lnTo>
                  <a:lnTo>
                    <a:pt x="13898" y="3509"/>
                  </a:lnTo>
                  <a:lnTo>
                    <a:pt x="13968" y="3600"/>
                  </a:lnTo>
                  <a:lnTo>
                    <a:pt x="14044" y="3723"/>
                  </a:lnTo>
                  <a:lnTo>
                    <a:pt x="13921" y="3938"/>
                  </a:lnTo>
                  <a:lnTo>
                    <a:pt x="13743" y="3952"/>
                  </a:lnTo>
                  <a:lnTo>
                    <a:pt x="13682" y="4102"/>
                  </a:lnTo>
                  <a:lnTo>
                    <a:pt x="13545" y="4125"/>
                  </a:lnTo>
                  <a:lnTo>
                    <a:pt x="13425" y="3918"/>
                  </a:lnTo>
                  <a:lnTo>
                    <a:pt x="13296" y="3768"/>
                  </a:lnTo>
                  <a:lnTo>
                    <a:pt x="13175" y="3714"/>
                  </a:lnTo>
                  <a:lnTo>
                    <a:pt x="13055" y="3663"/>
                  </a:lnTo>
                  <a:lnTo>
                    <a:pt x="12975" y="3430"/>
                  </a:lnTo>
                  <a:lnTo>
                    <a:pt x="12892" y="3238"/>
                  </a:lnTo>
                  <a:lnTo>
                    <a:pt x="12851" y="3047"/>
                  </a:lnTo>
                  <a:lnTo>
                    <a:pt x="12766" y="2877"/>
                  </a:lnTo>
                  <a:lnTo>
                    <a:pt x="12599" y="2739"/>
                  </a:lnTo>
                  <a:lnTo>
                    <a:pt x="12494" y="2631"/>
                  </a:lnTo>
                  <a:lnTo>
                    <a:pt x="12368" y="2420"/>
                  </a:lnTo>
                  <a:lnTo>
                    <a:pt x="12304" y="2245"/>
                  </a:lnTo>
                  <a:lnTo>
                    <a:pt x="12377" y="2017"/>
                  </a:lnTo>
                  <a:lnTo>
                    <a:pt x="12699" y="2003"/>
                  </a:lnTo>
                  <a:cubicBezTo>
                    <a:pt x="12738" y="2035"/>
                    <a:pt x="12777" y="2063"/>
                    <a:pt x="12817" y="2090"/>
                  </a:cubicBezTo>
                  <a:cubicBezTo>
                    <a:pt x="12952" y="2178"/>
                    <a:pt x="13094" y="2236"/>
                    <a:pt x="13239" y="2259"/>
                  </a:cubicBezTo>
                  <a:lnTo>
                    <a:pt x="13399" y="2479"/>
                  </a:lnTo>
                  <a:lnTo>
                    <a:pt x="13603" y="2506"/>
                  </a:lnTo>
                  <a:lnTo>
                    <a:pt x="13797" y="2506"/>
                  </a:lnTo>
                  <a:cubicBezTo>
                    <a:pt x="13873" y="2506"/>
                    <a:pt x="13949" y="2506"/>
                    <a:pt x="14025" y="2506"/>
                  </a:cubicBezTo>
                  <a:cubicBezTo>
                    <a:pt x="14058" y="2506"/>
                    <a:pt x="14090" y="2506"/>
                    <a:pt x="14122" y="2506"/>
                  </a:cubicBezTo>
                  <a:lnTo>
                    <a:pt x="14251" y="2356"/>
                  </a:lnTo>
                  <a:lnTo>
                    <a:pt x="14347" y="2302"/>
                  </a:lnTo>
                  <a:lnTo>
                    <a:pt x="14484" y="2237"/>
                  </a:lnTo>
                  <a:lnTo>
                    <a:pt x="14616" y="2210"/>
                  </a:lnTo>
                  <a:lnTo>
                    <a:pt x="14613" y="2040"/>
                  </a:lnTo>
                  <a:lnTo>
                    <a:pt x="14460" y="1889"/>
                  </a:lnTo>
                  <a:lnTo>
                    <a:pt x="14355" y="1605"/>
                  </a:lnTo>
                  <a:cubicBezTo>
                    <a:pt x="14271" y="1573"/>
                    <a:pt x="14188" y="1533"/>
                    <a:pt x="14107" y="1486"/>
                  </a:cubicBezTo>
                  <a:cubicBezTo>
                    <a:pt x="14008" y="1428"/>
                    <a:pt x="13911" y="1359"/>
                    <a:pt x="13817" y="1279"/>
                  </a:cubicBezTo>
                  <a:lnTo>
                    <a:pt x="13451" y="1078"/>
                  </a:lnTo>
                  <a:lnTo>
                    <a:pt x="13212" y="945"/>
                  </a:lnTo>
                  <a:lnTo>
                    <a:pt x="12842" y="766"/>
                  </a:lnTo>
                  <a:lnTo>
                    <a:pt x="12603" y="849"/>
                  </a:lnTo>
                  <a:lnTo>
                    <a:pt x="12436" y="968"/>
                  </a:lnTo>
                  <a:lnTo>
                    <a:pt x="12291" y="899"/>
                  </a:lnTo>
                  <a:lnTo>
                    <a:pt x="12112" y="639"/>
                  </a:lnTo>
                  <a:lnTo>
                    <a:pt x="11879" y="402"/>
                  </a:lnTo>
                  <a:lnTo>
                    <a:pt x="11669" y="320"/>
                  </a:lnTo>
                  <a:lnTo>
                    <a:pt x="11486" y="252"/>
                  </a:lnTo>
                  <a:lnTo>
                    <a:pt x="11279" y="156"/>
                  </a:lnTo>
                  <a:lnTo>
                    <a:pt x="11086" y="73"/>
                  </a:lnTo>
                  <a:lnTo>
                    <a:pt x="10931" y="18"/>
                  </a:lnTo>
                  <a:lnTo>
                    <a:pt x="10715" y="114"/>
                  </a:lnTo>
                  <a:lnTo>
                    <a:pt x="10556" y="192"/>
                  </a:lnTo>
                  <a:lnTo>
                    <a:pt x="10395" y="137"/>
                  </a:lnTo>
                  <a:lnTo>
                    <a:pt x="10285" y="82"/>
                  </a:lnTo>
                  <a:lnTo>
                    <a:pt x="10146" y="27"/>
                  </a:lnTo>
                  <a:lnTo>
                    <a:pt x="10010" y="0"/>
                  </a:lnTo>
                  <a:lnTo>
                    <a:pt x="9706" y="83"/>
                  </a:lnTo>
                  <a:lnTo>
                    <a:pt x="9387" y="184"/>
                  </a:lnTo>
                  <a:lnTo>
                    <a:pt x="8981" y="564"/>
                  </a:lnTo>
                  <a:lnTo>
                    <a:pt x="8797" y="728"/>
                  </a:lnTo>
                  <a:lnTo>
                    <a:pt x="8584" y="783"/>
                  </a:lnTo>
                  <a:lnTo>
                    <a:pt x="8320" y="915"/>
                  </a:lnTo>
                  <a:lnTo>
                    <a:pt x="8160" y="996"/>
                  </a:lnTo>
                  <a:lnTo>
                    <a:pt x="7967" y="1147"/>
                  </a:lnTo>
                  <a:lnTo>
                    <a:pt x="7886" y="1297"/>
                  </a:lnTo>
                  <a:lnTo>
                    <a:pt x="7888" y="1470"/>
                  </a:lnTo>
                  <a:lnTo>
                    <a:pt x="7855" y="1675"/>
                  </a:lnTo>
                  <a:lnTo>
                    <a:pt x="7776" y="1784"/>
                  </a:lnTo>
                  <a:lnTo>
                    <a:pt x="7655" y="1839"/>
                  </a:lnTo>
                  <a:lnTo>
                    <a:pt x="7530" y="1894"/>
                  </a:lnTo>
                  <a:lnTo>
                    <a:pt x="7376" y="2183"/>
                  </a:lnTo>
                  <a:lnTo>
                    <a:pt x="7276" y="2430"/>
                  </a:lnTo>
                  <a:lnTo>
                    <a:pt x="7123" y="2673"/>
                  </a:lnTo>
                  <a:lnTo>
                    <a:pt x="7099" y="2824"/>
                  </a:lnTo>
                  <a:lnTo>
                    <a:pt x="7051" y="3056"/>
                  </a:lnTo>
                  <a:lnTo>
                    <a:pt x="6924" y="3316"/>
                  </a:lnTo>
                  <a:lnTo>
                    <a:pt x="6795" y="3550"/>
                  </a:lnTo>
                  <a:lnTo>
                    <a:pt x="6610" y="3688"/>
                  </a:lnTo>
                  <a:lnTo>
                    <a:pt x="6375" y="3930"/>
                  </a:lnTo>
                  <a:lnTo>
                    <a:pt x="6295" y="4053"/>
                  </a:lnTo>
                  <a:lnTo>
                    <a:pt x="6207" y="4241"/>
                  </a:lnTo>
                  <a:lnTo>
                    <a:pt x="6072" y="4323"/>
                  </a:lnTo>
                  <a:lnTo>
                    <a:pt x="5796" y="4429"/>
                  </a:lnTo>
                  <a:lnTo>
                    <a:pt x="5615" y="4524"/>
                  </a:lnTo>
                  <a:lnTo>
                    <a:pt x="5511" y="4647"/>
                  </a:lnTo>
                  <a:lnTo>
                    <a:pt x="5386" y="4780"/>
                  </a:lnTo>
                  <a:lnTo>
                    <a:pt x="5249" y="4999"/>
                  </a:lnTo>
                  <a:lnTo>
                    <a:pt x="5158" y="5155"/>
                  </a:lnTo>
                  <a:lnTo>
                    <a:pt x="5088" y="5329"/>
                  </a:lnTo>
                  <a:lnTo>
                    <a:pt x="5065" y="5480"/>
                  </a:lnTo>
                  <a:lnTo>
                    <a:pt x="5065" y="5754"/>
                  </a:lnTo>
                  <a:lnTo>
                    <a:pt x="5089" y="5900"/>
                  </a:lnTo>
                  <a:lnTo>
                    <a:pt x="5118" y="6123"/>
                  </a:lnTo>
                  <a:lnTo>
                    <a:pt x="5094" y="6315"/>
                  </a:lnTo>
                  <a:lnTo>
                    <a:pt x="5118" y="6590"/>
                  </a:lnTo>
                  <a:lnTo>
                    <a:pt x="5312" y="6948"/>
                  </a:lnTo>
                  <a:lnTo>
                    <a:pt x="5497" y="7278"/>
                  </a:lnTo>
                  <a:lnTo>
                    <a:pt x="5698" y="7360"/>
                  </a:lnTo>
                  <a:lnTo>
                    <a:pt x="6010" y="7347"/>
                  </a:lnTo>
                  <a:lnTo>
                    <a:pt x="6179" y="7123"/>
                  </a:lnTo>
                  <a:lnTo>
                    <a:pt x="6421" y="6806"/>
                  </a:lnTo>
                  <a:lnTo>
                    <a:pt x="6673" y="6770"/>
                  </a:lnTo>
                  <a:lnTo>
                    <a:pt x="6722" y="7029"/>
                  </a:lnTo>
                  <a:lnTo>
                    <a:pt x="6859" y="7341"/>
                  </a:lnTo>
                  <a:lnTo>
                    <a:pt x="6923" y="7657"/>
                  </a:lnTo>
                  <a:lnTo>
                    <a:pt x="7026" y="7817"/>
                  </a:lnTo>
                  <a:lnTo>
                    <a:pt x="7026" y="8065"/>
                  </a:lnTo>
                  <a:lnTo>
                    <a:pt x="7034" y="8312"/>
                  </a:lnTo>
                  <a:lnTo>
                    <a:pt x="7120" y="8458"/>
                  </a:lnTo>
                  <a:lnTo>
                    <a:pt x="7192" y="8650"/>
                  </a:lnTo>
                  <a:lnTo>
                    <a:pt x="7493" y="8925"/>
                  </a:lnTo>
                  <a:lnTo>
                    <a:pt x="7581" y="8833"/>
                  </a:lnTo>
                  <a:lnTo>
                    <a:pt x="7850" y="8512"/>
                  </a:lnTo>
                  <a:lnTo>
                    <a:pt x="7962" y="8471"/>
                  </a:lnTo>
                  <a:lnTo>
                    <a:pt x="8086" y="8224"/>
                  </a:lnTo>
                  <a:lnTo>
                    <a:pt x="8142" y="7954"/>
                  </a:lnTo>
                  <a:lnTo>
                    <a:pt x="8118" y="7546"/>
                  </a:lnTo>
                  <a:lnTo>
                    <a:pt x="8183" y="7331"/>
                  </a:lnTo>
                  <a:lnTo>
                    <a:pt x="8408" y="7069"/>
                  </a:lnTo>
                  <a:lnTo>
                    <a:pt x="8596" y="6868"/>
                  </a:lnTo>
                  <a:lnTo>
                    <a:pt x="8782" y="6652"/>
                  </a:lnTo>
                  <a:lnTo>
                    <a:pt x="8870" y="6378"/>
                  </a:lnTo>
                  <a:lnTo>
                    <a:pt x="8870" y="6199"/>
                  </a:lnTo>
                  <a:lnTo>
                    <a:pt x="8675" y="6099"/>
                  </a:lnTo>
                  <a:lnTo>
                    <a:pt x="8400" y="5782"/>
                  </a:lnTo>
                  <a:cubicBezTo>
                    <a:pt x="8345" y="5725"/>
                    <a:pt x="8303" y="5638"/>
                    <a:pt x="8280" y="5535"/>
                  </a:cubicBezTo>
                  <a:cubicBezTo>
                    <a:pt x="8253" y="5415"/>
                    <a:pt x="8255" y="5284"/>
                    <a:pt x="8280" y="5163"/>
                  </a:cubicBezTo>
                  <a:cubicBezTo>
                    <a:pt x="8308" y="5024"/>
                    <a:pt x="8366" y="4907"/>
                    <a:pt x="8441" y="4834"/>
                  </a:cubicBezTo>
                  <a:cubicBezTo>
                    <a:pt x="8456" y="4723"/>
                    <a:pt x="8474" y="4613"/>
                    <a:pt x="8494" y="4505"/>
                  </a:cubicBezTo>
                  <a:cubicBezTo>
                    <a:pt x="8510" y="4424"/>
                    <a:pt x="8527" y="4342"/>
                    <a:pt x="8558" y="4276"/>
                  </a:cubicBezTo>
                  <a:cubicBezTo>
                    <a:pt x="8643" y="4100"/>
                    <a:pt x="8795" y="4075"/>
                    <a:pt x="8897" y="4221"/>
                  </a:cubicBezTo>
                  <a:cubicBezTo>
                    <a:pt x="8958" y="4155"/>
                    <a:pt x="9013" y="4077"/>
                    <a:pt x="9061" y="3987"/>
                  </a:cubicBezTo>
                  <a:cubicBezTo>
                    <a:pt x="9136" y="3848"/>
                    <a:pt x="9193" y="3684"/>
                    <a:pt x="9260" y="3534"/>
                  </a:cubicBezTo>
                  <a:cubicBezTo>
                    <a:pt x="9306" y="3430"/>
                    <a:pt x="9356" y="3332"/>
                    <a:pt x="9405" y="3232"/>
                  </a:cubicBezTo>
                  <a:cubicBezTo>
                    <a:pt x="9452" y="3137"/>
                    <a:pt x="9497" y="3041"/>
                    <a:pt x="9542" y="2943"/>
                  </a:cubicBezTo>
                  <a:lnTo>
                    <a:pt x="9832" y="2723"/>
                  </a:lnTo>
                  <a:lnTo>
                    <a:pt x="9993" y="2545"/>
                  </a:lnTo>
                  <a:lnTo>
                    <a:pt x="10111" y="2705"/>
                  </a:lnTo>
                  <a:lnTo>
                    <a:pt x="10183" y="2884"/>
                  </a:lnTo>
                  <a:lnTo>
                    <a:pt x="10183" y="3144"/>
                  </a:lnTo>
                  <a:lnTo>
                    <a:pt x="10098" y="3332"/>
                  </a:lnTo>
                  <a:lnTo>
                    <a:pt x="10098" y="3689"/>
                  </a:lnTo>
                  <a:lnTo>
                    <a:pt x="10082" y="3859"/>
                  </a:lnTo>
                  <a:lnTo>
                    <a:pt x="9930" y="3957"/>
                  </a:lnTo>
                  <a:lnTo>
                    <a:pt x="9906" y="4204"/>
                  </a:lnTo>
                  <a:lnTo>
                    <a:pt x="9849" y="4492"/>
                  </a:lnTo>
                  <a:lnTo>
                    <a:pt x="9683" y="4633"/>
                  </a:lnTo>
                  <a:lnTo>
                    <a:pt x="9586" y="4780"/>
                  </a:lnTo>
                  <a:lnTo>
                    <a:pt x="9482" y="5082"/>
                  </a:lnTo>
                  <a:lnTo>
                    <a:pt x="9514" y="5403"/>
                  </a:lnTo>
                  <a:lnTo>
                    <a:pt x="9716" y="5586"/>
                  </a:lnTo>
                  <a:cubicBezTo>
                    <a:pt x="9796" y="5549"/>
                    <a:pt x="9881" y="5586"/>
                    <a:pt x="9941" y="5682"/>
                  </a:cubicBezTo>
                  <a:cubicBezTo>
                    <a:pt x="9990" y="5760"/>
                    <a:pt x="10017" y="5871"/>
                    <a:pt x="10065" y="5951"/>
                  </a:cubicBezTo>
                  <a:cubicBezTo>
                    <a:pt x="10132" y="6062"/>
                    <a:pt x="10229" y="6103"/>
                    <a:pt x="10318" y="6056"/>
                  </a:cubicBezTo>
                  <a:lnTo>
                    <a:pt x="10508" y="6070"/>
                  </a:lnTo>
                  <a:lnTo>
                    <a:pt x="10731" y="6002"/>
                  </a:lnTo>
                  <a:lnTo>
                    <a:pt x="10946" y="5851"/>
                  </a:lnTo>
                  <a:lnTo>
                    <a:pt x="11105" y="5786"/>
                  </a:lnTo>
                  <a:lnTo>
                    <a:pt x="11391" y="5848"/>
                  </a:lnTo>
                  <a:lnTo>
                    <a:pt x="11503" y="6039"/>
                  </a:lnTo>
                  <a:lnTo>
                    <a:pt x="11785" y="6094"/>
                  </a:lnTo>
                  <a:lnTo>
                    <a:pt x="11854" y="6226"/>
                  </a:lnTo>
                  <a:lnTo>
                    <a:pt x="11801" y="6390"/>
                  </a:lnTo>
                  <a:lnTo>
                    <a:pt x="11600" y="6542"/>
                  </a:lnTo>
                  <a:lnTo>
                    <a:pt x="11427" y="6730"/>
                  </a:lnTo>
                  <a:lnTo>
                    <a:pt x="11242" y="6739"/>
                  </a:lnTo>
                  <a:lnTo>
                    <a:pt x="11084" y="6698"/>
                  </a:lnTo>
                  <a:lnTo>
                    <a:pt x="10942" y="6629"/>
                  </a:lnTo>
                  <a:lnTo>
                    <a:pt x="10752" y="6588"/>
                  </a:lnTo>
                  <a:lnTo>
                    <a:pt x="10578" y="6629"/>
                  </a:lnTo>
                  <a:lnTo>
                    <a:pt x="10435" y="6670"/>
                  </a:lnTo>
                  <a:lnTo>
                    <a:pt x="10291" y="6748"/>
                  </a:lnTo>
                  <a:lnTo>
                    <a:pt x="10218" y="6936"/>
                  </a:lnTo>
                  <a:lnTo>
                    <a:pt x="10315" y="7045"/>
                  </a:lnTo>
                  <a:lnTo>
                    <a:pt x="10580" y="7535"/>
                  </a:lnTo>
                  <a:lnTo>
                    <a:pt x="10580" y="7737"/>
                  </a:lnTo>
                  <a:lnTo>
                    <a:pt x="10500" y="7925"/>
                  </a:lnTo>
                  <a:lnTo>
                    <a:pt x="10333" y="8021"/>
                  </a:lnTo>
                  <a:lnTo>
                    <a:pt x="10285" y="8145"/>
                  </a:lnTo>
                  <a:lnTo>
                    <a:pt x="10181" y="8076"/>
                  </a:lnTo>
                  <a:lnTo>
                    <a:pt x="10133" y="7815"/>
                  </a:lnTo>
                  <a:lnTo>
                    <a:pt x="10012" y="7706"/>
                  </a:lnTo>
                  <a:lnTo>
                    <a:pt x="9771" y="7733"/>
                  </a:lnTo>
                  <a:lnTo>
                    <a:pt x="9701" y="7811"/>
                  </a:lnTo>
                  <a:lnTo>
                    <a:pt x="9701" y="8017"/>
                  </a:lnTo>
                  <a:lnTo>
                    <a:pt x="9581" y="8163"/>
                  </a:lnTo>
                  <a:lnTo>
                    <a:pt x="9597" y="8488"/>
                  </a:lnTo>
                  <a:lnTo>
                    <a:pt x="9637" y="8686"/>
                  </a:lnTo>
                  <a:lnTo>
                    <a:pt x="9693" y="8944"/>
                  </a:lnTo>
                  <a:lnTo>
                    <a:pt x="9588" y="9131"/>
                  </a:lnTo>
                  <a:lnTo>
                    <a:pt x="9435" y="9310"/>
                  </a:lnTo>
                  <a:lnTo>
                    <a:pt x="9298" y="9530"/>
                  </a:lnTo>
                  <a:lnTo>
                    <a:pt x="9180" y="9627"/>
                  </a:lnTo>
                  <a:lnTo>
                    <a:pt x="9092" y="9735"/>
                  </a:lnTo>
                  <a:lnTo>
                    <a:pt x="8983" y="9736"/>
                  </a:lnTo>
                  <a:cubicBezTo>
                    <a:pt x="8962" y="9703"/>
                    <a:pt x="8942" y="9671"/>
                    <a:pt x="8921" y="9640"/>
                  </a:cubicBezTo>
                  <a:cubicBezTo>
                    <a:pt x="8891" y="9595"/>
                    <a:pt x="8861" y="9551"/>
                    <a:pt x="8830" y="9508"/>
                  </a:cubicBezTo>
                  <a:lnTo>
                    <a:pt x="8564" y="9467"/>
                  </a:lnTo>
                  <a:lnTo>
                    <a:pt x="8300" y="9659"/>
                  </a:lnTo>
                  <a:lnTo>
                    <a:pt x="7986" y="9865"/>
                  </a:lnTo>
                  <a:lnTo>
                    <a:pt x="7905" y="9974"/>
                  </a:lnTo>
                  <a:lnTo>
                    <a:pt x="7739" y="10070"/>
                  </a:lnTo>
                  <a:lnTo>
                    <a:pt x="7634" y="10001"/>
                  </a:lnTo>
                  <a:lnTo>
                    <a:pt x="7465" y="9864"/>
                  </a:lnTo>
                  <a:lnTo>
                    <a:pt x="7314" y="9781"/>
                  </a:lnTo>
                  <a:lnTo>
                    <a:pt x="7226" y="9644"/>
                  </a:lnTo>
                  <a:lnTo>
                    <a:pt x="7149" y="9740"/>
                  </a:lnTo>
                  <a:lnTo>
                    <a:pt x="6975" y="9746"/>
                  </a:lnTo>
                  <a:lnTo>
                    <a:pt x="6769" y="9966"/>
                  </a:lnTo>
                  <a:lnTo>
                    <a:pt x="6586" y="9828"/>
                  </a:lnTo>
                  <a:lnTo>
                    <a:pt x="6498" y="9655"/>
                  </a:lnTo>
                  <a:lnTo>
                    <a:pt x="6359" y="9499"/>
                  </a:lnTo>
                  <a:lnTo>
                    <a:pt x="6246" y="9210"/>
                  </a:lnTo>
                  <a:lnTo>
                    <a:pt x="6332" y="9059"/>
                  </a:lnTo>
                  <a:lnTo>
                    <a:pt x="6468" y="9059"/>
                  </a:lnTo>
                  <a:lnTo>
                    <a:pt x="6436" y="9269"/>
                  </a:lnTo>
                  <a:lnTo>
                    <a:pt x="6594" y="9356"/>
                  </a:lnTo>
                  <a:lnTo>
                    <a:pt x="6642" y="9122"/>
                  </a:lnTo>
                  <a:lnTo>
                    <a:pt x="6779" y="9264"/>
                  </a:lnTo>
                  <a:lnTo>
                    <a:pt x="6939" y="9386"/>
                  </a:lnTo>
                  <a:lnTo>
                    <a:pt x="7020" y="9181"/>
                  </a:lnTo>
                  <a:lnTo>
                    <a:pt x="7095" y="8939"/>
                  </a:lnTo>
                  <a:lnTo>
                    <a:pt x="7009" y="8646"/>
                  </a:lnTo>
                  <a:lnTo>
                    <a:pt x="6883" y="8491"/>
                  </a:lnTo>
                  <a:lnTo>
                    <a:pt x="6741" y="8555"/>
                  </a:lnTo>
                  <a:lnTo>
                    <a:pt x="6645" y="8802"/>
                  </a:lnTo>
                  <a:lnTo>
                    <a:pt x="6668" y="8966"/>
                  </a:lnTo>
                  <a:lnTo>
                    <a:pt x="6572" y="8980"/>
                  </a:lnTo>
                  <a:lnTo>
                    <a:pt x="6524" y="8733"/>
                  </a:lnTo>
                  <a:lnTo>
                    <a:pt x="6425" y="8870"/>
                  </a:lnTo>
                  <a:lnTo>
                    <a:pt x="6282" y="8896"/>
                  </a:lnTo>
                  <a:lnTo>
                    <a:pt x="6298" y="8622"/>
                  </a:lnTo>
                  <a:lnTo>
                    <a:pt x="6338" y="8473"/>
                  </a:lnTo>
                  <a:lnTo>
                    <a:pt x="6394" y="8309"/>
                  </a:lnTo>
                  <a:lnTo>
                    <a:pt x="6394" y="7953"/>
                  </a:lnTo>
                  <a:lnTo>
                    <a:pt x="6380" y="7651"/>
                  </a:lnTo>
                  <a:lnTo>
                    <a:pt x="6254" y="7719"/>
                  </a:lnTo>
                  <a:lnTo>
                    <a:pt x="6189" y="7989"/>
                  </a:lnTo>
                  <a:lnTo>
                    <a:pt x="6096" y="8126"/>
                  </a:lnTo>
                  <a:lnTo>
                    <a:pt x="5932" y="8300"/>
                  </a:lnTo>
                  <a:lnTo>
                    <a:pt x="5836" y="8520"/>
                  </a:lnTo>
                  <a:lnTo>
                    <a:pt x="5819" y="8717"/>
                  </a:lnTo>
                  <a:lnTo>
                    <a:pt x="5921" y="8917"/>
                  </a:lnTo>
                  <a:lnTo>
                    <a:pt x="5974" y="9081"/>
                  </a:lnTo>
                  <a:lnTo>
                    <a:pt x="5934" y="9324"/>
                  </a:lnTo>
                  <a:lnTo>
                    <a:pt x="6004" y="9512"/>
                  </a:lnTo>
                  <a:lnTo>
                    <a:pt x="6235" y="9416"/>
                  </a:lnTo>
                  <a:lnTo>
                    <a:pt x="6253" y="9581"/>
                  </a:lnTo>
                  <a:lnTo>
                    <a:pt x="6088" y="9704"/>
                  </a:lnTo>
                  <a:lnTo>
                    <a:pt x="6016" y="9787"/>
                  </a:lnTo>
                  <a:lnTo>
                    <a:pt x="5983" y="10057"/>
                  </a:lnTo>
                  <a:lnTo>
                    <a:pt x="5865" y="10144"/>
                  </a:lnTo>
                  <a:lnTo>
                    <a:pt x="5664" y="10172"/>
                  </a:lnTo>
                  <a:lnTo>
                    <a:pt x="5506" y="10172"/>
                  </a:lnTo>
                  <a:lnTo>
                    <a:pt x="5370" y="10240"/>
                  </a:lnTo>
                  <a:lnTo>
                    <a:pt x="5273" y="10337"/>
                  </a:lnTo>
                  <a:lnTo>
                    <a:pt x="5101" y="10364"/>
                  </a:lnTo>
                  <a:lnTo>
                    <a:pt x="5002" y="10364"/>
                  </a:lnTo>
                  <a:lnTo>
                    <a:pt x="4982" y="10538"/>
                  </a:lnTo>
                  <a:lnTo>
                    <a:pt x="4867" y="10739"/>
                  </a:lnTo>
                  <a:lnTo>
                    <a:pt x="4738" y="10945"/>
                  </a:lnTo>
                  <a:lnTo>
                    <a:pt x="4563" y="11169"/>
                  </a:lnTo>
                  <a:lnTo>
                    <a:pt x="4385" y="11316"/>
                  </a:lnTo>
                  <a:lnTo>
                    <a:pt x="4328" y="11463"/>
                  </a:lnTo>
                  <a:lnTo>
                    <a:pt x="4152" y="11706"/>
                  </a:lnTo>
                  <a:lnTo>
                    <a:pt x="4065" y="11719"/>
                  </a:lnTo>
                  <a:lnTo>
                    <a:pt x="3934" y="11751"/>
                  </a:lnTo>
                  <a:lnTo>
                    <a:pt x="3849" y="11911"/>
                  </a:lnTo>
                  <a:lnTo>
                    <a:pt x="3781" y="12158"/>
                  </a:lnTo>
                  <a:lnTo>
                    <a:pt x="3725" y="12255"/>
                  </a:lnTo>
                  <a:lnTo>
                    <a:pt x="3603" y="12585"/>
                  </a:lnTo>
                  <a:lnTo>
                    <a:pt x="3316" y="12676"/>
                  </a:lnTo>
                  <a:lnTo>
                    <a:pt x="3265" y="12951"/>
                  </a:lnTo>
                  <a:lnTo>
                    <a:pt x="3134" y="12987"/>
                  </a:lnTo>
                  <a:lnTo>
                    <a:pt x="3035" y="12919"/>
                  </a:lnTo>
                  <a:lnTo>
                    <a:pt x="2939" y="12754"/>
                  </a:lnTo>
                  <a:cubicBezTo>
                    <a:pt x="2886" y="12812"/>
                    <a:pt x="2837" y="12876"/>
                    <a:pt x="2790" y="12947"/>
                  </a:cubicBezTo>
                  <a:cubicBezTo>
                    <a:pt x="2744" y="13015"/>
                    <a:pt x="2702" y="13088"/>
                    <a:pt x="2663" y="13166"/>
                  </a:cubicBezTo>
                  <a:lnTo>
                    <a:pt x="2511" y="13235"/>
                  </a:lnTo>
                  <a:lnTo>
                    <a:pt x="2334" y="13327"/>
                  </a:lnTo>
                  <a:lnTo>
                    <a:pt x="2256" y="13258"/>
                  </a:lnTo>
                  <a:lnTo>
                    <a:pt x="2079" y="13176"/>
                  </a:lnTo>
                  <a:lnTo>
                    <a:pt x="1886" y="13313"/>
                  </a:lnTo>
                  <a:lnTo>
                    <a:pt x="1701" y="13451"/>
                  </a:lnTo>
                  <a:lnTo>
                    <a:pt x="1776" y="13589"/>
                  </a:lnTo>
                  <a:lnTo>
                    <a:pt x="1890" y="13693"/>
                  </a:lnTo>
                  <a:lnTo>
                    <a:pt x="2105" y="13776"/>
                  </a:lnTo>
                  <a:lnTo>
                    <a:pt x="2379" y="13955"/>
                  </a:lnTo>
                  <a:lnTo>
                    <a:pt x="2554" y="14129"/>
                  </a:lnTo>
                  <a:lnTo>
                    <a:pt x="2659" y="14413"/>
                  </a:lnTo>
                  <a:lnTo>
                    <a:pt x="2704" y="14587"/>
                  </a:lnTo>
                  <a:lnTo>
                    <a:pt x="2768" y="14861"/>
                  </a:lnTo>
                  <a:lnTo>
                    <a:pt x="2792" y="15475"/>
                  </a:lnTo>
                  <a:lnTo>
                    <a:pt x="2771" y="15814"/>
                  </a:lnTo>
                  <a:cubicBezTo>
                    <a:pt x="2745" y="15996"/>
                    <a:pt x="2708" y="16172"/>
                    <a:pt x="2661" y="16341"/>
                  </a:cubicBezTo>
                  <a:cubicBezTo>
                    <a:pt x="2629" y="16460"/>
                    <a:pt x="2591" y="16574"/>
                    <a:pt x="2549" y="16684"/>
                  </a:cubicBezTo>
                  <a:lnTo>
                    <a:pt x="2342" y="16817"/>
                  </a:lnTo>
                  <a:lnTo>
                    <a:pt x="2030" y="16830"/>
                  </a:lnTo>
                  <a:lnTo>
                    <a:pt x="1856" y="16830"/>
                  </a:lnTo>
                  <a:lnTo>
                    <a:pt x="1549" y="16804"/>
                  </a:lnTo>
                  <a:lnTo>
                    <a:pt x="1329" y="16707"/>
                  </a:lnTo>
                  <a:lnTo>
                    <a:pt x="970" y="16537"/>
                  </a:lnTo>
                  <a:lnTo>
                    <a:pt x="739" y="16469"/>
                  </a:lnTo>
                  <a:lnTo>
                    <a:pt x="478" y="16547"/>
                  </a:lnTo>
                  <a:lnTo>
                    <a:pt x="293" y="16647"/>
                  </a:lnTo>
                  <a:lnTo>
                    <a:pt x="164" y="17042"/>
                  </a:lnTo>
                  <a:lnTo>
                    <a:pt x="199" y="17371"/>
                  </a:lnTo>
                  <a:lnTo>
                    <a:pt x="231" y="17765"/>
                  </a:lnTo>
                  <a:lnTo>
                    <a:pt x="199" y="18217"/>
                  </a:lnTo>
                  <a:lnTo>
                    <a:pt x="86" y="18602"/>
                  </a:lnTo>
                  <a:lnTo>
                    <a:pt x="24" y="19028"/>
                  </a:lnTo>
                  <a:lnTo>
                    <a:pt x="0" y="19390"/>
                  </a:lnTo>
                  <a:lnTo>
                    <a:pt x="32" y="19623"/>
                  </a:lnTo>
                  <a:lnTo>
                    <a:pt x="105" y="19880"/>
                  </a:lnTo>
                  <a:lnTo>
                    <a:pt x="97" y="20137"/>
                  </a:lnTo>
                  <a:lnTo>
                    <a:pt x="40" y="20343"/>
                  </a:lnTo>
                  <a:lnTo>
                    <a:pt x="81" y="20612"/>
                  </a:lnTo>
                  <a:lnTo>
                    <a:pt x="245" y="20708"/>
                  </a:lnTo>
                  <a:lnTo>
                    <a:pt x="417" y="20644"/>
                  </a:lnTo>
                  <a:lnTo>
                    <a:pt x="624" y="20794"/>
                  </a:lnTo>
                  <a:lnTo>
                    <a:pt x="693" y="20881"/>
                  </a:lnTo>
                  <a:lnTo>
                    <a:pt x="1007" y="21211"/>
                  </a:lnTo>
                  <a:lnTo>
                    <a:pt x="1064" y="21408"/>
                  </a:lnTo>
                  <a:lnTo>
                    <a:pt x="1160" y="21436"/>
                  </a:lnTo>
                  <a:lnTo>
                    <a:pt x="1241" y="21600"/>
                  </a:lnTo>
                  <a:lnTo>
                    <a:pt x="1286" y="21437"/>
                  </a:lnTo>
                  <a:lnTo>
                    <a:pt x="1286" y="21236"/>
                  </a:lnTo>
                  <a:lnTo>
                    <a:pt x="1358" y="21119"/>
                  </a:lnTo>
                  <a:lnTo>
                    <a:pt x="1562" y="21092"/>
                  </a:lnTo>
                  <a:lnTo>
                    <a:pt x="1667" y="21105"/>
                  </a:lnTo>
                  <a:cubicBezTo>
                    <a:pt x="1731" y="21119"/>
                    <a:pt x="1796" y="21128"/>
                    <a:pt x="1860" y="21133"/>
                  </a:cubicBezTo>
                  <a:cubicBezTo>
                    <a:pt x="1936" y="21139"/>
                    <a:pt x="2011" y="21139"/>
                    <a:pt x="2086" y="21133"/>
                  </a:cubicBezTo>
                  <a:lnTo>
                    <a:pt x="2247" y="21051"/>
                  </a:lnTo>
                  <a:lnTo>
                    <a:pt x="2333" y="20941"/>
                  </a:lnTo>
                  <a:lnTo>
                    <a:pt x="2422" y="20693"/>
                  </a:lnTo>
                  <a:lnTo>
                    <a:pt x="2519" y="20556"/>
                  </a:lnTo>
                  <a:lnTo>
                    <a:pt x="2655" y="20387"/>
                  </a:lnTo>
                  <a:lnTo>
                    <a:pt x="2784" y="20214"/>
                  </a:lnTo>
                  <a:lnTo>
                    <a:pt x="2897" y="20063"/>
                  </a:lnTo>
                  <a:lnTo>
                    <a:pt x="2921" y="19885"/>
                  </a:lnTo>
                  <a:lnTo>
                    <a:pt x="2921" y="19541"/>
                  </a:lnTo>
                  <a:lnTo>
                    <a:pt x="2969" y="19349"/>
                  </a:lnTo>
                  <a:lnTo>
                    <a:pt x="3039" y="19161"/>
                  </a:lnTo>
                  <a:lnTo>
                    <a:pt x="3241" y="18748"/>
                  </a:lnTo>
                  <a:lnTo>
                    <a:pt x="3257" y="18515"/>
                  </a:lnTo>
                  <a:cubicBezTo>
                    <a:pt x="3267" y="18464"/>
                    <a:pt x="3283" y="18417"/>
                    <a:pt x="3305" y="18379"/>
                  </a:cubicBezTo>
                  <a:cubicBezTo>
                    <a:pt x="3367" y="18269"/>
                    <a:pt x="3459" y="18240"/>
                    <a:pt x="3541" y="18187"/>
                  </a:cubicBezTo>
                  <a:cubicBezTo>
                    <a:pt x="3616" y="18139"/>
                    <a:pt x="3685" y="18071"/>
                    <a:pt x="3745" y="17985"/>
                  </a:cubicBezTo>
                  <a:lnTo>
                    <a:pt x="3923" y="17728"/>
                  </a:lnTo>
                  <a:lnTo>
                    <a:pt x="4081" y="17581"/>
                  </a:lnTo>
                  <a:lnTo>
                    <a:pt x="4167" y="17554"/>
                  </a:lnTo>
                  <a:lnTo>
                    <a:pt x="4059" y="17247"/>
                  </a:lnTo>
                  <a:lnTo>
                    <a:pt x="3955" y="17261"/>
                  </a:lnTo>
                  <a:lnTo>
                    <a:pt x="3938" y="16973"/>
                  </a:lnTo>
                  <a:lnTo>
                    <a:pt x="4118" y="16859"/>
                  </a:lnTo>
                  <a:lnTo>
                    <a:pt x="4354" y="16726"/>
                  </a:lnTo>
                  <a:lnTo>
                    <a:pt x="4432" y="16658"/>
                  </a:lnTo>
                  <a:lnTo>
                    <a:pt x="4620" y="16554"/>
                  </a:lnTo>
                  <a:lnTo>
                    <a:pt x="4738" y="16663"/>
                  </a:lnTo>
                  <a:lnTo>
                    <a:pt x="4945" y="16842"/>
                  </a:lnTo>
                  <a:lnTo>
                    <a:pt x="5057" y="16801"/>
                  </a:lnTo>
                  <a:lnTo>
                    <a:pt x="5270" y="16614"/>
                  </a:lnTo>
                  <a:cubicBezTo>
                    <a:pt x="5348" y="16588"/>
                    <a:pt x="5424" y="16547"/>
                    <a:pt x="5495" y="16490"/>
                  </a:cubicBezTo>
                  <a:cubicBezTo>
                    <a:pt x="5582" y="16422"/>
                    <a:pt x="5661" y="16332"/>
                    <a:pt x="5732" y="16224"/>
                  </a:cubicBezTo>
                  <a:lnTo>
                    <a:pt x="5896" y="16096"/>
                  </a:lnTo>
                  <a:lnTo>
                    <a:pt x="6009" y="16027"/>
                  </a:lnTo>
                  <a:lnTo>
                    <a:pt x="6185" y="15959"/>
                  </a:lnTo>
                  <a:lnTo>
                    <a:pt x="6336" y="16187"/>
                  </a:lnTo>
                  <a:lnTo>
                    <a:pt x="6513" y="16558"/>
                  </a:lnTo>
                  <a:lnTo>
                    <a:pt x="6478" y="16957"/>
                  </a:lnTo>
                  <a:lnTo>
                    <a:pt x="6566" y="17191"/>
                  </a:lnTo>
                  <a:cubicBezTo>
                    <a:pt x="6627" y="17266"/>
                    <a:pt x="6693" y="17327"/>
                    <a:pt x="6762" y="17374"/>
                  </a:cubicBezTo>
                  <a:cubicBezTo>
                    <a:pt x="6828" y="17418"/>
                    <a:pt x="6896" y="17449"/>
                    <a:pt x="6961" y="17493"/>
                  </a:cubicBezTo>
                  <a:cubicBezTo>
                    <a:pt x="7076" y="17571"/>
                    <a:pt x="7181" y="17688"/>
                    <a:pt x="7268" y="17837"/>
                  </a:cubicBezTo>
                  <a:lnTo>
                    <a:pt x="7381" y="17960"/>
                  </a:lnTo>
                  <a:lnTo>
                    <a:pt x="7502" y="18097"/>
                  </a:lnTo>
                  <a:lnTo>
                    <a:pt x="7652" y="18230"/>
                  </a:lnTo>
                  <a:lnTo>
                    <a:pt x="7765" y="18312"/>
                  </a:lnTo>
                  <a:lnTo>
                    <a:pt x="7950" y="18500"/>
                  </a:lnTo>
                  <a:lnTo>
                    <a:pt x="8004" y="18619"/>
                  </a:lnTo>
                  <a:lnTo>
                    <a:pt x="8122" y="18894"/>
                  </a:lnTo>
                  <a:lnTo>
                    <a:pt x="8273" y="19251"/>
                  </a:lnTo>
                  <a:lnTo>
                    <a:pt x="8399" y="19535"/>
                  </a:lnTo>
                  <a:lnTo>
                    <a:pt x="8203" y="19705"/>
                  </a:lnTo>
                  <a:lnTo>
                    <a:pt x="8232" y="19896"/>
                  </a:lnTo>
                  <a:lnTo>
                    <a:pt x="8184" y="20192"/>
                  </a:lnTo>
                  <a:lnTo>
                    <a:pt x="8313" y="20256"/>
                  </a:lnTo>
                  <a:lnTo>
                    <a:pt x="8369" y="20092"/>
                  </a:lnTo>
                  <a:lnTo>
                    <a:pt x="8471" y="19927"/>
                  </a:lnTo>
                  <a:lnTo>
                    <a:pt x="8584" y="19703"/>
                  </a:lnTo>
                  <a:lnTo>
                    <a:pt x="8621" y="19542"/>
                  </a:lnTo>
                  <a:lnTo>
                    <a:pt x="8570" y="19314"/>
                  </a:lnTo>
                  <a:lnTo>
                    <a:pt x="8522" y="19090"/>
                  </a:lnTo>
                  <a:lnTo>
                    <a:pt x="8493" y="18927"/>
                  </a:lnTo>
                  <a:lnTo>
                    <a:pt x="8573" y="18716"/>
                  </a:lnTo>
                  <a:lnTo>
                    <a:pt x="8735" y="18702"/>
                  </a:lnTo>
                  <a:lnTo>
                    <a:pt x="8831" y="18752"/>
                  </a:lnTo>
                  <a:lnTo>
                    <a:pt x="8888" y="18876"/>
                  </a:lnTo>
                  <a:lnTo>
                    <a:pt x="9070" y="18944"/>
                  </a:lnTo>
                  <a:lnTo>
                    <a:pt x="9159" y="18880"/>
                  </a:lnTo>
                  <a:lnTo>
                    <a:pt x="9054" y="18697"/>
                  </a:lnTo>
                  <a:lnTo>
                    <a:pt x="8898" y="18523"/>
                  </a:lnTo>
                  <a:lnTo>
                    <a:pt x="8594" y="18261"/>
                  </a:lnTo>
                  <a:lnTo>
                    <a:pt x="8368" y="18041"/>
                  </a:lnTo>
                  <a:lnTo>
                    <a:pt x="8097" y="17835"/>
                  </a:lnTo>
                  <a:lnTo>
                    <a:pt x="7917" y="17422"/>
                  </a:lnTo>
                  <a:lnTo>
                    <a:pt x="7716" y="17353"/>
                  </a:lnTo>
                  <a:lnTo>
                    <a:pt x="7485" y="16964"/>
                  </a:lnTo>
                  <a:lnTo>
                    <a:pt x="7541" y="16565"/>
                  </a:lnTo>
                  <a:lnTo>
                    <a:pt x="7398" y="16378"/>
                  </a:lnTo>
                  <a:lnTo>
                    <a:pt x="7222" y="16240"/>
                  </a:lnTo>
                  <a:lnTo>
                    <a:pt x="6975" y="15938"/>
                  </a:lnTo>
                  <a:lnTo>
                    <a:pt x="6974" y="15498"/>
                  </a:lnTo>
                  <a:lnTo>
                    <a:pt x="7213" y="15265"/>
                  </a:lnTo>
                  <a:lnTo>
                    <a:pt x="7388" y="15320"/>
                  </a:lnTo>
                  <a:lnTo>
                    <a:pt x="7527" y="15712"/>
                  </a:lnTo>
                  <a:lnTo>
                    <a:pt x="7790" y="15919"/>
                  </a:lnTo>
                  <a:cubicBezTo>
                    <a:pt x="7896" y="15936"/>
                    <a:pt x="7997" y="15992"/>
                    <a:pt x="8089" y="16084"/>
                  </a:cubicBezTo>
                  <a:cubicBezTo>
                    <a:pt x="8148" y="16143"/>
                    <a:pt x="8203" y="16217"/>
                    <a:pt x="8250" y="16304"/>
                  </a:cubicBezTo>
                  <a:lnTo>
                    <a:pt x="8390" y="16623"/>
                  </a:lnTo>
                  <a:lnTo>
                    <a:pt x="8497" y="16783"/>
                  </a:lnTo>
                  <a:lnTo>
                    <a:pt x="8659" y="16893"/>
                  </a:lnTo>
                  <a:cubicBezTo>
                    <a:pt x="8718" y="16911"/>
                    <a:pt x="8777" y="16939"/>
                    <a:pt x="8833" y="16975"/>
                  </a:cubicBezTo>
                  <a:cubicBezTo>
                    <a:pt x="8886" y="17009"/>
                    <a:pt x="8937" y="17050"/>
                    <a:pt x="8986" y="17098"/>
                  </a:cubicBezTo>
                  <a:lnTo>
                    <a:pt x="9201" y="17368"/>
                  </a:lnTo>
                  <a:lnTo>
                    <a:pt x="9367" y="17642"/>
                  </a:lnTo>
                  <a:lnTo>
                    <a:pt x="9448" y="18069"/>
                  </a:lnTo>
                  <a:lnTo>
                    <a:pt x="9472" y="18476"/>
                  </a:lnTo>
                  <a:lnTo>
                    <a:pt x="9480" y="18860"/>
                  </a:lnTo>
                  <a:lnTo>
                    <a:pt x="9606" y="19231"/>
                  </a:lnTo>
                  <a:lnTo>
                    <a:pt x="9708" y="19433"/>
                  </a:lnTo>
                  <a:lnTo>
                    <a:pt x="9931" y="19550"/>
                  </a:lnTo>
                  <a:lnTo>
                    <a:pt x="10097" y="19631"/>
                  </a:lnTo>
                  <a:lnTo>
                    <a:pt x="10223" y="19645"/>
                  </a:lnTo>
                  <a:lnTo>
                    <a:pt x="10379" y="19791"/>
                  </a:lnTo>
                  <a:lnTo>
                    <a:pt x="10473" y="19924"/>
                  </a:lnTo>
                  <a:lnTo>
                    <a:pt x="10384" y="20183"/>
                  </a:lnTo>
                  <a:lnTo>
                    <a:pt x="10159" y="20128"/>
                  </a:lnTo>
                  <a:lnTo>
                    <a:pt x="10073" y="20243"/>
                  </a:lnTo>
                  <a:lnTo>
                    <a:pt x="10193" y="20472"/>
                  </a:lnTo>
                  <a:lnTo>
                    <a:pt x="10266" y="20815"/>
                  </a:lnTo>
                  <a:cubicBezTo>
                    <a:pt x="10273" y="20912"/>
                    <a:pt x="10304" y="20999"/>
                    <a:pt x="10352" y="21053"/>
                  </a:cubicBezTo>
                  <a:cubicBezTo>
                    <a:pt x="10384" y="21090"/>
                    <a:pt x="10423" y="21109"/>
                    <a:pt x="10462" y="21108"/>
                  </a:cubicBezTo>
                  <a:lnTo>
                    <a:pt x="10696" y="20998"/>
                  </a:lnTo>
                  <a:lnTo>
                    <a:pt x="10712" y="20701"/>
                  </a:lnTo>
                  <a:cubicBezTo>
                    <a:pt x="10707" y="20596"/>
                    <a:pt x="10707" y="20491"/>
                    <a:pt x="10712" y="20387"/>
                  </a:cubicBezTo>
                  <a:cubicBezTo>
                    <a:pt x="10716" y="20296"/>
                    <a:pt x="10724" y="20206"/>
                    <a:pt x="10736" y="20117"/>
                  </a:cubicBezTo>
                  <a:cubicBezTo>
                    <a:pt x="10735" y="20034"/>
                    <a:pt x="10727" y="19953"/>
                    <a:pt x="10712" y="19874"/>
                  </a:cubicBezTo>
                  <a:cubicBezTo>
                    <a:pt x="10684" y="19724"/>
                    <a:pt x="10633" y="19589"/>
                    <a:pt x="10564" y="19484"/>
                  </a:cubicBezTo>
                  <a:lnTo>
                    <a:pt x="10443" y="19117"/>
                  </a:lnTo>
                  <a:cubicBezTo>
                    <a:pt x="10405" y="19035"/>
                    <a:pt x="10398" y="18922"/>
                    <a:pt x="10427" y="18829"/>
                  </a:cubicBezTo>
                  <a:cubicBezTo>
                    <a:pt x="10451" y="18751"/>
                    <a:pt x="10497" y="18700"/>
                    <a:pt x="10548" y="18692"/>
                  </a:cubicBezTo>
                  <a:lnTo>
                    <a:pt x="10680" y="18705"/>
                  </a:lnTo>
                  <a:lnTo>
                    <a:pt x="10811" y="18765"/>
                  </a:lnTo>
                  <a:lnTo>
                    <a:pt x="10929" y="18911"/>
                  </a:lnTo>
                  <a:lnTo>
                    <a:pt x="10953" y="18597"/>
                  </a:lnTo>
                  <a:lnTo>
                    <a:pt x="11025" y="18391"/>
                  </a:lnTo>
                  <a:lnTo>
                    <a:pt x="11310" y="18336"/>
                  </a:lnTo>
                  <a:lnTo>
                    <a:pt x="11533" y="18336"/>
                  </a:lnTo>
                  <a:lnTo>
                    <a:pt x="11766" y="18570"/>
                  </a:lnTo>
                  <a:lnTo>
                    <a:pt x="11991" y="18469"/>
                  </a:lnTo>
                  <a:lnTo>
                    <a:pt x="12104" y="18400"/>
                  </a:lnTo>
                  <a:lnTo>
                    <a:pt x="12392" y="18317"/>
                  </a:lnTo>
                  <a:lnTo>
                    <a:pt x="12469" y="18171"/>
                  </a:lnTo>
                  <a:cubicBezTo>
                    <a:pt x="12441" y="18118"/>
                    <a:pt x="12413" y="18066"/>
                    <a:pt x="12383" y="18015"/>
                  </a:cubicBezTo>
                  <a:cubicBezTo>
                    <a:pt x="12320" y="17907"/>
                    <a:pt x="12252" y="17806"/>
                    <a:pt x="12181" y="17713"/>
                  </a:cubicBezTo>
                  <a:cubicBezTo>
                    <a:pt x="12169" y="17590"/>
                    <a:pt x="12166" y="17465"/>
                    <a:pt x="12173" y="17342"/>
                  </a:cubicBezTo>
                  <a:cubicBezTo>
                    <a:pt x="12182" y="17201"/>
                    <a:pt x="12204" y="17063"/>
                    <a:pt x="12238" y="16934"/>
                  </a:cubicBezTo>
                  <a:lnTo>
                    <a:pt x="12262" y="16700"/>
                  </a:lnTo>
                  <a:lnTo>
                    <a:pt x="12383" y="16233"/>
                  </a:lnTo>
                  <a:lnTo>
                    <a:pt x="12447" y="15904"/>
                  </a:lnTo>
                  <a:lnTo>
                    <a:pt x="12552" y="15455"/>
                  </a:lnTo>
                  <a:lnTo>
                    <a:pt x="12671" y="15194"/>
                  </a:lnTo>
                  <a:lnTo>
                    <a:pt x="12888" y="14822"/>
                  </a:lnTo>
                  <a:lnTo>
                    <a:pt x="13179" y="14607"/>
                  </a:lnTo>
                  <a:lnTo>
                    <a:pt x="13407" y="14414"/>
                  </a:lnTo>
                  <a:lnTo>
                    <a:pt x="13485" y="14588"/>
                  </a:lnTo>
                  <a:lnTo>
                    <a:pt x="13485" y="14898"/>
                  </a:lnTo>
                  <a:lnTo>
                    <a:pt x="13692" y="14926"/>
                  </a:lnTo>
                  <a:lnTo>
                    <a:pt x="13794" y="15008"/>
                  </a:lnTo>
                  <a:lnTo>
                    <a:pt x="13842" y="15254"/>
                  </a:lnTo>
                  <a:lnTo>
                    <a:pt x="13659" y="15264"/>
                  </a:lnTo>
                  <a:lnTo>
                    <a:pt x="13643" y="15414"/>
                  </a:lnTo>
                  <a:lnTo>
                    <a:pt x="13845" y="15703"/>
                  </a:lnTo>
                  <a:lnTo>
                    <a:pt x="13960" y="15946"/>
                  </a:lnTo>
                  <a:lnTo>
                    <a:pt x="14162" y="15979"/>
                  </a:lnTo>
                  <a:lnTo>
                    <a:pt x="14250" y="15857"/>
                  </a:lnTo>
                  <a:lnTo>
                    <a:pt x="14403" y="15678"/>
                  </a:lnTo>
                  <a:lnTo>
                    <a:pt x="14752" y="15546"/>
                  </a:lnTo>
                  <a:lnTo>
                    <a:pt x="14728" y="15315"/>
                  </a:lnTo>
                  <a:lnTo>
                    <a:pt x="14639" y="15250"/>
                  </a:lnTo>
                  <a:lnTo>
                    <a:pt x="14489" y="15305"/>
                  </a:lnTo>
                  <a:cubicBezTo>
                    <a:pt x="14437" y="15251"/>
                    <a:pt x="14386" y="15193"/>
                    <a:pt x="14336" y="15132"/>
                  </a:cubicBezTo>
                  <a:cubicBezTo>
                    <a:pt x="14301" y="15088"/>
                    <a:pt x="14266" y="15042"/>
                    <a:pt x="14232" y="14994"/>
                  </a:cubicBezTo>
                  <a:lnTo>
                    <a:pt x="14288" y="14817"/>
                  </a:lnTo>
                  <a:lnTo>
                    <a:pt x="14447" y="14721"/>
                  </a:lnTo>
                  <a:lnTo>
                    <a:pt x="14613" y="14569"/>
                  </a:lnTo>
                  <a:lnTo>
                    <a:pt x="14824" y="14382"/>
                  </a:lnTo>
                  <a:lnTo>
                    <a:pt x="14966" y="14231"/>
                  </a:lnTo>
                  <a:lnTo>
                    <a:pt x="15155" y="14089"/>
                  </a:lnTo>
                  <a:lnTo>
                    <a:pt x="15299" y="14048"/>
                  </a:lnTo>
                  <a:lnTo>
                    <a:pt x="15474" y="14204"/>
                  </a:lnTo>
                  <a:lnTo>
                    <a:pt x="15391" y="14386"/>
                  </a:lnTo>
                  <a:lnTo>
                    <a:pt x="15273" y="14666"/>
                  </a:lnTo>
                  <a:lnTo>
                    <a:pt x="15265" y="14990"/>
                  </a:lnTo>
                  <a:lnTo>
                    <a:pt x="15230" y="15325"/>
                  </a:lnTo>
                  <a:lnTo>
                    <a:pt x="15118" y="15517"/>
                  </a:lnTo>
                  <a:lnTo>
                    <a:pt x="15096" y="15705"/>
                  </a:lnTo>
                  <a:lnTo>
                    <a:pt x="15233" y="15800"/>
                  </a:lnTo>
                  <a:cubicBezTo>
                    <a:pt x="15284" y="15813"/>
                    <a:pt x="15335" y="15836"/>
                    <a:pt x="15383" y="15869"/>
                  </a:cubicBezTo>
                  <a:cubicBezTo>
                    <a:pt x="15456" y="15919"/>
                    <a:pt x="15524" y="15992"/>
                    <a:pt x="15582" y="16084"/>
                  </a:cubicBezTo>
                  <a:lnTo>
                    <a:pt x="15792" y="16341"/>
                  </a:lnTo>
                  <a:lnTo>
                    <a:pt x="16009" y="16409"/>
                  </a:lnTo>
                  <a:lnTo>
                    <a:pt x="16163" y="16684"/>
                  </a:lnTo>
                  <a:lnTo>
                    <a:pt x="16364" y="16863"/>
                  </a:lnTo>
                  <a:lnTo>
                    <a:pt x="16519" y="17063"/>
                  </a:lnTo>
                  <a:lnTo>
                    <a:pt x="16602" y="17384"/>
                  </a:lnTo>
                  <a:lnTo>
                    <a:pt x="16900" y="17421"/>
                  </a:lnTo>
                  <a:lnTo>
                    <a:pt x="17231" y="17499"/>
                  </a:lnTo>
                  <a:lnTo>
                    <a:pt x="17545" y="17705"/>
                  </a:lnTo>
                  <a:lnTo>
                    <a:pt x="17840" y="17980"/>
                  </a:lnTo>
                  <a:lnTo>
                    <a:pt x="18090" y="18259"/>
                  </a:lnTo>
                  <a:lnTo>
                    <a:pt x="18475" y="18575"/>
                  </a:lnTo>
                  <a:lnTo>
                    <a:pt x="18792" y="18777"/>
                  </a:lnTo>
                  <a:lnTo>
                    <a:pt x="19129" y="19050"/>
                  </a:lnTo>
                  <a:lnTo>
                    <a:pt x="19351" y="19182"/>
                  </a:lnTo>
                  <a:lnTo>
                    <a:pt x="19359" y="18839"/>
                  </a:lnTo>
                  <a:lnTo>
                    <a:pt x="19201" y="18353"/>
                  </a:lnTo>
                  <a:lnTo>
                    <a:pt x="19056" y="17804"/>
                  </a:lnTo>
                  <a:lnTo>
                    <a:pt x="18836" y="17575"/>
                  </a:lnTo>
                  <a:lnTo>
                    <a:pt x="18691" y="17287"/>
                  </a:lnTo>
                  <a:lnTo>
                    <a:pt x="18580" y="17027"/>
                  </a:lnTo>
                  <a:lnTo>
                    <a:pt x="18437" y="16793"/>
                  </a:lnTo>
                  <a:lnTo>
                    <a:pt x="18437" y="16531"/>
                  </a:lnTo>
                  <a:lnTo>
                    <a:pt x="18220" y="16330"/>
                  </a:lnTo>
                  <a:lnTo>
                    <a:pt x="18064" y="15973"/>
                  </a:lnTo>
                  <a:lnTo>
                    <a:pt x="18247" y="15607"/>
                  </a:lnTo>
                  <a:lnTo>
                    <a:pt x="18424" y="15318"/>
                  </a:lnTo>
                  <a:lnTo>
                    <a:pt x="18655" y="15304"/>
                  </a:lnTo>
                  <a:lnTo>
                    <a:pt x="18759" y="15057"/>
                  </a:lnTo>
                  <a:cubicBezTo>
                    <a:pt x="18777" y="14995"/>
                    <a:pt x="18799" y="14935"/>
                    <a:pt x="18824" y="14880"/>
                  </a:cubicBezTo>
                  <a:cubicBezTo>
                    <a:pt x="18871" y="14776"/>
                    <a:pt x="18929" y="14689"/>
                    <a:pt x="18996" y="14623"/>
                  </a:cubicBezTo>
                  <a:lnTo>
                    <a:pt x="19321" y="14418"/>
                  </a:lnTo>
                  <a:lnTo>
                    <a:pt x="19622" y="14295"/>
                  </a:lnTo>
                  <a:lnTo>
                    <a:pt x="19459" y="13998"/>
                  </a:lnTo>
                  <a:lnTo>
                    <a:pt x="19352" y="13728"/>
                  </a:lnTo>
                  <a:lnTo>
                    <a:pt x="19263" y="13311"/>
                  </a:lnTo>
                  <a:lnTo>
                    <a:pt x="19263" y="12674"/>
                  </a:lnTo>
                  <a:lnTo>
                    <a:pt x="19094" y="12413"/>
                  </a:lnTo>
                  <a:lnTo>
                    <a:pt x="18905" y="12303"/>
                  </a:lnTo>
                  <a:lnTo>
                    <a:pt x="18825" y="11587"/>
                  </a:lnTo>
                  <a:lnTo>
                    <a:pt x="18825" y="11300"/>
                  </a:lnTo>
                  <a:lnTo>
                    <a:pt x="19026" y="11176"/>
                  </a:lnTo>
                  <a:lnTo>
                    <a:pt x="19153" y="11204"/>
                  </a:lnTo>
                  <a:lnTo>
                    <a:pt x="19685" y="11492"/>
                  </a:lnTo>
                  <a:lnTo>
                    <a:pt x="19916" y="11286"/>
                  </a:lnTo>
                  <a:lnTo>
                    <a:pt x="20085" y="11176"/>
                  </a:lnTo>
                  <a:lnTo>
                    <a:pt x="20330" y="11204"/>
                  </a:lnTo>
                  <a:lnTo>
                    <a:pt x="20504" y="11392"/>
                  </a:lnTo>
                  <a:lnTo>
                    <a:pt x="20892" y="11571"/>
                  </a:lnTo>
                  <a:lnTo>
                    <a:pt x="21279" y="11763"/>
                  </a:lnTo>
                  <a:lnTo>
                    <a:pt x="21416" y="11557"/>
                  </a:lnTo>
                  <a:lnTo>
                    <a:pt x="21488" y="11250"/>
                  </a:lnTo>
                  <a:lnTo>
                    <a:pt x="21480" y="10939"/>
                  </a:lnTo>
                  <a:lnTo>
                    <a:pt x="21585" y="10788"/>
                  </a:lnTo>
                  <a:lnTo>
                    <a:pt x="21472" y="10615"/>
                  </a:lnTo>
                  <a:lnTo>
                    <a:pt x="21445" y="10409"/>
                  </a:lnTo>
                  <a:lnTo>
                    <a:pt x="21539" y="10161"/>
                  </a:lnTo>
                  <a:lnTo>
                    <a:pt x="21600" y="9773"/>
                  </a:lnTo>
                  <a:lnTo>
                    <a:pt x="21449" y="9398"/>
                  </a:lnTo>
                  <a:lnTo>
                    <a:pt x="21248" y="9192"/>
                  </a:lnTo>
                  <a:lnTo>
                    <a:pt x="21117" y="9270"/>
                  </a:lnTo>
                  <a:lnTo>
                    <a:pt x="21077" y="9513"/>
                  </a:lnTo>
                  <a:lnTo>
                    <a:pt x="21021" y="9718"/>
                  </a:lnTo>
                  <a:lnTo>
                    <a:pt x="20909" y="9814"/>
                  </a:lnTo>
                  <a:lnTo>
                    <a:pt x="20756" y="9882"/>
                  </a:lnTo>
                  <a:lnTo>
                    <a:pt x="20592" y="9662"/>
                  </a:lnTo>
                  <a:lnTo>
                    <a:pt x="20385" y="9355"/>
                  </a:lnTo>
                  <a:lnTo>
                    <a:pt x="20422" y="9122"/>
                  </a:lnTo>
                  <a:lnTo>
                    <a:pt x="20264" y="8894"/>
                  </a:lnTo>
                  <a:lnTo>
                    <a:pt x="20434" y="8637"/>
                  </a:lnTo>
                  <a:lnTo>
                    <a:pt x="20710" y="8587"/>
                  </a:lnTo>
                  <a:lnTo>
                    <a:pt x="20858" y="8416"/>
                  </a:lnTo>
                  <a:lnTo>
                    <a:pt x="20898" y="8128"/>
                  </a:lnTo>
                  <a:lnTo>
                    <a:pt x="20858" y="7798"/>
                  </a:lnTo>
                  <a:lnTo>
                    <a:pt x="20732" y="7675"/>
                  </a:lnTo>
                  <a:lnTo>
                    <a:pt x="20644" y="7355"/>
                  </a:lnTo>
                  <a:lnTo>
                    <a:pt x="20491" y="7121"/>
                  </a:lnTo>
                  <a:lnTo>
                    <a:pt x="20507" y="6709"/>
                  </a:lnTo>
                  <a:lnTo>
                    <a:pt x="20499" y="6365"/>
                  </a:lnTo>
                  <a:lnTo>
                    <a:pt x="20459" y="5985"/>
                  </a:lnTo>
                  <a:lnTo>
                    <a:pt x="20451" y="5531"/>
                  </a:lnTo>
                  <a:lnTo>
                    <a:pt x="20370" y="5106"/>
                  </a:lnTo>
                  <a:lnTo>
                    <a:pt x="20231" y="4810"/>
                  </a:lnTo>
                  <a:lnTo>
                    <a:pt x="20145" y="4182"/>
                  </a:lnTo>
                  <a:lnTo>
                    <a:pt x="20065" y="3716"/>
                  </a:lnTo>
                  <a:lnTo>
                    <a:pt x="19979" y="3404"/>
                  </a:lnTo>
                  <a:lnTo>
                    <a:pt x="19963" y="3062"/>
                  </a:lnTo>
                  <a:lnTo>
                    <a:pt x="20091" y="2842"/>
                  </a:lnTo>
                  <a:lnTo>
                    <a:pt x="20317" y="2737"/>
                  </a:lnTo>
                  <a:lnTo>
                    <a:pt x="20570" y="2546"/>
                  </a:lnTo>
                  <a:lnTo>
                    <a:pt x="20683" y="2340"/>
                  </a:lnTo>
                  <a:lnTo>
                    <a:pt x="20965" y="2162"/>
                  </a:lnTo>
                  <a:lnTo>
                    <a:pt x="21059" y="2043"/>
                  </a:lnTo>
                  <a:lnTo>
                    <a:pt x="21076" y="1814"/>
                  </a:lnTo>
                  <a:lnTo>
                    <a:pt x="21092" y="1581"/>
                  </a:lnTo>
                  <a:lnTo>
                    <a:pt x="20928" y="1371"/>
                  </a:lnTo>
                  <a:lnTo>
                    <a:pt x="20807" y="115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84" name="ïšļïḍè"/>
            <p:cNvSpPr/>
            <p:nvPr/>
          </p:nvSpPr>
          <p:spPr>
            <a:xfrm>
              <a:off x="6872934" y="1426645"/>
              <a:ext cx="308560" cy="17973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4445" y="7866"/>
                  </a:moveTo>
                  <a:lnTo>
                    <a:pt x="3880" y="8515"/>
                  </a:lnTo>
                  <a:lnTo>
                    <a:pt x="2778" y="8369"/>
                  </a:lnTo>
                  <a:lnTo>
                    <a:pt x="2178" y="9461"/>
                  </a:lnTo>
                  <a:lnTo>
                    <a:pt x="3120" y="10277"/>
                  </a:lnTo>
                  <a:lnTo>
                    <a:pt x="3156" y="12185"/>
                  </a:lnTo>
                  <a:lnTo>
                    <a:pt x="2430" y="12337"/>
                  </a:lnTo>
                  <a:lnTo>
                    <a:pt x="1278" y="11885"/>
                  </a:lnTo>
                  <a:lnTo>
                    <a:pt x="769" y="12613"/>
                  </a:lnTo>
                  <a:lnTo>
                    <a:pt x="566" y="13516"/>
                  </a:lnTo>
                  <a:lnTo>
                    <a:pt x="1354" y="13873"/>
                  </a:lnTo>
                  <a:lnTo>
                    <a:pt x="1463" y="14966"/>
                  </a:lnTo>
                  <a:lnTo>
                    <a:pt x="698" y="15754"/>
                  </a:lnTo>
                  <a:lnTo>
                    <a:pt x="273" y="16479"/>
                  </a:lnTo>
                  <a:lnTo>
                    <a:pt x="0" y="18023"/>
                  </a:lnTo>
                  <a:lnTo>
                    <a:pt x="841" y="18266"/>
                  </a:lnTo>
                  <a:lnTo>
                    <a:pt x="2336" y="18448"/>
                  </a:lnTo>
                  <a:lnTo>
                    <a:pt x="3297" y="19783"/>
                  </a:lnTo>
                  <a:lnTo>
                    <a:pt x="3987" y="20416"/>
                  </a:lnTo>
                  <a:lnTo>
                    <a:pt x="5126" y="21509"/>
                  </a:lnTo>
                  <a:lnTo>
                    <a:pt x="6761" y="21418"/>
                  </a:lnTo>
                  <a:lnTo>
                    <a:pt x="8539" y="21600"/>
                  </a:lnTo>
                  <a:lnTo>
                    <a:pt x="8021" y="19297"/>
                  </a:lnTo>
                  <a:lnTo>
                    <a:pt x="6548" y="18235"/>
                  </a:lnTo>
                  <a:lnTo>
                    <a:pt x="6499" y="15428"/>
                  </a:lnTo>
                  <a:lnTo>
                    <a:pt x="6997" y="13668"/>
                  </a:lnTo>
                  <a:lnTo>
                    <a:pt x="8012" y="10664"/>
                  </a:lnTo>
                  <a:lnTo>
                    <a:pt x="8386" y="8570"/>
                  </a:lnTo>
                  <a:lnTo>
                    <a:pt x="9594" y="6965"/>
                  </a:lnTo>
                  <a:lnTo>
                    <a:pt x="10818" y="7328"/>
                  </a:lnTo>
                  <a:lnTo>
                    <a:pt x="12132" y="6430"/>
                  </a:lnTo>
                  <a:lnTo>
                    <a:pt x="13272" y="5308"/>
                  </a:lnTo>
                  <a:lnTo>
                    <a:pt x="14533" y="4941"/>
                  </a:lnTo>
                  <a:lnTo>
                    <a:pt x="16291" y="4582"/>
                  </a:lnTo>
                  <a:cubicBezTo>
                    <a:pt x="16608" y="4821"/>
                    <a:pt x="16969" y="4821"/>
                    <a:pt x="17286" y="4583"/>
                  </a:cubicBezTo>
                  <a:cubicBezTo>
                    <a:pt x="17607" y="4341"/>
                    <a:pt x="17852" y="3877"/>
                    <a:pt x="17960" y="3308"/>
                  </a:cubicBezTo>
                  <a:lnTo>
                    <a:pt x="19113" y="3551"/>
                  </a:lnTo>
                  <a:lnTo>
                    <a:pt x="19985" y="3581"/>
                  </a:lnTo>
                  <a:lnTo>
                    <a:pt x="20338" y="2523"/>
                  </a:lnTo>
                  <a:lnTo>
                    <a:pt x="21351" y="2592"/>
                  </a:lnTo>
                  <a:lnTo>
                    <a:pt x="21600" y="1704"/>
                  </a:lnTo>
                  <a:lnTo>
                    <a:pt x="20641" y="1406"/>
                  </a:lnTo>
                  <a:lnTo>
                    <a:pt x="20071" y="705"/>
                  </a:lnTo>
                  <a:lnTo>
                    <a:pt x="18972" y="0"/>
                  </a:lnTo>
                  <a:lnTo>
                    <a:pt x="18514" y="430"/>
                  </a:lnTo>
                  <a:lnTo>
                    <a:pt x="18354" y="1523"/>
                  </a:lnTo>
                  <a:lnTo>
                    <a:pt x="17731" y="802"/>
                  </a:lnTo>
                  <a:lnTo>
                    <a:pt x="16469" y="984"/>
                  </a:lnTo>
                  <a:lnTo>
                    <a:pt x="15528" y="1617"/>
                  </a:lnTo>
                  <a:lnTo>
                    <a:pt x="14947" y="2494"/>
                  </a:lnTo>
                  <a:lnTo>
                    <a:pt x="13721" y="2312"/>
                  </a:lnTo>
                  <a:lnTo>
                    <a:pt x="11020" y="2130"/>
                  </a:lnTo>
                  <a:lnTo>
                    <a:pt x="9792" y="2039"/>
                  </a:lnTo>
                  <a:lnTo>
                    <a:pt x="8352" y="2392"/>
                  </a:lnTo>
                  <a:lnTo>
                    <a:pt x="7818" y="3025"/>
                  </a:lnTo>
                  <a:lnTo>
                    <a:pt x="6699" y="4565"/>
                  </a:lnTo>
                  <a:lnTo>
                    <a:pt x="5633" y="4656"/>
                  </a:lnTo>
                  <a:lnTo>
                    <a:pt x="4834" y="5829"/>
                  </a:lnTo>
                  <a:lnTo>
                    <a:pt x="4445" y="786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85" name="i$lïdé"/>
            <p:cNvSpPr/>
            <p:nvPr/>
          </p:nvSpPr>
          <p:spPr>
            <a:xfrm>
              <a:off x="5869377" y="1326101"/>
              <a:ext cx="358160" cy="13698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1036" y="2810"/>
                  </a:moveTo>
                  <a:lnTo>
                    <a:pt x="18126" y="2696"/>
                  </a:lnTo>
                  <a:lnTo>
                    <a:pt x="15876" y="2514"/>
                  </a:lnTo>
                  <a:lnTo>
                    <a:pt x="14560" y="2399"/>
                  </a:lnTo>
                  <a:lnTo>
                    <a:pt x="13964" y="607"/>
                  </a:lnTo>
                  <a:lnTo>
                    <a:pt x="13265" y="0"/>
                  </a:lnTo>
                  <a:lnTo>
                    <a:pt x="13209" y="2844"/>
                  </a:lnTo>
                  <a:lnTo>
                    <a:pt x="12490" y="2839"/>
                  </a:lnTo>
                  <a:lnTo>
                    <a:pt x="12105" y="3909"/>
                  </a:lnTo>
                  <a:lnTo>
                    <a:pt x="12121" y="6612"/>
                  </a:lnTo>
                  <a:lnTo>
                    <a:pt x="11757" y="7673"/>
                  </a:lnTo>
                  <a:lnTo>
                    <a:pt x="11102" y="6284"/>
                  </a:lnTo>
                  <a:lnTo>
                    <a:pt x="11237" y="3700"/>
                  </a:lnTo>
                  <a:lnTo>
                    <a:pt x="10419" y="2546"/>
                  </a:lnTo>
                  <a:lnTo>
                    <a:pt x="9953" y="4134"/>
                  </a:lnTo>
                  <a:lnTo>
                    <a:pt x="9148" y="5886"/>
                  </a:lnTo>
                  <a:lnTo>
                    <a:pt x="7705" y="5408"/>
                  </a:lnTo>
                  <a:lnTo>
                    <a:pt x="6697" y="5288"/>
                  </a:lnTo>
                  <a:lnTo>
                    <a:pt x="6009" y="4218"/>
                  </a:lnTo>
                  <a:lnTo>
                    <a:pt x="5379" y="3745"/>
                  </a:lnTo>
                  <a:lnTo>
                    <a:pt x="2617" y="4347"/>
                  </a:lnTo>
                  <a:lnTo>
                    <a:pt x="1144" y="3636"/>
                  </a:lnTo>
                  <a:lnTo>
                    <a:pt x="135" y="4591"/>
                  </a:lnTo>
                  <a:lnTo>
                    <a:pt x="0" y="6851"/>
                  </a:lnTo>
                  <a:lnTo>
                    <a:pt x="1109" y="8265"/>
                  </a:lnTo>
                  <a:lnTo>
                    <a:pt x="1858" y="9728"/>
                  </a:lnTo>
                  <a:lnTo>
                    <a:pt x="2773" y="10918"/>
                  </a:lnTo>
                  <a:lnTo>
                    <a:pt x="3798" y="10560"/>
                  </a:lnTo>
                  <a:lnTo>
                    <a:pt x="4488" y="11864"/>
                  </a:lnTo>
                  <a:lnTo>
                    <a:pt x="5238" y="12297"/>
                  </a:lnTo>
                  <a:lnTo>
                    <a:pt x="5238" y="9037"/>
                  </a:lnTo>
                  <a:lnTo>
                    <a:pt x="6816" y="8599"/>
                  </a:lnTo>
                  <a:lnTo>
                    <a:pt x="6769" y="11506"/>
                  </a:lnTo>
                  <a:lnTo>
                    <a:pt x="6906" y="13288"/>
                  </a:lnTo>
                  <a:lnTo>
                    <a:pt x="4182" y="13367"/>
                  </a:lnTo>
                  <a:lnTo>
                    <a:pt x="4105" y="14562"/>
                  </a:lnTo>
                  <a:lnTo>
                    <a:pt x="4611" y="15358"/>
                  </a:lnTo>
                  <a:lnTo>
                    <a:pt x="5606" y="16747"/>
                  </a:lnTo>
                  <a:lnTo>
                    <a:pt x="7302" y="19415"/>
                  </a:lnTo>
                  <a:lnTo>
                    <a:pt x="8040" y="21600"/>
                  </a:lnTo>
                  <a:lnTo>
                    <a:pt x="8822" y="21485"/>
                  </a:lnTo>
                  <a:lnTo>
                    <a:pt x="9465" y="18116"/>
                  </a:lnTo>
                  <a:lnTo>
                    <a:pt x="9649" y="15258"/>
                  </a:lnTo>
                  <a:lnTo>
                    <a:pt x="10369" y="13745"/>
                  </a:lnTo>
                  <a:lnTo>
                    <a:pt x="11287" y="14343"/>
                  </a:lnTo>
                  <a:lnTo>
                    <a:pt x="11640" y="11993"/>
                  </a:lnTo>
                  <a:lnTo>
                    <a:pt x="11640" y="9136"/>
                  </a:lnTo>
                  <a:lnTo>
                    <a:pt x="13126" y="8703"/>
                  </a:lnTo>
                  <a:lnTo>
                    <a:pt x="14029" y="10490"/>
                  </a:lnTo>
                  <a:lnTo>
                    <a:pt x="14715" y="12003"/>
                  </a:lnTo>
                  <a:lnTo>
                    <a:pt x="14303" y="13193"/>
                  </a:lnTo>
                  <a:lnTo>
                    <a:pt x="13891" y="14507"/>
                  </a:lnTo>
                  <a:lnTo>
                    <a:pt x="14441" y="16856"/>
                  </a:lnTo>
                  <a:lnTo>
                    <a:pt x="15346" y="16264"/>
                  </a:lnTo>
                  <a:lnTo>
                    <a:pt x="15759" y="14472"/>
                  </a:lnTo>
                  <a:lnTo>
                    <a:pt x="16864" y="14472"/>
                  </a:lnTo>
                  <a:lnTo>
                    <a:pt x="17370" y="15303"/>
                  </a:lnTo>
                  <a:lnTo>
                    <a:pt x="17732" y="17409"/>
                  </a:lnTo>
                  <a:lnTo>
                    <a:pt x="18407" y="16692"/>
                  </a:lnTo>
                  <a:lnTo>
                    <a:pt x="19503" y="15398"/>
                  </a:lnTo>
                  <a:lnTo>
                    <a:pt x="18539" y="14208"/>
                  </a:lnTo>
                  <a:lnTo>
                    <a:pt x="18004" y="13969"/>
                  </a:lnTo>
                  <a:lnTo>
                    <a:pt x="17870" y="12460"/>
                  </a:lnTo>
                  <a:lnTo>
                    <a:pt x="17136" y="11630"/>
                  </a:lnTo>
                  <a:lnTo>
                    <a:pt x="15759" y="11037"/>
                  </a:lnTo>
                  <a:lnTo>
                    <a:pt x="14891" y="9608"/>
                  </a:lnTo>
                  <a:lnTo>
                    <a:pt x="14017" y="8334"/>
                  </a:lnTo>
                  <a:lnTo>
                    <a:pt x="13655" y="7742"/>
                  </a:lnTo>
                  <a:lnTo>
                    <a:pt x="13563" y="5253"/>
                  </a:lnTo>
                  <a:lnTo>
                    <a:pt x="14253" y="4895"/>
                  </a:lnTo>
                  <a:lnTo>
                    <a:pt x="14864" y="7105"/>
                  </a:lnTo>
                  <a:lnTo>
                    <a:pt x="16948" y="7941"/>
                  </a:lnTo>
                  <a:lnTo>
                    <a:pt x="18002" y="8891"/>
                  </a:lnTo>
                  <a:lnTo>
                    <a:pt x="19472" y="7458"/>
                  </a:lnTo>
                  <a:lnTo>
                    <a:pt x="20699" y="6542"/>
                  </a:lnTo>
                  <a:lnTo>
                    <a:pt x="21374" y="4805"/>
                  </a:lnTo>
                  <a:lnTo>
                    <a:pt x="21600" y="3028"/>
                  </a:lnTo>
                  <a:lnTo>
                    <a:pt x="21036" y="281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86" name="ï$ḻîďe"/>
            <p:cNvSpPr/>
            <p:nvPr/>
          </p:nvSpPr>
          <p:spPr>
            <a:xfrm>
              <a:off x="5016160" y="1729403"/>
              <a:ext cx="228706" cy="9366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7441" y="270"/>
                  </a:moveTo>
                  <a:lnTo>
                    <a:pt x="15742" y="0"/>
                  </a:lnTo>
                  <a:lnTo>
                    <a:pt x="14405" y="1481"/>
                  </a:lnTo>
                  <a:lnTo>
                    <a:pt x="12187" y="4101"/>
                  </a:lnTo>
                  <a:lnTo>
                    <a:pt x="10897" y="4101"/>
                  </a:lnTo>
                  <a:lnTo>
                    <a:pt x="8628" y="1546"/>
                  </a:lnTo>
                  <a:lnTo>
                    <a:pt x="6724" y="2070"/>
                  </a:lnTo>
                  <a:lnTo>
                    <a:pt x="5296" y="4167"/>
                  </a:lnTo>
                  <a:lnTo>
                    <a:pt x="1948" y="7428"/>
                  </a:lnTo>
                  <a:lnTo>
                    <a:pt x="1232" y="7428"/>
                  </a:lnTo>
                  <a:lnTo>
                    <a:pt x="0" y="9510"/>
                  </a:lnTo>
                  <a:lnTo>
                    <a:pt x="92" y="13288"/>
                  </a:lnTo>
                  <a:lnTo>
                    <a:pt x="773" y="15544"/>
                  </a:lnTo>
                  <a:lnTo>
                    <a:pt x="2067" y="12989"/>
                  </a:lnTo>
                  <a:lnTo>
                    <a:pt x="3646" y="15959"/>
                  </a:lnTo>
                  <a:cubicBezTo>
                    <a:pt x="4278" y="16734"/>
                    <a:pt x="4893" y="17587"/>
                    <a:pt x="5489" y="18514"/>
                  </a:cubicBezTo>
                  <a:cubicBezTo>
                    <a:pt x="6102" y="19467"/>
                    <a:pt x="6694" y="20497"/>
                    <a:pt x="7263" y="21600"/>
                  </a:cubicBezTo>
                  <a:lnTo>
                    <a:pt x="8821" y="21600"/>
                  </a:lnTo>
                  <a:lnTo>
                    <a:pt x="10787" y="16890"/>
                  </a:lnTo>
                  <a:lnTo>
                    <a:pt x="12583" y="16890"/>
                  </a:lnTo>
                  <a:lnTo>
                    <a:pt x="15533" y="16716"/>
                  </a:lnTo>
                  <a:lnTo>
                    <a:pt x="17142" y="13513"/>
                  </a:lnTo>
                  <a:lnTo>
                    <a:pt x="18721" y="10914"/>
                  </a:lnTo>
                  <a:lnTo>
                    <a:pt x="20955" y="10041"/>
                  </a:lnTo>
                  <a:lnTo>
                    <a:pt x="21600" y="8323"/>
                  </a:lnTo>
                  <a:lnTo>
                    <a:pt x="20688" y="4902"/>
                  </a:lnTo>
                  <a:lnTo>
                    <a:pt x="19658" y="3045"/>
                  </a:lnTo>
                  <a:lnTo>
                    <a:pt x="18823" y="1655"/>
                  </a:lnTo>
                  <a:lnTo>
                    <a:pt x="17441" y="27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87" name="i$1îḓe"/>
            <p:cNvSpPr/>
            <p:nvPr/>
          </p:nvSpPr>
          <p:spPr>
            <a:xfrm>
              <a:off x="5414902" y="1601282"/>
              <a:ext cx="41288" cy="2004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5176" y="0"/>
                  </a:moveTo>
                  <a:lnTo>
                    <a:pt x="10983" y="4657"/>
                  </a:lnTo>
                  <a:lnTo>
                    <a:pt x="5919" y="4185"/>
                  </a:lnTo>
                  <a:lnTo>
                    <a:pt x="0" y="5818"/>
                  </a:lnTo>
                  <a:lnTo>
                    <a:pt x="17" y="18606"/>
                  </a:lnTo>
                  <a:lnTo>
                    <a:pt x="11091" y="21600"/>
                  </a:lnTo>
                  <a:lnTo>
                    <a:pt x="21600" y="16735"/>
                  </a:lnTo>
                  <a:lnTo>
                    <a:pt x="21483" y="2347"/>
                  </a:lnTo>
                  <a:lnTo>
                    <a:pt x="15176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88" name="ïŝḷîḑê"/>
            <p:cNvSpPr/>
            <p:nvPr/>
          </p:nvSpPr>
          <p:spPr>
            <a:xfrm>
              <a:off x="5426458" y="1837882"/>
              <a:ext cx="35170" cy="2299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9779" y="0"/>
                  </a:moveTo>
                  <a:lnTo>
                    <a:pt x="0" y="1898"/>
                  </a:lnTo>
                  <a:lnTo>
                    <a:pt x="497" y="14515"/>
                  </a:lnTo>
                  <a:lnTo>
                    <a:pt x="10043" y="15938"/>
                  </a:lnTo>
                  <a:lnTo>
                    <a:pt x="21600" y="21600"/>
                  </a:lnTo>
                  <a:lnTo>
                    <a:pt x="18457" y="5083"/>
                  </a:lnTo>
                  <a:lnTo>
                    <a:pt x="9779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89" name="îš1íḓê"/>
            <p:cNvSpPr/>
            <p:nvPr/>
          </p:nvSpPr>
          <p:spPr>
            <a:xfrm>
              <a:off x="5430421" y="1863360"/>
              <a:ext cx="21346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2170" y="2345"/>
                  </a:moveTo>
                  <a:lnTo>
                    <a:pt x="2749" y="0"/>
                  </a:lnTo>
                  <a:lnTo>
                    <a:pt x="0" y="17437"/>
                  </a:lnTo>
                  <a:lnTo>
                    <a:pt x="16227" y="21600"/>
                  </a:lnTo>
                  <a:lnTo>
                    <a:pt x="21600" y="10871"/>
                  </a:lnTo>
                  <a:lnTo>
                    <a:pt x="12170" y="2345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90" name="ïṥḻidê"/>
            <p:cNvSpPr/>
            <p:nvPr/>
          </p:nvSpPr>
          <p:spPr>
            <a:xfrm>
              <a:off x="5276566" y="2090226"/>
              <a:ext cx="141495" cy="13688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5382" y="115"/>
                  </a:moveTo>
                  <a:lnTo>
                    <a:pt x="11359" y="0"/>
                  </a:lnTo>
                  <a:lnTo>
                    <a:pt x="9153" y="2568"/>
                  </a:lnTo>
                  <a:lnTo>
                    <a:pt x="6986" y="4361"/>
                  </a:lnTo>
                  <a:lnTo>
                    <a:pt x="4456" y="4002"/>
                  </a:lnTo>
                  <a:lnTo>
                    <a:pt x="1440" y="5073"/>
                  </a:lnTo>
                  <a:lnTo>
                    <a:pt x="1800" y="7574"/>
                  </a:lnTo>
                  <a:lnTo>
                    <a:pt x="3652" y="8406"/>
                  </a:lnTo>
                  <a:lnTo>
                    <a:pt x="4457" y="9915"/>
                  </a:lnTo>
                  <a:lnTo>
                    <a:pt x="3642" y="11583"/>
                  </a:lnTo>
                  <a:lnTo>
                    <a:pt x="2953" y="12535"/>
                  </a:lnTo>
                  <a:lnTo>
                    <a:pt x="2371" y="14995"/>
                  </a:lnTo>
                  <a:lnTo>
                    <a:pt x="42" y="15588"/>
                  </a:lnTo>
                  <a:lnTo>
                    <a:pt x="0" y="17102"/>
                  </a:lnTo>
                  <a:lnTo>
                    <a:pt x="974" y="18138"/>
                  </a:lnTo>
                  <a:lnTo>
                    <a:pt x="1672" y="20768"/>
                  </a:lnTo>
                  <a:lnTo>
                    <a:pt x="3483" y="21600"/>
                  </a:lnTo>
                  <a:lnTo>
                    <a:pt x="5773" y="20165"/>
                  </a:lnTo>
                  <a:lnTo>
                    <a:pt x="8334" y="18253"/>
                  </a:lnTo>
                  <a:lnTo>
                    <a:pt x="10697" y="17097"/>
                  </a:lnTo>
                  <a:cubicBezTo>
                    <a:pt x="11878" y="17476"/>
                    <a:pt x="13148" y="17434"/>
                    <a:pt x="14302" y="16978"/>
                  </a:cubicBezTo>
                  <a:cubicBezTo>
                    <a:pt x="14998" y="16703"/>
                    <a:pt x="15630" y="16284"/>
                    <a:pt x="16161" y="15748"/>
                  </a:cubicBezTo>
                  <a:cubicBezTo>
                    <a:pt x="16616" y="15267"/>
                    <a:pt x="16972" y="14698"/>
                    <a:pt x="17209" y="14074"/>
                  </a:cubicBezTo>
                  <a:cubicBezTo>
                    <a:pt x="17751" y="12641"/>
                    <a:pt x="17639" y="11035"/>
                    <a:pt x="16903" y="9696"/>
                  </a:cubicBezTo>
                  <a:lnTo>
                    <a:pt x="17252" y="7434"/>
                  </a:lnTo>
                  <a:lnTo>
                    <a:pt x="18650" y="5686"/>
                  </a:lnTo>
                  <a:lnTo>
                    <a:pt x="20358" y="4730"/>
                  </a:lnTo>
                  <a:lnTo>
                    <a:pt x="21600" y="2658"/>
                  </a:lnTo>
                  <a:lnTo>
                    <a:pt x="19703" y="870"/>
                  </a:lnTo>
                  <a:lnTo>
                    <a:pt x="16922" y="162"/>
                  </a:lnTo>
                  <a:lnTo>
                    <a:pt x="15382" y="115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91" name="ïśḻîḑé"/>
            <p:cNvSpPr/>
            <p:nvPr/>
          </p:nvSpPr>
          <p:spPr>
            <a:xfrm>
              <a:off x="5407156" y="1993299"/>
              <a:ext cx="206900" cy="27161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6288" y="0"/>
                  </a:moveTo>
                  <a:lnTo>
                    <a:pt x="5027" y="806"/>
                  </a:lnTo>
                  <a:lnTo>
                    <a:pt x="3705" y="828"/>
                  </a:lnTo>
                  <a:lnTo>
                    <a:pt x="3047" y="1789"/>
                  </a:lnTo>
                  <a:lnTo>
                    <a:pt x="3106" y="2665"/>
                  </a:lnTo>
                  <a:lnTo>
                    <a:pt x="2104" y="3622"/>
                  </a:lnTo>
                  <a:lnTo>
                    <a:pt x="2256" y="4561"/>
                  </a:lnTo>
                  <a:lnTo>
                    <a:pt x="3288" y="5341"/>
                  </a:lnTo>
                  <a:lnTo>
                    <a:pt x="4241" y="6303"/>
                  </a:lnTo>
                  <a:lnTo>
                    <a:pt x="3288" y="6900"/>
                  </a:lnTo>
                  <a:lnTo>
                    <a:pt x="3129" y="7663"/>
                  </a:lnTo>
                  <a:cubicBezTo>
                    <a:pt x="3378" y="7883"/>
                    <a:pt x="3663" y="8077"/>
                    <a:pt x="3979" y="8241"/>
                  </a:cubicBezTo>
                  <a:cubicBezTo>
                    <a:pt x="4404" y="8461"/>
                    <a:pt x="4878" y="8624"/>
                    <a:pt x="5379" y="8720"/>
                  </a:cubicBezTo>
                  <a:lnTo>
                    <a:pt x="6013" y="7816"/>
                  </a:lnTo>
                  <a:lnTo>
                    <a:pt x="7340" y="7877"/>
                  </a:lnTo>
                  <a:lnTo>
                    <a:pt x="8475" y="8655"/>
                  </a:lnTo>
                  <a:lnTo>
                    <a:pt x="8475" y="9799"/>
                  </a:lnTo>
                  <a:cubicBezTo>
                    <a:pt x="8649" y="10161"/>
                    <a:pt x="8756" y="10540"/>
                    <a:pt x="8794" y="10924"/>
                  </a:cubicBezTo>
                  <a:cubicBezTo>
                    <a:pt x="8852" y="11516"/>
                    <a:pt x="8744" y="12110"/>
                    <a:pt x="8478" y="12668"/>
                  </a:cubicBezTo>
                  <a:lnTo>
                    <a:pt x="6756" y="12970"/>
                  </a:lnTo>
                  <a:lnTo>
                    <a:pt x="5830" y="13030"/>
                  </a:lnTo>
                  <a:lnTo>
                    <a:pt x="3796" y="13504"/>
                  </a:lnTo>
                  <a:lnTo>
                    <a:pt x="3975" y="14368"/>
                  </a:lnTo>
                  <a:lnTo>
                    <a:pt x="4901" y="14529"/>
                  </a:lnTo>
                  <a:lnTo>
                    <a:pt x="4662" y="15465"/>
                  </a:lnTo>
                  <a:lnTo>
                    <a:pt x="3020" y="15884"/>
                  </a:lnTo>
                  <a:lnTo>
                    <a:pt x="2091" y="16123"/>
                  </a:lnTo>
                  <a:lnTo>
                    <a:pt x="3022" y="16841"/>
                  </a:lnTo>
                  <a:lnTo>
                    <a:pt x="4564" y="17538"/>
                  </a:lnTo>
                  <a:lnTo>
                    <a:pt x="5725" y="17538"/>
                  </a:lnTo>
                  <a:lnTo>
                    <a:pt x="8134" y="17880"/>
                  </a:lnTo>
                  <a:lnTo>
                    <a:pt x="8426" y="18623"/>
                  </a:lnTo>
                  <a:lnTo>
                    <a:pt x="7232" y="19258"/>
                  </a:lnTo>
                  <a:lnTo>
                    <a:pt x="4232" y="19559"/>
                  </a:lnTo>
                  <a:lnTo>
                    <a:pt x="2642" y="20099"/>
                  </a:lnTo>
                  <a:lnTo>
                    <a:pt x="735" y="20340"/>
                  </a:lnTo>
                  <a:lnTo>
                    <a:pt x="0" y="21060"/>
                  </a:lnTo>
                  <a:lnTo>
                    <a:pt x="502" y="21600"/>
                  </a:lnTo>
                  <a:lnTo>
                    <a:pt x="2782" y="21359"/>
                  </a:lnTo>
                  <a:cubicBezTo>
                    <a:pt x="3310" y="21133"/>
                    <a:pt x="3861" y="20938"/>
                    <a:pt x="4428" y="20777"/>
                  </a:cubicBezTo>
                  <a:cubicBezTo>
                    <a:pt x="5234" y="20547"/>
                    <a:pt x="6071" y="20386"/>
                    <a:pt x="6924" y="20295"/>
                  </a:cubicBezTo>
                  <a:lnTo>
                    <a:pt x="8622" y="20174"/>
                  </a:lnTo>
                  <a:lnTo>
                    <a:pt x="11277" y="19873"/>
                  </a:lnTo>
                  <a:lnTo>
                    <a:pt x="12657" y="19753"/>
                  </a:lnTo>
                  <a:lnTo>
                    <a:pt x="14884" y="19050"/>
                  </a:lnTo>
                  <a:lnTo>
                    <a:pt x="16583" y="19391"/>
                  </a:lnTo>
                  <a:lnTo>
                    <a:pt x="19689" y="19030"/>
                  </a:lnTo>
                  <a:lnTo>
                    <a:pt x="18335" y="18548"/>
                  </a:lnTo>
                  <a:lnTo>
                    <a:pt x="16662" y="17767"/>
                  </a:lnTo>
                  <a:lnTo>
                    <a:pt x="21520" y="16502"/>
                  </a:lnTo>
                  <a:lnTo>
                    <a:pt x="21600" y="15842"/>
                  </a:lnTo>
                  <a:lnTo>
                    <a:pt x="21042" y="14238"/>
                  </a:lnTo>
                  <a:lnTo>
                    <a:pt x="19695" y="14120"/>
                  </a:lnTo>
                  <a:lnTo>
                    <a:pt x="18773" y="15157"/>
                  </a:lnTo>
                  <a:lnTo>
                    <a:pt x="16954" y="14916"/>
                  </a:lnTo>
                  <a:cubicBezTo>
                    <a:pt x="16658" y="14546"/>
                    <a:pt x="16446" y="14141"/>
                    <a:pt x="16327" y="13718"/>
                  </a:cubicBezTo>
                  <a:cubicBezTo>
                    <a:pt x="16175" y="13182"/>
                    <a:pt x="16175" y="12628"/>
                    <a:pt x="16327" y="12092"/>
                  </a:cubicBezTo>
                  <a:cubicBezTo>
                    <a:pt x="16208" y="11609"/>
                    <a:pt x="15994" y="11142"/>
                    <a:pt x="15690" y="10709"/>
                  </a:cubicBezTo>
                  <a:cubicBezTo>
                    <a:pt x="15360" y="10238"/>
                    <a:pt x="14929" y="9811"/>
                    <a:pt x="14416" y="9446"/>
                  </a:cubicBezTo>
                  <a:lnTo>
                    <a:pt x="13327" y="7779"/>
                  </a:lnTo>
                  <a:lnTo>
                    <a:pt x="10543" y="6097"/>
                  </a:lnTo>
                  <a:lnTo>
                    <a:pt x="8818" y="6097"/>
                  </a:lnTo>
                  <a:lnTo>
                    <a:pt x="7603" y="5799"/>
                  </a:lnTo>
                  <a:cubicBezTo>
                    <a:pt x="7249" y="5554"/>
                    <a:pt x="7071" y="5196"/>
                    <a:pt x="7125" y="4835"/>
                  </a:cubicBezTo>
                  <a:cubicBezTo>
                    <a:pt x="7216" y="4226"/>
                    <a:pt x="7901" y="3767"/>
                    <a:pt x="8711" y="3773"/>
                  </a:cubicBezTo>
                  <a:lnTo>
                    <a:pt x="10301" y="2689"/>
                  </a:lnTo>
                  <a:lnTo>
                    <a:pt x="8469" y="2151"/>
                  </a:lnTo>
                  <a:lnTo>
                    <a:pt x="6346" y="1730"/>
                  </a:lnTo>
                  <a:lnTo>
                    <a:pt x="6979" y="1072"/>
                  </a:lnTo>
                  <a:lnTo>
                    <a:pt x="7431" y="111"/>
                  </a:lnTo>
                  <a:lnTo>
                    <a:pt x="6288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92" name="iṩlidê"/>
            <p:cNvSpPr/>
            <p:nvPr/>
          </p:nvSpPr>
          <p:spPr>
            <a:xfrm>
              <a:off x="5439609" y="2113104"/>
              <a:ext cx="16360" cy="2115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4405" y="858"/>
                  </a:moveTo>
                  <a:lnTo>
                    <a:pt x="0" y="8854"/>
                  </a:lnTo>
                  <a:lnTo>
                    <a:pt x="5633" y="18505"/>
                  </a:lnTo>
                  <a:lnTo>
                    <a:pt x="16548" y="21600"/>
                  </a:lnTo>
                  <a:lnTo>
                    <a:pt x="21600" y="10060"/>
                  </a:lnTo>
                  <a:lnTo>
                    <a:pt x="18861" y="0"/>
                  </a:lnTo>
                  <a:lnTo>
                    <a:pt x="4405" y="858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93" name="iṡ1ídê"/>
            <p:cNvSpPr/>
            <p:nvPr/>
          </p:nvSpPr>
          <p:spPr>
            <a:xfrm>
              <a:off x="5461229" y="2281207"/>
              <a:ext cx="17764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3214" y="0"/>
                  </a:moveTo>
                  <a:lnTo>
                    <a:pt x="0" y="6137"/>
                  </a:lnTo>
                  <a:lnTo>
                    <a:pt x="4727" y="21600"/>
                  </a:lnTo>
                  <a:lnTo>
                    <a:pt x="21600" y="12940"/>
                  </a:lnTo>
                  <a:lnTo>
                    <a:pt x="13214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94" name="îṩļíḋe"/>
            <p:cNvSpPr/>
            <p:nvPr/>
          </p:nvSpPr>
          <p:spPr>
            <a:xfrm>
              <a:off x="5486629" y="2286760"/>
              <a:ext cx="16360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1600" y="0"/>
                  </a:moveTo>
                  <a:lnTo>
                    <a:pt x="4630" y="1789"/>
                  </a:lnTo>
                  <a:lnTo>
                    <a:pt x="0" y="17575"/>
                  </a:lnTo>
                  <a:lnTo>
                    <a:pt x="16425" y="21600"/>
                  </a:lnTo>
                  <a:lnTo>
                    <a:pt x="2160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95" name="îṣľiḓè"/>
            <p:cNvSpPr/>
            <p:nvPr/>
          </p:nvSpPr>
          <p:spPr>
            <a:xfrm>
              <a:off x="5605003" y="2617425"/>
              <a:ext cx="39478" cy="4592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188" w="20245">
                  <a:moveTo>
                    <a:pt x="11664" y="4816"/>
                  </a:moveTo>
                  <a:lnTo>
                    <a:pt x="9025" y="9331"/>
                  </a:lnTo>
                  <a:lnTo>
                    <a:pt x="6223" y="14637"/>
                  </a:lnTo>
                  <a:lnTo>
                    <a:pt x="0" y="13938"/>
                  </a:lnTo>
                  <a:lnTo>
                    <a:pt x="635" y="18481"/>
                  </a:lnTo>
                  <a:lnTo>
                    <a:pt x="7824" y="19865"/>
                  </a:lnTo>
                  <a:cubicBezTo>
                    <a:pt x="10049" y="21332"/>
                    <a:pt x="12992" y="21600"/>
                    <a:pt x="15502" y="20564"/>
                  </a:cubicBezTo>
                  <a:cubicBezTo>
                    <a:pt x="19950" y="18729"/>
                    <a:pt x="21600" y="13831"/>
                    <a:pt x="19023" y="10107"/>
                  </a:cubicBezTo>
                  <a:lnTo>
                    <a:pt x="19415" y="0"/>
                  </a:lnTo>
                  <a:lnTo>
                    <a:pt x="11664" y="481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96" name="is1iḑé"/>
            <p:cNvSpPr/>
            <p:nvPr/>
          </p:nvSpPr>
          <p:spPr>
            <a:xfrm>
              <a:off x="5813157" y="2519155"/>
              <a:ext cx="32675" cy="5240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3661" y="1731"/>
                  </a:moveTo>
                  <a:lnTo>
                    <a:pt x="11853" y="5894"/>
                  </a:lnTo>
                  <a:lnTo>
                    <a:pt x="4206" y="5101"/>
                  </a:lnTo>
                  <a:lnTo>
                    <a:pt x="0" y="9460"/>
                  </a:lnTo>
                  <a:lnTo>
                    <a:pt x="168" y="14442"/>
                  </a:lnTo>
                  <a:cubicBezTo>
                    <a:pt x="2798" y="15061"/>
                    <a:pt x="5194" y="16010"/>
                    <a:pt x="7206" y="17228"/>
                  </a:cubicBezTo>
                  <a:cubicBezTo>
                    <a:pt x="9251" y="18466"/>
                    <a:pt x="10854" y="19955"/>
                    <a:pt x="11913" y="21600"/>
                  </a:cubicBezTo>
                  <a:lnTo>
                    <a:pt x="21600" y="20338"/>
                  </a:lnTo>
                  <a:lnTo>
                    <a:pt x="21600" y="12245"/>
                  </a:lnTo>
                  <a:lnTo>
                    <a:pt x="20591" y="5088"/>
                  </a:lnTo>
                  <a:lnTo>
                    <a:pt x="18069" y="0"/>
                  </a:lnTo>
                  <a:lnTo>
                    <a:pt x="13661" y="1731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97" name="íṡ1iḍe"/>
            <p:cNvSpPr/>
            <p:nvPr/>
          </p:nvSpPr>
          <p:spPr>
            <a:xfrm>
              <a:off x="5800394" y="2590774"/>
              <a:ext cx="44328" cy="7747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324" w="21055">
                  <a:moveTo>
                    <a:pt x="8993" y="0"/>
                  </a:moveTo>
                  <a:lnTo>
                    <a:pt x="4720" y="2328"/>
                  </a:lnTo>
                  <a:lnTo>
                    <a:pt x="264" y="4061"/>
                  </a:lnTo>
                  <a:lnTo>
                    <a:pt x="0" y="7596"/>
                  </a:lnTo>
                  <a:lnTo>
                    <a:pt x="4908" y="9951"/>
                  </a:lnTo>
                  <a:lnTo>
                    <a:pt x="4908" y="14304"/>
                  </a:lnTo>
                  <a:lnTo>
                    <a:pt x="7308" y="16172"/>
                  </a:lnTo>
                  <a:lnTo>
                    <a:pt x="8380" y="19699"/>
                  </a:lnTo>
                  <a:cubicBezTo>
                    <a:pt x="8501" y="20496"/>
                    <a:pt x="9534" y="21148"/>
                    <a:pt x="10902" y="21289"/>
                  </a:cubicBezTo>
                  <a:cubicBezTo>
                    <a:pt x="13902" y="21600"/>
                    <a:pt x="16165" y="19752"/>
                    <a:pt x="14647" y="18231"/>
                  </a:cubicBezTo>
                  <a:lnTo>
                    <a:pt x="18270" y="17605"/>
                  </a:lnTo>
                  <a:cubicBezTo>
                    <a:pt x="19422" y="16417"/>
                    <a:pt x="20233" y="15129"/>
                    <a:pt x="20671" y="13792"/>
                  </a:cubicBezTo>
                  <a:cubicBezTo>
                    <a:pt x="21600" y="10953"/>
                    <a:pt x="20834" y="8017"/>
                    <a:pt x="18496" y="5460"/>
                  </a:cubicBezTo>
                  <a:lnTo>
                    <a:pt x="18149" y="907"/>
                  </a:lnTo>
                  <a:lnTo>
                    <a:pt x="8993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98" name="îṥḷíḋè"/>
            <p:cNvSpPr/>
            <p:nvPr/>
          </p:nvSpPr>
          <p:spPr>
            <a:xfrm>
              <a:off x="5935621" y="2695122"/>
              <a:ext cx="87464" cy="4695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334" w="21600">
                  <a:moveTo>
                    <a:pt x="7882" y="0"/>
                  </a:moveTo>
                  <a:lnTo>
                    <a:pt x="5685" y="3441"/>
                  </a:lnTo>
                  <a:lnTo>
                    <a:pt x="1488" y="2877"/>
                  </a:lnTo>
                  <a:lnTo>
                    <a:pt x="0" y="5287"/>
                  </a:lnTo>
                  <a:lnTo>
                    <a:pt x="2117" y="8371"/>
                  </a:lnTo>
                  <a:lnTo>
                    <a:pt x="8892" y="11123"/>
                  </a:lnTo>
                  <a:lnTo>
                    <a:pt x="13224" y="15942"/>
                  </a:lnTo>
                  <a:lnTo>
                    <a:pt x="17549" y="21334"/>
                  </a:lnTo>
                  <a:lnTo>
                    <a:pt x="19418" y="15125"/>
                  </a:lnTo>
                  <a:lnTo>
                    <a:pt x="19418" y="11123"/>
                  </a:lnTo>
                  <a:lnTo>
                    <a:pt x="21600" y="5502"/>
                  </a:lnTo>
                  <a:cubicBezTo>
                    <a:pt x="21188" y="3626"/>
                    <a:pt x="20374" y="2139"/>
                    <a:pt x="19348" y="1386"/>
                  </a:cubicBezTo>
                  <a:cubicBezTo>
                    <a:pt x="17095" y="-266"/>
                    <a:pt x="14537" y="1740"/>
                    <a:pt x="13641" y="5861"/>
                  </a:cubicBezTo>
                  <a:lnTo>
                    <a:pt x="11263" y="1414"/>
                  </a:lnTo>
                  <a:lnTo>
                    <a:pt x="7882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99" name="îṣļiḍé"/>
            <p:cNvSpPr/>
            <p:nvPr/>
          </p:nvSpPr>
          <p:spPr>
            <a:xfrm>
              <a:off x="5977156" y="2768475"/>
              <a:ext cx="19383" cy="1696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5774" y="1048"/>
                  </a:moveTo>
                  <a:lnTo>
                    <a:pt x="1426" y="0"/>
                  </a:lnTo>
                  <a:lnTo>
                    <a:pt x="0" y="17702"/>
                  </a:lnTo>
                  <a:lnTo>
                    <a:pt x="21600" y="21600"/>
                  </a:lnTo>
                  <a:lnTo>
                    <a:pt x="15774" y="1048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00" name="íṩ1îdê"/>
            <p:cNvSpPr/>
            <p:nvPr/>
          </p:nvSpPr>
          <p:spPr>
            <a:xfrm>
              <a:off x="6277853" y="2784962"/>
              <a:ext cx="97332" cy="3367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19779" w="21565">
                  <a:moveTo>
                    <a:pt x="12434" y="4397"/>
                  </a:moveTo>
                  <a:lnTo>
                    <a:pt x="7006" y="2044"/>
                  </a:lnTo>
                  <a:lnTo>
                    <a:pt x="3364" y="1828"/>
                  </a:lnTo>
                  <a:cubicBezTo>
                    <a:pt x="2241" y="-1757"/>
                    <a:pt x="29" y="279"/>
                    <a:pt x="0" y="4926"/>
                  </a:cubicBezTo>
                  <a:cubicBezTo>
                    <a:pt x="-35" y="10379"/>
                    <a:pt x="2718" y="12346"/>
                    <a:pt x="3736" y="7595"/>
                  </a:cubicBezTo>
                  <a:lnTo>
                    <a:pt x="6269" y="12491"/>
                  </a:lnTo>
                  <a:lnTo>
                    <a:pt x="8797" y="17829"/>
                  </a:lnTo>
                  <a:cubicBezTo>
                    <a:pt x="10237" y="18722"/>
                    <a:pt x="11702" y="19311"/>
                    <a:pt x="13178" y="19590"/>
                  </a:cubicBezTo>
                  <a:cubicBezTo>
                    <a:pt x="14509" y="19843"/>
                    <a:pt x="15846" y="19843"/>
                    <a:pt x="17178" y="19590"/>
                  </a:cubicBezTo>
                  <a:lnTo>
                    <a:pt x="21565" y="16031"/>
                  </a:lnTo>
                  <a:lnTo>
                    <a:pt x="21234" y="9358"/>
                  </a:lnTo>
                  <a:cubicBezTo>
                    <a:pt x="20150" y="10055"/>
                    <a:pt x="19031" y="10305"/>
                    <a:pt x="17917" y="10099"/>
                  </a:cubicBezTo>
                  <a:cubicBezTo>
                    <a:pt x="16919" y="9915"/>
                    <a:pt x="15935" y="9366"/>
                    <a:pt x="14995" y="8468"/>
                  </a:cubicBezTo>
                  <a:lnTo>
                    <a:pt x="12434" y="4397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01" name="isḷïďe"/>
            <p:cNvSpPr/>
            <p:nvPr/>
          </p:nvSpPr>
          <p:spPr>
            <a:xfrm>
              <a:off x="6105633" y="1911267"/>
              <a:ext cx="32397" cy="2755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0495">
                  <a:moveTo>
                    <a:pt x="13981" y="0"/>
                  </a:moveTo>
                  <a:lnTo>
                    <a:pt x="5719" y="857"/>
                  </a:lnTo>
                  <a:lnTo>
                    <a:pt x="0" y="11369"/>
                  </a:lnTo>
                  <a:lnTo>
                    <a:pt x="5962" y="17640"/>
                  </a:lnTo>
                  <a:lnTo>
                    <a:pt x="14301" y="21600"/>
                  </a:lnTo>
                  <a:cubicBezTo>
                    <a:pt x="17054" y="20527"/>
                    <a:pt x="19207" y="17865"/>
                    <a:pt x="20066" y="14472"/>
                  </a:cubicBezTo>
                  <a:cubicBezTo>
                    <a:pt x="21600" y="8411"/>
                    <a:pt x="18887" y="1959"/>
                    <a:pt x="13981" y="0"/>
                  </a:cubicBez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02" name="ïšḷîdé"/>
            <p:cNvSpPr/>
            <p:nvPr/>
          </p:nvSpPr>
          <p:spPr>
            <a:xfrm>
              <a:off x="9216497" y="4500642"/>
              <a:ext cx="1322325" cy="101030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587" w="21600">
                  <a:moveTo>
                    <a:pt x="5954" y="5356"/>
                  </a:moveTo>
                  <a:lnTo>
                    <a:pt x="5796" y="5869"/>
                  </a:lnTo>
                  <a:lnTo>
                    <a:pt x="5503" y="6311"/>
                  </a:lnTo>
                  <a:lnTo>
                    <a:pt x="5365" y="6483"/>
                  </a:lnTo>
                  <a:lnTo>
                    <a:pt x="5082" y="6656"/>
                  </a:lnTo>
                  <a:lnTo>
                    <a:pt x="4719" y="6834"/>
                  </a:lnTo>
                  <a:lnTo>
                    <a:pt x="4278" y="6893"/>
                  </a:lnTo>
                  <a:lnTo>
                    <a:pt x="3867" y="6963"/>
                  </a:lnTo>
                  <a:lnTo>
                    <a:pt x="3605" y="7152"/>
                  </a:lnTo>
                  <a:lnTo>
                    <a:pt x="3201" y="7421"/>
                  </a:lnTo>
                  <a:lnTo>
                    <a:pt x="2840" y="7616"/>
                  </a:lnTo>
                  <a:lnTo>
                    <a:pt x="2159" y="7891"/>
                  </a:lnTo>
                  <a:lnTo>
                    <a:pt x="1627" y="8085"/>
                  </a:lnTo>
                  <a:lnTo>
                    <a:pt x="1116" y="8295"/>
                  </a:lnTo>
                  <a:lnTo>
                    <a:pt x="1025" y="8677"/>
                  </a:lnTo>
                  <a:lnTo>
                    <a:pt x="980" y="8983"/>
                  </a:lnTo>
                  <a:lnTo>
                    <a:pt x="880" y="9313"/>
                  </a:lnTo>
                  <a:lnTo>
                    <a:pt x="718" y="9572"/>
                  </a:lnTo>
                  <a:lnTo>
                    <a:pt x="742" y="9911"/>
                  </a:lnTo>
                  <a:lnTo>
                    <a:pt x="766" y="10200"/>
                  </a:lnTo>
                  <a:lnTo>
                    <a:pt x="887" y="10459"/>
                  </a:lnTo>
                  <a:lnTo>
                    <a:pt x="982" y="10658"/>
                  </a:lnTo>
                  <a:lnTo>
                    <a:pt x="945" y="10981"/>
                  </a:lnTo>
                  <a:lnTo>
                    <a:pt x="804" y="11271"/>
                  </a:lnTo>
                  <a:lnTo>
                    <a:pt x="643" y="11837"/>
                  </a:lnTo>
                  <a:lnTo>
                    <a:pt x="607" y="12409"/>
                  </a:lnTo>
                  <a:lnTo>
                    <a:pt x="619" y="12825"/>
                  </a:lnTo>
                  <a:lnTo>
                    <a:pt x="619" y="14159"/>
                  </a:lnTo>
                  <a:lnTo>
                    <a:pt x="657" y="14449"/>
                  </a:lnTo>
                  <a:lnTo>
                    <a:pt x="756" y="14821"/>
                  </a:lnTo>
                  <a:lnTo>
                    <a:pt x="756" y="15123"/>
                  </a:lnTo>
                  <a:lnTo>
                    <a:pt x="806" y="15510"/>
                  </a:lnTo>
                  <a:lnTo>
                    <a:pt x="856" y="15799"/>
                  </a:lnTo>
                  <a:lnTo>
                    <a:pt x="756" y="16171"/>
                  </a:lnTo>
                  <a:lnTo>
                    <a:pt x="620" y="16478"/>
                  </a:lnTo>
                  <a:lnTo>
                    <a:pt x="546" y="16734"/>
                  </a:lnTo>
                  <a:lnTo>
                    <a:pt x="484" y="17052"/>
                  </a:lnTo>
                  <a:lnTo>
                    <a:pt x="393" y="17251"/>
                  </a:lnTo>
                  <a:lnTo>
                    <a:pt x="218" y="17348"/>
                  </a:lnTo>
                  <a:lnTo>
                    <a:pt x="0" y="17440"/>
                  </a:lnTo>
                  <a:lnTo>
                    <a:pt x="75" y="17639"/>
                  </a:lnTo>
                  <a:lnTo>
                    <a:pt x="148" y="17822"/>
                  </a:lnTo>
                  <a:lnTo>
                    <a:pt x="409" y="18166"/>
                  </a:lnTo>
                  <a:lnTo>
                    <a:pt x="717" y="18165"/>
                  </a:lnTo>
                  <a:lnTo>
                    <a:pt x="954" y="18364"/>
                  </a:lnTo>
                  <a:lnTo>
                    <a:pt x="1202" y="18316"/>
                  </a:lnTo>
                  <a:lnTo>
                    <a:pt x="1439" y="18047"/>
                  </a:lnTo>
                  <a:lnTo>
                    <a:pt x="1767" y="17901"/>
                  </a:lnTo>
                  <a:lnTo>
                    <a:pt x="2169" y="17804"/>
                  </a:lnTo>
                  <a:lnTo>
                    <a:pt x="2597" y="17535"/>
                  </a:lnTo>
                  <a:lnTo>
                    <a:pt x="2792" y="17454"/>
                  </a:lnTo>
                  <a:lnTo>
                    <a:pt x="3078" y="17389"/>
                  </a:lnTo>
                  <a:lnTo>
                    <a:pt x="3572" y="17373"/>
                  </a:lnTo>
                  <a:lnTo>
                    <a:pt x="3783" y="17308"/>
                  </a:lnTo>
                  <a:lnTo>
                    <a:pt x="4016" y="17260"/>
                  </a:lnTo>
                  <a:lnTo>
                    <a:pt x="4277" y="17211"/>
                  </a:lnTo>
                  <a:cubicBezTo>
                    <a:pt x="4368" y="17227"/>
                    <a:pt x="4461" y="17227"/>
                    <a:pt x="4552" y="17211"/>
                  </a:cubicBezTo>
                  <a:cubicBezTo>
                    <a:pt x="4646" y="17194"/>
                    <a:pt x="4738" y="17159"/>
                    <a:pt x="4825" y="17108"/>
                  </a:cubicBezTo>
                  <a:lnTo>
                    <a:pt x="5149" y="16802"/>
                  </a:lnTo>
                  <a:lnTo>
                    <a:pt x="5410" y="16608"/>
                  </a:lnTo>
                  <a:lnTo>
                    <a:pt x="5793" y="16451"/>
                  </a:lnTo>
                  <a:lnTo>
                    <a:pt x="6066" y="16339"/>
                  </a:lnTo>
                  <a:lnTo>
                    <a:pt x="6419" y="16236"/>
                  </a:lnTo>
                  <a:lnTo>
                    <a:pt x="7073" y="16033"/>
                  </a:lnTo>
                  <a:lnTo>
                    <a:pt x="7555" y="15812"/>
                  </a:lnTo>
                  <a:lnTo>
                    <a:pt x="7812" y="15893"/>
                  </a:lnTo>
                  <a:lnTo>
                    <a:pt x="8156" y="15925"/>
                  </a:lnTo>
                  <a:lnTo>
                    <a:pt x="8413" y="15764"/>
                  </a:lnTo>
                  <a:cubicBezTo>
                    <a:pt x="8514" y="15721"/>
                    <a:pt x="8618" y="15693"/>
                    <a:pt x="8724" y="15683"/>
                  </a:cubicBezTo>
                  <a:cubicBezTo>
                    <a:pt x="8850" y="15670"/>
                    <a:pt x="8977" y="15680"/>
                    <a:pt x="9101" y="15714"/>
                  </a:cubicBezTo>
                  <a:lnTo>
                    <a:pt x="9309" y="15811"/>
                  </a:lnTo>
                  <a:lnTo>
                    <a:pt x="9665" y="16129"/>
                  </a:lnTo>
                  <a:lnTo>
                    <a:pt x="9802" y="16323"/>
                  </a:lnTo>
                  <a:lnTo>
                    <a:pt x="10014" y="16431"/>
                  </a:lnTo>
                  <a:cubicBezTo>
                    <a:pt x="10054" y="16535"/>
                    <a:pt x="10087" y="16643"/>
                    <a:pt x="10112" y="16754"/>
                  </a:cubicBezTo>
                  <a:cubicBezTo>
                    <a:pt x="10146" y="16901"/>
                    <a:pt x="10167" y="17052"/>
                    <a:pt x="10174" y="17205"/>
                  </a:cubicBezTo>
                  <a:lnTo>
                    <a:pt x="10302" y="17344"/>
                  </a:lnTo>
                  <a:lnTo>
                    <a:pt x="10401" y="17554"/>
                  </a:lnTo>
                  <a:lnTo>
                    <a:pt x="10451" y="17811"/>
                  </a:lnTo>
                  <a:lnTo>
                    <a:pt x="10476" y="18064"/>
                  </a:lnTo>
                  <a:lnTo>
                    <a:pt x="10688" y="18145"/>
                  </a:lnTo>
                  <a:lnTo>
                    <a:pt x="10787" y="17837"/>
                  </a:lnTo>
                  <a:lnTo>
                    <a:pt x="10899" y="17643"/>
                  </a:lnTo>
                  <a:lnTo>
                    <a:pt x="11281" y="17568"/>
                  </a:lnTo>
                  <a:lnTo>
                    <a:pt x="11514" y="17330"/>
                  </a:lnTo>
                  <a:lnTo>
                    <a:pt x="11659" y="16996"/>
                  </a:lnTo>
                  <a:lnTo>
                    <a:pt x="11759" y="16727"/>
                  </a:lnTo>
                  <a:lnTo>
                    <a:pt x="11983" y="16727"/>
                  </a:lnTo>
                  <a:lnTo>
                    <a:pt x="12102" y="16986"/>
                  </a:lnTo>
                  <a:lnTo>
                    <a:pt x="12069" y="17282"/>
                  </a:lnTo>
                  <a:lnTo>
                    <a:pt x="11874" y="17524"/>
                  </a:lnTo>
                  <a:lnTo>
                    <a:pt x="11654" y="17767"/>
                  </a:lnTo>
                  <a:lnTo>
                    <a:pt x="11510" y="17972"/>
                  </a:lnTo>
                  <a:lnTo>
                    <a:pt x="11473" y="18225"/>
                  </a:lnTo>
                  <a:lnTo>
                    <a:pt x="11274" y="18418"/>
                  </a:lnTo>
                  <a:lnTo>
                    <a:pt x="11125" y="18467"/>
                  </a:lnTo>
                  <a:lnTo>
                    <a:pt x="11188" y="18634"/>
                  </a:lnTo>
                  <a:lnTo>
                    <a:pt x="11336" y="18634"/>
                  </a:lnTo>
                  <a:lnTo>
                    <a:pt x="11507" y="18537"/>
                  </a:lnTo>
                  <a:lnTo>
                    <a:pt x="11648" y="18208"/>
                  </a:lnTo>
                  <a:lnTo>
                    <a:pt x="11859" y="17966"/>
                  </a:lnTo>
                  <a:lnTo>
                    <a:pt x="11982" y="17997"/>
                  </a:lnTo>
                  <a:lnTo>
                    <a:pt x="12028" y="18234"/>
                  </a:lnTo>
                  <a:lnTo>
                    <a:pt x="12003" y="18557"/>
                  </a:lnTo>
                  <a:lnTo>
                    <a:pt x="11990" y="18719"/>
                  </a:lnTo>
                  <a:lnTo>
                    <a:pt x="12143" y="18913"/>
                  </a:lnTo>
                  <a:lnTo>
                    <a:pt x="12243" y="19251"/>
                  </a:lnTo>
                  <a:lnTo>
                    <a:pt x="12130" y="19639"/>
                  </a:lnTo>
                  <a:lnTo>
                    <a:pt x="12031" y="19855"/>
                  </a:lnTo>
                  <a:lnTo>
                    <a:pt x="11944" y="20096"/>
                  </a:lnTo>
                  <a:lnTo>
                    <a:pt x="12193" y="20469"/>
                  </a:lnTo>
                  <a:lnTo>
                    <a:pt x="12600" y="20760"/>
                  </a:lnTo>
                  <a:lnTo>
                    <a:pt x="12912" y="21094"/>
                  </a:lnTo>
                  <a:lnTo>
                    <a:pt x="13119" y="21142"/>
                  </a:lnTo>
                  <a:lnTo>
                    <a:pt x="13372" y="21202"/>
                  </a:lnTo>
                  <a:cubicBezTo>
                    <a:pt x="13427" y="21195"/>
                    <a:pt x="13481" y="21173"/>
                    <a:pt x="13529" y="21138"/>
                  </a:cubicBezTo>
                  <a:cubicBezTo>
                    <a:pt x="13608" y="21080"/>
                    <a:pt x="13669" y="20988"/>
                    <a:pt x="13703" y="20879"/>
                  </a:cubicBezTo>
                  <a:lnTo>
                    <a:pt x="13911" y="20820"/>
                  </a:lnTo>
                  <a:lnTo>
                    <a:pt x="14131" y="20831"/>
                  </a:lnTo>
                  <a:lnTo>
                    <a:pt x="14366" y="21000"/>
                  </a:lnTo>
                  <a:lnTo>
                    <a:pt x="14503" y="21323"/>
                  </a:lnTo>
                  <a:cubicBezTo>
                    <a:pt x="14516" y="21451"/>
                    <a:pt x="14589" y="21554"/>
                    <a:pt x="14686" y="21581"/>
                  </a:cubicBezTo>
                  <a:cubicBezTo>
                    <a:pt x="14755" y="21600"/>
                    <a:pt x="14827" y="21576"/>
                    <a:pt x="14881" y="21516"/>
                  </a:cubicBezTo>
                  <a:lnTo>
                    <a:pt x="15117" y="21042"/>
                  </a:lnTo>
                  <a:cubicBezTo>
                    <a:pt x="15153" y="20962"/>
                    <a:pt x="15199" y="20891"/>
                    <a:pt x="15254" y="20832"/>
                  </a:cubicBezTo>
                  <a:cubicBezTo>
                    <a:pt x="15361" y="20715"/>
                    <a:pt x="15495" y="20649"/>
                    <a:pt x="15635" y="20643"/>
                  </a:cubicBezTo>
                  <a:lnTo>
                    <a:pt x="15896" y="20578"/>
                  </a:lnTo>
                  <a:lnTo>
                    <a:pt x="16108" y="20578"/>
                  </a:lnTo>
                  <a:lnTo>
                    <a:pt x="16320" y="20708"/>
                  </a:lnTo>
                  <a:cubicBezTo>
                    <a:pt x="16368" y="20765"/>
                    <a:pt x="16429" y="20799"/>
                    <a:pt x="16494" y="20805"/>
                  </a:cubicBezTo>
                  <a:cubicBezTo>
                    <a:pt x="16587" y="20814"/>
                    <a:pt x="16677" y="20766"/>
                    <a:pt x="16739" y="20676"/>
                  </a:cubicBezTo>
                  <a:lnTo>
                    <a:pt x="16988" y="20110"/>
                  </a:lnTo>
                  <a:lnTo>
                    <a:pt x="17250" y="19592"/>
                  </a:lnTo>
                  <a:cubicBezTo>
                    <a:pt x="17331" y="19471"/>
                    <a:pt x="17410" y="19347"/>
                    <a:pt x="17487" y="19220"/>
                  </a:cubicBezTo>
                  <a:cubicBezTo>
                    <a:pt x="17562" y="19095"/>
                    <a:pt x="17636" y="18967"/>
                    <a:pt x="17707" y="18837"/>
                  </a:cubicBezTo>
                  <a:lnTo>
                    <a:pt x="18063" y="18805"/>
                  </a:lnTo>
                  <a:lnTo>
                    <a:pt x="18151" y="18627"/>
                  </a:lnTo>
                  <a:lnTo>
                    <a:pt x="18358" y="18341"/>
                  </a:lnTo>
                  <a:lnTo>
                    <a:pt x="18454" y="18136"/>
                  </a:lnTo>
                  <a:lnTo>
                    <a:pt x="18691" y="17893"/>
                  </a:lnTo>
                  <a:cubicBezTo>
                    <a:pt x="18717" y="17817"/>
                    <a:pt x="18736" y="17738"/>
                    <a:pt x="18748" y="17656"/>
                  </a:cubicBezTo>
                  <a:cubicBezTo>
                    <a:pt x="18765" y="17543"/>
                    <a:pt x="18767" y="17423"/>
                    <a:pt x="18810" y="17321"/>
                  </a:cubicBezTo>
                  <a:cubicBezTo>
                    <a:pt x="18860" y="17203"/>
                    <a:pt x="18955" y="17129"/>
                    <a:pt x="19059" y="17127"/>
                  </a:cubicBezTo>
                  <a:lnTo>
                    <a:pt x="19413" y="16924"/>
                  </a:lnTo>
                  <a:lnTo>
                    <a:pt x="19787" y="16655"/>
                  </a:lnTo>
                  <a:lnTo>
                    <a:pt x="19874" y="16445"/>
                  </a:lnTo>
                  <a:lnTo>
                    <a:pt x="20023" y="16251"/>
                  </a:lnTo>
                  <a:lnTo>
                    <a:pt x="20285" y="15880"/>
                  </a:lnTo>
                  <a:lnTo>
                    <a:pt x="20451" y="15642"/>
                  </a:lnTo>
                  <a:lnTo>
                    <a:pt x="20476" y="15370"/>
                  </a:lnTo>
                  <a:cubicBezTo>
                    <a:pt x="20512" y="15250"/>
                    <a:pt x="20553" y="15133"/>
                    <a:pt x="20601" y="15020"/>
                  </a:cubicBezTo>
                  <a:cubicBezTo>
                    <a:pt x="20671" y="14852"/>
                    <a:pt x="20753" y="14693"/>
                    <a:pt x="20846" y="14545"/>
                  </a:cubicBezTo>
                  <a:cubicBezTo>
                    <a:pt x="20913" y="14433"/>
                    <a:pt x="20979" y="14320"/>
                    <a:pt x="21045" y="14206"/>
                  </a:cubicBezTo>
                  <a:cubicBezTo>
                    <a:pt x="21111" y="14091"/>
                    <a:pt x="21176" y="13976"/>
                    <a:pt x="21240" y="13860"/>
                  </a:cubicBezTo>
                  <a:cubicBezTo>
                    <a:pt x="21281" y="13719"/>
                    <a:pt x="21310" y="13572"/>
                    <a:pt x="21327" y="13423"/>
                  </a:cubicBezTo>
                  <a:cubicBezTo>
                    <a:pt x="21345" y="13266"/>
                    <a:pt x="21349" y="13107"/>
                    <a:pt x="21340" y="12948"/>
                  </a:cubicBezTo>
                  <a:lnTo>
                    <a:pt x="21550" y="12563"/>
                  </a:lnTo>
                  <a:cubicBezTo>
                    <a:pt x="21536" y="12461"/>
                    <a:pt x="21532" y="12358"/>
                    <a:pt x="21538" y="12255"/>
                  </a:cubicBezTo>
                  <a:cubicBezTo>
                    <a:pt x="21545" y="12135"/>
                    <a:pt x="21566" y="12016"/>
                    <a:pt x="21600" y="11904"/>
                  </a:cubicBezTo>
                  <a:lnTo>
                    <a:pt x="21600" y="11340"/>
                  </a:lnTo>
                  <a:lnTo>
                    <a:pt x="21538" y="11038"/>
                  </a:lnTo>
                  <a:lnTo>
                    <a:pt x="21389" y="10617"/>
                  </a:lnTo>
                  <a:lnTo>
                    <a:pt x="21281" y="10240"/>
                  </a:lnTo>
                  <a:lnTo>
                    <a:pt x="21028" y="9986"/>
                  </a:lnTo>
                  <a:lnTo>
                    <a:pt x="20791" y="9581"/>
                  </a:lnTo>
                  <a:lnTo>
                    <a:pt x="20733" y="9333"/>
                  </a:lnTo>
                  <a:lnTo>
                    <a:pt x="20397" y="8721"/>
                  </a:lnTo>
                  <a:lnTo>
                    <a:pt x="20297" y="8091"/>
                  </a:lnTo>
                  <a:lnTo>
                    <a:pt x="20106" y="7525"/>
                  </a:lnTo>
                  <a:lnTo>
                    <a:pt x="19820" y="6996"/>
                  </a:lnTo>
                  <a:lnTo>
                    <a:pt x="19620" y="6527"/>
                  </a:lnTo>
                  <a:lnTo>
                    <a:pt x="19210" y="6155"/>
                  </a:lnTo>
                  <a:lnTo>
                    <a:pt x="18886" y="5767"/>
                  </a:lnTo>
                  <a:cubicBezTo>
                    <a:pt x="18800" y="5685"/>
                    <a:pt x="18761" y="5544"/>
                    <a:pt x="18786" y="5410"/>
                  </a:cubicBezTo>
                  <a:cubicBezTo>
                    <a:pt x="18811" y="5280"/>
                    <a:pt x="18892" y="5181"/>
                    <a:pt x="18994" y="5157"/>
                  </a:cubicBezTo>
                  <a:lnTo>
                    <a:pt x="19055" y="4833"/>
                  </a:lnTo>
                  <a:lnTo>
                    <a:pt x="19055" y="4472"/>
                  </a:lnTo>
                  <a:lnTo>
                    <a:pt x="19217" y="4028"/>
                  </a:lnTo>
                  <a:lnTo>
                    <a:pt x="19027" y="3743"/>
                  </a:lnTo>
                  <a:lnTo>
                    <a:pt x="18969" y="3459"/>
                  </a:lnTo>
                  <a:lnTo>
                    <a:pt x="18936" y="3040"/>
                  </a:lnTo>
                  <a:lnTo>
                    <a:pt x="18737" y="2634"/>
                  </a:lnTo>
                  <a:lnTo>
                    <a:pt x="18500" y="2250"/>
                  </a:lnTo>
                  <a:lnTo>
                    <a:pt x="18264" y="1878"/>
                  </a:lnTo>
                  <a:cubicBezTo>
                    <a:pt x="18190" y="1776"/>
                    <a:pt x="18127" y="1662"/>
                    <a:pt x="18077" y="1539"/>
                  </a:cubicBezTo>
                  <a:cubicBezTo>
                    <a:pt x="17997" y="1344"/>
                    <a:pt x="17951" y="1129"/>
                    <a:pt x="17940" y="908"/>
                  </a:cubicBezTo>
                  <a:lnTo>
                    <a:pt x="17870" y="312"/>
                  </a:lnTo>
                  <a:lnTo>
                    <a:pt x="17679" y="0"/>
                  </a:lnTo>
                  <a:lnTo>
                    <a:pt x="17497" y="117"/>
                  </a:lnTo>
                  <a:lnTo>
                    <a:pt x="17298" y="441"/>
                  </a:lnTo>
                  <a:lnTo>
                    <a:pt x="17198" y="989"/>
                  </a:lnTo>
                  <a:lnTo>
                    <a:pt x="17173" y="1475"/>
                  </a:lnTo>
                  <a:lnTo>
                    <a:pt x="17090" y="1927"/>
                  </a:lnTo>
                  <a:lnTo>
                    <a:pt x="17016" y="2271"/>
                  </a:lnTo>
                  <a:lnTo>
                    <a:pt x="17003" y="2864"/>
                  </a:lnTo>
                  <a:lnTo>
                    <a:pt x="17016" y="3290"/>
                  </a:lnTo>
                  <a:cubicBezTo>
                    <a:pt x="16998" y="3361"/>
                    <a:pt x="16974" y="3430"/>
                    <a:pt x="16945" y="3495"/>
                  </a:cubicBezTo>
                  <a:cubicBezTo>
                    <a:pt x="16886" y="3627"/>
                    <a:pt x="16805" y="3742"/>
                    <a:pt x="16709" y="3829"/>
                  </a:cubicBezTo>
                  <a:lnTo>
                    <a:pt x="16476" y="4223"/>
                  </a:lnTo>
                  <a:lnTo>
                    <a:pt x="16090" y="4596"/>
                  </a:lnTo>
                  <a:lnTo>
                    <a:pt x="16028" y="4804"/>
                  </a:lnTo>
                  <a:lnTo>
                    <a:pt x="15868" y="4980"/>
                  </a:lnTo>
                  <a:lnTo>
                    <a:pt x="15471" y="4872"/>
                  </a:lnTo>
                  <a:lnTo>
                    <a:pt x="15263" y="4420"/>
                  </a:lnTo>
                  <a:lnTo>
                    <a:pt x="14941" y="4258"/>
                  </a:lnTo>
                  <a:lnTo>
                    <a:pt x="14663" y="4053"/>
                  </a:lnTo>
                  <a:lnTo>
                    <a:pt x="14476" y="3794"/>
                  </a:lnTo>
                  <a:lnTo>
                    <a:pt x="14089" y="3470"/>
                  </a:lnTo>
                  <a:lnTo>
                    <a:pt x="13749" y="3330"/>
                  </a:lnTo>
                  <a:lnTo>
                    <a:pt x="13637" y="2925"/>
                  </a:lnTo>
                  <a:lnTo>
                    <a:pt x="13637" y="2180"/>
                  </a:lnTo>
                  <a:lnTo>
                    <a:pt x="13757" y="1862"/>
                  </a:lnTo>
                  <a:lnTo>
                    <a:pt x="13894" y="1668"/>
                  </a:lnTo>
                  <a:lnTo>
                    <a:pt x="14093" y="1328"/>
                  </a:lnTo>
                  <a:lnTo>
                    <a:pt x="14301" y="1036"/>
                  </a:lnTo>
                  <a:lnTo>
                    <a:pt x="14077" y="799"/>
                  </a:lnTo>
                  <a:lnTo>
                    <a:pt x="13671" y="626"/>
                  </a:lnTo>
                  <a:lnTo>
                    <a:pt x="13551" y="529"/>
                  </a:lnTo>
                  <a:lnTo>
                    <a:pt x="12919" y="457"/>
                  </a:lnTo>
                  <a:lnTo>
                    <a:pt x="12492" y="155"/>
                  </a:lnTo>
                  <a:lnTo>
                    <a:pt x="12131" y="495"/>
                  </a:lnTo>
                  <a:lnTo>
                    <a:pt x="11861" y="716"/>
                  </a:lnTo>
                  <a:lnTo>
                    <a:pt x="11605" y="888"/>
                  </a:lnTo>
                  <a:lnTo>
                    <a:pt x="11058" y="1017"/>
                  </a:lnTo>
                  <a:lnTo>
                    <a:pt x="10851" y="1226"/>
                  </a:lnTo>
                  <a:lnTo>
                    <a:pt x="10702" y="1608"/>
                  </a:lnTo>
                  <a:lnTo>
                    <a:pt x="10603" y="1737"/>
                  </a:lnTo>
                  <a:lnTo>
                    <a:pt x="10416" y="1964"/>
                  </a:lnTo>
                  <a:lnTo>
                    <a:pt x="10428" y="2286"/>
                  </a:lnTo>
                  <a:lnTo>
                    <a:pt x="10594" y="2561"/>
                  </a:lnTo>
                  <a:lnTo>
                    <a:pt x="10478" y="2739"/>
                  </a:lnTo>
                  <a:lnTo>
                    <a:pt x="10159" y="3090"/>
                  </a:lnTo>
                  <a:cubicBezTo>
                    <a:pt x="10067" y="3086"/>
                    <a:pt x="9978" y="3052"/>
                    <a:pt x="9899" y="2993"/>
                  </a:cubicBezTo>
                  <a:cubicBezTo>
                    <a:pt x="9767" y="2894"/>
                    <a:pt x="9671" y="2731"/>
                    <a:pt x="9633" y="2540"/>
                  </a:cubicBezTo>
                  <a:lnTo>
                    <a:pt x="9197" y="2329"/>
                  </a:lnTo>
                  <a:cubicBezTo>
                    <a:pt x="9181" y="2199"/>
                    <a:pt x="9118" y="2087"/>
                    <a:pt x="9027" y="2027"/>
                  </a:cubicBezTo>
                  <a:cubicBezTo>
                    <a:pt x="8838" y="1903"/>
                    <a:pt x="8608" y="2025"/>
                    <a:pt x="8541" y="2286"/>
                  </a:cubicBezTo>
                  <a:lnTo>
                    <a:pt x="8250" y="2599"/>
                  </a:lnTo>
                  <a:cubicBezTo>
                    <a:pt x="8194" y="2686"/>
                    <a:pt x="8137" y="2772"/>
                    <a:pt x="8080" y="2857"/>
                  </a:cubicBezTo>
                  <a:cubicBezTo>
                    <a:pt x="7985" y="2999"/>
                    <a:pt x="7888" y="3139"/>
                    <a:pt x="7790" y="3277"/>
                  </a:cubicBezTo>
                  <a:lnTo>
                    <a:pt x="7467" y="3599"/>
                  </a:lnTo>
                  <a:lnTo>
                    <a:pt x="7293" y="3739"/>
                  </a:lnTo>
                  <a:lnTo>
                    <a:pt x="6986" y="3783"/>
                  </a:lnTo>
                  <a:lnTo>
                    <a:pt x="6987" y="4025"/>
                  </a:lnTo>
                  <a:lnTo>
                    <a:pt x="7057" y="4165"/>
                  </a:lnTo>
                  <a:lnTo>
                    <a:pt x="7119" y="4374"/>
                  </a:lnTo>
                  <a:lnTo>
                    <a:pt x="7007" y="4628"/>
                  </a:lnTo>
                  <a:cubicBezTo>
                    <a:pt x="7006" y="4750"/>
                    <a:pt x="6931" y="4851"/>
                    <a:pt x="6836" y="4854"/>
                  </a:cubicBezTo>
                  <a:cubicBezTo>
                    <a:pt x="6738" y="4858"/>
                    <a:pt x="6655" y="4756"/>
                    <a:pt x="6654" y="4628"/>
                  </a:cubicBezTo>
                  <a:lnTo>
                    <a:pt x="6421" y="4466"/>
                  </a:lnTo>
                  <a:lnTo>
                    <a:pt x="6280" y="4719"/>
                  </a:lnTo>
                  <a:lnTo>
                    <a:pt x="6160" y="4924"/>
                  </a:lnTo>
                  <a:lnTo>
                    <a:pt x="5954" y="535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03" name="îṩḻíďé"/>
            <p:cNvSpPr/>
            <p:nvPr/>
          </p:nvSpPr>
          <p:spPr>
            <a:xfrm>
              <a:off x="10006023" y="5571304"/>
              <a:ext cx="123850" cy="10246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734" y="1038"/>
                  </a:moveTo>
                  <a:lnTo>
                    <a:pt x="5578" y="0"/>
                  </a:lnTo>
                  <a:lnTo>
                    <a:pt x="6344" y="2077"/>
                  </a:lnTo>
                  <a:lnTo>
                    <a:pt x="8057" y="3507"/>
                  </a:lnTo>
                  <a:lnTo>
                    <a:pt x="11245" y="5736"/>
                  </a:lnTo>
                  <a:lnTo>
                    <a:pt x="13944" y="4944"/>
                  </a:lnTo>
                  <a:lnTo>
                    <a:pt x="15669" y="2555"/>
                  </a:lnTo>
                  <a:lnTo>
                    <a:pt x="17659" y="2290"/>
                  </a:lnTo>
                  <a:lnTo>
                    <a:pt x="20048" y="2290"/>
                  </a:lnTo>
                  <a:lnTo>
                    <a:pt x="21600" y="3886"/>
                  </a:lnTo>
                  <a:lnTo>
                    <a:pt x="21073" y="6102"/>
                  </a:lnTo>
                  <a:lnTo>
                    <a:pt x="19449" y="6901"/>
                  </a:lnTo>
                  <a:lnTo>
                    <a:pt x="18263" y="8165"/>
                  </a:lnTo>
                  <a:lnTo>
                    <a:pt x="18130" y="10554"/>
                  </a:lnTo>
                  <a:lnTo>
                    <a:pt x="16494" y="13003"/>
                  </a:lnTo>
                  <a:lnTo>
                    <a:pt x="14149" y="14540"/>
                  </a:lnTo>
                  <a:lnTo>
                    <a:pt x="10318" y="16118"/>
                  </a:lnTo>
                  <a:lnTo>
                    <a:pt x="8234" y="17714"/>
                  </a:lnTo>
                  <a:lnTo>
                    <a:pt x="6954" y="19365"/>
                  </a:lnTo>
                  <a:lnTo>
                    <a:pt x="6111" y="21121"/>
                  </a:lnTo>
                  <a:lnTo>
                    <a:pt x="4171" y="21600"/>
                  </a:lnTo>
                  <a:lnTo>
                    <a:pt x="3062" y="19311"/>
                  </a:lnTo>
                  <a:lnTo>
                    <a:pt x="1521" y="19311"/>
                  </a:lnTo>
                  <a:lnTo>
                    <a:pt x="0" y="19258"/>
                  </a:lnTo>
                  <a:lnTo>
                    <a:pt x="667" y="16130"/>
                  </a:lnTo>
                  <a:lnTo>
                    <a:pt x="2456" y="13422"/>
                  </a:lnTo>
                  <a:lnTo>
                    <a:pt x="2806" y="11838"/>
                  </a:lnTo>
                  <a:lnTo>
                    <a:pt x="2673" y="8557"/>
                  </a:lnTo>
                  <a:lnTo>
                    <a:pt x="2673" y="6056"/>
                  </a:lnTo>
                  <a:lnTo>
                    <a:pt x="2190" y="4678"/>
                  </a:lnTo>
                  <a:lnTo>
                    <a:pt x="2734" y="1038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04" name="í$ľïḍe"/>
            <p:cNvSpPr/>
            <p:nvPr/>
          </p:nvSpPr>
          <p:spPr>
            <a:xfrm>
              <a:off x="10572355" y="5565246"/>
              <a:ext cx="336841" cy="21056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544" w="21600">
                  <a:moveTo>
                    <a:pt x="2147" y="16913"/>
                  </a:moveTo>
                  <a:lnTo>
                    <a:pt x="1380" y="17278"/>
                  </a:lnTo>
                  <a:lnTo>
                    <a:pt x="508" y="19015"/>
                  </a:lnTo>
                  <a:lnTo>
                    <a:pt x="0" y="20356"/>
                  </a:lnTo>
                  <a:lnTo>
                    <a:pt x="1241" y="21466"/>
                  </a:lnTo>
                  <a:lnTo>
                    <a:pt x="2749" y="21544"/>
                  </a:lnTo>
                  <a:lnTo>
                    <a:pt x="5044" y="21466"/>
                  </a:lnTo>
                  <a:lnTo>
                    <a:pt x="6332" y="20691"/>
                  </a:lnTo>
                  <a:lnTo>
                    <a:pt x="8044" y="18990"/>
                  </a:lnTo>
                  <a:lnTo>
                    <a:pt x="9316" y="17905"/>
                  </a:lnTo>
                  <a:lnTo>
                    <a:pt x="10246" y="16587"/>
                  </a:lnTo>
                  <a:lnTo>
                    <a:pt x="11501" y="14151"/>
                  </a:lnTo>
                  <a:cubicBezTo>
                    <a:pt x="11635" y="13828"/>
                    <a:pt x="11800" y="13540"/>
                    <a:pt x="11990" y="13298"/>
                  </a:cubicBezTo>
                  <a:cubicBezTo>
                    <a:pt x="12464" y="12694"/>
                    <a:pt x="13064" y="12399"/>
                    <a:pt x="13670" y="12472"/>
                  </a:cubicBezTo>
                  <a:lnTo>
                    <a:pt x="14548" y="12562"/>
                  </a:lnTo>
                  <a:lnTo>
                    <a:pt x="15233" y="12097"/>
                  </a:lnTo>
                  <a:lnTo>
                    <a:pt x="15961" y="11558"/>
                  </a:lnTo>
                  <a:lnTo>
                    <a:pt x="16010" y="10246"/>
                  </a:lnTo>
                  <a:lnTo>
                    <a:pt x="17004" y="9130"/>
                  </a:lnTo>
                  <a:lnTo>
                    <a:pt x="18541" y="7346"/>
                  </a:lnTo>
                  <a:lnTo>
                    <a:pt x="20577" y="6490"/>
                  </a:lnTo>
                  <a:lnTo>
                    <a:pt x="21600" y="5415"/>
                  </a:lnTo>
                  <a:lnTo>
                    <a:pt x="21600" y="4405"/>
                  </a:lnTo>
                  <a:lnTo>
                    <a:pt x="21306" y="2773"/>
                  </a:lnTo>
                  <a:lnTo>
                    <a:pt x="20866" y="1007"/>
                  </a:lnTo>
                  <a:cubicBezTo>
                    <a:pt x="20843" y="468"/>
                    <a:pt x="20572" y="40"/>
                    <a:pt x="20232" y="3"/>
                  </a:cubicBezTo>
                  <a:cubicBezTo>
                    <a:pt x="19700" y="-56"/>
                    <a:pt x="19304" y="769"/>
                    <a:pt x="19482" y="1565"/>
                  </a:cubicBezTo>
                  <a:lnTo>
                    <a:pt x="18669" y="2426"/>
                  </a:lnTo>
                  <a:lnTo>
                    <a:pt x="17564" y="3640"/>
                  </a:lnTo>
                  <a:lnTo>
                    <a:pt x="17108" y="4363"/>
                  </a:lnTo>
                  <a:cubicBezTo>
                    <a:pt x="16812" y="4575"/>
                    <a:pt x="16538" y="4853"/>
                    <a:pt x="16293" y="5190"/>
                  </a:cubicBezTo>
                  <a:cubicBezTo>
                    <a:pt x="15810" y="5854"/>
                    <a:pt x="15457" y="6721"/>
                    <a:pt x="14988" y="7408"/>
                  </a:cubicBezTo>
                  <a:cubicBezTo>
                    <a:pt x="14591" y="7991"/>
                    <a:pt x="14119" y="8431"/>
                    <a:pt x="13604" y="8700"/>
                  </a:cubicBezTo>
                  <a:lnTo>
                    <a:pt x="11698" y="9704"/>
                  </a:lnTo>
                  <a:lnTo>
                    <a:pt x="9302" y="11254"/>
                  </a:lnTo>
                  <a:cubicBezTo>
                    <a:pt x="8906" y="11491"/>
                    <a:pt x="8515" y="11748"/>
                    <a:pt x="8130" y="12026"/>
                  </a:cubicBezTo>
                  <a:cubicBezTo>
                    <a:pt x="7579" y="12424"/>
                    <a:pt x="7040" y="12864"/>
                    <a:pt x="6515" y="13344"/>
                  </a:cubicBezTo>
                  <a:cubicBezTo>
                    <a:pt x="6085" y="13632"/>
                    <a:pt x="5652" y="13908"/>
                    <a:pt x="5215" y="14170"/>
                  </a:cubicBezTo>
                  <a:cubicBezTo>
                    <a:pt x="4730" y="14462"/>
                    <a:pt x="4240" y="14738"/>
                    <a:pt x="3748" y="14997"/>
                  </a:cubicBezTo>
                  <a:lnTo>
                    <a:pt x="2147" y="16913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05" name="ïşļíḓe"/>
            <p:cNvSpPr/>
            <p:nvPr/>
          </p:nvSpPr>
          <p:spPr>
            <a:xfrm>
              <a:off x="10955509" y="5355572"/>
              <a:ext cx="164775" cy="25109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3019" y="321"/>
                  </a:moveTo>
                  <a:lnTo>
                    <a:pt x="11636" y="0"/>
                  </a:lnTo>
                  <a:lnTo>
                    <a:pt x="11352" y="2568"/>
                  </a:lnTo>
                  <a:lnTo>
                    <a:pt x="11383" y="3806"/>
                  </a:lnTo>
                  <a:lnTo>
                    <a:pt x="12079" y="5151"/>
                  </a:lnTo>
                  <a:lnTo>
                    <a:pt x="12375" y="6967"/>
                  </a:lnTo>
                  <a:cubicBezTo>
                    <a:pt x="12672" y="7601"/>
                    <a:pt x="12637" y="8281"/>
                    <a:pt x="12275" y="8900"/>
                  </a:cubicBezTo>
                  <a:cubicBezTo>
                    <a:pt x="12047" y="9291"/>
                    <a:pt x="11695" y="9645"/>
                    <a:pt x="11242" y="9941"/>
                  </a:cubicBezTo>
                  <a:lnTo>
                    <a:pt x="10432" y="11157"/>
                  </a:lnTo>
                  <a:lnTo>
                    <a:pt x="7384" y="11982"/>
                  </a:lnTo>
                  <a:lnTo>
                    <a:pt x="4025" y="12743"/>
                  </a:lnTo>
                  <a:lnTo>
                    <a:pt x="2560" y="14347"/>
                  </a:lnTo>
                  <a:lnTo>
                    <a:pt x="2552" y="16107"/>
                  </a:lnTo>
                  <a:lnTo>
                    <a:pt x="3355" y="17541"/>
                  </a:lnTo>
                  <a:lnTo>
                    <a:pt x="1955" y="19191"/>
                  </a:lnTo>
                  <a:lnTo>
                    <a:pt x="116" y="19974"/>
                  </a:lnTo>
                  <a:lnTo>
                    <a:pt x="0" y="20821"/>
                  </a:lnTo>
                  <a:lnTo>
                    <a:pt x="1421" y="21600"/>
                  </a:lnTo>
                  <a:lnTo>
                    <a:pt x="3317" y="20948"/>
                  </a:lnTo>
                  <a:lnTo>
                    <a:pt x="5646" y="19126"/>
                  </a:lnTo>
                  <a:cubicBezTo>
                    <a:pt x="6124" y="18808"/>
                    <a:pt x="6661" y="18530"/>
                    <a:pt x="7246" y="18301"/>
                  </a:cubicBezTo>
                  <a:cubicBezTo>
                    <a:pt x="7999" y="18006"/>
                    <a:pt x="8821" y="17793"/>
                    <a:pt x="9679" y="17671"/>
                  </a:cubicBezTo>
                  <a:cubicBezTo>
                    <a:pt x="10238" y="17511"/>
                    <a:pt x="10792" y="17345"/>
                    <a:pt x="11342" y="17174"/>
                  </a:cubicBezTo>
                  <a:cubicBezTo>
                    <a:pt x="12241" y="16894"/>
                    <a:pt x="13139" y="16593"/>
                    <a:pt x="13842" y="16131"/>
                  </a:cubicBezTo>
                  <a:cubicBezTo>
                    <a:pt x="14311" y="15823"/>
                    <a:pt x="14674" y="15454"/>
                    <a:pt x="14908" y="15048"/>
                  </a:cubicBezTo>
                  <a:cubicBezTo>
                    <a:pt x="15071" y="14768"/>
                    <a:pt x="15345" y="14521"/>
                    <a:pt x="15704" y="14334"/>
                  </a:cubicBezTo>
                  <a:cubicBezTo>
                    <a:pt x="16529" y="13904"/>
                    <a:pt x="17653" y="13847"/>
                    <a:pt x="18567" y="13508"/>
                  </a:cubicBezTo>
                  <a:cubicBezTo>
                    <a:pt x="19153" y="13291"/>
                    <a:pt x="19628" y="12966"/>
                    <a:pt x="19933" y="12574"/>
                  </a:cubicBezTo>
                  <a:lnTo>
                    <a:pt x="21100" y="11358"/>
                  </a:lnTo>
                  <a:lnTo>
                    <a:pt x="21600" y="10578"/>
                  </a:lnTo>
                  <a:lnTo>
                    <a:pt x="19804" y="10386"/>
                  </a:lnTo>
                  <a:lnTo>
                    <a:pt x="18624" y="10060"/>
                  </a:lnTo>
                  <a:lnTo>
                    <a:pt x="17125" y="9017"/>
                  </a:lnTo>
                  <a:lnTo>
                    <a:pt x="14529" y="7584"/>
                  </a:lnTo>
                  <a:cubicBezTo>
                    <a:pt x="14314" y="7294"/>
                    <a:pt x="14124" y="6997"/>
                    <a:pt x="13962" y="6693"/>
                  </a:cubicBezTo>
                  <a:cubicBezTo>
                    <a:pt x="13643" y="6095"/>
                    <a:pt x="13431" y="5476"/>
                    <a:pt x="13329" y="4847"/>
                  </a:cubicBezTo>
                  <a:lnTo>
                    <a:pt x="14325" y="3524"/>
                  </a:lnTo>
                  <a:lnTo>
                    <a:pt x="14325" y="1808"/>
                  </a:lnTo>
                  <a:lnTo>
                    <a:pt x="13019" y="321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06" name="íṣliďè"/>
            <p:cNvSpPr/>
            <p:nvPr/>
          </p:nvSpPr>
          <p:spPr>
            <a:xfrm>
              <a:off x="10967412" y="5132660"/>
              <a:ext cx="16360" cy="2833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7518" y="240"/>
                  </a:moveTo>
                  <a:lnTo>
                    <a:pt x="21579" y="0"/>
                  </a:lnTo>
                  <a:lnTo>
                    <a:pt x="21600" y="11228"/>
                  </a:lnTo>
                  <a:lnTo>
                    <a:pt x="15549" y="21600"/>
                  </a:lnTo>
                  <a:lnTo>
                    <a:pt x="2290" y="19891"/>
                  </a:lnTo>
                  <a:lnTo>
                    <a:pt x="0" y="10674"/>
                  </a:lnTo>
                  <a:lnTo>
                    <a:pt x="7518" y="24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07" name="íṥļïḑè"/>
            <p:cNvSpPr/>
            <p:nvPr/>
          </p:nvSpPr>
          <p:spPr>
            <a:xfrm>
              <a:off x="10931870" y="4777460"/>
              <a:ext cx="105002" cy="12995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266" y="0"/>
                  </a:moveTo>
                  <a:lnTo>
                    <a:pt x="5698" y="3526"/>
                  </a:lnTo>
                  <a:lnTo>
                    <a:pt x="8576" y="7970"/>
                  </a:lnTo>
                  <a:lnTo>
                    <a:pt x="9046" y="10950"/>
                  </a:lnTo>
                  <a:lnTo>
                    <a:pt x="12812" y="12581"/>
                  </a:lnTo>
                  <a:lnTo>
                    <a:pt x="16578" y="14974"/>
                  </a:lnTo>
                  <a:lnTo>
                    <a:pt x="21600" y="18247"/>
                  </a:lnTo>
                  <a:lnTo>
                    <a:pt x="21286" y="21600"/>
                  </a:lnTo>
                  <a:lnTo>
                    <a:pt x="18775" y="21264"/>
                  </a:lnTo>
                  <a:lnTo>
                    <a:pt x="14754" y="16779"/>
                  </a:lnTo>
                  <a:lnTo>
                    <a:pt x="12093" y="15393"/>
                  </a:lnTo>
                  <a:cubicBezTo>
                    <a:pt x="11092" y="15033"/>
                    <a:pt x="10116" y="14628"/>
                    <a:pt x="9170" y="14182"/>
                  </a:cubicBezTo>
                  <a:cubicBezTo>
                    <a:pt x="8123" y="13687"/>
                    <a:pt x="7114" y="13142"/>
                    <a:pt x="6149" y="12550"/>
                  </a:cubicBezTo>
                  <a:lnTo>
                    <a:pt x="5208" y="9024"/>
                  </a:lnTo>
                  <a:lnTo>
                    <a:pt x="3272" y="6968"/>
                  </a:lnTo>
                  <a:lnTo>
                    <a:pt x="467" y="3584"/>
                  </a:lnTo>
                  <a:lnTo>
                    <a:pt x="0" y="1873"/>
                  </a:lnTo>
                  <a:lnTo>
                    <a:pt x="2266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08" name="ïSļïḑê"/>
            <p:cNvSpPr/>
            <p:nvPr/>
          </p:nvSpPr>
          <p:spPr>
            <a:xfrm>
              <a:off x="11078753" y="4636331"/>
              <a:ext cx="37595" cy="6330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4384" y="0"/>
                  </a:moveTo>
                  <a:lnTo>
                    <a:pt x="0" y="6366"/>
                  </a:lnTo>
                  <a:lnTo>
                    <a:pt x="4998" y="11561"/>
                  </a:lnTo>
                  <a:lnTo>
                    <a:pt x="9054" y="12853"/>
                  </a:lnTo>
                  <a:lnTo>
                    <a:pt x="11974" y="16462"/>
                  </a:lnTo>
                  <a:lnTo>
                    <a:pt x="18532" y="21600"/>
                  </a:lnTo>
                  <a:lnTo>
                    <a:pt x="21600" y="18003"/>
                  </a:lnTo>
                  <a:lnTo>
                    <a:pt x="19408" y="13360"/>
                  </a:lnTo>
                  <a:lnTo>
                    <a:pt x="14184" y="10517"/>
                  </a:lnTo>
                  <a:lnTo>
                    <a:pt x="9965" y="6822"/>
                  </a:lnTo>
                  <a:lnTo>
                    <a:pt x="9528" y="3503"/>
                  </a:lnTo>
                  <a:lnTo>
                    <a:pt x="4384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09" name="îSļíḋê"/>
            <p:cNvSpPr/>
            <p:nvPr/>
          </p:nvSpPr>
          <p:spPr>
            <a:xfrm>
              <a:off x="10694096" y="4283499"/>
              <a:ext cx="45740" cy="6440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4335" y="0"/>
                  </a:moveTo>
                  <a:lnTo>
                    <a:pt x="8612" y="423"/>
                  </a:lnTo>
                  <a:lnTo>
                    <a:pt x="9548" y="10168"/>
                  </a:lnTo>
                  <a:lnTo>
                    <a:pt x="15069" y="14477"/>
                  </a:lnTo>
                  <a:lnTo>
                    <a:pt x="21600" y="16858"/>
                  </a:lnTo>
                  <a:lnTo>
                    <a:pt x="19199" y="21600"/>
                  </a:lnTo>
                  <a:lnTo>
                    <a:pt x="11398" y="20763"/>
                  </a:lnTo>
                  <a:lnTo>
                    <a:pt x="5755" y="17207"/>
                  </a:lnTo>
                  <a:lnTo>
                    <a:pt x="9" y="12157"/>
                  </a:lnTo>
                  <a:lnTo>
                    <a:pt x="0" y="6578"/>
                  </a:lnTo>
                  <a:lnTo>
                    <a:pt x="4335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10" name="îśļîḋê"/>
            <p:cNvSpPr/>
            <p:nvPr/>
          </p:nvSpPr>
          <p:spPr>
            <a:xfrm>
              <a:off x="10754669" y="4332994"/>
              <a:ext cx="45601" cy="3949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7085" y="0"/>
                  </a:moveTo>
                  <a:lnTo>
                    <a:pt x="17293" y="9046"/>
                  </a:lnTo>
                  <a:lnTo>
                    <a:pt x="21600" y="14848"/>
                  </a:lnTo>
                  <a:lnTo>
                    <a:pt x="21013" y="21600"/>
                  </a:lnTo>
                  <a:lnTo>
                    <a:pt x="12837" y="18854"/>
                  </a:lnTo>
                  <a:lnTo>
                    <a:pt x="5986" y="12225"/>
                  </a:lnTo>
                  <a:lnTo>
                    <a:pt x="0" y="7390"/>
                  </a:lnTo>
                  <a:lnTo>
                    <a:pt x="7085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11" name="íślîdè"/>
            <p:cNvSpPr/>
            <p:nvPr/>
          </p:nvSpPr>
          <p:spPr>
            <a:xfrm>
              <a:off x="10773772" y="4386273"/>
              <a:ext cx="37288" cy="3894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6399" y="0"/>
                  </a:moveTo>
                  <a:lnTo>
                    <a:pt x="12290" y="1855"/>
                  </a:lnTo>
                  <a:lnTo>
                    <a:pt x="12799" y="9871"/>
                  </a:lnTo>
                  <a:lnTo>
                    <a:pt x="15725" y="15036"/>
                  </a:lnTo>
                  <a:lnTo>
                    <a:pt x="21600" y="16577"/>
                  </a:lnTo>
                  <a:lnTo>
                    <a:pt x="18230" y="21600"/>
                  </a:lnTo>
                  <a:lnTo>
                    <a:pt x="12781" y="19919"/>
                  </a:lnTo>
                  <a:cubicBezTo>
                    <a:pt x="10763" y="19240"/>
                    <a:pt x="9023" y="17972"/>
                    <a:pt x="7808" y="16297"/>
                  </a:cubicBezTo>
                  <a:cubicBezTo>
                    <a:pt x="6475" y="14458"/>
                    <a:pt x="5850" y="12237"/>
                    <a:pt x="6040" y="10011"/>
                  </a:cubicBezTo>
                  <a:lnTo>
                    <a:pt x="0" y="5671"/>
                  </a:lnTo>
                  <a:lnTo>
                    <a:pt x="6399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12" name="íṩļîdè"/>
            <p:cNvSpPr/>
            <p:nvPr/>
          </p:nvSpPr>
          <p:spPr>
            <a:xfrm>
              <a:off x="10819989" y="4368723"/>
              <a:ext cx="46739" cy="4211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4105" y="0"/>
                  </a:moveTo>
                  <a:lnTo>
                    <a:pt x="8950" y="5326"/>
                  </a:lnTo>
                  <a:lnTo>
                    <a:pt x="16429" y="10105"/>
                  </a:lnTo>
                  <a:lnTo>
                    <a:pt x="21247" y="15787"/>
                  </a:lnTo>
                  <a:lnTo>
                    <a:pt x="21600" y="21227"/>
                  </a:lnTo>
                  <a:lnTo>
                    <a:pt x="14814" y="21600"/>
                  </a:lnTo>
                  <a:lnTo>
                    <a:pt x="10715" y="19268"/>
                  </a:lnTo>
                  <a:lnTo>
                    <a:pt x="6249" y="13959"/>
                  </a:lnTo>
                  <a:lnTo>
                    <a:pt x="3576" y="9700"/>
                  </a:lnTo>
                  <a:lnTo>
                    <a:pt x="25" y="6121"/>
                  </a:lnTo>
                  <a:lnTo>
                    <a:pt x="0" y="1589"/>
                  </a:lnTo>
                  <a:lnTo>
                    <a:pt x="4105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13" name="iŝḷidè"/>
            <p:cNvSpPr/>
            <p:nvPr/>
          </p:nvSpPr>
          <p:spPr>
            <a:xfrm>
              <a:off x="10844148" y="4433313"/>
              <a:ext cx="37473" cy="2392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8649" y="530"/>
                  </a:moveTo>
                  <a:lnTo>
                    <a:pt x="13099" y="8995"/>
                  </a:lnTo>
                  <a:lnTo>
                    <a:pt x="21600" y="8519"/>
                  </a:lnTo>
                  <a:lnTo>
                    <a:pt x="21600" y="17555"/>
                  </a:lnTo>
                  <a:lnTo>
                    <a:pt x="15901" y="21600"/>
                  </a:lnTo>
                  <a:lnTo>
                    <a:pt x="8481" y="18211"/>
                  </a:lnTo>
                  <a:lnTo>
                    <a:pt x="1799" y="7978"/>
                  </a:lnTo>
                  <a:lnTo>
                    <a:pt x="0" y="0"/>
                  </a:lnTo>
                  <a:lnTo>
                    <a:pt x="8649" y="53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14" name="îşľîďé"/>
            <p:cNvSpPr/>
            <p:nvPr/>
          </p:nvSpPr>
          <p:spPr>
            <a:xfrm>
              <a:off x="10888902" y="4398838"/>
              <a:ext cx="27449" cy="5412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4203" y="0"/>
                  </a:moveTo>
                  <a:lnTo>
                    <a:pt x="0" y="4749"/>
                  </a:lnTo>
                  <a:lnTo>
                    <a:pt x="263" y="12857"/>
                  </a:lnTo>
                  <a:lnTo>
                    <a:pt x="8018" y="13953"/>
                  </a:lnTo>
                  <a:lnTo>
                    <a:pt x="8018" y="17984"/>
                  </a:lnTo>
                  <a:lnTo>
                    <a:pt x="13422" y="21600"/>
                  </a:lnTo>
                  <a:lnTo>
                    <a:pt x="21600" y="17064"/>
                  </a:lnTo>
                  <a:lnTo>
                    <a:pt x="14422" y="12038"/>
                  </a:lnTo>
                  <a:lnTo>
                    <a:pt x="7443" y="8221"/>
                  </a:lnTo>
                  <a:lnTo>
                    <a:pt x="4203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15" name="î$ľîḓé"/>
            <p:cNvSpPr/>
            <p:nvPr/>
          </p:nvSpPr>
          <p:spPr>
            <a:xfrm>
              <a:off x="10903842" y="4471308"/>
              <a:ext cx="24415" cy="2107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0" y="0"/>
                  </a:moveTo>
                  <a:lnTo>
                    <a:pt x="2703" y="9868"/>
                  </a:lnTo>
                  <a:lnTo>
                    <a:pt x="12853" y="21600"/>
                  </a:lnTo>
                  <a:lnTo>
                    <a:pt x="21600" y="16680"/>
                  </a:lnTo>
                  <a:lnTo>
                    <a:pt x="12403" y="144"/>
                  </a:lnTo>
                  <a:lnTo>
                    <a:pt x="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16" name="îṧľïḍè"/>
            <p:cNvSpPr/>
            <p:nvPr/>
          </p:nvSpPr>
          <p:spPr>
            <a:xfrm>
              <a:off x="10588123" y="4181404"/>
              <a:ext cx="87031" cy="7619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560" y="0"/>
                  </a:moveTo>
                  <a:lnTo>
                    <a:pt x="0" y="2479"/>
                  </a:lnTo>
                  <a:lnTo>
                    <a:pt x="4688" y="4518"/>
                  </a:lnTo>
                  <a:lnTo>
                    <a:pt x="9042" y="7739"/>
                  </a:lnTo>
                  <a:lnTo>
                    <a:pt x="12639" y="11175"/>
                  </a:lnTo>
                  <a:lnTo>
                    <a:pt x="16173" y="15327"/>
                  </a:lnTo>
                  <a:lnTo>
                    <a:pt x="17687" y="21385"/>
                  </a:lnTo>
                  <a:lnTo>
                    <a:pt x="21600" y="21600"/>
                  </a:lnTo>
                  <a:lnTo>
                    <a:pt x="19336" y="12589"/>
                  </a:lnTo>
                  <a:lnTo>
                    <a:pt x="12733" y="8079"/>
                  </a:lnTo>
                  <a:lnTo>
                    <a:pt x="7069" y="2791"/>
                  </a:lnTo>
                  <a:lnTo>
                    <a:pt x="3732" y="804"/>
                  </a:lnTo>
                  <a:lnTo>
                    <a:pt x="56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17" name="i$ḻiḑe"/>
            <p:cNvSpPr/>
            <p:nvPr/>
          </p:nvSpPr>
          <p:spPr>
            <a:xfrm>
              <a:off x="10528896" y="4237475"/>
              <a:ext cx="115414" cy="9266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8234" y="5118"/>
                  </a:moveTo>
                  <a:lnTo>
                    <a:pt x="15276" y="8929"/>
                  </a:lnTo>
                  <a:lnTo>
                    <a:pt x="12042" y="12689"/>
                  </a:lnTo>
                  <a:lnTo>
                    <a:pt x="9529" y="13918"/>
                  </a:lnTo>
                  <a:lnTo>
                    <a:pt x="6129" y="13388"/>
                  </a:lnTo>
                  <a:lnTo>
                    <a:pt x="4458" y="14970"/>
                  </a:lnTo>
                  <a:lnTo>
                    <a:pt x="2410" y="14970"/>
                  </a:lnTo>
                  <a:lnTo>
                    <a:pt x="0" y="15500"/>
                  </a:lnTo>
                  <a:lnTo>
                    <a:pt x="1862" y="17604"/>
                  </a:lnTo>
                  <a:lnTo>
                    <a:pt x="4420" y="17781"/>
                  </a:lnTo>
                  <a:lnTo>
                    <a:pt x="6466" y="21431"/>
                  </a:lnTo>
                  <a:lnTo>
                    <a:pt x="8263" y="21600"/>
                  </a:lnTo>
                  <a:lnTo>
                    <a:pt x="9828" y="19488"/>
                  </a:lnTo>
                  <a:lnTo>
                    <a:pt x="11671" y="17906"/>
                  </a:lnTo>
                  <a:lnTo>
                    <a:pt x="15657" y="16508"/>
                  </a:lnTo>
                  <a:lnTo>
                    <a:pt x="18364" y="13167"/>
                  </a:lnTo>
                  <a:lnTo>
                    <a:pt x="19934" y="9988"/>
                  </a:lnTo>
                  <a:lnTo>
                    <a:pt x="21457" y="7288"/>
                  </a:lnTo>
                  <a:lnTo>
                    <a:pt x="21600" y="3285"/>
                  </a:lnTo>
                  <a:lnTo>
                    <a:pt x="19702" y="0"/>
                  </a:lnTo>
                  <a:lnTo>
                    <a:pt x="19131" y="2158"/>
                  </a:lnTo>
                  <a:lnTo>
                    <a:pt x="18234" y="5118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18" name="íS1idè"/>
            <p:cNvSpPr/>
            <p:nvPr/>
          </p:nvSpPr>
          <p:spPr>
            <a:xfrm>
              <a:off x="9937920" y="4105530"/>
              <a:ext cx="657773" cy="38872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339" y="1069"/>
                  </a:moveTo>
                  <a:lnTo>
                    <a:pt x="1040" y="903"/>
                  </a:lnTo>
                  <a:lnTo>
                    <a:pt x="1266" y="12"/>
                  </a:lnTo>
                  <a:lnTo>
                    <a:pt x="2016" y="0"/>
                  </a:lnTo>
                  <a:lnTo>
                    <a:pt x="2684" y="12"/>
                  </a:lnTo>
                  <a:lnTo>
                    <a:pt x="2808" y="1131"/>
                  </a:lnTo>
                  <a:lnTo>
                    <a:pt x="3150" y="1972"/>
                  </a:lnTo>
                  <a:lnTo>
                    <a:pt x="3342" y="2473"/>
                  </a:lnTo>
                  <a:lnTo>
                    <a:pt x="3192" y="3510"/>
                  </a:lnTo>
                  <a:lnTo>
                    <a:pt x="3218" y="4141"/>
                  </a:lnTo>
                  <a:lnTo>
                    <a:pt x="3692" y="4939"/>
                  </a:lnTo>
                  <a:lnTo>
                    <a:pt x="4067" y="5627"/>
                  </a:lnTo>
                  <a:lnTo>
                    <a:pt x="4526" y="6342"/>
                  </a:lnTo>
                  <a:cubicBezTo>
                    <a:pt x="4633" y="6179"/>
                    <a:pt x="4728" y="5996"/>
                    <a:pt x="4809" y="5795"/>
                  </a:cubicBezTo>
                  <a:cubicBezTo>
                    <a:pt x="4941" y="5469"/>
                    <a:pt x="5034" y="5102"/>
                    <a:pt x="5083" y="4716"/>
                  </a:cubicBezTo>
                  <a:lnTo>
                    <a:pt x="5451" y="4478"/>
                  </a:lnTo>
                  <a:lnTo>
                    <a:pt x="6119" y="3931"/>
                  </a:lnTo>
                  <a:lnTo>
                    <a:pt x="6668" y="3385"/>
                  </a:lnTo>
                  <a:lnTo>
                    <a:pt x="7068" y="2838"/>
                  </a:lnTo>
                  <a:lnTo>
                    <a:pt x="7444" y="2122"/>
                  </a:lnTo>
                  <a:lnTo>
                    <a:pt x="8137" y="2122"/>
                  </a:lnTo>
                  <a:cubicBezTo>
                    <a:pt x="8213" y="2262"/>
                    <a:pt x="8288" y="2402"/>
                    <a:pt x="8362" y="2543"/>
                  </a:cubicBezTo>
                  <a:cubicBezTo>
                    <a:pt x="8481" y="2766"/>
                    <a:pt x="8597" y="2991"/>
                    <a:pt x="8713" y="3217"/>
                  </a:cubicBezTo>
                  <a:lnTo>
                    <a:pt x="9356" y="3708"/>
                  </a:lnTo>
                  <a:lnTo>
                    <a:pt x="10017" y="3953"/>
                  </a:lnTo>
                  <a:lnTo>
                    <a:pt x="10667" y="4583"/>
                  </a:lnTo>
                  <a:lnTo>
                    <a:pt x="11719" y="5004"/>
                  </a:lnTo>
                  <a:lnTo>
                    <a:pt x="12420" y="5579"/>
                  </a:lnTo>
                  <a:lnTo>
                    <a:pt x="13814" y="6239"/>
                  </a:lnTo>
                  <a:lnTo>
                    <a:pt x="14716" y="7388"/>
                  </a:lnTo>
                  <a:lnTo>
                    <a:pt x="15776" y="8749"/>
                  </a:lnTo>
                  <a:lnTo>
                    <a:pt x="16728" y="9464"/>
                  </a:lnTo>
                  <a:lnTo>
                    <a:pt x="17354" y="9911"/>
                  </a:lnTo>
                  <a:lnTo>
                    <a:pt x="17855" y="11325"/>
                  </a:lnTo>
                  <a:lnTo>
                    <a:pt x="18106" y="12349"/>
                  </a:lnTo>
                  <a:lnTo>
                    <a:pt x="17539" y="12799"/>
                  </a:lnTo>
                  <a:lnTo>
                    <a:pt x="17349" y="13484"/>
                  </a:lnTo>
                  <a:lnTo>
                    <a:pt x="17608" y="14382"/>
                  </a:lnTo>
                  <a:lnTo>
                    <a:pt x="18326" y="15070"/>
                  </a:lnTo>
                  <a:lnTo>
                    <a:pt x="18350" y="15982"/>
                  </a:lnTo>
                  <a:lnTo>
                    <a:pt x="18350" y="16933"/>
                  </a:lnTo>
                  <a:lnTo>
                    <a:pt x="18733" y="17701"/>
                  </a:lnTo>
                  <a:lnTo>
                    <a:pt x="19484" y="18246"/>
                  </a:lnTo>
                  <a:lnTo>
                    <a:pt x="20127" y="18373"/>
                  </a:lnTo>
                  <a:lnTo>
                    <a:pt x="20650" y="19209"/>
                  </a:lnTo>
                  <a:lnTo>
                    <a:pt x="21276" y="20051"/>
                  </a:lnTo>
                  <a:lnTo>
                    <a:pt x="21600" y="21054"/>
                  </a:lnTo>
                  <a:lnTo>
                    <a:pt x="21500" y="21600"/>
                  </a:lnTo>
                  <a:lnTo>
                    <a:pt x="20623" y="21026"/>
                  </a:lnTo>
                  <a:lnTo>
                    <a:pt x="20131" y="20705"/>
                  </a:lnTo>
                  <a:lnTo>
                    <a:pt x="19072" y="20663"/>
                  </a:lnTo>
                  <a:lnTo>
                    <a:pt x="18170" y="20158"/>
                  </a:lnTo>
                  <a:lnTo>
                    <a:pt x="17728" y="19485"/>
                  </a:lnTo>
                  <a:lnTo>
                    <a:pt x="17478" y="18967"/>
                  </a:lnTo>
                  <a:lnTo>
                    <a:pt x="17228" y="17746"/>
                  </a:lnTo>
                  <a:lnTo>
                    <a:pt x="16877" y="16708"/>
                  </a:lnTo>
                  <a:lnTo>
                    <a:pt x="16402" y="15951"/>
                  </a:lnTo>
                  <a:lnTo>
                    <a:pt x="15525" y="14954"/>
                  </a:lnTo>
                  <a:lnTo>
                    <a:pt x="14876" y="14284"/>
                  </a:lnTo>
                  <a:lnTo>
                    <a:pt x="14242" y="14284"/>
                  </a:lnTo>
                  <a:lnTo>
                    <a:pt x="13699" y="15489"/>
                  </a:lnTo>
                  <a:cubicBezTo>
                    <a:pt x="13655" y="15662"/>
                    <a:pt x="13604" y="15830"/>
                    <a:pt x="13549" y="15993"/>
                  </a:cubicBezTo>
                  <a:cubicBezTo>
                    <a:pt x="13430" y="16338"/>
                    <a:pt x="13287" y="16658"/>
                    <a:pt x="13123" y="16945"/>
                  </a:cubicBezTo>
                  <a:lnTo>
                    <a:pt x="12398" y="17785"/>
                  </a:lnTo>
                  <a:lnTo>
                    <a:pt x="11380" y="17196"/>
                  </a:lnTo>
                  <a:lnTo>
                    <a:pt x="10929" y="17070"/>
                  </a:lnTo>
                  <a:cubicBezTo>
                    <a:pt x="10778" y="17231"/>
                    <a:pt x="10588" y="17247"/>
                    <a:pt x="10429" y="17112"/>
                  </a:cubicBezTo>
                  <a:cubicBezTo>
                    <a:pt x="10275" y="16981"/>
                    <a:pt x="10172" y="16728"/>
                    <a:pt x="10154" y="16440"/>
                  </a:cubicBezTo>
                  <a:lnTo>
                    <a:pt x="9620" y="15752"/>
                  </a:lnTo>
                  <a:lnTo>
                    <a:pt x="9169" y="15416"/>
                  </a:lnTo>
                  <a:lnTo>
                    <a:pt x="8374" y="15500"/>
                  </a:lnTo>
                  <a:lnTo>
                    <a:pt x="7783" y="15624"/>
                  </a:lnTo>
                  <a:lnTo>
                    <a:pt x="7609" y="15133"/>
                  </a:lnTo>
                  <a:lnTo>
                    <a:pt x="7084" y="15175"/>
                  </a:lnTo>
                  <a:lnTo>
                    <a:pt x="7283" y="14463"/>
                  </a:lnTo>
                  <a:lnTo>
                    <a:pt x="7684" y="14295"/>
                  </a:lnTo>
                  <a:lnTo>
                    <a:pt x="8067" y="13793"/>
                  </a:lnTo>
                  <a:lnTo>
                    <a:pt x="8425" y="13260"/>
                  </a:lnTo>
                  <a:lnTo>
                    <a:pt x="8424" y="12101"/>
                  </a:lnTo>
                  <a:lnTo>
                    <a:pt x="7998" y="10796"/>
                  </a:lnTo>
                  <a:cubicBezTo>
                    <a:pt x="7914" y="10491"/>
                    <a:pt x="7805" y="10208"/>
                    <a:pt x="7672" y="9955"/>
                  </a:cubicBezTo>
                  <a:cubicBezTo>
                    <a:pt x="7487" y="9602"/>
                    <a:pt x="7262" y="9316"/>
                    <a:pt x="7013" y="9100"/>
                  </a:cubicBezTo>
                  <a:cubicBezTo>
                    <a:pt x="6627" y="8764"/>
                    <a:pt x="6195" y="8604"/>
                    <a:pt x="5760" y="8637"/>
                  </a:cubicBezTo>
                  <a:lnTo>
                    <a:pt x="5460" y="7993"/>
                  </a:lnTo>
                  <a:lnTo>
                    <a:pt x="4992" y="7628"/>
                  </a:lnTo>
                  <a:lnTo>
                    <a:pt x="4219" y="6874"/>
                  </a:lnTo>
                  <a:cubicBezTo>
                    <a:pt x="4009" y="6592"/>
                    <a:pt x="3763" y="6395"/>
                    <a:pt x="3501" y="6299"/>
                  </a:cubicBezTo>
                  <a:cubicBezTo>
                    <a:pt x="3254" y="6207"/>
                    <a:pt x="2997" y="6207"/>
                    <a:pt x="2750" y="6299"/>
                  </a:cubicBezTo>
                  <a:lnTo>
                    <a:pt x="2183" y="6425"/>
                  </a:lnTo>
                  <a:lnTo>
                    <a:pt x="1674" y="5792"/>
                  </a:lnTo>
                  <a:lnTo>
                    <a:pt x="1674" y="4994"/>
                  </a:lnTo>
                  <a:lnTo>
                    <a:pt x="2200" y="4420"/>
                  </a:lnTo>
                  <a:lnTo>
                    <a:pt x="2400" y="3664"/>
                  </a:lnTo>
                  <a:lnTo>
                    <a:pt x="2125" y="3120"/>
                  </a:lnTo>
                  <a:lnTo>
                    <a:pt x="1524" y="2615"/>
                  </a:lnTo>
                  <a:lnTo>
                    <a:pt x="566" y="2138"/>
                  </a:lnTo>
                  <a:lnTo>
                    <a:pt x="0" y="1619"/>
                  </a:lnTo>
                  <a:lnTo>
                    <a:pt x="54" y="1017"/>
                  </a:lnTo>
                  <a:lnTo>
                    <a:pt x="339" y="1069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19" name="iṡ1íďè"/>
            <p:cNvSpPr/>
            <p:nvPr/>
          </p:nvSpPr>
          <p:spPr>
            <a:xfrm>
              <a:off x="10030474" y="3790111"/>
              <a:ext cx="18322" cy="2280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1034" y="0"/>
                  </a:moveTo>
                  <a:lnTo>
                    <a:pt x="0" y="3883"/>
                  </a:lnTo>
                  <a:lnTo>
                    <a:pt x="4598" y="21600"/>
                  </a:lnTo>
                  <a:lnTo>
                    <a:pt x="21600" y="15889"/>
                  </a:lnTo>
                  <a:lnTo>
                    <a:pt x="21600" y="4677"/>
                  </a:lnTo>
                  <a:lnTo>
                    <a:pt x="11034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20" name="íŝľîďê"/>
            <p:cNvSpPr/>
            <p:nvPr/>
          </p:nvSpPr>
          <p:spPr>
            <a:xfrm>
              <a:off x="10351793" y="3476789"/>
              <a:ext cx="16360" cy="2187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1547" y="0"/>
                  </a:moveTo>
                  <a:lnTo>
                    <a:pt x="2757" y="5238"/>
                  </a:lnTo>
                  <a:lnTo>
                    <a:pt x="0" y="18231"/>
                  </a:lnTo>
                  <a:lnTo>
                    <a:pt x="17487" y="21600"/>
                  </a:lnTo>
                  <a:lnTo>
                    <a:pt x="21600" y="12744"/>
                  </a:lnTo>
                  <a:lnTo>
                    <a:pt x="11547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21" name="išḷïďe"/>
            <p:cNvSpPr/>
            <p:nvPr/>
          </p:nvSpPr>
          <p:spPr>
            <a:xfrm>
              <a:off x="10325524" y="3553174"/>
              <a:ext cx="18349" cy="3115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5652" y="0"/>
                  </a:moveTo>
                  <a:lnTo>
                    <a:pt x="0" y="4334"/>
                  </a:lnTo>
                  <a:lnTo>
                    <a:pt x="342" y="20725"/>
                  </a:lnTo>
                  <a:lnTo>
                    <a:pt x="18905" y="21600"/>
                  </a:lnTo>
                  <a:lnTo>
                    <a:pt x="21600" y="4465"/>
                  </a:lnTo>
                  <a:lnTo>
                    <a:pt x="5652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22" name="iṡlíďê"/>
            <p:cNvSpPr/>
            <p:nvPr/>
          </p:nvSpPr>
          <p:spPr>
            <a:xfrm>
              <a:off x="10830737" y="3809410"/>
              <a:ext cx="19066" cy="2893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0" y="0"/>
                  </a:moveTo>
                  <a:lnTo>
                    <a:pt x="21600" y="7350"/>
                  </a:lnTo>
                  <a:lnTo>
                    <a:pt x="7288" y="216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529" name="图形 2"/>
          <p:cNvGrpSpPr/>
          <p:nvPr/>
        </p:nvGrpSpPr>
        <p:grpSpPr>
          <a:xfrm>
            <a:off x="3427552" y="1245017"/>
            <a:ext cx="1987647" cy="2977053"/>
            <a:chOff x="2478537" y="1743922"/>
            <a:chExt cx="1668757" cy="2499427"/>
          </a:xfrm>
          <a:solidFill>
            <a:schemeClr val="accent1"/>
          </a:solidFill>
        </p:grpSpPr>
        <p:sp>
          <p:nvSpPr>
            <p:cNvPr id="621" name="任意多边形: 形状 620"/>
            <p:cNvSpPr/>
            <p:nvPr/>
          </p:nvSpPr>
          <p:spPr>
            <a:xfrm>
              <a:off x="2488562" y="1967554"/>
              <a:ext cx="1648865" cy="2265927"/>
            </a:xfrm>
            <a:custGeom>
              <a:gdLst>
                <a:gd fmla="*/ 0 w 1648865" name="connsiteX0"/>
                <a:gd fmla="*/ 0 h 2265927" name="connsiteY0"/>
                <a:gd fmla="*/ 1648866 w 1648865" name="connsiteX1"/>
                <a:gd fmla="*/ 0 h 2265927" name="connsiteY1"/>
                <a:gd fmla="*/ 1648866 w 1648865" name="connsiteX2"/>
                <a:gd fmla="*/ 2265928 h 2265927" name="connsiteY2"/>
                <a:gd fmla="*/ 0 w 1648865" name="connsiteX3"/>
                <a:gd fmla="*/ 2265928 h 2265927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2265927" w="1648863">
                  <a:moveTo>
                    <a:pt x="0" y="0"/>
                  </a:moveTo>
                  <a:lnTo>
                    <a:pt x="1648866" y="0"/>
                  </a:lnTo>
                  <a:lnTo>
                    <a:pt x="1648866" y="2265928"/>
                  </a:lnTo>
                  <a:lnTo>
                    <a:pt x="0" y="2265928"/>
                  </a:lnTo>
                  <a:close/>
                </a:path>
              </a:pathLst>
            </a:custGeom>
            <a:solidFill>
              <a:srgbClr val="FFFFFF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22" name="任意多边形: 形状 621"/>
            <p:cNvSpPr/>
            <p:nvPr/>
          </p:nvSpPr>
          <p:spPr>
            <a:xfrm>
              <a:off x="2478695" y="1957687"/>
              <a:ext cx="1668600" cy="2285662"/>
            </a:xfrm>
            <a:custGeom>
              <a:gdLst>
                <a:gd fmla="*/ 0 w 1668600" name="connsiteX0"/>
                <a:gd fmla="*/ 2275795 h 2285662" name="connsiteY0"/>
                <a:gd fmla="*/ 0 w 1668600" name="connsiteX1"/>
                <a:gd fmla="*/ 9867 h 2285662" name="connsiteY1"/>
                <a:gd fmla="*/ 9867 w 1668600" name="connsiteX2"/>
                <a:gd fmla="*/ 0 h 2285662" name="connsiteY2"/>
                <a:gd fmla="*/ 1658733 w 1668600" name="connsiteX3"/>
                <a:gd fmla="*/ 0 h 2285662" name="connsiteY3"/>
                <a:gd fmla="*/ 1668600 w 1668600" name="connsiteX4"/>
                <a:gd fmla="*/ 9867 h 2285662" name="connsiteY4"/>
                <a:gd fmla="*/ 1668600 w 1668600" name="connsiteX5"/>
                <a:gd fmla="*/ 2275795 h 2285662" name="connsiteY5"/>
                <a:gd fmla="*/ 1658733 w 1668600" name="connsiteX6"/>
                <a:gd fmla="*/ 2285663 h 2285662" name="connsiteY6"/>
                <a:gd fmla="*/ 9867 w 1668600" name="connsiteX7"/>
                <a:gd fmla="*/ 2285663 h 2285662" name="connsiteY7"/>
                <a:gd fmla="*/ 0 w 1668600" name="connsiteX8"/>
                <a:gd fmla="*/ 2275795 h 2285662" name="connsiteY8"/>
                <a:gd fmla="*/ 1648945 w 1668600" name="connsiteX9"/>
                <a:gd fmla="*/ 19735 h 2285662" name="connsiteY9"/>
                <a:gd fmla="*/ 19735 w 1668600" name="connsiteX10"/>
                <a:gd fmla="*/ 19735 h 2285662" name="connsiteY10"/>
                <a:gd fmla="*/ 19735 w 1668600" name="connsiteX11"/>
                <a:gd fmla="*/ 2265928 h 2285662" name="connsiteY11"/>
                <a:gd fmla="*/ 1648866 w 1668600" name="connsiteX12"/>
                <a:gd fmla="*/ 2265928 h 2285662" name="connsiteY12"/>
                <a:gd fmla="*/ 1648866 w 1668600" name="connsiteX13"/>
                <a:gd fmla="*/ 19735 h 2285662" name="connsiteY1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b="b" l="l" r="r" t="t"/>
              <a:pathLst>
                <a:path h="2285662" w="1668600">
                  <a:moveTo>
                    <a:pt x="0" y="2275795"/>
                  </a:moveTo>
                  <a:lnTo>
                    <a:pt x="0" y="9867"/>
                  </a:lnTo>
                  <a:cubicBezTo>
                    <a:pt x="0" y="4421"/>
                    <a:pt x="4421" y="0"/>
                    <a:pt x="9867" y="0"/>
                  </a:cubicBezTo>
                  <a:lnTo>
                    <a:pt x="1658733" y="0"/>
                  </a:lnTo>
                  <a:cubicBezTo>
                    <a:pt x="1664180" y="0"/>
                    <a:pt x="1668600" y="4421"/>
                    <a:pt x="1668600" y="9867"/>
                  </a:cubicBezTo>
                  <a:lnTo>
                    <a:pt x="1668600" y="2275795"/>
                  </a:lnTo>
                  <a:cubicBezTo>
                    <a:pt x="1668600" y="2281242"/>
                    <a:pt x="1664180" y="2285663"/>
                    <a:pt x="1658733" y="2285663"/>
                  </a:cubicBezTo>
                  <a:lnTo>
                    <a:pt x="9867" y="2285663"/>
                  </a:lnTo>
                  <a:cubicBezTo>
                    <a:pt x="4421" y="2285663"/>
                    <a:pt x="0" y="2281242"/>
                    <a:pt x="0" y="2275795"/>
                  </a:cubicBezTo>
                  <a:close/>
                  <a:moveTo>
                    <a:pt x="1648945" y="19735"/>
                  </a:moveTo>
                  <a:lnTo>
                    <a:pt x="19735" y="19735"/>
                  </a:lnTo>
                  <a:lnTo>
                    <a:pt x="19735" y="2265928"/>
                  </a:lnTo>
                  <a:lnTo>
                    <a:pt x="1648866" y="2265928"/>
                  </a:lnTo>
                  <a:lnTo>
                    <a:pt x="1648866" y="19735"/>
                  </a:ln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23" name="任意多边形: 形状 622"/>
            <p:cNvSpPr/>
            <p:nvPr/>
          </p:nvSpPr>
          <p:spPr>
            <a:xfrm>
              <a:off x="2488562" y="1753789"/>
              <a:ext cx="1648944" cy="213765"/>
            </a:xfrm>
            <a:custGeom>
              <a:gdLst>
                <a:gd fmla="*/ 1648945 w 1648944" name="connsiteX0"/>
                <a:gd fmla="*/ 213765 h 213765" name="connsiteY0"/>
                <a:gd fmla="*/ 1462887 w 1648944" name="connsiteX1"/>
                <a:gd fmla="*/ 0 h 213765" name="connsiteY1"/>
                <a:gd fmla="*/ 155509 w 1648944" name="connsiteX2"/>
                <a:gd fmla="*/ 0 h 213765" name="connsiteY2"/>
                <a:gd fmla="*/ 0 w 1648944" name="connsiteX3"/>
                <a:gd fmla="*/ 213765 h 213765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213765" w="1648944">
                  <a:moveTo>
                    <a:pt x="1648945" y="213765"/>
                  </a:moveTo>
                  <a:lnTo>
                    <a:pt x="1462887" y="0"/>
                  </a:lnTo>
                  <a:lnTo>
                    <a:pt x="155509" y="0"/>
                  </a:lnTo>
                  <a:lnTo>
                    <a:pt x="0" y="213765"/>
                  </a:lnTo>
                  <a:close/>
                </a:path>
              </a:pathLst>
            </a:custGeom>
            <a:solidFill>
              <a:srgbClr val="FFFFFF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24" name="任意多边形: 形状 623"/>
            <p:cNvSpPr/>
            <p:nvPr/>
          </p:nvSpPr>
          <p:spPr>
            <a:xfrm>
              <a:off x="2478537" y="1743922"/>
              <a:ext cx="1668730" cy="233499"/>
            </a:xfrm>
            <a:custGeom>
              <a:gdLst>
                <a:gd fmla="*/ 0 w 1668730" name="connsiteX0"/>
                <a:gd fmla="*/ 223633 h 233499" name="connsiteY0"/>
                <a:gd fmla="*/ 2921 w 1668730" name="connsiteX1"/>
                <a:gd fmla="*/ 216607 h 233499" name="connsiteY1"/>
                <a:gd fmla="*/ 157561 w 1668730" name="connsiteX2"/>
                <a:gd fmla="*/ 4026 h 233499" name="connsiteY2"/>
                <a:gd fmla="*/ 165534 w 1668730" name="connsiteX3"/>
                <a:gd fmla="*/ 0 h 233499" name="connsiteY3"/>
                <a:gd fmla="*/ 1472912 w 1668730" name="connsiteX4"/>
                <a:gd fmla="*/ 0 h 233499" name="connsiteY4"/>
                <a:gd fmla="*/ 1480332 w 1668730" name="connsiteX5"/>
                <a:gd fmla="*/ 3394 h 233499" name="connsiteY5"/>
                <a:gd fmla="*/ 1666311 w 1668730" name="connsiteX6"/>
                <a:gd fmla="*/ 217160 h 233499" name="connsiteY6"/>
                <a:gd fmla="*/ 1667811 w 1668730" name="connsiteX7"/>
                <a:gd fmla="*/ 227737 h 233499" name="connsiteY7"/>
                <a:gd fmla="*/ 1658812 w 1668730" name="connsiteX8"/>
                <a:gd fmla="*/ 233500 h 233499" name="connsiteY8"/>
                <a:gd fmla="*/ 10025 w 1668730" name="connsiteX9"/>
                <a:gd fmla="*/ 233500 h 233499" name="connsiteY9"/>
                <a:gd fmla="*/ 9867 w 1668730" name="connsiteX10"/>
                <a:gd fmla="*/ 233500 h 233499" name="connsiteY10"/>
                <a:gd fmla="*/ 0 w 1668730" name="connsiteX11"/>
                <a:gd fmla="*/ 223633 h 233499" name="connsiteY11"/>
                <a:gd fmla="*/ 1468412 w 1668730" name="connsiteX12"/>
                <a:gd fmla="*/ 19735 h 233499" name="connsiteY12"/>
                <a:gd fmla="*/ 170586 w 1668730" name="connsiteX13"/>
                <a:gd fmla="*/ 19735 h 233499" name="connsiteY13"/>
                <a:gd fmla="*/ 29444 w 1668730" name="connsiteX14"/>
                <a:gd fmla="*/ 213765 h 233499" name="connsiteY14"/>
                <a:gd fmla="*/ 1637262 w 1668730" name="connsiteX15"/>
                <a:gd fmla="*/ 213765 h 233499" name="connsiteY15"/>
                <a:gd fmla="*/ 1468412 w 1668730" name="connsiteX16"/>
                <a:gd fmla="*/ 19735 h 233499" name="connsiteY1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b="b" l="l" r="r" t="t"/>
              <a:pathLst>
                <a:path h="233499" w="1668730">
                  <a:moveTo>
                    <a:pt x="0" y="223633"/>
                  </a:moveTo>
                  <a:cubicBezTo>
                    <a:pt x="0" y="220870"/>
                    <a:pt x="1105" y="218423"/>
                    <a:pt x="2921" y="216607"/>
                  </a:cubicBezTo>
                  <a:lnTo>
                    <a:pt x="157561" y="4026"/>
                  </a:lnTo>
                  <a:cubicBezTo>
                    <a:pt x="159455" y="1500"/>
                    <a:pt x="162376" y="0"/>
                    <a:pt x="165534" y="0"/>
                  </a:cubicBezTo>
                  <a:lnTo>
                    <a:pt x="1472912" y="0"/>
                  </a:lnTo>
                  <a:cubicBezTo>
                    <a:pt x="1475754" y="0"/>
                    <a:pt x="1478516" y="1263"/>
                    <a:pt x="1480332" y="3394"/>
                  </a:cubicBezTo>
                  <a:lnTo>
                    <a:pt x="1666311" y="217160"/>
                  </a:lnTo>
                  <a:cubicBezTo>
                    <a:pt x="1668837" y="220080"/>
                    <a:pt x="1669468" y="224185"/>
                    <a:pt x="1667811" y="227737"/>
                  </a:cubicBezTo>
                  <a:cubicBezTo>
                    <a:pt x="1666232" y="231290"/>
                    <a:pt x="1662680" y="233500"/>
                    <a:pt x="1658812" y="233500"/>
                  </a:cubicBezTo>
                  <a:lnTo>
                    <a:pt x="10025" y="233500"/>
                  </a:lnTo>
                  <a:cubicBezTo>
                    <a:pt x="9946" y="233500"/>
                    <a:pt x="9867" y="233500"/>
                    <a:pt x="9867" y="233500"/>
                  </a:cubicBezTo>
                  <a:cubicBezTo>
                    <a:pt x="4421" y="233500"/>
                    <a:pt x="0" y="229079"/>
                    <a:pt x="0" y="223633"/>
                  </a:cubicBezTo>
                  <a:close/>
                  <a:moveTo>
                    <a:pt x="1468412" y="19735"/>
                  </a:moveTo>
                  <a:lnTo>
                    <a:pt x="170586" y="19735"/>
                  </a:lnTo>
                  <a:lnTo>
                    <a:pt x="29444" y="213765"/>
                  </a:lnTo>
                  <a:lnTo>
                    <a:pt x="1637262" y="213765"/>
                  </a:lnTo>
                  <a:lnTo>
                    <a:pt x="1468412" y="19735"/>
                  </a:ln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25" name="任意多边形: 形状 624"/>
            <p:cNvSpPr/>
            <p:nvPr/>
          </p:nvSpPr>
          <p:spPr>
            <a:xfrm>
              <a:off x="2602549" y="2061570"/>
              <a:ext cx="1436205" cy="2077975"/>
            </a:xfrm>
            <a:custGeom>
              <a:gdLst>
                <a:gd fmla="*/ 0 w 1436205" name="connsiteX0"/>
                <a:gd fmla="*/ 0 h 2077975" name="connsiteY0"/>
                <a:gd fmla="*/ 1436206 w 1436205" name="connsiteX1"/>
                <a:gd fmla="*/ 0 h 2077975" name="connsiteY1"/>
                <a:gd fmla="*/ 1436206 w 1436205" name="connsiteX2"/>
                <a:gd fmla="*/ 2077975 h 2077975" name="connsiteY2"/>
                <a:gd fmla="*/ 0 w 1436205" name="connsiteX3"/>
                <a:gd fmla="*/ 2077975 h 2077975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2077975" w="1436205">
                  <a:moveTo>
                    <a:pt x="0" y="0"/>
                  </a:moveTo>
                  <a:lnTo>
                    <a:pt x="1436206" y="0"/>
                  </a:lnTo>
                  <a:lnTo>
                    <a:pt x="1436206" y="2077975"/>
                  </a:lnTo>
                  <a:lnTo>
                    <a:pt x="0" y="2077975"/>
                  </a:lnTo>
                  <a:close/>
                </a:path>
              </a:pathLst>
            </a:custGeom>
            <a:solidFill>
              <a:srgbClr val="FFFFFF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26" name="任意多边形: 形状 625"/>
            <p:cNvSpPr/>
            <p:nvPr/>
          </p:nvSpPr>
          <p:spPr>
            <a:xfrm>
              <a:off x="2592682" y="2051702"/>
              <a:ext cx="1455940" cy="2097710"/>
            </a:xfrm>
            <a:custGeom>
              <a:gdLst>
                <a:gd fmla="*/ 0 w 1455940" name="connsiteX0"/>
                <a:gd fmla="*/ 2087764 h 2097710" name="connsiteY0"/>
                <a:gd fmla="*/ 0 w 1455940" name="connsiteX1"/>
                <a:gd fmla="*/ 9867 h 2097710" name="connsiteY1"/>
                <a:gd fmla="*/ 9867 w 1455940" name="connsiteX2"/>
                <a:gd fmla="*/ 0 h 2097710" name="connsiteY2"/>
                <a:gd fmla="*/ 1446073 w 1455940" name="connsiteX3"/>
                <a:gd fmla="*/ 0 h 2097710" name="connsiteY3"/>
                <a:gd fmla="*/ 1455940 w 1455940" name="connsiteX4"/>
                <a:gd fmla="*/ 9867 h 2097710" name="connsiteY4"/>
                <a:gd fmla="*/ 1455940 w 1455940" name="connsiteX5"/>
                <a:gd fmla="*/ 2087843 h 2097710" name="connsiteY5"/>
                <a:gd fmla="*/ 1446073 w 1455940" name="connsiteX6"/>
                <a:gd fmla="*/ 2097710 h 2097710" name="connsiteY6"/>
                <a:gd fmla="*/ 9867 w 1455940" name="connsiteX7"/>
                <a:gd fmla="*/ 2097710 h 2097710" name="connsiteY7"/>
                <a:gd fmla="*/ 0 w 1455940" name="connsiteX8"/>
                <a:gd fmla="*/ 2087764 h 2097710" name="connsiteY8"/>
                <a:gd fmla="*/ 1436206 w 1455940" name="connsiteX9"/>
                <a:gd fmla="*/ 19735 h 2097710" name="connsiteY9"/>
                <a:gd fmla="*/ 19735 w 1455940" name="connsiteX10"/>
                <a:gd fmla="*/ 19735 h 2097710" name="connsiteY10"/>
                <a:gd fmla="*/ 19735 w 1455940" name="connsiteX11"/>
                <a:gd fmla="*/ 2077975 h 2097710" name="connsiteY11"/>
                <a:gd fmla="*/ 1436206 w 1455940" name="connsiteX12"/>
                <a:gd fmla="*/ 2077975 h 2097710" name="connsiteY12"/>
                <a:gd fmla="*/ 1436206 w 1455940" name="connsiteX13"/>
                <a:gd fmla="*/ 19735 h 2097710" name="connsiteY1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b="b" l="l" r="r" t="t"/>
              <a:pathLst>
                <a:path h="2097710" w="1455940">
                  <a:moveTo>
                    <a:pt x="0" y="2087764"/>
                  </a:moveTo>
                  <a:lnTo>
                    <a:pt x="0" y="9867"/>
                  </a:lnTo>
                  <a:cubicBezTo>
                    <a:pt x="0" y="4421"/>
                    <a:pt x="4421" y="0"/>
                    <a:pt x="9867" y="0"/>
                  </a:cubicBezTo>
                  <a:lnTo>
                    <a:pt x="1446073" y="0"/>
                  </a:lnTo>
                  <a:cubicBezTo>
                    <a:pt x="1451520" y="0"/>
                    <a:pt x="1455940" y="4421"/>
                    <a:pt x="1455940" y="9867"/>
                  </a:cubicBezTo>
                  <a:lnTo>
                    <a:pt x="1455940" y="2087843"/>
                  </a:lnTo>
                  <a:cubicBezTo>
                    <a:pt x="1455940" y="2093290"/>
                    <a:pt x="1451520" y="2097710"/>
                    <a:pt x="1446073" y="2097710"/>
                  </a:cubicBezTo>
                  <a:lnTo>
                    <a:pt x="9867" y="2097710"/>
                  </a:lnTo>
                  <a:cubicBezTo>
                    <a:pt x="4421" y="2097631"/>
                    <a:pt x="0" y="2093211"/>
                    <a:pt x="0" y="2087764"/>
                  </a:cubicBezTo>
                  <a:close/>
                  <a:moveTo>
                    <a:pt x="1436206" y="19735"/>
                  </a:moveTo>
                  <a:lnTo>
                    <a:pt x="19735" y="19735"/>
                  </a:lnTo>
                  <a:lnTo>
                    <a:pt x="19735" y="2077975"/>
                  </a:lnTo>
                  <a:lnTo>
                    <a:pt x="1436206" y="2077975"/>
                  </a:lnTo>
                  <a:lnTo>
                    <a:pt x="1436206" y="19735"/>
                  </a:ln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27" name="任意多边形: 形状 626"/>
            <p:cNvSpPr/>
            <p:nvPr/>
          </p:nvSpPr>
          <p:spPr>
            <a:xfrm>
              <a:off x="3061813" y="3545139"/>
              <a:ext cx="214396" cy="594958"/>
            </a:xfrm>
            <a:custGeom>
              <a:gdLst>
                <a:gd fmla="*/ 0 w 214396" name="connsiteX0"/>
                <a:gd fmla="*/ 0 h 594958" name="connsiteY0"/>
                <a:gd fmla="*/ 214397 w 214396" name="connsiteX1"/>
                <a:gd fmla="*/ 0 h 594958" name="connsiteY1"/>
                <a:gd fmla="*/ 214397 w 214396" name="connsiteX2"/>
                <a:gd fmla="*/ 594959 h 594958" name="connsiteY2"/>
                <a:gd fmla="*/ 0 w 214396" name="connsiteX3"/>
                <a:gd fmla="*/ 594959 h 594958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594958" w="214396">
                  <a:moveTo>
                    <a:pt x="0" y="0"/>
                  </a:moveTo>
                  <a:lnTo>
                    <a:pt x="214397" y="0"/>
                  </a:lnTo>
                  <a:lnTo>
                    <a:pt x="214397" y="594959"/>
                  </a:lnTo>
                  <a:lnTo>
                    <a:pt x="0" y="594959"/>
                  </a:lnTo>
                  <a:close/>
                </a:path>
              </a:pathLst>
            </a:custGeom>
            <a:solidFill>
              <a:srgbClr val="B1E658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28" name="任意多边形: 形状 627"/>
            <p:cNvSpPr/>
            <p:nvPr/>
          </p:nvSpPr>
          <p:spPr>
            <a:xfrm>
              <a:off x="3051945" y="3535350"/>
              <a:ext cx="234131" cy="614693"/>
            </a:xfrm>
            <a:custGeom>
              <a:gdLst>
                <a:gd fmla="*/ 0 w 234131" name="connsiteX0"/>
                <a:gd fmla="*/ 604826 h 614693" name="connsiteY0"/>
                <a:gd fmla="*/ 0 w 234131" name="connsiteX1"/>
                <a:gd fmla="*/ 9867 h 614693" name="connsiteY1"/>
                <a:gd fmla="*/ 9867 w 234131" name="connsiteX2"/>
                <a:gd fmla="*/ 0 h 614693" name="connsiteY2"/>
                <a:gd fmla="*/ 224264 w 234131" name="connsiteX3"/>
                <a:gd fmla="*/ 0 h 614693" name="connsiteY3"/>
                <a:gd fmla="*/ 234131 w 234131" name="connsiteX4"/>
                <a:gd fmla="*/ 9867 h 614693" name="connsiteY4"/>
                <a:gd fmla="*/ 234131 w 234131" name="connsiteX5"/>
                <a:gd fmla="*/ 604826 h 614693" name="connsiteY5"/>
                <a:gd fmla="*/ 224264 w 234131" name="connsiteX6"/>
                <a:gd fmla="*/ 614694 h 614693" name="connsiteY6"/>
                <a:gd fmla="*/ 9867 w 234131" name="connsiteX7"/>
                <a:gd fmla="*/ 614694 h 614693" name="connsiteY7"/>
                <a:gd fmla="*/ 0 w 234131" name="connsiteX8"/>
                <a:gd fmla="*/ 604826 h 614693" name="connsiteY8"/>
                <a:gd fmla="*/ 214397 w 234131" name="connsiteX9"/>
                <a:gd fmla="*/ 19656 h 614693" name="connsiteY9"/>
                <a:gd fmla="*/ 19735 w 234131" name="connsiteX10"/>
                <a:gd fmla="*/ 19656 h 614693" name="connsiteY10"/>
                <a:gd fmla="*/ 19735 w 234131" name="connsiteX11"/>
                <a:gd fmla="*/ 594880 h 614693" name="connsiteY11"/>
                <a:gd fmla="*/ 214397 w 234131" name="connsiteX12"/>
                <a:gd fmla="*/ 594880 h 614693" name="connsiteY12"/>
                <a:gd fmla="*/ 214397 w 234131" name="connsiteX13"/>
                <a:gd fmla="*/ 19656 h 614693" name="connsiteY1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b="b" l="l" r="r" t="t"/>
              <a:pathLst>
                <a:path h="614693" w="234131">
                  <a:moveTo>
                    <a:pt x="0" y="604826"/>
                  </a:moveTo>
                  <a:lnTo>
                    <a:pt x="0" y="9867"/>
                  </a:lnTo>
                  <a:cubicBezTo>
                    <a:pt x="0" y="4421"/>
                    <a:pt x="4421" y="0"/>
                    <a:pt x="9867" y="0"/>
                  </a:cubicBezTo>
                  <a:lnTo>
                    <a:pt x="224264" y="0"/>
                  </a:lnTo>
                  <a:cubicBezTo>
                    <a:pt x="229711" y="0"/>
                    <a:pt x="234131" y="4421"/>
                    <a:pt x="234131" y="9867"/>
                  </a:cubicBezTo>
                  <a:lnTo>
                    <a:pt x="234131" y="604826"/>
                  </a:lnTo>
                  <a:cubicBezTo>
                    <a:pt x="234131" y="610273"/>
                    <a:pt x="229711" y="614694"/>
                    <a:pt x="224264" y="614694"/>
                  </a:cubicBezTo>
                  <a:lnTo>
                    <a:pt x="9867" y="614694"/>
                  </a:lnTo>
                  <a:cubicBezTo>
                    <a:pt x="4421" y="614694"/>
                    <a:pt x="0" y="610273"/>
                    <a:pt x="0" y="604826"/>
                  </a:cubicBezTo>
                  <a:close/>
                  <a:moveTo>
                    <a:pt x="214397" y="19656"/>
                  </a:moveTo>
                  <a:lnTo>
                    <a:pt x="19735" y="19656"/>
                  </a:lnTo>
                  <a:lnTo>
                    <a:pt x="19735" y="594880"/>
                  </a:lnTo>
                  <a:lnTo>
                    <a:pt x="214397" y="594880"/>
                  </a:lnTo>
                  <a:lnTo>
                    <a:pt x="214397" y="19656"/>
                  </a:ln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29" name="任意多边形: 形状 628"/>
            <p:cNvSpPr/>
            <p:nvPr/>
          </p:nvSpPr>
          <p:spPr>
            <a:xfrm rot="-4274770">
              <a:off x="2598279" y="3765423"/>
              <a:ext cx="549722" cy="204369"/>
            </a:xfrm>
            <a:custGeom>
              <a:gdLst>
                <a:gd fmla="*/ 0 w 549722" name="connsiteX0"/>
                <a:gd fmla="*/ 0 h 204369" name="connsiteY0"/>
                <a:gd fmla="*/ 549722 w 549722" name="connsiteX1"/>
                <a:gd fmla="*/ 0 h 204369" name="connsiteY1"/>
                <a:gd fmla="*/ 549722 w 549722" name="connsiteX2"/>
                <a:gd fmla="*/ 204370 h 204369" name="connsiteY2"/>
                <a:gd fmla="*/ 0 w 549722" name="connsiteX3"/>
                <a:gd fmla="*/ 204370 h 204369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204369" w="549722">
                  <a:moveTo>
                    <a:pt x="0" y="0"/>
                  </a:moveTo>
                  <a:lnTo>
                    <a:pt x="549722" y="0"/>
                  </a:lnTo>
                  <a:lnTo>
                    <a:pt x="549722" y="204370"/>
                  </a:lnTo>
                  <a:lnTo>
                    <a:pt x="0" y="204370"/>
                  </a:ln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30" name="任意多边形: 形状 629"/>
            <p:cNvSpPr/>
            <p:nvPr/>
          </p:nvSpPr>
          <p:spPr>
            <a:xfrm rot="-4274770">
              <a:off x="2746655" y="3761126"/>
              <a:ext cx="288359" cy="89120"/>
            </a:xfrm>
            <a:custGeom>
              <a:gdLst>
                <a:gd fmla="*/ 0 w 288359" name="connsiteX0"/>
                <a:gd fmla="*/ 0 h 89120" name="connsiteY0"/>
                <a:gd fmla="*/ 288359 w 288359" name="connsiteX1"/>
                <a:gd fmla="*/ 0 h 89120" name="connsiteY1"/>
                <a:gd fmla="*/ 288359 w 288359" name="connsiteX2"/>
                <a:gd fmla="*/ 89121 h 89120" name="connsiteY2"/>
                <a:gd fmla="*/ 0 w 288359" name="connsiteX3"/>
                <a:gd fmla="*/ 89121 h 89120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89120" w="288359">
                  <a:moveTo>
                    <a:pt x="0" y="0"/>
                  </a:moveTo>
                  <a:lnTo>
                    <a:pt x="288359" y="0"/>
                  </a:lnTo>
                  <a:lnTo>
                    <a:pt x="288359" y="89121"/>
                  </a:lnTo>
                  <a:lnTo>
                    <a:pt x="0" y="89121"/>
                  </a:lnTo>
                  <a:close/>
                </a:path>
              </a:pathLst>
            </a:custGeom>
            <a:solidFill>
              <a:srgbClr val="FFFFFF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31" name="任意多边形: 形状 630"/>
            <p:cNvSpPr/>
            <p:nvPr/>
          </p:nvSpPr>
          <p:spPr>
            <a:xfrm>
              <a:off x="2792397" y="3644950"/>
              <a:ext cx="196790" cy="321403"/>
            </a:xfrm>
            <a:custGeom>
              <a:gdLst>
                <a:gd fmla="*/ 91093 w 196790" name="connsiteX0"/>
                <a:gd fmla="*/ 320930 h 321403" name="connsiteY0"/>
                <a:gd fmla="*/ 6708 w 196790" name="connsiteX1"/>
                <a:gd fmla="*/ 292276 h 321403" name="connsiteY1"/>
                <a:gd fmla="*/ 1025 w 196790" name="connsiteX2"/>
                <a:gd fmla="*/ 287303 h 321403" name="connsiteY2"/>
                <a:gd fmla="*/ 551 w 196790" name="connsiteX3"/>
                <a:gd fmla="*/ 279725 h 321403" name="connsiteY3"/>
                <a:gd fmla="*/ 93225 w 196790" name="connsiteX4"/>
                <a:gd fmla="*/ 6676 h 321403" name="connsiteY4"/>
                <a:gd fmla="*/ 105697 w 196790" name="connsiteX5"/>
                <a:gd fmla="*/ 519 h 321403" name="connsiteY5"/>
                <a:gd fmla="*/ 190082 w 196790" name="connsiteX6"/>
                <a:gd fmla="*/ 29174 h 321403" name="connsiteY6"/>
                <a:gd fmla="*/ 195766 w 196790" name="connsiteX7"/>
                <a:gd fmla="*/ 34147 h 321403" name="connsiteY7"/>
                <a:gd fmla="*/ 196239 w 196790" name="connsiteX8"/>
                <a:gd fmla="*/ 41646 h 321403" name="connsiteY8"/>
                <a:gd fmla="*/ 103566 w 196790" name="connsiteX9"/>
                <a:gd fmla="*/ 314694 h 321403" name="connsiteY9"/>
                <a:gd fmla="*/ 98593 w 196790" name="connsiteX10"/>
                <a:gd fmla="*/ 320378 h 321403" name="connsiteY10"/>
                <a:gd fmla="*/ 94251 w 196790" name="connsiteX11"/>
                <a:gd fmla="*/ 321404 h 321403" name="connsiteY11"/>
                <a:gd fmla="*/ 91093 w 196790" name="connsiteX12"/>
                <a:gd fmla="*/ 320930 h 321403" name="connsiteY12"/>
                <a:gd fmla="*/ 108776 w 196790" name="connsiteX13"/>
                <a:gd fmla="*/ 22385 h 321403" name="connsiteY13"/>
                <a:gd fmla="*/ 22417 w 196790" name="connsiteX14"/>
                <a:gd fmla="*/ 276725 h 321403" name="connsiteY14"/>
                <a:gd fmla="*/ 88094 w 196790" name="connsiteX15"/>
                <a:gd fmla="*/ 299064 h 321403" name="connsiteY15"/>
                <a:gd fmla="*/ 174452 w 196790" name="connsiteX16"/>
                <a:gd fmla="*/ 44725 h 321403" name="connsiteY16"/>
                <a:gd fmla="*/ 108776 w 196790" name="connsiteX17"/>
                <a:gd fmla="*/ 22385 h 321403" name="connsiteY1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b="b" l="l" r="r" t="t"/>
              <a:pathLst>
                <a:path h="321403" w="196790">
                  <a:moveTo>
                    <a:pt x="91093" y="320930"/>
                  </a:moveTo>
                  <a:lnTo>
                    <a:pt x="6708" y="292276"/>
                  </a:lnTo>
                  <a:cubicBezTo>
                    <a:pt x="4261" y="291407"/>
                    <a:pt x="2209" y="289671"/>
                    <a:pt x="1025" y="287303"/>
                  </a:cubicBezTo>
                  <a:cubicBezTo>
                    <a:pt x="-159" y="284934"/>
                    <a:pt x="-317" y="282250"/>
                    <a:pt x="551" y="279725"/>
                  </a:cubicBezTo>
                  <a:lnTo>
                    <a:pt x="93225" y="6676"/>
                  </a:lnTo>
                  <a:cubicBezTo>
                    <a:pt x="94962" y="1545"/>
                    <a:pt x="100566" y="-1217"/>
                    <a:pt x="105697" y="519"/>
                  </a:cubicBezTo>
                  <a:lnTo>
                    <a:pt x="190082" y="29174"/>
                  </a:lnTo>
                  <a:cubicBezTo>
                    <a:pt x="192529" y="30042"/>
                    <a:pt x="194582" y="31779"/>
                    <a:pt x="195766" y="34147"/>
                  </a:cubicBezTo>
                  <a:cubicBezTo>
                    <a:pt x="196950" y="36515"/>
                    <a:pt x="197108" y="39199"/>
                    <a:pt x="196239" y="41646"/>
                  </a:cubicBezTo>
                  <a:lnTo>
                    <a:pt x="103566" y="314694"/>
                  </a:lnTo>
                  <a:cubicBezTo>
                    <a:pt x="102697" y="317141"/>
                    <a:pt x="100961" y="319194"/>
                    <a:pt x="98593" y="320378"/>
                  </a:cubicBezTo>
                  <a:cubicBezTo>
                    <a:pt x="97251" y="321088"/>
                    <a:pt x="95751" y="321404"/>
                    <a:pt x="94251" y="321404"/>
                  </a:cubicBezTo>
                  <a:cubicBezTo>
                    <a:pt x="93225" y="321404"/>
                    <a:pt x="92120" y="321246"/>
                    <a:pt x="91093" y="320930"/>
                  </a:cubicBezTo>
                  <a:close/>
                  <a:moveTo>
                    <a:pt x="108776" y="22385"/>
                  </a:moveTo>
                  <a:lnTo>
                    <a:pt x="22417" y="276725"/>
                  </a:lnTo>
                  <a:lnTo>
                    <a:pt x="88094" y="299064"/>
                  </a:lnTo>
                  <a:lnTo>
                    <a:pt x="174452" y="44725"/>
                  </a:lnTo>
                  <a:lnTo>
                    <a:pt x="108776" y="22385"/>
                  </a:ln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32" name="任意多边形: 形状 631"/>
            <p:cNvSpPr/>
            <p:nvPr/>
          </p:nvSpPr>
          <p:spPr>
            <a:xfrm>
              <a:off x="2613206" y="2598272"/>
              <a:ext cx="1419944" cy="71755"/>
            </a:xfrm>
            <a:custGeom>
              <a:gdLst>
                <a:gd fmla="*/ 0 w 1419944" name="connsiteX0"/>
                <a:gd fmla="*/ 0 h 71755" name="connsiteY0"/>
                <a:gd fmla="*/ 1419944 w 1419944" name="connsiteX1"/>
                <a:gd fmla="*/ 0 h 71755" name="connsiteY1"/>
                <a:gd fmla="*/ 1419944 w 1419944" name="connsiteX2"/>
                <a:gd fmla="*/ 71755 h 71755" name="connsiteY2"/>
                <a:gd fmla="*/ 0 w 1419944" name="connsiteX3"/>
                <a:gd fmla="*/ 71755 h 71755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71755" w="1419944">
                  <a:moveTo>
                    <a:pt x="0" y="0"/>
                  </a:moveTo>
                  <a:lnTo>
                    <a:pt x="1419944" y="0"/>
                  </a:lnTo>
                  <a:lnTo>
                    <a:pt x="1419944" y="71755"/>
                  </a:lnTo>
                  <a:lnTo>
                    <a:pt x="0" y="71755"/>
                  </a:lnTo>
                  <a:close/>
                </a:path>
              </a:pathLst>
            </a:custGeom>
            <a:solidFill>
              <a:srgbClr val="FFFFFF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33" name="任意多边形: 形状 632"/>
            <p:cNvSpPr/>
            <p:nvPr/>
          </p:nvSpPr>
          <p:spPr>
            <a:xfrm>
              <a:off x="2603338" y="2588405"/>
              <a:ext cx="1439678" cy="91489"/>
            </a:xfrm>
            <a:custGeom>
              <a:gdLst>
                <a:gd fmla="*/ 0 w 1439678" name="connsiteX0"/>
                <a:gd fmla="*/ 81622 h 91489" name="connsiteY0"/>
                <a:gd fmla="*/ 0 w 1439678" name="connsiteX1"/>
                <a:gd fmla="*/ 9867 h 91489" name="connsiteY1"/>
                <a:gd fmla="*/ 9867 w 1439678" name="connsiteX2"/>
                <a:gd fmla="*/ 0 h 91489" name="connsiteY2"/>
                <a:gd fmla="*/ 1429812 w 1439678" name="connsiteX3"/>
                <a:gd fmla="*/ 0 h 91489" name="connsiteY3"/>
                <a:gd fmla="*/ 1439679 w 1439678" name="connsiteX4"/>
                <a:gd fmla="*/ 9867 h 91489" name="connsiteY4"/>
                <a:gd fmla="*/ 1439679 w 1439678" name="connsiteX5"/>
                <a:gd fmla="*/ 81622 h 91489" name="connsiteY5"/>
                <a:gd fmla="*/ 1429812 w 1439678" name="connsiteX6"/>
                <a:gd fmla="*/ 91490 h 91489" name="connsiteY6"/>
                <a:gd fmla="*/ 9867 w 1439678" name="connsiteX7"/>
                <a:gd fmla="*/ 91490 h 91489" name="connsiteY7"/>
                <a:gd fmla="*/ 0 w 1439678" name="connsiteX8"/>
                <a:gd fmla="*/ 81622 h 91489" name="connsiteY8"/>
                <a:gd fmla="*/ 1419944 w 1439678" name="connsiteX9"/>
                <a:gd fmla="*/ 19735 h 91489" name="connsiteY9"/>
                <a:gd fmla="*/ 19735 w 1439678" name="connsiteX10"/>
                <a:gd fmla="*/ 19735 h 91489" name="connsiteY10"/>
                <a:gd fmla="*/ 19735 w 1439678" name="connsiteX11"/>
                <a:gd fmla="*/ 71755 h 91489" name="connsiteY11"/>
                <a:gd fmla="*/ 1419944 w 1439678" name="connsiteX12"/>
                <a:gd fmla="*/ 71755 h 91489" name="connsiteY12"/>
                <a:gd fmla="*/ 1419944 w 1439678" name="connsiteX13"/>
                <a:gd fmla="*/ 19735 h 91489" name="connsiteY1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b="b" l="l" r="r" t="t"/>
              <a:pathLst>
                <a:path h="91489" w="1439678">
                  <a:moveTo>
                    <a:pt x="0" y="81622"/>
                  </a:moveTo>
                  <a:lnTo>
                    <a:pt x="0" y="9867"/>
                  </a:lnTo>
                  <a:cubicBezTo>
                    <a:pt x="0" y="4421"/>
                    <a:pt x="4421" y="0"/>
                    <a:pt x="9867" y="0"/>
                  </a:cubicBezTo>
                  <a:lnTo>
                    <a:pt x="1429812" y="0"/>
                  </a:lnTo>
                  <a:cubicBezTo>
                    <a:pt x="1435258" y="0"/>
                    <a:pt x="1439679" y="4421"/>
                    <a:pt x="1439679" y="9867"/>
                  </a:cubicBezTo>
                  <a:lnTo>
                    <a:pt x="1439679" y="81622"/>
                  </a:lnTo>
                  <a:cubicBezTo>
                    <a:pt x="1439679" y="87069"/>
                    <a:pt x="1435258" y="91490"/>
                    <a:pt x="1429812" y="91490"/>
                  </a:cubicBezTo>
                  <a:lnTo>
                    <a:pt x="9867" y="91490"/>
                  </a:lnTo>
                  <a:cubicBezTo>
                    <a:pt x="4421" y="91490"/>
                    <a:pt x="0" y="87069"/>
                    <a:pt x="0" y="81622"/>
                  </a:cubicBezTo>
                  <a:close/>
                  <a:moveTo>
                    <a:pt x="1419944" y="19735"/>
                  </a:moveTo>
                  <a:lnTo>
                    <a:pt x="19735" y="19735"/>
                  </a:lnTo>
                  <a:lnTo>
                    <a:pt x="19735" y="71755"/>
                  </a:lnTo>
                  <a:lnTo>
                    <a:pt x="1419944" y="71755"/>
                  </a:lnTo>
                  <a:lnTo>
                    <a:pt x="1419944" y="19735"/>
                  </a:ln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34" name="任意多边形: 形状 633"/>
            <p:cNvSpPr/>
            <p:nvPr/>
          </p:nvSpPr>
          <p:spPr>
            <a:xfrm>
              <a:off x="2613206" y="3246672"/>
              <a:ext cx="1419944" cy="71755"/>
            </a:xfrm>
            <a:custGeom>
              <a:gdLst>
                <a:gd fmla="*/ 0 w 1419944" name="connsiteX0"/>
                <a:gd fmla="*/ 0 h 71755" name="connsiteY0"/>
                <a:gd fmla="*/ 1419944 w 1419944" name="connsiteX1"/>
                <a:gd fmla="*/ 0 h 71755" name="connsiteY1"/>
                <a:gd fmla="*/ 1419944 w 1419944" name="connsiteX2"/>
                <a:gd fmla="*/ 71755 h 71755" name="connsiteY2"/>
                <a:gd fmla="*/ 0 w 1419944" name="connsiteX3"/>
                <a:gd fmla="*/ 71755 h 71755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71755" w="1419944">
                  <a:moveTo>
                    <a:pt x="0" y="0"/>
                  </a:moveTo>
                  <a:lnTo>
                    <a:pt x="1419944" y="0"/>
                  </a:lnTo>
                  <a:lnTo>
                    <a:pt x="1419944" y="71755"/>
                  </a:lnTo>
                  <a:lnTo>
                    <a:pt x="0" y="71755"/>
                  </a:lnTo>
                  <a:close/>
                </a:path>
              </a:pathLst>
            </a:custGeom>
            <a:solidFill>
              <a:srgbClr val="FFFFFF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35" name="任意多边形: 形状 634"/>
            <p:cNvSpPr/>
            <p:nvPr/>
          </p:nvSpPr>
          <p:spPr>
            <a:xfrm>
              <a:off x="2603338" y="3236805"/>
              <a:ext cx="1439678" cy="91489"/>
            </a:xfrm>
            <a:custGeom>
              <a:gdLst>
                <a:gd fmla="*/ 0 w 1439678" name="connsiteX0"/>
                <a:gd fmla="*/ 81622 h 91489" name="connsiteY0"/>
                <a:gd fmla="*/ 0 w 1439678" name="connsiteX1"/>
                <a:gd fmla="*/ 9867 h 91489" name="connsiteY1"/>
                <a:gd fmla="*/ 9867 w 1439678" name="connsiteX2"/>
                <a:gd fmla="*/ 0 h 91489" name="connsiteY2"/>
                <a:gd fmla="*/ 1429812 w 1439678" name="connsiteX3"/>
                <a:gd fmla="*/ 0 h 91489" name="connsiteY3"/>
                <a:gd fmla="*/ 1439679 w 1439678" name="connsiteX4"/>
                <a:gd fmla="*/ 9867 h 91489" name="connsiteY4"/>
                <a:gd fmla="*/ 1439679 w 1439678" name="connsiteX5"/>
                <a:gd fmla="*/ 81622 h 91489" name="connsiteY5"/>
                <a:gd fmla="*/ 1429812 w 1439678" name="connsiteX6"/>
                <a:gd fmla="*/ 91490 h 91489" name="connsiteY6"/>
                <a:gd fmla="*/ 9867 w 1439678" name="connsiteX7"/>
                <a:gd fmla="*/ 91490 h 91489" name="connsiteY7"/>
                <a:gd fmla="*/ 0 w 1439678" name="connsiteX8"/>
                <a:gd fmla="*/ 81622 h 91489" name="connsiteY8"/>
                <a:gd fmla="*/ 1419944 w 1439678" name="connsiteX9"/>
                <a:gd fmla="*/ 19735 h 91489" name="connsiteY9"/>
                <a:gd fmla="*/ 19735 w 1439678" name="connsiteX10"/>
                <a:gd fmla="*/ 19735 h 91489" name="connsiteY10"/>
                <a:gd fmla="*/ 19735 w 1439678" name="connsiteX11"/>
                <a:gd fmla="*/ 71755 h 91489" name="connsiteY11"/>
                <a:gd fmla="*/ 1419944 w 1439678" name="connsiteX12"/>
                <a:gd fmla="*/ 71755 h 91489" name="connsiteY12"/>
                <a:gd fmla="*/ 1419944 w 1439678" name="connsiteX13"/>
                <a:gd fmla="*/ 19735 h 91489" name="connsiteY1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b="b" l="l" r="r" t="t"/>
              <a:pathLst>
                <a:path h="91489" w="1439678">
                  <a:moveTo>
                    <a:pt x="0" y="81622"/>
                  </a:moveTo>
                  <a:lnTo>
                    <a:pt x="0" y="9867"/>
                  </a:lnTo>
                  <a:cubicBezTo>
                    <a:pt x="0" y="4421"/>
                    <a:pt x="4421" y="0"/>
                    <a:pt x="9867" y="0"/>
                  </a:cubicBezTo>
                  <a:lnTo>
                    <a:pt x="1429812" y="0"/>
                  </a:lnTo>
                  <a:cubicBezTo>
                    <a:pt x="1435258" y="0"/>
                    <a:pt x="1439679" y="4421"/>
                    <a:pt x="1439679" y="9867"/>
                  </a:cubicBezTo>
                  <a:lnTo>
                    <a:pt x="1439679" y="81622"/>
                  </a:lnTo>
                  <a:cubicBezTo>
                    <a:pt x="1439679" y="87069"/>
                    <a:pt x="1435258" y="91490"/>
                    <a:pt x="1429812" y="91490"/>
                  </a:cubicBezTo>
                  <a:lnTo>
                    <a:pt x="9867" y="91490"/>
                  </a:lnTo>
                  <a:cubicBezTo>
                    <a:pt x="4421" y="91490"/>
                    <a:pt x="0" y="87069"/>
                    <a:pt x="0" y="81622"/>
                  </a:cubicBezTo>
                  <a:close/>
                  <a:moveTo>
                    <a:pt x="1419944" y="19735"/>
                  </a:moveTo>
                  <a:lnTo>
                    <a:pt x="19735" y="19735"/>
                  </a:lnTo>
                  <a:lnTo>
                    <a:pt x="19735" y="71755"/>
                  </a:lnTo>
                  <a:lnTo>
                    <a:pt x="1419944" y="71755"/>
                  </a:lnTo>
                  <a:lnTo>
                    <a:pt x="1419944" y="19735"/>
                  </a:ln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36" name="任意多边形: 形状 635"/>
            <p:cNvSpPr/>
            <p:nvPr/>
          </p:nvSpPr>
          <p:spPr>
            <a:xfrm>
              <a:off x="3776363" y="2134272"/>
              <a:ext cx="175085" cy="464000"/>
            </a:xfrm>
            <a:custGeom>
              <a:gdLst>
                <a:gd fmla="*/ 0 w 175085" name="connsiteX0"/>
                <a:gd fmla="*/ 0 h 464000" name="connsiteY0"/>
                <a:gd fmla="*/ 175085 w 175085" name="connsiteX1"/>
                <a:gd fmla="*/ 0 h 464000" name="connsiteY1"/>
                <a:gd fmla="*/ 175085 w 175085" name="connsiteX2"/>
                <a:gd fmla="*/ 464000 h 464000" name="connsiteY2"/>
                <a:gd fmla="*/ 0 w 175085" name="connsiteX3"/>
                <a:gd fmla="*/ 464000 h 464000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464000" w="175085">
                  <a:moveTo>
                    <a:pt x="0" y="0"/>
                  </a:moveTo>
                  <a:lnTo>
                    <a:pt x="175085" y="0"/>
                  </a:lnTo>
                  <a:lnTo>
                    <a:pt x="175085" y="464000"/>
                  </a:lnTo>
                  <a:lnTo>
                    <a:pt x="0" y="464000"/>
                  </a:lnTo>
                  <a:close/>
                </a:path>
              </a:pathLst>
            </a:custGeom>
            <a:solidFill>
              <a:srgbClr val="B1E658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37" name="任意多边形: 形状 636"/>
            <p:cNvSpPr/>
            <p:nvPr/>
          </p:nvSpPr>
          <p:spPr>
            <a:xfrm>
              <a:off x="3766496" y="2124405"/>
              <a:ext cx="194819" cy="483734"/>
            </a:xfrm>
            <a:custGeom>
              <a:gdLst>
                <a:gd fmla="*/ 0 w 194819" name="connsiteX0"/>
                <a:gd fmla="*/ 473867 h 483734" name="connsiteY0"/>
                <a:gd fmla="*/ 0 w 194819" name="connsiteX1"/>
                <a:gd fmla="*/ 9867 h 483734" name="connsiteY1"/>
                <a:gd fmla="*/ 9867 w 194819" name="connsiteX2"/>
                <a:gd fmla="*/ 0 h 483734" name="connsiteY2"/>
                <a:gd fmla="*/ 184953 w 194819" name="connsiteX3"/>
                <a:gd fmla="*/ 0 h 483734" name="connsiteY3"/>
                <a:gd fmla="*/ 194820 w 194819" name="connsiteX4"/>
                <a:gd fmla="*/ 9867 h 483734" name="connsiteY4"/>
                <a:gd fmla="*/ 194820 w 194819" name="connsiteX5"/>
                <a:gd fmla="*/ 473867 h 483734" name="connsiteY5"/>
                <a:gd fmla="*/ 184953 w 194819" name="connsiteX6"/>
                <a:gd fmla="*/ 483735 h 483734" name="connsiteY6"/>
                <a:gd fmla="*/ 9867 w 194819" name="connsiteX7"/>
                <a:gd fmla="*/ 483735 h 483734" name="connsiteY7"/>
                <a:gd fmla="*/ 0 w 194819" name="connsiteX8"/>
                <a:gd fmla="*/ 473867 h 483734" name="connsiteY8"/>
                <a:gd fmla="*/ 175085 w 194819" name="connsiteX9"/>
                <a:gd fmla="*/ 19735 h 483734" name="connsiteY9"/>
                <a:gd fmla="*/ 19735 w 194819" name="connsiteX10"/>
                <a:gd fmla="*/ 19735 h 483734" name="connsiteY10"/>
                <a:gd fmla="*/ 19735 w 194819" name="connsiteX11"/>
                <a:gd fmla="*/ 464000 h 483734" name="connsiteY11"/>
                <a:gd fmla="*/ 175085 w 194819" name="connsiteX12"/>
                <a:gd fmla="*/ 464000 h 483734" name="connsiteY12"/>
                <a:gd fmla="*/ 175085 w 194819" name="connsiteX13"/>
                <a:gd fmla="*/ 19735 h 483734" name="connsiteY1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b="b" l="l" r="r" t="t"/>
              <a:pathLst>
                <a:path h="483734" w="194819">
                  <a:moveTo>
                    <a:pt x="0" y="473867"/>
                  </a:moveTo>
                  <a:lnTo>
                    <a:pt x="0" y="9867"/>
                  </a:lnTo>
                  <a:cubicBezTo>
                    <a:pt x="0" y="4421"/>
                    <a:pt x="4421" y="0"/>
                    <a:pt x="9867" y="0"/>
                  </a:cubicBezTo>
                  <a:lnTo>
                    <a:pt x="184953" y="0"/>
                  </a:lnTo>
                  <a:cubicBezTo>
                    <a:pt x="190399" y="0"/>
                    <a:pt x="194820" y="4421"/>
                    <a:pt x="194820" y="9867"/>
                  </a:cubicBezTo>
                  <a:lnTo>
                    <a:pt x="194820" y="473867"/>
                  </a:lnTo>
                  <a:cubicBezTo>
                    <a:pt x="194820" y="479314"/>
                    <a:pt x="190399" y="483735"/>
                    <a:pt x="184953" y="483735"/>
                  </a:cubicBezTo>
                  <a:lnTo>
                    <a:pt x="9867" y="483735"/>
                  </a:lnTo>
                  <a:cubicBezTo>
                    <a:pt x="4421" y="483735"/>
                    <a:pt x="0" y="479314"/>
                    <a:pt x="0" y="473867"/>
                  </a:cubicBezTo>
                  <a:close/>
                  <a:moveTo>
                    <a:pt x="175085" y="19735"/>
                  </a:moveTo>
                  <a:lnTo>
                    <a:pt x="19735" y="19735"/>
                  </a:lnTo>
                  <a:lnTo>
                    <a:pt x="19735" y="464000"/>
                  </a:lnTo>
                  <a:lnTo>
                    <a:pt x="175085" y="464000"/>
                  </a:lnTo>
                  <a:lnTo>
                    <a:pt x="175085" y="19735"/>
                  </a:ln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38" name="任意多边形: 形状 637"/>
            <p:cNvSpPr/>
            <p:nvPr/>
          </p:nvSpPr>
          <p:spPr>
            <a:xfrm>
              <a:off x="2639571" y="2775331"/>
              <a:ext cx="175085" cy="464000"/>
            </a:xfrm>
            <a:custGeom>
              <a:gdLst>
                <a:gd fmla="*/ 0 w 175085" name="connsiteX0"/>
                <a:gd fmla="*/ 0 h 464000" name="connsiteY0"/>
                <a:gd fmla="*/ 175085 w 175085" name="connsiteX1"/>
                <a:gd fmla="*/ 0 h 464000" name="connsiteY1"/>
                <a:gd fmla="*/ 175085 w 175085" name="connsiteX2"/>
                <a:gd fmla="*/ 464000 h 464000" name="connsiteY2"/>
                <a:gd fmla="*/ 0 w 175085" name="connsiteX3"/>
                <a:gd fmla="*/ 464000 h 464000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464000" w="175085">
                  <a:moveTo>
                    <a:pt x="0" y="0"/>
                  </a:moveTo>
                  <a:lnTo>
                    <a:pt x="175085" y="0"/>
                  </a:lnTo>
                  <a:lnTo>
                    <a:pt x="175085" y="464000"/>
                  </a:lnTo>
                  <a:lnTo>
                    <a:pt x="0" y="464000"/>
                  </a:lnTo>
                  <a:close/>
                </a:path>
              </a:pathLst>
            </a:custGeom>
            <a:solidFill>
              <a:srgbClr val="B1E658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39" name="任意多边形: 形状 638"/>
            <p:cNvSpPr/>
            <p:nvPr/>
          </p:nvSpPr>
          <p:spPr>
            <a:xfrm>
              <a:off x="2629704" y="2765464"/>
              <a:ext cx="194819" cy="483734"/>
            </a:xfrm>
            <a:custGeom>
              <a:gdLst>
                <a:gd fmla="*/ 0 w 194819" name="connsiteX0"/>
                <a:gd fmla="*/ 473867 h 483734" name="connsiteY0"/>
                <a:gd fmla="*/ 0 w 194819" name="connsiteX1"/>
                <a:gd fmla="*/ 9867 h 483734" name="connsiteY1"/>
                <a:gd fmla="*/ 9867 w 194819" name="connsiteX2"/>
                <a:gd fmla="*/ 0 h 483734" name="connsiteY2"/>
                <a:gd fmla="*/ 184953 w 194819" name="connsiteX3"/>
                <a:gd fmla="*/ 0 h 483734" name="connsiteY3"/>
                <a:gd fmla="*/ 194820 w 194819" name="connsiteX4"/>
                <a:gd fmla="*/ 9867 h 483734" name="connsiteY4"/>
                <a:gd fmla="*/ 194820 w 194819" name="connsiteX5"/>
                <a:gd fmla="*/ 473867 h 483734" name="connsiteY5"/>
                <a:gd fmla="*/ 184953 w 194819" name="connsiteX6"/>
                <a:gd fmla="*/ 483735 h 483734" name="connsiteY6"/>
                <a:gd fmla="*/ 9867 w 194819" name="connsiteX7"/>
                <a:gd fmla="*/ 483735 h 483734" name="connsiteY7"/>
                <a:gd fmla="*/ 0 w 194819" name="connsiteX8"/>
                <a:gd fmla="*/ 473867 h 483734" name="connsiteY8"/>
                <a:gd fmla="*/ 175085 w 194819" name="connsiteX9"/>
                <a:gd fmla="*/ 19735 h 483734" name="connsiteY9"/>
                <a:gd fmla="*/ 19735 w 194819" name="connsiteX10"/>
                <a:gd fmla="*/ 19735 h 483734" name="connsiteY10"/>
                <a:gd fmla="*/ 19735 w 194819" name="connsiteX11"/>
                <a:gd fmla="*/ 464000 h 483734" name="connsiteY11"/>
                <a:gd fmla="*/ 175085 w 194819" name="connsiteX12"/>
                <a:gd fmla="*/ 464000 h 483734" name="connsiteY12"/>
                <a:gd fmla="*/ 175085 w 194819" name="connsiteX13"/>
                <a:gd fmla="*/ 19735 h 483734" name="connsiteY1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b="b" l="l" r="r" t="t"/>
              <a:pathLst>
                <a:path h="483734" w="194819">
                  <a:moveTo>
                    <a:pt x="0" y="473867"/>
                  </a:moveTo>
                  <a:lnTo>
                    <a:pt x="0" y="9867"/>
                  </a:lnTo>
                  <a:cubicBezTo>
                    <a:pt x="0" y="4421"/>
                    <a:pt x="4421" y="0"/>
                    <a:pt x="9867" y="0"/>
                  </a:cubicBezTo>
                  <a:lnTo>
                    <a:pt x="184953" y="0"/>
                  </a:lnTo>
                  <a:cubicBezTo>
                    <a:pt x="190399" y="0"/>
                    <a:pt x="194820" y="4421"/>
                    <a:pt x="194820" y="9867"/>
                  </a:cubicBezTo>
                  <a:lnTo>
                    <a:pt x="194820" y="473867"/>
                  </a:lnTo>
                  <a:cubicBezTo>
                    <a:pt x="194820" y="479314"/>
                    <a:pt x="190399" y="483735"/>
                    <a:pt x="184953" y="483735"/>
                  </a:cubicBezTo>
                  <a:lnTo>
                    <a:pt x="9867" y="483735"/>
                  </a:lnTo>
                  <a:cubicBezTo>
                    <a:pt x="4421" y="483735"/>
                    <a:pt x="0" y="479314"/>
                    <a:pt x="0" y="473867"/>
                  </a:cubicBezTo>
                  <a:close/>
                  <a:moveTo>
                    <a:pt x="175085" y="19735"/>
                  </a:moveTo>
                  <a:lnTo>
                    <a:pt x="19735" y="19735"/>
                  </a:lnTo>
                  <a:lnTo>
                    <a:pt x="19735" y="464000"/>
                  </a:lnTo>
                  <a:lnTo>
                    <a:pt x="175085" y="464000"/>
                  </a:lnTo>
                  <a:lnTo>
                    <a:pt x="175085" y="19735"/>
                  </a:ln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40" name="任意多边形: 形状 639"/>
            <p:cNvSpPr/>
            <p:nvPr/>
          </p:nvSpPr>
          <p:spPr>
            <a:xfrm>
              <a:off x="3551231" y="3545139"/>
              <a:ext cx="175085" cy="594958"/>
            </a:xfrm>
            <a:custGeom>
              <a:gdLst>
                <a:gd fmla="*/ 0 w 175085" name="connsiteX0"/>
                <a:gd fmla="*/ 0 h 594958" name="connsiteY0"/>
                <a:gd fmla="*/ 175085 w 175085" name="connsiteX1"/>
                <a:gd fmla="*/ 0 h 594958" name="connsiteY1"/>
                <a:gd fmla="*/ 175085 w 175085" name="connsiteX2"/>
                <a:gd fmla="*/ 594959 h 594958" name="connsiteY2"/>
                <a:gd fmla="*/ 0 w 175085" name="connsiteX3"/>
                <a:gd fmla="*/ 594959 h 594958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594958" w="175085">
                  <a:moveTo>
                    <a:pt x="0" y="0"/>
                  </a:moveTo>
                  <a:lnTo>
                    <a:pt x="175085" y="0"/>
                  </a:lnTo>
                  <a:lnTo>
                    <a:pt x="175085" y="594959"/>
                  </a:lnTo>
                  <a:lnTo>
                    <a:pt x="0" y="594959"/>
                  </a:lnTo>
                  <a:close/>
                </a:path>
              </a:pathLst>
            </a:custGeom>
            <a:solidFill>
              <a:srgbClr val="B1E658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41" name="任意多边形: 形状 640"/>
            <p:cNvSpPr/>
            <p:nvPr/>
          </p:nvSpPr>
          <p:spPr>
            <a:xfrm>
              <a:off x="3541363" y="3535350"/>
              <a:ext cx="194820" cy="614693"/>
            </a:xfrm>
            <a:custGeom>
              <a:gdLst>
                <a:gd fmla="*/ 0 w 194820" name="connsiteX0"/>
                <a:gd fmla="*/ 604826 h 614693" name="connsiteY0"/>
                <a:gd fmla="*/ 0 w 194820" name="connsiteX1"/>
                <a:gd fmla="*/ 9867 h 614693" name="connsiteY1"/>
                <a:gd fmla="*/ 9867 w 194820" name="connsiteX2"/>
                <a:gd fmla="*/ 0 h 614693" name="connsiteY2"/>
                <a:gd fmla="*/ 184953 w 194820" name="connsiteX3"/>
                <a:gd fmla="*/ 0 h 614693" name="connsiteY3"/>
                <a:gd fmla="*/ 194820 w 194820" name="connsiteX4"/>
                <a:gd fmla="*/ 9867 h 614693" name="connsiteY4"/>
                <a:gd fmla="*/ 194820 w 194820" name="connsiteX5"/>
                <a:gd fmla="*/ 604826 h 614693" name="connsiteY5"/>
                <a:gd fmla="*/ 184953 w 194820" name="connsiteX6"/>
                <a:gd fmla="*/ 614694 h 614693" name="connsiteY6"/>
                <a:gd fmla="*/ 9867 w 194820" name="connsiteX7"/>
                <a:gd fmla="*/ 614694 h 614693" name="connsiteY7"/>
                <a:gd fmla="*/ 0 w 194820" name="connsiteX8"/>
                <a:gd fmla="*/ 604826 h 614693" name="connsiteY8"/>
                <a:gd fmla="*/ 175086 w 194820" name="connsiteX9"/>
                <a:gd fmla="*/ 19656 h 614693" name="connsiteY9"/>
                <a:gd fmla="*/ 19735 w 194820" name="connsiteX10"/>
                <a:gd fmla="*/ 19656 h 614693" name="connsiteY10"/>
                <a:gd fmla="*/ 19735 w 194820" name="connsiteX11"/>
                <a:gd fmla="*/ 594880 h 614693" name="connsiteY11"/>
                <a:gd fmla="*/ 175086 w 194820" name="connsiteX12"/>
                <a:gd fmla="*/ 594880 h 614693" name="connsiteY12"/>
                <a:gd fmla="*/ 175086 w 194820" name="connsiteX13"/>
                <a:gd fmla="*/ 19656 h 614693" name="connsiteY1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b="b" l="l" r="r" t="t"/>
              <a:pathLst>
                <a:path h="614693" w="194820">
                  <a:moveTo>
                    <a:pt x="0" y="604826"/>
                  </a:moveTo>
                  <a:lnTo>
                    <a:pt x="0" y="9867"/>
                  </a:lnTo>
                  <a:cubicBezTo>
                    <a:pt x="0" y="4421"/>
                    <a:pt x="4421" y="0"/>
                    <a:pt x="9867" y="0"/>
                  </a:cubicBezTo>
                  <a:lnTo>
                    <a:pt x="184953" y="0"/>
                  </a:lnTo>
                  <a:cubicBezTo>
                    <a:pt x="190400" y="0"/>
                    <a:pt x="194820" y="4421"/>
                    <a:pt x="194820" y="9867"/>
                  </a:cubicBezTo>
                  <a:lnTo>
                    <a:pt x="194820" y="604826"/>
                  </a:lnTo>
                  <a:cubicBezTo>
                    <a:pt x="194820" y="610273"/>
                    <a:pt x="190400" y="614694"/>
                    <a:pt x="184953" y="614694"/>
                  </a:cubicBezTo>
                  <a:lnTo>
                    <a:pt x="9867" y="614694"/>
                  </a:lnTo>
                  <a:cubicBezTo>
                    <a:pt x="4421" y="614694"/>
                    <a:pt x="0" y="610273"/>
                    <a:pt x="0" y="604826"/>
                  </a:cubicBezTo>
                  <a:close/>
                  <a:moveTo>
                    <a:pt x="175086" y="19656"/>
                  </a:moveTo>
                  <a:lnTo>
                    <a:pt x="19735" y="19656"/>
                  </a:lnTo>
                  <a:lnTo>
                    <a:pt x="19735" y="594880"/>
                  </a:lnTo>
                  <a:lnTo>
                    <a:pt x="175086" y="594880"/>
                  </a:lnTo>
                  <a:lnTo>
                    <a:pt x="175086" y="19656"/>
                  </a:ln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42" name="任意多边形: 形状 641"/>
            <p:cNvSpPr/>
            <p:nvPr/>
          </p:nvSpPr>
          <p:spPr>
            <a:xfrm>
              <a:off x="3242029" y="2151007"/>
              <a:ext cx="105698" cy="447265"/>
            </a:xfrm>
            <a:custGeom>
              <a:gdLst>
                <a:gd fmla="*/ 0 w 105698" name="connsiteX0"/>
                <a:gd fmla="*/ 0 h 447265" name="connsiteY0"/>
                <a:gd fmla="*/ 105699 w 105698" name="connsiteX1"/>
                <a:gd fmla="*/ 0 h 447265" name="connsiteY1"/>
                <a:gd fmla="*/ 105699 w 105698" name="connsiteX2"/>
                <a:gd fmla="*/ 447265 h 447265" name="connsiteY2"/>
                <a:gd fmla="*/ 0 w 105698" name="connsiteX3"/>
                <a:gd fmla="*/ 447265 h 447265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447265" w="105697">
                  <a:moveTo>
                    <a:pt x="0" y="0"/>
                  </a:moveTo>
                  <a:lnTo>
                    <a:pt x="105699" y="0"/>
                  </a:lnTo>
                  <a:lnTo>
                    <a:pt x="105699" y="447265"/>
                  </a:lnTo>
                  <a:lnTo>
                    <a:pt x="0" y="447265"/>
                  </a:lnTo>
                  <a:close/>
                </a:path>
              </a:pathLst>
            </a:custGeom>
            <a:solidFill>
              <a:srgbClr val="B1E658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43" name="任意多边形: 形状 642"/>
            <p:cNvSpPr/>
            <p:nvPr/>
          </p:nvSpPr>
          <p:spPr>
            <a:xfrm>
              <a:off x="3232162" y="2141140"/>
              <a:ext cx="125433" cy="466999"/>
            </a:xfrm>
            <a:custGeom>
              <a:gdLst>
                <a:gd fmla="*/ 0 w 125433" name="connsiteX0"/>
                <a:gd fmla="*/ 457133 h 466999" name="connsiteY0"/>
                <a:gd fmla="*/ 0 w 125433" name="connsiteX1"/>
                <a:gd fmla="*/ 9867 h 466999" name="connsiteY1"/>
                <a:gd fmla="*/ 9867 w 125433" name="connsiteX2"/>
                <a:gd fmla="*/ 0 h 466999" name="connsiteY2"/>
                <a:gd fmla="*/ 115566 w 125433" name="connsiteX3"/>
                <a:gd fmla="*/ 0 h 466999" name="connsiteY3"/>
                <a:gd fmla="*/ 125433 w 125433" name="connsiteX4"/>
                <a:gd fmla="*/ 9867 h 466999" name="connsiteY4"/>
                <a:gd fmla="*/ 125433 w 125433" name="connsiteX5"/>
                <a:gd fmla="*/ 457133 h 466999" name="connsiteY5"/>
                <a:gd fmla="*/ 115566 w 125433" name="connsiteX6"/>
                <a:gd fmla="*/ 467000 h 466999" name="connsiteY6"/>
                <a:gd fmla="*/ 9867 w 125433" name="connsiteX7"/>
                <a:gd fmla="*/ 467000 h 466999" name="connsiteY7"/>
                <a:gd fmla="*/ 0 w 125433" name="connsiteX8"/>
                <a:gd fmla="*/ 457133 h 466999" name="connsiteY8"/>
                <a:gd fmla="*/ 105698 w 125433" name="connsiteX9"/>
                <a:gd fmla="*/ 19735 h 466999" name="connsiteY9"/>
                <a:gd fmla="*/ 19735 w 125433" name="connsiteX10"/>
                <a:gd fmla="*/ 19735 h 466999" name="connsiteY10"/>
                <a:gd fmla="*/ 19735 w 125433" name="connsiteX11"/>
                <a:gd fmla="*/ 447265 h 466999" name="connsiteY11"/>
                <a:gd fmla="*/ 105698 w 125433" name="connsiteX12"/>
                <a:gd fmla="*/ 447265 h 466999" name="connsiteY12"/>
                <a:gd fmla="*/ 105698 w 125433" name="connsiteX13"/>
                <a:gd fmla="*/ 19735 h 466999" name="connsiteY1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b="b" l="l" r="r" t="t"/>
              <a:pathLst>
                <a:path h="466999" w="125433">
                  <a:moveTo>
                    <a:pt x="0" y="457133"/>
                  </a:moveTo>
                  <a:lnTo>
                    <a:pt x="0" y="9867"/>
                  </a:lnTo>
                  <a:cubicBezTo>
                    <a:pt x="0" y="4421"/>
                    <a:pt x="4421" y="0"/>
                    <a:pt x="9867" y="0"/>
                  </a:cubicBezTo>
                  <a:lnTo>
                    <a:pt x="115566" y="0"/>
                  </a:lnTo>
                  <a:cubicBezTo>
                    <a:pt x="121012" y="0"/>
                    <a:pt x="125433" y="4421"/>
                    <a:pt x="125433" y="9867"/>
                  </a:cubicBezTo>
                  <a:lnTo>
                    <a:pt x="125433" y="457133"/>
                  </a:lnTo>
                  <a:cubicBezTo>
                    <a:pt x="125433" y="462579"/>
                    <a:pt x="121012" y="467000"/>
                    <a:pt x="115566" y="467000"/>
                  </a:cubicBezTo>
                  <a:lnTo>
                    <a:pt x="9867" y="467000"/>
                  </a:lnTo>
                  <a:cubicBezTo>
                    <a:pt x="4421" y="467000"/>
                    <a:pt x="0" y="462579"/>
                    <a:pt x="0" y="457133"/>
                  </a:cubicBezTo>
                  <a:close/>
                  <a:moveTo>
                    <a:pt x="105698" y="19735"/>
                  </a:moveTo>
                  <a:lnTo>
                    <a:pt x="19735" y="19735"/>
                  </a:lnTo>
                  <a:lnTo>
                    <a:pt x="19735" y="447265"/>
                  </a:lnTo>
                  <a:lnTo>
                    <a:pt x="105698" y="447265"/>
                  </a:lnTo>
                  <a:lnTo>
                    <a:pt x="105698" y="19735"/>
                  </a:ln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44" name="任意多边形: 形状 643"/>
            <p:cNvSpPr/>
            <p:nvPr/>
          </p:nvSpPr>
          <p:spPr>
            <a:xfrm>
              <a:off x="3097888" y="2151007"/>
              <a:ext cx="105698" cy="447265"/>
            </a:xfrm>
            <a:custGeom>
              <a:gdLst>
                <a:gd fmla="*/ 0 w 105698" name="connsiteX0"/>
                <a:gd fmla="*/ 0 h 447265" name="connsiteY0"/>
                <a:gd fmla="*/ 105699 w 105698" name="connsiteX1"/>
                <a:gd fmla="*/ 0 h 447265" name="connsiteY1"/>
                <a:gd fmla="*/ 105699 w 105698" name="connsiteX2"/>
                <a:gd fmla="*/ 447265 h 447265" name="connsiteY2"/>
                <a:gd fmla="*/ 0 w 105698" name="connsiteX3"/>
                <a:gd fmla="*/ 447265 h 447265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447265" w="105697">
                  <a:moveTo>
                    <a:pt x="0" y="0"/>
                  </a:moveTo>
                  <a:lnTo>
                    <a:pt x="105699" y="0"/>
                  </a:lnTo>
                  <a:lnTo>
                    <a:pt x="105699" y="447265"/>
                  </a:lnTo>
                  <a:lnTo>
                    <a:pt x="0" y="447265"/>
                  </a:lnTo>
                  <a:close/>
                </a:path>
              </a:pathLst>
            </a:custGeom>
            <a:solidFill>
              <a:srgbClr val="B1E658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45" name="任意多边形: 形状 644"/>
            <p:cNvSpPr/>
            <p:nvPr/>
          </p:nvSpPr>
          <p:spPr>
            <a:xfrm>
              <a:off x="3088020" y="2141140"/>
              <a:ext cx="125433" cy="466999"/>
            </a:xfrm>
            <a:custGeom>
              <a:gdLst>
                <a:gd fmla="*/ 0 w 125433" name="connsiteX0"/>
                <a:gd fmla="*/ 457133 h 466999" name="connsiteY0"/>
                <a:gd fmla="*/ 0 w 125433" name="connsiteX1"/>
                <a:gd fmla="*/ 9867 h 466999" name="connsiteY1"/>
                <a:gd fmla="*/ 9867 w 125433" name="connsiteX2"/>
                <a:gd fmla="*/ 0 h 466999" name="connsiteY2"/>
                <a:gd fmla="*/ 115566 w 125433" name="connsiteX3"/>
                <a:gd fmla="*/ 0 h 466999" name="connsiteY3"/>
                <a:gd fmla="*/ 125433 w 125433" name="connsiteX4"/>
                <a:gd fmla="*/ 9867 h 466999" name="connsiteY4"/>
                <a:gd fmla="*/ 125433 w 125433" name="connsiteX5"/>
                <a:gd fmla="*/ 457133 h 466999" name="connsiteY5"/>
                <a:gd fmla="*/ 115566 w 125433" name="connsiteX6"/>
                <a:gd fmla="*/ 467000 h 466999" name="connsiteY6"/>
                <a:gd fmla="*/ 9867 w 125433" name="connsiteX7"/>
                <a:gd fmla="*/ 467000 h 466999" name="connsiteY7"/>
                <a:gd fmla="*/ 0 w 125433" name="connsiteX8"/>
                <a:gd fmla="*/ 457133 h 466999" name="connsiteY8"/>
                <a:gd fmla="*/ 105699 w 125433" name="connsiteX9"/>
                <a:gd fmla="*/ 19735 h 466999" name="connsiteY9"/>
                <a:gd fmla="*/ 19735 w 125433" name="connsiteX10"/>
                <a:gd fmla="*/ 19735 h 466999" name="connsiteY10"/>
                <a:gd fmla="*/ 19735 w 125433" name="connsiteX11"/>
                <a:gd fmla="*/ 447265 h 466999" name="connsiteY11"/>
                <a:gd fmla="*/ 105699 w 125433" name="connsiteX12"/>
                <a:gd fmla="*/ 447265 h 466999" name="connsiteY12"/>
                <a:gd fmla="*/ 105699 w 125433" name="connsiteX13"/>
                <a:gd fmla="*/ 19735 h 466999" name="connsiteY1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b="b" l="l" r="r" t="t"/>
              <a:pathLst>
                <a:path h="466999" w="125433">
                  <a:moveTo>
                    <a:pt x="0" y="457133"/>
                  </a:moveTo>
                  <a:lnTo>
                    <a:pt x="0" y="9867"/>
                  </a:lnTo>
                  <a:cubicBezTo>
                    <a:pt x="0" y="4421"/>
                    <a:pt x="4421" y="0"/>
                    <a:pt x="9867" y="0"/>
                  </a:cubicBezTo>
                  <a:lnTo>
                    <a:pt x="115566" y="0"/>
                  </a:lnTo>
                  <a:cubicBezTo>
                    <a:pt x="121013" y="0"/>
                    <a:pt x="125433" y="4421"/>
                    <a:pt x="125433" y="9867"/>
                  </a:cubicBezTo>
                  <a:lnTo>
                    <a:pt x="125433" y="457133"/>
                  </a:lnTo>
                  <a:cubicBezTo>
                    <a:pt x="125433" y="462579"/>
                    <a:pt x="121013" y="467000"/>
                    <a:pt x="115566" y="467000"/>
                  </a:cubicBezTo>
                  <a:lnTo>
                    <a:pt x="9867" y="467000"/>
                  </a:lnTo>
                  <a:cubicBezTo>
                    <a:pt x="4421" y="467000"/>
                    <a:pt x="0" y="462579"/>
                    <a:pt x="0" y="457133"/>
                  </a:cubicBezTo>
                  <a:close/>
                  <a:moveTo>
                    <a:pt x="105699" y="19735"/>
                  </a:moveTo>
                  <a:lnTo>
                    <a:pt x="19735" y="19735"/>
                  </a:lnTo>
                  <a:lnTo>
                    <a:pt x="19735" y="447265"/>
                  </a:lnTo>
                  <a:lnTo>
                    <a:pt x="105699" y="447265"/>
                  </a:lnTo>
                  <a:lnTo>
                    <a:pt x="105699" y="19735"/>
                  </a:ln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46" name="任意多边形: 形状 645"/>
            <p:cNvSpPr/>
            <p:nvPr/>
          </p:nvSpPr>
          <p:spPr>
            <a:xfrm>
              <a:off x="2873150" y="2151007"/>
              <a:ext cx="184558" cy="447265"/>
            </a:xfrm>
            <a:custGeom>
              <a:gdLst>
                <a:gd fmla="*/ 0 w 184558" name="connsiteX0"/>
                <a:gd fmla="*/ 0 h 447265" name="connsiteY0"/>
                <a:gd fmla="*/ 184558 w 184558" name="connsiteX1"/>
                <a:gd fmla="*/ 0 h 447265" name="connsiteY1"/>
                <a:gd fmla="*/ 184558 w 184558" name="connsiteX2"/>
                <a:gd fmla="*/ 447265 h 447265" name="connsiteY2"/>
                <a:gd fmla="*/ 0 w 184558" name="connsiteX3"/>
                <a:gd fmla="*/ 447265 h 447265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447265" w="184558">
                  <a:moveTo>
                    <a:pt x="0" y="0"/>
                  </a:moveTo>
                  <a:lnTo>
                    <a:pt x="184558" y="0"/>
                  </a:lnTo>
                  <a:lnTo>
                    <a:pt x="184558" y="447265"/>
                  </a:lnTo>
                  <a:lnTo>
                    <a:pt x="0" y="447265"/>
                  </a:lnTo>
                  <a:close/>
                </a:path>
              </a:pathLst>
            </a:custGeom>
            <a:solidFill>
              <a:srgbClr val="FFFFFF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47" name="任意多边形: 形状 646"/>
            <p:cNvSpPr/>
            <p:nvPr/>
          </p:nvSpPr>
          <p:spPr>
            <a:xfrm>
              <a:off x="2863283" y="2141140"/>
              <a:ext cx="204292" cy="466999"/>
            </a:xfrm>
            <a:custGeom>
              <a:gdLst>
                <a:gd fmla="*/ 0 w 204292" name="connsiteX0"/>
                <a:gd fmla="*/ 457133 h 466999" name="connsiteY0"/>
                <a:gd fmla="*/ 0 w 204292" name="connsiteX1"/>
                <a:gd fmla="*/ 9867 h 466999" name="connsiteY1"/>
                <a:gd fmla="*/ 9867 w 204292" name="connsiteX2"/>
                <a:gd fmla="*/ 0 h 466999" name="connsiteY2"/>
                <a:gd fmla="*/ 194425 w 204292" name="connsiteX3"/>
                <a:gd fmla="*/ 0 h 466999" name="connsiteY3"/>
                <a:gd fmla="*/ 204293 w 204292" name="connsiteX4"/>
                <a:gd fmla="*/ 9867 h 466999" name="connsiteY4"/>
                <a:gd fmla="*/ 204293 w 204292" name="connsiteX5"/>
                <a:gd fmla="*/ 457133 h 466999" name="connsiteY5"/>
                <a:gd fmla="*/ 194425 w 204292" name="connsiteX6"/>
                <a:gd fmla="*/ 467000 h 466999" name="connsiteY6"/>
                <a:gd fmla="*/ 9867 w 204292" name="connsiteX7"/>
                <a:gd fmla="*/ 467000 h 466999" name="connsiteY7"/>
                <a:gd fmla="*/ 0 w 204292" name="connsiteX8"/>
                <a:gd fmla="*/ 457133 h 466999" name="connsiteY8"/>
                <a:gd fmla="*/ 184558 w 204292" name="connsiteX9"/>
                <a:gd fmla="*/ 19735 h 466999" name="connsiteY9"/>
                <a:gd fmla="*/ 19735 w 204292" name="connsiteX10"/>
                <a:gd fmla="*/ 19735 h 466999" name="connsiteY10"/>
                <a:gd fmla="*/ 19735 w 204292" name="connsiteX11"/>
                <a:gd fmla="*/ 447265 h 466999" name="connsiteY11"/>
                <a:gd fmla="*/ 184558 w 204292" name="connsiteX12"/>
                <a:gd fmla="*/ 447265 h 466999" name="connsiteY12"/>
                <a:gd fmla="*/ 184558 w 204292" name="connsiteX13"/>
                <a:gd fmla="*/ 19735 h 466999" name="connsiteY1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b="b" l="l" r="r" t="t"/>
              <a:pathLst>
                <a:path h="466999" w="204292">
                  <a:moveTo>
                    <a:pt x="0" y="457133"/>
                  </a:moveTo>
                  <a:lnTo>
                    <a:pt x="0" y="9867"/>
                  </a:lnTo>
                  <a:cubicBezTo>
                    <a:pt x="0" y="4421"/>
                    <a:pt x="4421" y="0"/>
                    <a:pt x="9867" y="0"/>
                  </a:cubicBezTo>
                  <a:lnTo>
                    <a:pt x="194425" y="0"/>
                  </a:lnTo>
                  <a:cubicBezTo>
                    <a:pt x="199872" y="0"/>
                    <a:pt x="204293" y="4421"/>
                    <a:pt x="204293" y="9867"/>
                  </a:cubicBezTo>
                  <a:lnTo>
                    <a:pt x="204293" y="457133"/>
                  </a:lnTo>
                  <a:cubicBezTo>
                    <a:pt x="204293" y="462579"/>
                    <a:pt x="199872" y="467000"/>
                    <a:pt x="194425" y="467000"/>
                  </a:cubicBezTo>
                  <a:lnTo>
                    <a:pt x="9867" y="467000"/>
                  </a:lnTo>
                  <a:cubicBezTo>
                    <a:pt x="4421" y="467000"/>
                    <a:pt x="0" y="462579"/>
                    <a:pt x="0" y="457133"/>
                  </a:cubicBezTo>
                  <a:close/>
                  <a:moveTo>
                    <a:pt x="184558" y="19735"/>
                  </a:moveTo>
                  <a:lnTo>
                    <a:pt x="19735" y="19735"/>
                  </a:lnTo>
                  <a:lnTo>
                    <a:pt x="19735" y="447265"/>
                  </a:lnTo>
                  <a:lnTo>
                    <a:pt x="184558" y="447265"/>
                  </a:lnTo>
                  <a:lnTo>
                    <a:pt x="184558" y="19735"/>
                  </a:ln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48" name="任意多边形: 形状 647"/>
            <p:cNvSpPr/>
            <p:nvPr/>
          </p:nvSpPr>
          <p:spPr>
            <a:xfrm>
              <a:off x="2844574" y="2792066"/>
              <a:ext cx="120854" cy="447265"/>
            </a:xfrm>
            <a:custGeom>
              <a:gdLst>
                <a:gd fmla="*/ 0 w 120854" name="connsiteX0"/>
                <a:gd fmla="*/ 0 h 447265" name="connsiteY0"/>
                <a:gd fmla="*/ 120855 w 120854" name="connsiteX1"/>
                <a:gd fmla="*/ 0 h 447265" name="connsiteY1"/>
                <a:gd fmla="*/ 120855 w 120854" name="connsiteX2"/>
                <a:gd fmla="*/ 447265 h 447265" name="connsiteY2"/>
                <a:gd fmla="*/ 0 w 120854" name="connsiteX3"/>
                <a:gd fmla="*/ 447265 h 447265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447265" w="120854">
                  <a:moveTo>
                    <a:pt x="0" y="0"/>
                  </a:moveTo>
                  <a:lnTo>
                    <a:pt x="120855" y="0"/>
                  </a:lnTo>
                  <a:lnTo>
                    <a:pt x="120855" y="447265"/>
                  </a:lnTo>
                  <a:lnTo>
                    <a:pt x="0" y="447265"/>
                  </a:lnTo>
                  <a:close/>
                </a:path>
              </a:pathLst>
            </a:custGeom>
            <a:solidFill>
              <a:srgbClr val="FFFFFF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49" name="任意多边形: 形状 648"/>
            <p:cNvSpPr/>
            <p:nvPr/>
          </p:nvSpPr>
          <p:spPr>
            <a:xfrm>
              <a:off x="2834707" y="2782199"/>
              <a:ext cx="140589" cy="466999"/>
            </a:xfrm>
            <a:custGeom>
              <a:gdLst>
                <a:gd fmla="*/ 0 w 140589" name="connsiteX0"/>
                <a:gd fmla="*/ 457133 h 466999" name="connsiteY0"/>
                <a:gd fmla="*/ 0 w 140589" name="connsiteX1"/>
                <a:gd fmla="*/ 9867 h 466999" name="connsiteY1"/>
                <a:gd fmla="*/ 9867 w 140589" name="connsiteX2"/>
                <a:gd fmla="*/ 0 h 466999" name="connsiteY2"/>
                <a:gd fmla="*/ 130722 w 140589" name="connsiteX3"/>
                <a:gd fmla="*/ 0 h 466999" name="connsiteY3"/>
                <a:gd fmla="*/ 140589 w 140589" name="connsiteX4"/>
                <a:gd fmla="*/ 9867 h 466999" name="connsiteY4"/>
                <a:gd fmla="*/ 140589 w 140589" name="connsiteX5"/>
                <a:gd fmla="*/ 457133 h 466999" name="connsiteY5"/>
                <a:gd fmla="*/ 130722 w 140589" name="connsiteX6"/>
                <a:gd fmla="*/ 467000 h 466999" name="connsiteY6"/>
                <a:gd fmla="*/ 9867 w 140589" name="connsiteX7"/>
                <a:gd fmla="*/ 467000 h 466999" name="connsiteY7"/>
                <a:gd fmla="*/ 0 w 140589" name="connsiteX8"/>
                <a:gd fmla="*/ 457133 h 466999" name="connsiteY8"/>
                <a:gd fmla="*/ 120855 w 140589" name="connsiteX9"/>
                <a:gd fmla="*/ 19735 h 466999" name="connsiteY9"/>
                <a:gd fmla="*/ 19735 w 140589" name="connsiteX10"/>
                <a:gd fmla="*/ 19735 h 466999" name="connsiteY10"/>
                <a:gd fmla="*/ 19735 w 140589" name="connsiteX11"/>
                <a:gd fmla="*/ 447265 h 466999" name="connsiteY11"/>
                <a:gd fmla="*/ 120855 w 140589" name="connsiteX12"/>
                <a:gd fmla="*/ 447265 h 466999" name="connsiteY12"/>
                <a:gd fmla="*/ 120855 w 140589" name="connsiteX13"/>
                <a:gd fmla="*/ 19735 h 466999" name="connsiteY1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b="b" l="l" r="r" t="t"/>
              <a:pathLst>
                <a:path h="466999" w="140589">
                  <a:moveTo>
                    <a:pt x="0" y="457133"/>
                  </a:moveTo>
                  <a:lnTo>
                    <a:pt x="0" y="9867"/>
                  </a:lnTo>
                  <a:cubicBezTo>
                    <a:pt x="0" y="4421"/>
                    <a:pt x="4421" y="0"/>
                    <a:pt x="9867" y="0"/>
                  </a:cubicBezTo>
                  <a:lnTo>
                    <a:pt x="130722" y="0"/>
                  </a:lnTo>
                  <a:cubicBezTo>
                    <a:pt x="136169" y="0"/>
                    <a:pt x="140589" y="4421"/>
                    <a:pt x="140589" y="9867"/>
                  </a:cubicBezTo>
                  <a:lnTo>
                    <a:pt x="140589" y="457133"/>
                  </a:lnTo>
                  <a:cubicBezTo>
                    <a:pt x="140589" y="462579"/>
                    <a:pt x="136169" y="467000"/>
                    <a:pt x="130722" y="467000"/>
                  </a:cubicBezTo>
                  <a:lnTo>
                    <a:pt x="9867" y="467000"/>
                  </a:lnTo>
                  <a:cubicBezTo>
                    <a:pt x="4421" y="467000"/>
                    <a:pt x="0" y="462579"/>
                    <a:pt x="0" y="457133"/>
                  </a:cubicBezTo>
                  <a:close/>
                  <a:moveTo>
                    <a:pt x="120855" y="19735"/>
                  </a:moveTo>
                  <a:lnTo>
                    <a:pt x="19735" y="19735"/>
                  </a:lnTo>
                  <a:lnTo>
                    <a:pt x="19735" y="447265"/>
                  </a:lnTo>
                  <a:lnTo>
                    <a:pt x="120855" y="447265"/>
                  </a:lnTo>
                  <a:lnTo>
                    <a:pt x="120855" y="19735"/>
                  </a:ln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50" name="任意多边形: 形状 649"/>
            <p:cNvSpPr/>
            <p:nvPr/>
          </p:nvSpPr>
          <p:spPr>
            <a:xfrm rot="-1245393">
              <a:off x="3026781" y="2868938"/>
              <a:ext cx="100568" cy="364460"/>
            </a:xfrm>
            <a:custGeom>
              <a:gdLst>
                <a:gd fmla="*/ 0 w 100568" name="connsiteX0"/>
                <a:gd fmla="*/ 0 h 364460" name="connsiteY0"/>
                <a:gd fmla="*/ 100568 w 100568" name="connsiteX1"/>
                <a:gd fmla="*/ 0 h 364460" name="connsiteY1"/>
                <a:gd fmla="*/ 100568 w 100568" name="connsiteX2"/>
                <a:gd fmla="*/ 364461 h 364460" name="connsiteY2"/>
                <a:gd fmla="*/ 0 w 100568" name="connsiteX3"/>
                <a:gd fmla="*/ 364461 h 364460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364460" w="100568">
                  <a:moveTo>
                    <a:pt x="0" y="0"/>
                  </a:moveTo>
                  <a:lnTo>
                    <a:pt x="100568" y="0"/>
                  </a:lnTo>
                  <a:lnTo>
                    <a:pt x="100568" y="364461"/>
                  </a:lnTo>
                  <a:lnTo>
                    <a:pt x="0" y="364461"/>
                  </a:lnTo>
                  <a:close/>
                </a:path>
              </a:pathLst>
            </a:custGeom>
            <a:solidFill>
              <a:srgbClr val="FFFFFF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51" name="任意多边形: 形状 650"/>
            <p:cNvSpPr/>
            <p:nvPr/>
          </p:nvSpPr>
          <p:spPr>
            <a:xfrm>
              <a:off x="2955537" y="2852899"/>
              <a:ext cx="242914" cy="396232"/>
            </a:xfrm>
            <a:custGeom>
              <a:gdLst>
                <a:gd fmla="*/ 135009 w 242914" name="connsiteX0"/>
                <a:gd fmla="*/ 395431 h 396232" name="connsiteY0"/>
                <a:gd fmla="*/ 129799 w 242914" name="connsiteX1"/>
                <a:gd fmla="*/ 389906 h 396232" name="connsiteY1"/>
                <a:gd fmla="*/ 656 w 242914" name="connsiteX2"/>
                <a:gd fmla="*/ 49049 h 396232" name="connsiteY2"/>
                <a:gd fmla="*/ 893 w 242914" name="connsiteX3"/>
                <a:gd fmla="*/ 41471 h 396232" name="connsiteY3"/>
                <a:gd fmla="*/ 6418 w 242914" name="connsiteX4"/>
                <a:gd fmla="*/ 36261 h 396232" name="connsiteY4"/>
                <a:gd fmla="*/ 100434 w 242914" name="connsiteX5"/>
                <a:gd fmla="*/ 660 h 396232" name="connsiteY5"/>
                <a:gd fmla="*/ 113143 w 242914" name="connsiteX6"/>
                <a:gd fmla="*/ 6423 h 396232" name="connsiteY6"/>
                <a:gd fmla="*/ 242286 w 242914" name="connsiteX7"/>
                <a:gd fmla="*/ 347200 h 396232" name="connsiteY7"/>
                <a:gd fmla="*/ 236524 w 242914" name="connsiteX8"/>
                <a:gd fmla="*/ 359909 h 396232" name="connsiteY8"/>
                <a:gd fmla="*/ 142508 w 242914" name="connsiteX9"/>
                <a:gd fmla="*/ 395589 h 396232" name="connsiteY9"/>
                <a:gd fmla="*/ 139035 w 242914" name="connsiteX10"/>
                <a:gd fmla="*/ 396221 h 396232" name="connsiteY10"/>
                <a:gd fmla="*/ 135009 w 242914" name="connsiteX11"/>
                <a:gd fmla="*/ 395431 h 396232" name="connsiteY11"/>
                <a:gd fmla="*/ 98224 w 242914" name="connsiteX12"/>
                <a:gd fmla="*/ 22684 h 396232" name="connsiteY12"/>
                <a:gd fmla="*/ 22601 w 242914" name="connsiteX13"/>
                <a:gd fmla="*/ 51339 h 396232" name="connsiteY13"/>
                <a:gd fmla="*/ 144797 w 242914" name="connsiteX14"/>
                <a:gd fmla="*/ 373723 h 396232" name="connsiteY14"/>
                <a:gd fmla="*/ 220420 w 242914" name="connsiteX15"/>
                <a:gd fmla="*/ 345069 h 396232" name="connsiteY15"/>
                <a:gd fmla="*/ 98224 w 242914" name="connsiteX16"/>
                <a:gd fmla="*/ 22684 h 396232" name="connsiteY1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b="b" l="l" r="r" t="t"/>
              <a:pathLst>
                <a:path h="396232" w="242914">
                  <a:moveTo>
                    <a:pt x="135009" y="395431"/>
                  </a:moveTo>
                  <a:cubicBezTo>
                    <a:pt x="132641" y="394326"/>
                    <a:pt x="130746" y="392353"/>
                    <a:pt x="129799" y="389906"/>
                  </a:cubicBezTo>
                  <a:lnTo>
                    <a:pt x="656" y="49049"/>
                  </a:lnTo>
                  <a:cubicBezTo>
                    <a:pt x="-292" y="46602"/>
                    <a:pt x="-213" y="43918"/>
                    <a:pt x="893" y="41471"/>
                  </a:cubicBezTo>
                  <a:cubicBezTo>
                    <a:pt x="1998" y="39103"/>
                    <a:pt x="3971" y="37209"/>
                    <a:pt x="6418" y="36261"/>
                  </a:cubicBezTo>
                  <a:lnTo>
                    <a:pt x="100434" y="660"/>
                  </a:lnTo>
                  <a:cubicBezTo>
                    <a:pt x="105565" y="-1313"/>
                    <a:pt x="111248" y="1292"/>
                    <a:pt x="113143" y="6423"/>
                  </a:cubicBezTo>
                  <a:lnTo>
                    <a:pt x="242286" y="347200"/>
                  </a:lnTo>
                  <a:cubicBezTo>
                    <a:pt x="244181" y="352331"/>
                    <a:pt x="241655" y="358014"/>
                    <a:pt x="236524" y="359909"/>
                  </a:cubicBezTo>
                  <a:lnTo>
                    <a:pt x="142508" y="395589"/>
                  </a:lnTo>
                  <a:cubicBezTo>
                    <a:pt x="141403" y="395984"/>
                    <a:pt x="140219" y="396221"/>
                    <a:pt x="139035" y="396221"/>
                  </a:cubicBezTo>
                  <a:cubicBezTo>
                    <a:pt x="137693" y="396300"/>
                    <a:pt x="136272" y="395984"/>
                    <a:pt x="135009" y="395431"/>
                  </a:cubicBezTo>
                  <a:close/>
                  <a:moveTo>
                    <a:pt x="98224" y="22684"/>
                  </a:moveTo>
                  <a:lnTo>
                    <a:pt x="22601" y="51339"/>
                  </a:lnTo>
                  <a:lnTo>
                    <a:pt x="144797" y="373723"/>
                  </a:lnTo>
                  <a:lnTo>
                    <a:pt x="220420" y="345069"/>
                  </a:lnTo>
                  <a:lnTo>
                    <a:pt x="98224" y="22684"/>
                  </a:ln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52" name="任意多边形: 形状 651"/>
            <p:cNvSpPr/>
            <p:nvPr/>
          </p:nvSpPr>
          <p:spPr>
            <a:xfrm>
              <a:off x="3570965" y="2134272"/>
              <a:ext cx="139168" cy="464000"/>
            </a:xfrm>
            <a:custGeom>
              <a:gdLst>
                <a:gd fmla="*/ 0 w 139168" name="connsiteX0"/>
                <a:gd fmla="*/ 0 h 464000" name="connsiteY0"/>
                <a:gd fmla="*/ 139168 w 139168" name="connsiteX1"/>
                <a:gd fmla="*/ 0 h 464000" name="connsiteY1"/>
                <a:gd fmla="*/ 139168 w 139168" name="connsiteX2"/>
                <a:gd fmla="*/ 464000 h 464000" name="connsiteY2"/>
                <a:gd fmla="*/ 0 w 139168" name="connsiteX3"/>
                <a:gd fmla="*/ 464000 h 464000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464000" w="139168">
                  <a:moveTo>
                    <a:pt x="0" y="0"/>
                  </a:moveTo>
                  <a:lnTo>
                    <a:pt x="139168" y="0"/>
                  </a:lnTo>
                  <a:lnTo>
                    <a:pt x="139168" y="464000"/>
                  </a:lnTo>
                  <a:lnTo>
                    <a:pt x="0" y="464000"/>
                  </a:lnTo>
                  <a:close/>
                </a:path>
              </a:pathLst>
            </a:custGeom>
            <a:solidFill>
              <a:srgbClr val="FFFFFF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53" name="任意多边形: 形状 652"/>
            <p:cNvSpPr/>
            <p:nvPr/>
          </p:nvSpPr>
          <p:spPr>
            <a:xfrm>
              <a:off x="3561098" y="2124405"/>
              <a:ext cx="158903" cy="483734"/>
            </a:xfrm>
            <a:custGeom>
              <a:gdLst>
                <a:gd fmla="*/ 0 w 158903" name="connsiteX0"/>
                <a:gd fmla="*/ 473867 h 483734" name="connsiteY0"/>
                <a:gd fmla="*/ 0 w 158903" name="connsiteX1"/>
                <a:gd fmla="*/ 9867 h 483734" name="connsiteY1"/>
                <a:gd fmla="*/ 9867 w 158903" name="connsiteX2"/>
                <a:gd fmla="*/ 0 h 483734" name="connsiteY2"/>
                <a:gd fmla="*/ 149036 w 158903" name="connsiteX3"/>
                <a:gd fmla="*/ 0 h 483734" name="connsiteY3"/>
                <a:gd fmla="*/ 158903 w 158903" name="connsiteX4"/>
                <a:gd fmla="*/ 9867 h 483734" name="connsiteY4"/>
                <a:gd fmla="*/ 158903 w 158903" name="connsiteX5"/>
                <a:gd fmla="*/ 473867 h 483734" name="connsiteY5"/>
                <a:gd fmla="*/ 149036 w 158903" name="connsiteX6"/>
                <a:gd fmla="*/ 483735 h 483734" name="connsiteY6"/>
                <a:gd fmla="*/ 9867 w 158903" name="connsiteX7"/>
                <a:gd fmla="*/ 483735 h 483734" name="connsiteY7"/>
                <a:gd fmla="*/ 0 w 158903" name="connsiteX8"/>
                <a:gd fmla="*/ 473867 h 483734" name="connsiteY8"/>
                <a:gd fmla="*/ 139168 w 158903" name="connsiteX9"/>
                <a:gd fmla="*/ 19735 h 483734" name="connsiteY9"/>
                <a:gd fmla="*/ 19735 w 158903" name="connsiteX10"/>
                <a:gd fmla="*/ 19735 h 483734" name="connsiteY10"/>
                <a:gd fmla="*/ 19735 w 158903" name="connsiteX11"/>
                <a:gd fmla="*/ 464000 h 483734" name="connsiteY11"/>
                <a:gd fmla="*/ 139168 w 158903" name="connsiteX12"/>
                <a:gd fmla="*/ 464000 h 483734" name="connsiteY12"/>
                <a:gd fmla="*/ 139168 w 158903" name="connsiteX13"/>
                <a:gd fmla="*/ 19735 h 483734" name="connsiteY1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b="b" l="l" r="r" t="t"/>
              <a:pathLst>
                <a:path h="483734" w="158903">
                  <a:moveTo>
                    <a:pt x="0" y="473867"/>
                  </a:moveTo>
                  <a:lnTo>
                    <a:pt x="0" y="9867"/>
                  </a:lnTo>
                  <a:cubicBezTo>
                    <a:pt x="0" y="4421"/>
                    <a:pt x="4421" y="0"/>
                    <a:pt x="9867" y="0"/>
                  </a:cubicBezTo>
                  <a:lnTo>
                    <a:pt x="149036" y="0"/>
                  </a:lnTo>
                  <a:cubicBezTo>
                    <a:pt x="154483" y="0"/>
                    <a:pt x="158903" y="4421"/>
                    <a:pt x="158903" y="9867"/>
                  </a:cubicBezTo>
                  <a:lnTo>
                    <a:pt x="158903" y="473867"/>
                  </a:lnTo>
                  <a:cubicBezTo>
                    <a:pt x="158903" y="479314"/>
                    <a:pt x="154483" y="483735"/>
                    <a:pt x="149036" y="483735"/>
                  </a:cubicBezTo>
                  <a:lnTo>
                    <a:pt x="9867" y="483735"/>
                  </a:lnTo>
                  <a:cubicBezTo>
                    <a:pt x="4421" y="483735"/>
                    <a:pt x="0" y="479314"/>
                    <a:pt x="0" y="473867"/>
                  </a:cubicBezTo>
                  <a:close/>
                  <a:moveTo>
                    <a:pt x="139168" y="19735"/>
                  </a:moveTo>
                  <a:lnTo>
                    <a:pt x="19735" y="19735"/>
                  </a:lnTo>
                  <a:lnTo>
                    <a:pt x="19735" y="464000"/>
                  </a:lnTo>
                  <a:lnTo>
                    <a:pt x="139168" y="464000"/>
                  </a:lnTo>
                  <a:lnTo>
                    <a:pt x="139168" y="19735"/>
                  </a:ln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54" name="任意多边形: 形状 653"/>
            <p:cNvSpPr/>
            <p:nvPr/>
          </p:nvSpPr>
          <p:spPr>
            <a:xfrm>
              <a:off x="3374725" y="2134272"/>
              <a:ext cx="139168" cy="464000"/>
            </a:xfrm>
            <a:custGeom>
              <a:gdLst>
                <a:gd fmla="*/ 0 w 139168" name="connsiteX0"/>
                <a:gd fmla="*/ 0 h 464000" name="connsiteY0"/>
                <a:gd fmla="*/ 139168 w 139168" name="connsiteX1"/>
                <a:gd fmla="*/ 0 h 464000" name="connsiteY1"/>
                <a:gd fmla="*/ 139168 w 139168" name="connsiteX2"/>
                <a:gd fmla="*/ 464000 h 464000" name="connsiteY2"/>
                <a:gd fmla="*/ 0 w 139168" name="connsiteX3"/>
                <a:gd fmla="*/ 464000 h 464000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464000" w="139168">
                  <a:moveTo>
                    <a:pt x="0" y="0"/>
                  </a:moveTo>
                  <a:lnTo>
                    <a:pt x="139168" y="0"/>
                  </a:lnTo>
                  <a:lnTo>
                    <a:pt x="139168" y="464000"/>
                  </a:lnTo>
                  <a:lnTo>
                    <a:pt x="0" y="464000"/>
                  </a:ln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55" name="任意多边形: 形状 654"/>
            <p:cNvSpPr/>
            <p:nvPr/>
          </p:nvSpPr>
          <p:spPr>
            <a:xfrm>
              <a:off x="3208638" y="2783699"/>
              <a:ext cx="139168" cy="464000"/>
            </a:xfrm>
            <a:custGeom>
              <a:gdLst>
                <a:gd fmla="*/ 0 w 139168" name="connsiteX0"/>
                <a:gd fmla="*/ 0 h 464000" name="connsiteY0"/>
                <a:gd fmla="*/ 139168 w 139168" name="connsiteX1"/>
                <a:gd fmla="*/ 0 h 464000" name="connsiteY1"/>
                <a:gd fmla="*/ 139168 w 139168" name="connsiteX2"/>
                <a:gd fmla="*/ 464000 h 464000" name="connsiteY2"/>
                <a:gd fmla="*/ 0 w 139168" name="connsiteX3"/>
                <a:gd fmla="*/ 464000 h 464000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464000" w="139168">
                  <a:moveTo>
                    <a:pt x="0" y="0"/>
                  </a:moveTo>
                  <a:lnTo>
                    <a:pt x="139168" y="0"/>
                  </a:lnTo>
                  <a:lnTo>
                    <a:pt x="139168" y="464000"/>
                  </a:lnTo>
                  <a:lnTo>
                    <a:pt x="0" y="464000"/>
                  </a:ln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56" name="任意多边形: 形状 655"/>
            <p:cNvSpPr/>
            <p:nvPr/>
          </p:nvSpPr>
          <p:spPr>
            <a:xfrm>
              <a:off x="3747077" y="3592896"/>
              <a:ext cx="204371" cy="549727"/>
            </a:xfrm>
            <a:custGeom>
              <a:gdLst>
                <a:gd fmla="*/ 0 w 204371" name="connsiteX0"/>
                <a:gd fmla="*/ 0 h 549727" name="connsiteY0"/>
                <a:gd fmla="*/ 204372 w 204371" name="connsiteX1"/>
                <a:gd fmla="*/ 0 h 549727" name="connsiteY1"/>
                <a:gd fmla="*/ 204372 w 204371" name="connsiteX2"/>
                <a:gd fmla="*/ 549727 h 549727" name="connsiteY2"/>
                <a:gd fmla="*/ 0 w 204371" name="connsiteX3"/>
                <a:gd fmla="*/ 549727 h 549727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549727" w="204371">
                  <a:moveTo>
                    <a:pt x="0" y="0"/>
                  </a:moveTo>
                  <a:lnTo>
                    <a:pt x="204372" y="0"/>
                  </a:lnTo>
                  <a:lnTo>
                    <a:pt x="204372" y="549727"/>
                  </a:lnTo>
                  <a:lnTo>
                    <a:pt x="0" y="549727"/>
                  </a:ln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57" name="任意多边形: 形状 656"/>
            <p:cNvSpPr/>
            <p:nvPr/>
          </p:nvSpPr>
          <p:spPr>
            <a:xfrm rot="-4316080">
              <a:off x="2503085" y="2286540"/>
              <a:ext cx="463998" cy="139167"/>
            </a:xfrm>
            <a:custGeom>
              <a:gdLst>
                <a:gd fmla="*/ 0 w 463998" name="connsiteX0"/>
                <a:gd fmla="*/ 0 h 139167" name="connsiteY0"/>
                <a:gd fmla="*/ 463998 w 463998" name="connsiteX1"/>
                <a:gd fmla="*/ 0 h 139167" name="connsiteY1"/>
                <a:gd fmla="*/ 463998 w 463998" name="connsiteX2"/>
                <a:gd fmla="*/ 139168 h 139167" name="connsiteY2"/>
                <a:gd fmla="*/ 0 w 463998" name="connsiteX3"/>
                <a:gd fmla="*/ 139168 h 139167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139167" w="463998">
                  <a:moveTo>
                    <a:pt x="0" y="0"/>
                  </a:moveTo>
                  <a:lnTo>
                    <a:pt x="463998" y="0"/>
                  </a:lnTo>
                  <a:lnTo>
                    <a:pt x="463998" y="139168"/>
                  </a:lnTo>
                  <a:lnTo>
                    <a:pt x="0" y="139168"/>
                  </a:ln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58" name="任意多边形: 形状 657"/>
            <p:cNvSpPr/>
            <p:nvPr/>
          </p:nvSpPr>
          <p:spPr>
            <a:xfrm>
              <a:off x="3455952" y="3079086"/>
              <a:ext cx="436093" cy="167586"/>
            </a:xfrm>
            <a:custGeom>
              <a:gdLst>
                <a:gd fmla="*/ 407954 w 436093" name="connsiteX0"/>
                <a:gd fmla="*/ 0 h 167586" name="connsiteY0"/>
                <a:gd fmla="*/ 389719 w 436093" name="connsiteX1"/>
                <a:gd fmla="*/ 167586 h 167586" name="connsiteY1"/>
                <a:gd fmla="*/ 0 w 436093" name="connsiteX2"/>
                <a:gd fmla="*/ 167586 h 167586" name="connsiteY2"/>
                <a:gd fmla="*/ 0 w 436093" name="connsiteX3"/>
                <a:gd fmla="*/ 0 h 167586" name="connsiteY3"/>
                <a:gd fmla="*/ 407954 w 436093" name="connsiteX4"/>
                <a:gd fmla="*/ 0 h 167586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67586" w="436092">
                  <a:moveTo>
                    <a:pt x="407954" y="0"/>
                  </a:moveTo>
                  <a:cubicBezTo>
                    <a:pt x="407954" y="0"/>
                    <a:pt x="482077" y="95752"/>
                    <a:pt x="389719" y="167586"/>
                  </a:cubicBezTo>
                  <a:lnTo>
                    <a:pt x="0" y="167586"/>
                  </a:lnTo>
                  <a:cubicBezTo>
                    <a:pt x="0" y="167586"/>
                    <a:pt x="60782" y="49573"/>
                    <a:pt x="0" y="0"/>
                  </a:cubicBezTo>
                  <a:lnTo>
                    <a:pt x="407954" y="0"/>
                  </a:lnTo>
                  <a:close/>
                </a:path>
              </a:pathLst>
            </a:custGeom>
            <a:solidFill>
              <a:srgbClr val="FFFFFF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59" name="任意多边形: 形状 658"/>
            <p:cNvSpPr/>
            <p:nvPr/>
          </p:nvSpPr>
          <p:spPr>
            <a:xfrm>
              <a:off x="3446094" y="3069219"/>
              <a:ext cx="455638" cy="187244"/>
            </a:xfrm>
            <a:custGeom>
              <a:gdLst>
                <a:gd fmla="*/ 1491 w 455638" name="connsiteX0"/>
                <a:gd fmla="*/ 182585 h 187244" name="connsiteY0"/>
                <a:gd fmla="*/ 1096 w 455638" name="connsiteX1"/>
                <a:gd fmla="*/ 172954 h 187244" name="connsiteY1"/>
                <a:gd fmla="*/ 3623 w 455638" name="connsiteX2"/>
                <a:gd fmla="*/ 17524 h 187244" name="connsiteY2"/>
                <a:gd fmla="*/ 544 w 455638" name="connsiteX3"/>
                <a:gd fmla="*/ 6552 h 187244" name="connsiteY3"/>
                <a:gd fmla="*/ 9859 w 455638" name="connsiteX4"/>
                <a:gd fmla="*/ 0 h 187244" name="connsiteY4"/>
                <a:gd fmla="*/ 417733 w 455638" name="connsiteX5"/>
                <a:gd fmla="*/ 0 h 187244" name="connsiteY5"/>
                <a:gd fmla="*/ 425548 w 455638" name="connsiteX6"/>
                <a:gd fmla="*/ 3789 h 187244" name="connsiteY6"/>
                <a:gd fmla="*/ 405577 w 455638" name="connsiteX7"/>
                <a:gd fmla="*/ 185190 h 187244" name="connsiteY7"/>
                <a:gd fmla="*/ 399499 w 455638" name="connsiteX8"/>
                <a:gd fmla="*/ 187242 h 187244" name="connsiteY8"/>
                <a:gd fmla="*/ 9780 w 455638" name="connsiteX9"/>
                <a:gd fmla="*/ 187242 h 187244" name="connsiteY9"/>
                <a:gd fmla="*/ 1491 w 455638" name="connsiteX10"/>
                <a:gd fmla="*/ 182585 h 187244" name="connsiteY10"/>
                <a:gd fmla="*/ 412760 w 455638" name="connsiteX11"/>
                <a:gd fmla="*/ 19735 h 187244" name="connsiteY11"/>
                <a:gd fmla="*/ 32040 w 455638" name="connsiteX12"/>
                <a:gd fmla="*/ 19735 h 187244" name="connsiteY12"/>
                <a:gd fmla="*/ 25331 w 455638" name="connsiteX13"/>
                <a:gd fmla="*/ 167586 h 187244" name="connsiteY13"/>
                <a:gd fmla="*/ 396183 w 455638" name="connsiteX14"/>
                <a:gd fmla="*/ 167586 h 187244" name="connsiteY14"/>
                <a:gd fmla="*/ 412760 w 455638" name="connsiteX15"/>
                <a:gd fmla="*/ 19735 h 187244" name="connsiteY1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b="b" l="l" r="r" t="t"/>
              <a:pathLst>
                <a:path h="187244" w="455638">
                  <a:moveTo>
                    <a:pt x="1491" y="182585"/>
                  </a:moveTo>
                  <a:cubicBezTo>
                    <a:pt x="-324" y="179664"/>
                    <a:pt x="-403" y="175954"/>
                    <a:pt x="1096" y="172954"/>
                  </a:cubicBezTo>
                  <a:cubicBezTo>
                    <a:pt x="1649" y="171849"/>
                    <a:pt x="57537" y="61493"/>
                    <a:pt x="3623" y="17524"/>
                  </a:cubicBezTo>
                  <a:cubicBezTo>
                    <a:pt x="386" y="14919"/>
                    <a:pt x="-798" y="10499"/>
                    <a:pt x="544" y="6552"/>
                  </a:cubicBezTo>
                  <a:cubicBezTo>
                    <a:pt x="1965" y="2605"/>
                    <a:pt x="5675" y="0"/>
                    <a:pt x="9859" y="0"/>
                  </a:cubicBezTo>
                  <a:lnTo>
                    <a:pt x="417733" y="0"/>
                  </a:lnTo>
                  <a:cubicBezTo>
                    <a:pt x="420812" y="0"/>
                    <a:pt x="423654" y="1421"/>
                    <a:pt x="425548" y="3789"/>
                  </a:cubicBezTo>
                  <a:cubicBezTo>
                    <a:pt x="426338" y="4815"/>
                    <a:pt x="504566" y="108225"/>
                    <a:pt x="405577" y="185190"/>
                  </a:cubicBezTo>
                  <a:cubicBezTo>
                    <a:pt x="403840" y="186532"/>
                    <a:pt x="401709" y="187242"/>
                    <a:pt x="399499" y="187242"/>
                  </a:cubicBezTo>
                  <a:lnTo>
                    <a:pt x="9780" y="187242"/>
                  </a:lnTo>
                  <a:cubicBezTo>
                    <a:pt x="6464" y="187321"/>
                    <a:pt x="3307" y="185505"/>
                    <a:pt x="1491" y="182585"/>
                  </a:cubicBezTo>
                  <a:close/>
                  <a:moveTo>
                    <a:pt x="412760" y="19735"/>
                  </a:moveTo>
                  <a:lnTo>
                    <a:pt x="32040" y="19735"/>
                  </a:lnTo>
                  <a:cubicBezTo>
                    <a:pt x="62747" y="66150"/>
                    <a:pt x="38276" y="137195"/>
                    <a:pt x="25331" y="167586"/>
                  </a:cubicBezTo>
                  <a:lnTo>
                    <a:pt x="396183" y="167586"/>
                  </a:lnTo>
                  <a:cubicBezTo>
                    <a:pt x="466991" y="110040"/>
                    <a:pt x="424680" y="37259"/>
                    <a:pt x="412760" y="19735"/>
                  </a:cubicBez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60" name="任意多边形: 形状 659"/>
            <p:cNvSpPr/>
            <p:nvPr/>
          </p:nvSpPr>
          <p:spPr>
            <a:xfrm>
              <a:off x="3471740" y="3105531"/>
              <a:ext cx="339750" cy="19734"/>
            </a:xfrm>
            <a:custGeom>
              <a:gdLst>
                <a:gd fmla="*/ 9867 w 339750" name="connsiteX0"/>
                <a:gd fmla="*/ 19735 h 19734" name="connsiteY0"/>
                <a:gd fmla="*/ 329883 w 339750" name="connsiteX1"/>
                <a:gd fmla="*/ 19735 h 19734" name="connsiteY1"/>
                <a:gd fmla="*/ 339751 w 339750" name="connsiteX2"/>
                <a:gd fmla="*/ 9867 h 19734" name="connsiteY2"/>
                <a:gd fmla="*/ 329883 w 339750" name="connsiteX3"/>
                <a:gd fmla="*/ 0 h 19734" name="connsiteY3"/>
                <a:gd fmla="*/ 9867 w 339750" name="connsiteX4"/>
                <a:gd fmla="*/ 0 h 19734" name="connsiteY4"/>
                <a:gd fmla="*/ 0 w 339750" name="connsiteX5"/>
                <a:gd fmla="*/ 9867 h 19734" name="connsiteY5"/>
                <a:gd fmla="*/ 9867 w 339750" name="connsiteX6"/>
                <a:gd fmla="*/ 19735 h 19734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19734" w="339750">
                  <a:moveTo>
                    <a:pt x="9867" y="19735"/>
                  </a:moveTo>
                  <a:lnTo>
                    <a:pt x="329883" y="19735"/>
                  </a:lnTo>
                  <a:cubicBezTo>
                    <a:pt x="335330" y="19735"/>
                    <a:pt x="339751" y="15314"/>
                    <a:pt x="339751" y="9867"/>
                  </a:cubicBezTo>
                  <a:cubicBezTo>
                    <a:pt x="339751" y="4421"/>
                    <a:pt x="335330" y="0"/>
                    <a:pt x="329883" y="0"/>
                  </a:cubicBezTo>
                  <a:lnTo>
                    <a:pt x="9867" y="0"/>
                  </a:lnTo>
                  <a:cubicBezTo>
                    <a:pt x="4421" y="0"/>
                    <a:pt x="0" y="4421"/>
                    <a:pt x="0" y="9867"/>
                  </a:cubicBezTo>
                  <a:cubicBezTo>
                    <a:pt x="0" y="15314"/>
                    <a:pt x="4421" y="19735"/>
                    <a:pt x="9867" y="19735"/>
                  </a:cubicBez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61" name="任意多边形: 形状 660"/>
            <p:cNvSpPr/>
            <p:nvPr/>
          </p:nvSpPr>
          <p:spPr>
            <a:xfrm>
              <a:off x="3471740" y="3152973"/>
              <a:ext cx="339750" cy="19734"/>
            </a:xfrm>
            <a:custGeom>
              <a:gdLst>
                <a:gd fmla="*/ 9867 w 339750" name="connsiteX0"/>
                <a:gd fmla="*/ 19735 h 19734" name="connsiteY0"/>
                <a:gd fmla="*/ 329883 w 339750" name="connsiteX1"/>
                <a:gd fmla="*/ 19735 h 19734" name="connsiteY1"/>
                <a:gd fmla="*/ 339751 w 339750" name="connsiteX2"/>
                <a:gd fmla="*/ 9867 h 19734" name="connsiteY2"/>
                <a:gd fmla="*/ 329883 w 339750" name="connsiteX3"/>
                <a:gd fmla="*/ 0 h 19734" name="connsiteY3"/>
                <a:gd fmla="*/ 9867 w 339750" name="connsiteX4"/>
                <a:gd fmla="*/ 0 h 19734" name="connsiteY4"/>
                <a:gd fmla="*/ 0 w 339750" name="connsiteX5"/>
                <a:gd fmla="*/ 9867 h 19734" name="connsiteY5"/>
                <a:gd fmla="*/ 9867 w 339750" name="connsiteX6"/>
                <a:gd fmla="*/ 19735 h 19734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19734" w="339750">
                  <a:moveTo>
                    <a:pt x="9867" y="19735"/>
                  </a:moveTo>
                  <a:lnTo>
                    <a:pt x="329883" y="19735"/>
                  </a:lnTo>
                  <a:cubicBezTo>
                    <a:pt x="335330" y="19735"/>
                    <a:pt x="339751" y="15314"/>
                    <a:pt x="339751" y="9867"/>
                  </a:cubicBezTo>
                  <a:cubicBezTo>
                    <a:pt x="339751" y="4421"/>
                    <a:pt x="335330" y="0"/>
                    <a:pt x="329883" y="0"/>
                  </a:cubicBezTo>
                  <a:lnTo>
                    <a:pt x="9867" y="0"/>
                  </a:lnTo>
                  <a:cubicBezTo>
                    <a:pt x="4421" y="0"/>
                    <a:pt x="0" y="4421"/>
                    <a:pt x="0" y="9867"/>
                  </a:cubicBezTo>
                  <a:cubicBezTo>
                    <a:pt x="0" y="15314"/>
                    <a:pt x="4421" y="19735"/>
                    <a:pt x="9867" y="19735"/>
                  </a:cubicBez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62" name="任意多边形: 形状 661"/>
            <p:cNvSpPr/>
            <p:nvPr/>
          </p:nvSpPr>
          <p:spPr>
            <a:xfrm>
              <a:off x="3466056" y="3200415"/>
              <a:ext cx="345355" cy="19734"/>
            </a:xfrm>
            <a:custGeom>
              <a:gdLst>
                <a:gd fmla="*/ 9867 w 345355" name="connsiteX0"/>
                <a:gd fmla="*/ 19735 h 19734" name="connsiteY0"/>
                <a:gd fmla="*/ 335488 w 345355" name="connsiteX1"/>
                <a:gd fmla="*/ 19735 h 19734" name="connsiteY1"/>
                <a:gd fmla="*/ 345356 w 345355" name="connsiteX2"/>
                <a:gd fmla="*/ 9867 h 19734" name="connsiteY2"/>
                <a:gd fmla="*/ 335488 w 345355" name="connsiteX3"/>
                <a:gd fmla="*/ 0 h 19734" name="connsiteY3"/>
                <a:gd fmla="*/ 9867 w 345355" name="connsiteX4"/>
                <a:gd fmla="*/ 0 h 19734" name="connsiteY4"/>
                <a:gd fmla="*/ 0 w 345355" name="connsiteX5"/>
                <a:gd fmla="*/ 9867 h 19734" name="connsiteY5"/>
                <a:gd fmla="*/ 9867 w 345355" name="connsiteX6"/>
                <a:gd fmla="*/ 19735 h 19734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19734" w="345355">
                  <a:moveTo>
                    <a:pt x="9867" y="19735"/>
                  </a:moveTo>
                  <a:lnTo>
                    <a:pt x="335488" y="19735"/>
                  </a:lnTo>
                  <a:cubicBezTo>
                    <a:pt x="340935" y="19735"/>
                    <a:pt x="345356" y="15314"/>
                    <a:pt x="345356" y="9867"/>
                  </a:cubicBezTo>
                  <a:cubicBezTo>
                    <a:pt x="345356" y="4421"/>
                    <a:pt x="340935" y="0"/>
                    <a:pt x="335488" y="0"/>
                  </a:cubicBezTo>
                  <a:lnTo>
                    <a:pt x="9867" y="0"/>
                  </a:lnTo>
                  <a:cubicBezTo>
                    <a:pt x="4421" y="0"/>
                    <a:pt x="0" y="4421"/>
                    <a:pt x="0" y="9867"/>
                  </a:cubicBezTo>
                  <a:cubicBezTo>
                    <a:pt x="0" y="15314"/>
                    <a:pt x="4421" y="19735"/>
                    <a:pt x="9867" y="19735"/>
                  </a:cubicBez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63" name="任意多边形: 形状 662"/>
            <p:cNvSpPr/>
            <p:nvPr/>
          </p:nvSpPr>
          <p:spPr>
            <a:xfrm>
              <a:off x="3420667" y="2944654"/>
              <a:ext cx="436093" cy="125354"/>
            </a:xfrm>
            <a:custGeom>
              <a:gdLst>
                <a:gd fmla="*/ 407954 w 436093" name="connsiteX0"/>
                <a:gd fmla="*/ 0 h 125354" name="connsiteY0"/>
                <a:gd fmla="*/ 389719 w 436093" name="connsiteX1"/>
                <a:gd fmla="*/ 125354 h 125354" name="connsiteY1"/>
                <a:gd fmla="*/ 0 w 436093" name="connsiteX2"/>
                <a:gd fmla="*/ 125354 h 125354" name="connsiteY2"/>
                <a:gd fmla="*/ 0 w 436093" name="connsiteX3"/>
                <a:gd fmla="*/ 0 h 125354" name="connsiteY3"/>
                <a:gd fmla="*/ 407954 w 436093" name="connsiteX4"/>
                <a:gd fmla="*/ 0 h 125354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25354" w="436092">
                  <a:moveTo>
                    <a:pt x="407954" y="0"/>
                  </a:moveTo>
                  <a:cubicBezTo>
                    <a:pt x="407954" y="0"/>
                    <a:pt x="482077" y="53520"/>
                    <a:pt x="389719" y="125354"/>
                  </a:cubicBezTo>
                  <a:lnTo>
                    <a:pt x="0" y="125354"/>
                  </a:lnTo>
                  <a:cubicBezTo>
                    <a:pt x="0" y="125354"/>
                    <a:pt x="60782" y="49573"/>
                    <a:pt x="0" y="0"/>
                  </a:cubicBezTo>
                  <a:lnTo>
                    <a:pt x="407954" y="0"/>
                  </a:lnTo>
                  <a:close/>
                </a:path>
              </a:pathLst>
            </a:custGeom>
            <a:solidFill>
              <a:srgbClr val="FFFFFF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64" name="任意多边形: 形状 663"/>
            <p:cNvSpPr/>
            <p:nvPr/>
          </p:nvSpPr>
          <p:spPr>
            <a:xfrm>
              <a:off x="3410808" y="2934787"/>
              <a:ext cx="455712" cy="145088"/>
            </a:xfrm>
            <a:custGeom>
              <a:gdLst>
                <a:gd fmla="*/ 1017 w 455712" name="connsiteX0"/>
                <a:gd fmla="*/ 139484 h 145088" name="connsiteY0"/>
                <a:gd fmla="*/ 2202 w 455712" name="connsiteX1"/>
                <a:gd fmla="*/ 129064 h 145088" name="connsiteY1"/>
                <a:gd fmla="*/ 3623 w 455712" name="connsiteX2"/>
                <a:gd fmla="*/ 17524 h 145088" name="connsiteY2"/>
                <a:gd fmla="*/ 544 w 455712" name="connsiteX3"/>
                <a:gd fmla="*/ 6552 h 145088" name="connsiteY3"/>
                <a:gd fmla="*/ 9859 w 455712" name="connsiteX4"/>
                <a:gd fmla="*/ 0 h 145088" name="connsiteY4"/>
                <a:gd fmla="*/ 417733 w 455712" name="connsiteX5"/>
                <a:gd fmla="*/ 0 h 145088" name="connsiteY5"/>
                <a:gd fmla="*/ 423496 w 455712" name="connsiteX6"/>
                <a:gd fmla="*/ 1895 h 145088" name="connsiteY6"/>
                <a:gd fmla="*/ 455703 w 455712" name="connsiteX7"/>
                <a:gd fmla="*/ 61493 h 145088" name="connsiteY7"/>
                <a:gd fmla="*/ 405498 w 455712" name="connsiteX8"/>
                <a:gd fmla="*/ 143036 h 145088" name="connsiteY8"/>
                <a:gd fmla="*/ 399420 w 455712" name="connsiteX9"/>
                <a:gd fmla="*/ 145089 h 145088" name="connsiteY9"/>
                <a:gd fmla="*/ 9701 w 455712" name="connsiteX10"/>
                <a:gd fmla="*/ 145089 h 145088" name="connsiteY10"/>
                <a:gd fmla="*/ 1017 w 455712" name="connsiteX11"/>
                <a:gd fmla="*/ 139484 h 145088" name="connsiteY11"/>
                <a:gd fmla="*/ 436126 w 455712" name="connsiteX12"/>
                <a:gd fmla="*/ 61967 h 145088" name="connsiteY12"/>
                <a:gd fmla="*/ 414339 w 455712" name="connsiteX13"/>
                <a:gd fmla="*/ 19735 h 145088" name="connsiteY13"/>
                <a:gd fmla="*/ 32751 w 455712" name="connsiteX14"/>
                <a:gd fmla="*/ 19735 h 145088" name="connsiteY14"/>
                <a:gd fmla="*/ 28567 w 455712" name="connsiteX15"/>
                <a:gd fmla="*/ 125354 h 145088" name="connsiteY15"/>
                <a:gd fmla="*/ 396183 w 455712" name="connsiteX16"/>
                <a:gd fmla="*/ 125354 h 145088" name="connsiteY16"/>
                <a:gd fmla="*/ 436126 w 455712" name="connsiteX17"/>
                <a:gd fmla="*/ 61967 h 145088" name="connsiteY1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b="b" l="l" r="r" t="t"/>
              <a:pathLst>
                <a:path h="145088" w="455712">
                  <a:moveTo>
                    <a:pt x="1017" y="139484"/>
                  </a:moveTo>
                  <a:cubicBezTo>
                    <a:pt x="-640" y="136090"/>
                    <a:pt x="-167" y="131985"/>
                    <a:pt x="2202" y="129064"/>
                  </a:cubicBezTo>
                  <a:cubicBezTo>
                    <a:pt x="4412" y="126301"/>
                    <a:pt x="56274" y="60388"/>
                    <a:pt x="3623" y="17524"/>
                  </a:cubicBezTo>
                  <a:cubicBezTo>
                    <a:pt x="386" y="14919"/>
                    <a:pt x="-798" y="10499"/>
                    <a:pt x="544" y="6552"/>
                  </a:cubicBezTo>
                  <a:cubicBezTo>
                    <a:pt x="1965" y="2605"/>
                    <a:pt x="5675" y="0"/>
                    <a:pt x="9859" y="0"/>
                  </a:cubicBezTo>
                  <a:lnTo>
                    <a:pt x="417733" y="0"/>
                  </a:lnTo>
                  <a:cubicBezTo>
                    <a:pt x="419786" y="0"/>
                    <a:pt x="421838" y="632"/>
                    <a:pt x="423496" y="1895"/>
                  </a:cubicBezTo>
                  <a:cubicBezTo>
                    <a:pt x="424759" y="2842"/>
                    <a:pt x="455071" y="25102"/>
                    <a:pt x="455703" y="61493"/>
                  </a:cubicBezTo>
                  <a:cubicBezTo>
                    <a:pt x="456176" y="89358"/>
                    <a:pt x="439284" y="116750"/>
                    <a:pt x="405498" y="143036"/>
                  </a:cubicBezTo>
                  <a:cubicBezTo>
                    <a:pt x="403761" y="144378"/>
                    <a:pt x="401630" y="145089"/>
                    <a:pt x="399420" y="145089"/>
                  </a:cubicBezTo>
                  <a:lnTo>
                    <a:pt x="9701" y="145089"/>
                  </a:lnTo>
                  <a:cubicBezTo>
                    <a:pt x="6149" y="145089"/>
                    <a:pt x="2675" y="142879"/>
                    <a:pt x="1017" y="139484"/>
                  </a:cubicBezTo>
                  <a:close/>
                  <a:moveTo>
                    <a:pt x="436126" y="61967"/>
                  </a:moveTo>
                  <a:cubicBezTo>
                    <a:pt x="435810" y="40495"/>
                    <a:pt x="420259" y="24945"/>
                    <a:pt x="414339" y="19735"/>
                  </a:cubicBezTo>
                  <a:lnTo>
                    <a:pt x="32751" y="19735"/>
                  </a:lnTo>
                  <a:cubicBezTo>
                    <a:pt x="57537" y="54704"/>
                    <a:pt x="45065" y="97252"/>
                    <a:pt x="28567" y="125354"/>
                  </a:cubicBezTo>
                  <a:lnTo>
                    <a:pt x="396183" y="125354"/>
                  </a:lnTo>
                  <a:cubicBezTo>
                    <a:pt x="422943" y="103883"/>
                    <a:pt x="436363" y="82570"/>
                    <a:pt x="436126" y="61967"/>
                  </a:cubicBez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65" name="任意多边形: 形状 664"/>
            <p:cNvSpPr/>
            <p:nvPr/>
          </p:nvSpPr>
          <p:spPr>
            <a:xfrm>
              <a:off x="3436454" y="2976308"/>
              <a:ext cx="339750" cy="19734"/>
            </a:xfrm>
            <a:custGeom>
              <a:gdLst>
                <a:gd fmla="*/ 9867 w 339750" name="connsiteX0"/>
                <a:gd fmla="*/ 19735 h 19734" name="connsiteY0"/>
                <a:gd fmla="*/ 329883 w 339750" name="connsiteX1"/>
                <a:gd fmla="*/ 19735 h 19734" name="connsiteY1"/>
                <a:gd fmla="*/ 339751 w 339750" name="connsiteX2"/>
                <a:gd fmla="*/ 9867 h 19734" name="connsiteY2"/>
                <a:gd fmla="*/ 329883 w 339750" name="connsiteX3"/>
                <a:gd fmla="*/ 0 h 19734" name="connsiteY3"/>
                <a:gd fmla="*/ 9867 w 339750" name="connsiteX4"/>
                <a:gd fmla="*/ 0 h 19734" name="connsiteY4"/>
                <a:gd fmla="*/ 0 w 339750" name="connsiteX5"/>
                <a:gd fmla="*/ 9867 h 19734" name="connsiteY5"/>
                <a:gd fmla="*/ 9867 w 339750" name="connsiteX6"/>
                <a:gd fmla="*/ 19735 h 19734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19734" w="339750">
                  <a:moveTo>
                    <a:pt x="9867" y="19735"/>
                  </a:moveTo>
                  <a:lnTo>
                    <a:pt x="329883" y="19735"/>
                  </a:lnTo>
                  <a:cubicBezTo>
                    <a:pt x="335330" y="19735"/>
                    <a:pt x="339751" y="15314"/>
                    <a:pt x="339751" y="9867"/>
                  </a:cubicBezTo>
                  <a:cubicBezTo>
                    <a:pt x="339751" y="4421"/>
                    <a:pt x="335330" y="0"/>
                    <a:pt x="329883" y="0"/>
                  </a:cubicBezTo>
                  <a:lnTo>
                    <a:pt x="9867" y="0"/>
                  </a:lnTo>
                  <a:cubicBezTo>
                    <a:pt x="4421" y="0"/>
                    <a:pt x="0" y="4421"/>
                    <a:pt x="0" y="9867"/>
                  </a:cubicBezTo>
                  <a:cubicBezTo>
                    <a:pt x="0" y="15314"/>
                    <a:pt x="4421" y="19735"/>
                    <a:pt x="9867" y="19735"/>
                  </a:cubicBez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66" name="任意多边形: 形状 665"/>
            <p:cNvSpPr/>
            <p:nvPr/>
          </p:nvSpPr>
          <p:spPr>
            <a:xfrm>
              <a:off x="3430771" y="3023750"/>
              <a:ext cx="345355" cy="19734"/>
            </a:xfrm>
            <a:custGeom>
              <a:gdLst>
                <a:gd fmla="*/ 9867 w 345355" name="connsiteX0"/>
                <a:gd fmla="*/ 19735 h 19734" name="connsiteY0"/>
                <a:gd fmla="*/ 335488 w 345355" name="connsiteX1"/>
                <a:gd fmla="*/ 19735 h 19734" name="connsiteY1"/>
                <a:gd fmla="*/ 345356 w 345355" name="connsiteX2"/>
                <a:gd fmla="*/ 9867 h 19734" name="connsiteY2"/>
                <a:gd fmla="*/ 335488 w 345355" name="connsiteX3"/>
                <a:gd fmla="*/ 0 h 19734" name="connsiteY3"/>
                <a:gd fmla="*/ 9867 w 345355" name="connsiteX4"/>
                <a:gd fmla="*/ 0 h 19734" name="connsiteY4"/>
                <a:gd fmla="*/ 0 w 345355" name="connsiteX5"/>
                <a:gd fmla="*/ 9867 h 19734" name="connsiteY5"/>
                <a:gd fmla="*/ 9867 w 345355" name="connsiteX6"/>
                <a:gd fmla="*/ 19735 h 19734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19734" w="345355">
                  <a:moveTo>
                    <a:pt x="9867" y="19735"/>
                  </a:moveTo>
                  <a:lnTo>
                    <a:pt x="335488" y="19735"/>
                  </a:lnTo>
                  <a:cubicBezTo>
                    <a:pt x="340935" y="19735"/>
                    <a:pt x="345356" y="15314"/>
                    <a:pt x="345356" y="9867"/>
                  </a:cubicBezTo>
                  <a:cubicBezTo>
                    <a:pt x="345356" y="4421"/>
                    <a:pt x="340935" y="0"/>
                    <a:pt x="335488" y="0"/>
                  </a:cubicBezTo>
                  <a:lnTo>
                    <a:pt x="9867" y="0"/>
                  </a:lnTo>
                  <a:cubicBezTo>
                    <a:pt x="4421" y="0"/>
                    <a:pt x="0" y="4421"/>
                    <a:pt x="0" y="9867"/>
                  </a:cubicBezTo>
                  <a:cubicBezTo>
                    <a:pt x="0" y="15393"/>
                    <a:pt x="4421" y="19735"/>
                    <a:pt x="9867" y="19735"/>
                  </a:cubicBez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67" name="任意多边形: 形状 666"/>
            <p:cNvSpPr/>
            <p:nvPr/>
          </p:nvSpPr>
          <p:spPr>
            <a:xfrm>
              <a:off x="3810780" y="4015849"/>
              <a:ext cx="77043" cy="77043"/>
            </a:xfrm>
            <a:custGeom>
              <a:gdLst>
                <a:gd fmla="*/ 0 w 77043" name="connsiteX0"/>
                <a:gd fmla="*/ 38522 h 77043" name="connsiteY0"/>
                <a:gd fmla="*/ 38522 w 77043" name="connsiteX1"/>
                <a:gd fmla="*/ 77044 h 77043" name="connsiteY1"/>
                <a:gd fmla="*/ 77044 w 77043" name="connsiteX2"/>
                <a:gd fmla="*/ 38522 h 77043" name="connsiteY2"/>
                <a:gd fmla="*/ 38522 w 77043" name="connsiteX3"/>
                <a:gd fmla="*/ 0 h 77043" name="connsiteY3"/>
                <a:gd fmla="*/ 0 w 77043" name="connsiteX4"/>
                <a:gd fmla="*/ 38522 h 77043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77043" w="77043">
                  <a:moveTo>
                    <a:pt x="0" y="38522"/>
                  </a:moveTo>
                  <a:cubicBezTo>
                    <a:pt x="0" y="59756"/>
                    <a:pt x="17209" y="77044"/>
                    <a:pt x="38522" y="77044"/>
                  </a:cubicBezTo>
                  <a:cubicBezTo>
                    <a:pt x="59756" y="77044"/>
                    <a:pt x="77044" y="59835"/>
                    <a:pt x="77044" y="38522"/>
                  </a:cubicBezTo>
                  <a:cubicBezTo>
                    <a:pt x="77044" y="17288"/>
                    <a:pt x="59835" y="0"/>
                    <a:pt x="38522" y="0"/>
                  </a:cubicBezTo>
                  <a:cubicBezTo>
                    <a:pt x="17209" y="79"/>
                    <a:pt x="0" y="17288"/>
                    <a:pt x="0" y="38522"/>
                  </a:cubicBezTo>
                  <a:close/>
                </a:path>
              </a:pathLst>
            </a:custGeom>
            <a:solidFill>
              <a:srgbClr val="FFFFFF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68" name="任意多边形: 形状 667"/>
            <p:cNvSpPr/>
            <p:nvPr/>
          </p:nvSpPr>
          <p:spPr>
            <a:xfrm>
              <a:off x="3800913" y="4005981"/>
              <a:ext cx="96778" cy="96778"/>
            </a:xfrm>
            <a:custGeom>
              <a:gdLst>
                <a:gd fmla="*/ 0 w 96778" name="connsiteX0"/>
                <a:gd fmla="*/ 48389 h 96778" name="connsiteY0"/>
                <a:gd fmla="*/ 48389 w 96778" name="connsiteX1"/>
                <a:gd fmla="*/ 0 h 96778" name="connsiteY1"/>
                <a:gd fmla="*/ 96779 w 96778" name="connsiteX2"/>
                <a:gd fmla="*/ 48389 h 96778" name="connsiteY2"/>
                <a:gd fmla="*/ 48389 w 96778" name="connsiteX3"/>
                <a:gd fmla="*/ 96779 h 96778" name="connsiteY3"/>
                <a:gd fmla="*/ 0 w 96778" name="connsiteX4"/>
                <a:gd fmla="*/ 48389 h 96778" name="connsiteY4"/>
                <a:gd fmla="*/ 19735 w 96778" name="connsiteX5"/>
                <a:gd fmla="*/ 48389 h 96778" name="connsiteY5"/>
                <a:gd fmla="*/ 48389 w 96778" name="connsiteX6"/>
                <a:gd fmla="*/ 77044 h 96778" name="connsiteY6"/>
                <a:gd fmla="*/ 77044 w 96778" name="connsiteX7"/>
                <a:gd fmla="*/ 48389 h 96778" name="connsiteY7"/>
                <a:gd fmla="*/ 48389 w 96778" name="connsiteX8"/>
                <a:gd fmla="*/ 19735 h 96778" name="connsiteY8"/>
                <a:gd fmla="*/ 19735 w 96778" name="connsiteX9"/>
                <a:gd fmla="*/ 48389 h 96778" name="connsiteY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b="b" l="l" r="r" t="t"/>
              <a:pathLst>
                <a:path h="96778" w="96778">
                  <a:moveTo>
                    <a:pt x="0" y="48389"/>
                  </a:moveTo>
                  <a:cubicBezTo>
                    <a:pt x="0" y="21708"/>
                    <a:pt x="21708" y="0"/>
                    <a:pt x="48389" y="0"/>
                  </a:cubicBezTo>
                  <a:cubicBezTo>
                    <a:pt x="75071" y="0"/>
                    <a:pt x="96779" y="21708"/>
                    <a:pt x="96779" y="48389"/>
                  </a:cubicBezTo>
                  <a:cubicBezTo>
                    <a:pt x="96779" y="75071"/>
                    <a:pt x="75071" y="96779"/>
                    <a:pt x="48389" y="96779"/>
                  </a:cubicBezTo>
                  <a:cubicBezTo>
                    <a:pt x="21708" y="96779"/>
                    <a:pt x="0" y="75071"/>
                    <a:pt x="0" y="48389"/>
                  </a:cubicBezTo>
                  <a:close/>
                  <a:moveTo>
                    <a:pt x="19735" y="48389"/>
                  </a:moveTo>
                  <a:cubicBezTo>
                    <a:pt x="19735" y="64177"/>
                    <a:pt x="32602" y="77044"/>
                    <a:pt x="48389" y="77044"/>
                  </a:cubicBezTo>
                  <a:cubicBezTo>
                    <a:pt x="64177" y="77044"/>
                    <a:pt x="77044" y="64177"/>
                    <a:pt x="77044" y="48389"/>
                  </a:cubicBezTo>
                  <a:cubicBezTo>
                    <a:pt x="77044" y="32602"/>
                    <a:pt x="64177" y="19735"/>
                    <a:pt x="48389" y="19735"/>
                  </a:cubicBezTo>
                  <a:cubicBezTo>
                    <a:pt x="32523" y="19814"/>
                    <a:pt x="19735" y="32681"/>
                    <a:pt x="19735" y="48389"/>
                  </a:cubicBez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69" name="任意多边形: 形状 668"/>
            <p:cNvSpPr/>
            <p:nvPr/>
          </p:nvSpPr>
          <p:spPr>
            <a:xfrm>
              <a:off x="3603093" y="4015849"/>
              <a:ext cx="77043" cy="77043"/>
            </a:xfrm>
            <a:custGeom>
              <a:gdLst>
                <a:gd fmla="*/ 0 w 77043" name="connsiteX0"/>
                <a:gd fmla="*/ 38522 h 77043" name="connsiteY0"/>
                <a:gd fmla="*/ 38522 w 77043" name="connsiteX1"/>
                <a:gd fmla="*/ 77044 h 77043" name="connsiteY1"/>
                <a:gd fmla="*/ 77044 w 77043" name="connsiteX2"/>
                <a:gd fmla="*/ 38522 h 77043" name="connsiteY2"/>
                <a:gd fmla="*/ 38522 w 77043" name="connsiteX3"/>
                <a:gd fmla="*/ 0 h 77043" name="connsiteY3"/>
                <a:gd fmla="*/ 0 w 77043" name="connsiteX4"/>
                <a:gd fmla="*/ 38522 h 77043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77043" w="77043">
                  <a:moveTo>
                    <a:pt x="0" y="38522"/>
                  </a:moveTo>
                  <a:cubicBezTo>
                    <a:pt x="0" y="59756"/>
                    <a:pt x="17209" y="77044"/>
                    <a:pt x="38522" y="77044"/>
                  </a:cubicBezTo>
                  <a:cubicBezTo>
                    <a:pt x="59756" y="77044"/>
                    <a:pt x="77044" y="59835"/>
                    <a:pt x="77044" y="38522"/>
                  </a:cubicBezTo>
                  <a:cubicBezTo>
                    <a:pt x="77044" y="17288"/>
                    <a:pt x="59835" y="0"/>
                    <a:pt x="38522" y="0"/>
                  </a:cubicBezTo>
                  <a:cubicBezTo>
                    <a:pt x="17209" y="79"/>
                    <a:pt x="0" y="17288"/>
                    <a:pt x="0" y="38522"/>
                  </a:cubicBezTo>
                  <a:close/>
                </a:path>
              </a:pathLst>
            </a:custGeom>
            <a:solidFill>
              <a:srgbClr val="FFFFFF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70" name="任意多边形: 形状 669"/>
            <p:cNvSpPr/>
            <p:nvPr/>
          </p:nvSpPr>
          <p:spPr>
            <a:xfrm>
              <a:off x="3593226" y="4005981"/>
              <a:ext cx="96778" cy="96778"/>
            </a:xfrm>
            <a:custGeom>
              <a:gdLst>
                <a:gd fmla="*/ 0 w 96778" name="connsiteX0"/>
                <a:gd fmla="*/ 48389 h 96778" name="connsiteY0"/>
                <a:gd fmla="*/ 48389 w 96778" name="connsiteX1"/>
                <a:gd fmla="*/ 0 h 96778" name="connsiteY1"/>
                <a:gd fmla="*/ 96779 w 96778" name="connsiteX2"/>
                <a:gd fmla="*/ 48389 h 96778" name="connsiteY2"/>
                <a:gd fmla="*/ 48389 w 96778" name="connsiteX3"/>
                <a:gd fmla="*/ 96779 h 96778" name="connsiteY3"/>
                <a:gd fmla="*/ 0 w 96778" name="connsiteX4"/>
                <a:gd fmla="*/ 48389 h 96778" name="connsiteY4"/>
                <a:gd fmla="*/ 19735 w 96778" name="connsiteX5"/>
                <a:gd fmla="*/ 48389 h 96778" name="connsiteY5"/>
                <a:gd fmla="*/ 48389 w 96778" name="connsiteX6"/>
                <a:gd fmla="*/ 77044 h 96778" name="connsiteY6"/>
                <a:gd fmla="*/ 77044 w 96778" name="connsiteX7"/>
                <a:gd fmla="*/ 48389 h 96778" name="connsiteY7"/>
                <a:gd fmla="*/ 48389 w 96778" name="connsiteX8"/>
                <a:gd fmla="*/ 19735 h 96778" name="connsiteY8"/>
                <a:gd fmla="*/ 19735 w 96778" name="connsiteX9"/>
                <a:gd fmla="*/ 48389 h 96778" name="connsiteY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b="b" l="l" r="r" t="t"/>
              <a:pathLst>
                <a:path h="96778" w="96778">
                  <a:moveTo>
                    <a:pt x="0" y="48389"/>
                  </a:moveTo>
                  <a:cubicBezTo>
                    <a:pt x="0" y="21708"/>
                    <a:pt x="21708" y="0"/>
                    <a:pt x="48389" y="0"/>
                  </a:cubicBezTo>
                  <a:cubicBezTo>
                    <a:pt x="75071" y="0"/>
                    <a:pt x="96779" y="21708"/>
                    <a:pt x="96779" y="48389"/>
                  </a:cubicBezTo>
                  <a:cubicBezTo>
                    <a:pt x="96779" y="75071"/>
                    <a:pt x="75071" y="96779"/>
                    <a:pt x="48389" y="96779"/>
                  </a:cubicBezTo>
                  <a:cubicBezTo>
                    <a:pt x="21708" y="96779"/>
                    <a:pt x="0" y="75071"/>
                    <a:pt x="0" y="48389"/>
                  </a:cubicBezTo>
                  <a:close/>
                  <a:moveTo>
                    <a:pt x="19735" y="48389"/>
                  </a:moveTo>
                  <a:cubicBezTo>
                    <a:pt x="19735" y="64177"/>
                    <a:pt x="32602" y="77044"/>
                    <a:pt x="48389" y="77044"/>
                  </a:cubicBezTo>
                  <a:cubicBezTo>
                    <a:pt x="64177" y="77044"/>
                    <a:pt x="77044" y="64177"/>
                    <a:pt x="77044" y="48389"/>
                  </a:cubicBezTo>
                  <a:cubicBezTo>
                    <a:pt x="77044" y="32602"/>
                    <a:pt x="64177" y="19735"/>
                    <a:pt x="48389" y="19735"/>
                  </a:cubicBezTo>
                  <a:cubicBezTo>
                    <a:pt x="32523" y="19814"/>
                    <a:pt x="19735" y="32681"/>
                    <a:pt x="19735" y="48389"/>
                  </a:cubicBez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71" name="任意多边形: 形状 670"/>
            <p:cNvSpPr/>
            <p:nvPr/>
          </p:nvSpPr>
          <p:spPr>
            <a:xfrm>
              <a:off x="3606251" y="3633234"/>
              <a:ext cx="67729" cy="288362"/>
            </a:xfrm>
            <a:custGeom>
              <a:gdLst>
                <a:gd fmla="*/ 0 w 67729" name="connsiteX0"/>
                <a:gd fmla="*/ 0 h 288362" name="connsiteY0"/>
                <a:gd fmla="*/ 67729 w 67729" name="connsiteX1"/>
                <a:gd fmla="*/ 0 h 288362" name="connsiteY1"/>
                <a:gd fmla="*/ 67729 w 67729" name="connsiteX2"/>
                <a:gd fmla="*/ 288362 h 288362" name="connsiteY2"/>
                <a:gd fmla="*/ 0 w 67729" name="connsiteX3"/>
                <a:gd fmla="*/ 288362 h 288362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288362" w="67729">
                  <a:moveTo>
                    <a:pt x="0" y="0"/>
                  </a:moveTo>
                  <a:lnTo>
                    <a:pt x="67729" y="0"/>
                  </a:lnTo>
                  <a:lnTo>
                    <a:pt x="67729" y="288362"/>
                  </a:lnTo>
                  <a:lnTo>
                    <a:pt x="0" y="288362"/>
                  </a:lnTo>
                  <a:close/>
                </a:path>
              </a:pathLst>
            </a:custGeom>
            <a:solidFill>
              <a:srgbClr val="FFFFFF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72" name="任意多边形: 形状 671"/>
            <p:cNvSpPr/>
            <p:nvPr/>
          </p:nvSpPr>
          <p:spPr>
            <a:xfrm>
              <a:off x="3596384" y="3623288"/>
              <a:ext cx="87463" cy="308096"/>
            </a:xfrm>
            <a:custGeom>
              <a:gdLst>
                <a:gd fmla="*/ 0 w 87463" name="connsiteX0"/>
                <a:gd fmla="*/ 298229 h 308096" name="connsiteY0"/>
                <a:gd fmla="*/ 0 w 87463" name="connsiteX1"/>
                <a:gd fmla="*/ 9867 h 308096" name="connsiteY1"/>
                <a:gd fmla="*/ 9867 w 87463" name="connsiteX2"/>
                <a:gd fmla="*/ 0 h 308096" name="connsiteY2"/>
                <a:gd fmla="*/ 77597 w 87463" name="connsiteX3"/>
                <a:gd fmla="*/ 0 h 308096" name="connsiteY3"/>
                <a:gd fmla="*/ 87464 w 87463" name="connsiteX4"/>
                <a:gd fmla="*/ 9867 h 308096" name="connsiteY4"/>
                <a:gd fmla="*/ 87464 w 87463" name="connsiteX5"/>
                <a:gd fmla="*/ 298229 h 308096" name="connsiteY5"/>
                <a:gd fmla="*/ 77597 w 87463" name="connsiteX6"/>
                <a:gd fmla="*/ 308097 h 308096" name="connsiteY6"/>
                <a:gd fmla="*/ 9867 w 87463" name="connsiteX7"/>
                <a:gd fmla="*/ 308097 h 308096" name="connsiteY7"/>
                <a:gd fmla="*/ 0 w 87463" name="connsiteX8"/>
                <a:gd fmla="*/ 298229 h 308096" name="connsiteY8"/>
                <a:gd fmla="*/ 67808 w 87463" name="connsiteX9"/>
                <a:gd fmla="*/ 19814 h 308096" name="connsiteY9"/>
                <a:gd fmla="*/ 19814 w 87463" name="connsiteX10"/>
                <a:gd fmla="*/ 19814 h 308096" name="connsiteY10"/>
                <a:gd fmla="*/ 19814 w 87463" name="connsiteX11"/>
                <a:gd fmla="*/ 288441 h 308096" name="connsiteY11"/>
                <a:gd fmla="*/ 67808 w 87463" name="connsiteX12"/>
                <a:gd fmla="*/ 288441 h 308096" name="connsiteY12"/>
                <a:gd fmla="*/ 67808 w 87463" name="connsiteX13"/>
                <a:gd fmla="*/ 19814 h 308096" name="connsiteY1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b="b" l="l" r="r" t="t"/>
              <a:pathLst>
                <a:path h="308096" w="87463">
                  <a:moveTo>
                    <a:pt x="0" y="298229"/>
                  </a:moveTo>
                  <a:lnTo>
                    <a:pt x="0" y="9867"/>
                  </a:lnTo>
                  <a:cubicBezTo>
                    <a:pt x="0" y="4421"/>
                    <a:pt x="4421" y="0"/>
                    <a:pt x="9867" y="0"/>
                  </a:cubicBezTo>
                  <a:lnTo>
                    <a:pt x="77597" y="0"/>
                  </a:lnTo>
                  <a:cubicBezTo>
                    <a:pt x="83043" y="0"/>
                    <a:pt x="87464" y="4421"/>
                    <a:pt x="87464" y="9867"/>
                  </a:cubicBezTo>
                  <a:lnTo>
                    <a:pt x="87464" y="298229"/>
                  </a:lnTo>
                  <a:cubicBezTo>
                    <a:pt x="87464" y="303676"/>
                    <a:pt x="83043" y="308097"/>
                    <a:pt x="77597" y="308097"/>
                  </a:cubicBezTo>
                  <a:lnTo>
                    <a:pt x="9867" y="308097"/>
                  </a:lnTo>
                  <a:cubicBezTo>
                    <a:pt x="4421" y="308097"/>
                    <a:pt x="0" y="303676"/>
                    <a:pt x="0" y="298229"/>
                  </a:cubicBezTo>
                  <a:close/>
                  <a:moveTo>
                    <a:pt x="67808" y="19814"/>
                  </a:moveTo>
                  <a:lnTo>
                    <a:pt x="19814" y="19814"/>
                  </a:lnTo>
                  <a:lnTo>
                    <a:pt x="19814" y="288441"/>
                  </a:lnTo>
                  <a:lnTo>
                    <a:pt x="67808" y="288441"/>
                  </a:lnTo>
                  <a:lnTo>
                    <a:pt x="67808" y="19814"/>
                  </a:ln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73" name="任意多边形: 形状 672"/>
            <p:cNvSpPr/>
            <p:nvPr/>
          </p:nvSpPr>
          <p:spPr>
            <a:xfrm>
              <a:off x="3124727" y="3630945"/>
              <a:ext cx="88568" cy="288362"/>
            </a:xfrm>
            <a:custGeom>
              <a:gdLst>
                <a:gd fmla="*/ 0 w 88568" name="connsiteX0"/>
                <a:gd fmla="*/ 0 h 288362" name="connsiteY0"/>
                <a:gd fmla="*/ 88569 w 88568" name="connsiteX1"/>
                <a:gd fmla="*/ 0 h 288362" name="connsiteY1"/>
                <a:gd fmla="*/ 88569 w 88568" name="connsiteX2"/>
                <a:gd fmla="*/ 288362 h 288362" name="connsiteY2"/>
                <a:gd fmla="*/ 0 w 88568" name="connsiteX3"/>
                <a:gd fmla="*/ 288362 h 288362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288362" w="88568">
                  <a:moveTo>
                    <a:pt x="0" y="0"/>
                  </a:moveTo>
                  <a:lnTo>
                    <a:pt x="88569" y="0"/>
                  </a:lnTo>
                  <a:lnTo>
                    <a:pt x="88569" y="288362"/>
                  </a:lnTo>
                  <a:lnTo>
                    <a:pt x="0" y="288362"/>
                  </a:lnTo>
                  <a:close/>
                </a:path>
              </a:pathLst>
            </a:custGeom>
            <a:solidFill>
              <a:srgbClr val="FFFFFF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74" name="任意多边形: 形状 673"/>
            <p:cNvSpPr/>
            <p:nvPr/>
          </p:nvSpPr>
          <p:spPr>
            <a:xfrm>
              <a:off x="3114859" y="3621077"/>
              <a:ext cx="108303" cy="308096"/>
            </a:xfrm>
            <a:custGeom>
              <a:gdLst>
                <a:gd fmla="*/ 0 w 108303" name="connsiteX0"/>
                <a:gd fmla="*/ 298229 h 308096" name="connsiteY0"/>
                <a:gd fmla="*/ 0 w 108303" name="connsiteX1"/>
                <a:gd fmla="*/ 9867 h 308096" name="connsiteY1"/>
                <a:gd fmla="*/ 9867 w 108303" name="connsiteX2"/>
                <a:gd fmla="*/ 0 h 308096" name="connsiteY2"/>
                <a:gd fmla="*/ 98436 w 108303" name="connsiteX3"/>
                <a:gd fmla="*/ 0 h 308096" name="connsiteY3"/>
                <a:gd fmla="*/ 108304 w 108303" name="connsiteX4"/>
                <a:gd fmla="*/ 9867 h 308096" name="connsiteY4"/>
                <a:gd fmla="*/ 108304 w 108303" name="connsiteX5"/>
                <a:gd fmla="*/ 298229 h 308096" name="connsiteY5"/>
                <a:gd fmla="*/ 98436 w 108303" name="connsiteX6"/>
                <a:gd fmla="*/ 308097 h 308096" name="connsiteY6"/>
                <a:gd fmla="*/ 9867 w 108303" name="connsiteX7"/>
                <a:gd fmla="*/ 308097 h 308096" name="connsiteY7"/>
                <a:gd fmla="*/ 0 w 108303" name="connsiteX8"/>
                <a:gd fmla="*/ 298229 h 308096" name="connsiteY8"/>
                <a:gd fmla="*/ 88569 w 108303" name="connsiteX9"/>
                <a:gd fmla="*/ 19735 h 308096" name="connsiteY9"/>
                <a:gd fmla="*/ 19735 w 108303" name="connsiteX10"/>
                <a:gd fmla="*/ 19735 h 308096" name="connsiteY10"/>
                <a:gd fmla="*/ 19735 w 108303" name="connsiteX11"/>
                <a:gd fmla="*/ 288362 h 308096" name="connsiteY11"/>
                <a:gd fmla="*/ 88569 w 108303" name="connsiteX12"/>
                <a:gd fmla="*/ 288362 h 308096" name="connsiteY12"/>
                <a:gd fmla="*/ 88569 w 108303" name="connsiteX13"/>
                <a:gd fmla="*/ 19735 h 308096" name="connsiteY1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b="b" l="l" r="r" t="t"/>
              <a:pathLst>
                <a:path h="308096" w="108303">
                  <a:moveTo>
                    <a:pt x="0" y="298229"/>
                  </a:moveTo>
                  <a:lnTo>
                    <a:pt x="0" y="9867"/>
                  </a:lnTo>
                  <a:cubicBezTo>
                    <a:pt x="0" y="4421"/>
                    <a:pt x="4421" y="0"/>
                    <a:pt x="9867" y="0"/>
                  </a:cubicBezTo>
                  <a:lnTo>
                    <a:pt x="98436" y="0"/>
                  </a:lnTo>
                  <a:cubicBezTo>
                    <a:pt x="103883" y="0"/>
                    <a:pt x="108304" y="4421"/>
                    <a:pt x="108304" y="9867"/>
                  </a:cubicBezTo>
                  <a:lnTo>
                    <a:pt x="108304" y="298229"/>
                  </a:lnTo>
                  <a:cubicBezTo>
                    <a:pt x="108304" y="303676"/>
                    <a:pt x="103883" y="308097"/>
                    <a:pt x="98436" y="308097"/>
                  </a:cubicBezTo>
                  <a:lnTo>
                    <a:pt x="9867" y="308097"/>
                  </a:lnTo>
                  <a:cubicBezTo>
                    <a:pt x="4421" y="308097"/>
                    <a:pt x="0" y="303676"/>
                    <a:pt x="0" y="298229"/>
                  </a:cubicBezTo>
                  <a:close/>
                  <a:moveTo>
                    <a:pt x="88569" y="19735"/>
                  </a:moveTo>
                  <a:lnTo>
                    <a:pt x="19735" y="19735"/>
                  </a:lnTo>
                  <a:lnTo>
                    <a:pt x="19735" y="288362"/>
                  </a:lnTo>
                  <a:lnTo>
                    <a:pt x="88569" y="288362"/>
                  </a:lnTo>
                  <a:lnTo>
                    <a:pt x="88569" y="19735"/>
                  </a:ln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75" name="任意多边形: 形状 674"/>
            <p:cNvSpPr/>
            <p:nvPr/>
          </p:nvSpPr>
          <p:spPr>
            <a:xfrm>
              <a:off x="3320652" y="3545139"/>
              <a:ext cx="175085" cy="594958"/>
            </a:xfrm>
            <a:custGeom>
              <a:gdLst>
                <a:gd fmla="*/ 0 w 175085" name="connsiteX0"/>
                <a:gd fmla="*/ 0 h 594958" name="connsiteY0"/>
                <a:gd fmla="*/ 175085 w 175085" name="connsiteX1"/>
                <a:gd fmla="*/ 0 h 594958" name="connsiteY1"/>
                <a:gd fmla="*/ 175085 w 175085" name="connsiteX2"/>
                <a:gd fmla="*/ 594959 h 594958" name="connsiteY2"/>
                <a:gd fmla="*/ 0 w 175085" name="connsiteX3"/>
                <a:gd fmla="*/ 594959 h 594958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594958" w="175085">
                  <a:moveTo>
                    <a:pt x="0" y="0"/>
                  </a:moveTo>
                  <a:lnTo>
                    <a:pt x="175085" y="0"/>
                  </a:lnTo>
                  <a:lnTo>
                    <a:pt x="175085" y="594959"/>
                  </a:lnTo>
                  <a:lnTo>
                    <a:pt x="0" y="594959"/>
                  </a:lnTo>
                  <a:close/>
                </a:path>
              </a:pathLst>
            </a:custGeom>
            <a:solidFill>
              <a:srgbClr val="FFFFFF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76" name="任意多边形: 形状 675"/>
            <p:cNvSpPr/>
            <p:nvPr/>
          </p:nvSpPr>
          <p:spPr>
            <a:xfrm>
              <a:off x="3310784" y="3535350"/>
              <a:ext cx="194819" cy="614693"/>
            </a:xfrm>
            <a:custGeom>
              <a:gdLst>
                <a:gd fmla="*/ 0 w 194819" name="connsiteX0"/>
                <a:gd fmla="*/ 604826 h 614693" name="connsiteY0"/>
                <a:gd fmla="*/ 0 w 194819" name="connsiteX1"/>
                <a:gd fmla="*/ 9867 h 614693" name="connsiteY1"/>
                <a:gd fmla="*/ 9867 w 194819" name="connsiteX2"/>
                <a:gd fmla="*/ 0 h 614693" name="connsiteY2"/>
                <a:gd fmla="*/ 184953 w 194819" name="connsiteX3"/>
                <a:gd fmla="*/ 0 h 614693" name="connsiteY3"/>
                <a:gd fmla="*/ 194820 w 194819" name="connsiteX4"/>
                <a:gd fmla="*/ 9867 h 614693" name="connsiteY4"/>
                <a:gd fmla="*/ 194820 w 194819" name="connsiteX5"/>
                <a:gd fmla="*/ 604826 h 614693" name="connsiteY5"/>
                <a:gd fmla="*/ 184953 w 194819" name="connsiteX6"/>
                <a:gd fmla="*/ 614694 h 614693" name="connsiteY6"/>
                <a:gd fmla="*/ 9867 w 194819" name="connsiteX7"/>
                <a:gd fmla="*/ 614694 h 614693" name="connsiteY7"/>
                <a:gd fmla="*/ 0 w 194819" name="connsiteX8"/>
                <a:gd fmla="*/ 604826 h 614693" name="connsiteY8"/>
                <a:gd fmla="*/ 175085 w 194819" name="connsiteX9"/>
                <a:gd fmla="*/ 19656 h 614693" name="connsiteY9"/>
                <a:gd fmla="*/ 19735 w 194819" name="connsiteX10"/>
                <a:gd fmla="*/ 19656 h 614693" name="connsiteY10"/>
                <a:gd fmla="*/ 19735 w 194819" name="connsiteX11"/>
                <a:gd fmla="*/ 594880 h 614693" name="connsiteY11"/>
                <a:gd fmla="*/ 175085 w 194819" name="connsiteX12"/>
                <a:gd fmla="*/ 594880 h 614693" name="connsiteY12"/>
                <a:gd fmla="*/ 175085 w 194819" name="connsiteX13"/>
                <a:gd fmla="*/ 19656 h 614693" name="connsiteY1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b="b" l="l" r="r" t="t"/>
              <a:pathLst>
                <a:path h="614693" w="194819">
                  <a:moveTo>
                    <a:pt x="0" y="604826"/>
                  </a:moveTo>
                  <a:lnTo>
                    <a:pt x="0" y="9867"/>
                  </a:lnTo>
                  <a:cubicBezTo>
                    <a:pt x="0" y="4421"/>
                    <a:pt x="4421" y="0"/>
                    <a:pt x="9867" y="0"/>
                  </a:cubicBezTo>
                  <a:lnTo>
                    <a:pt x="184953" y="0"/>
                  </a:lnTo>
                  <a:cubicBezTo>
                    <a:pt x="190399" y="0"/>
                    <a:pt x="194820" y="4421"/>
                    <a:pt x="194820" y="9867"/>
                  </a:cubicBezTo>
                  <a:lnTo>
                    <a:pt x="194820" y="604826"/>
                  </a:lnTo>
                  <a:cubicBezTo>
                    <a:pt x="194820" y="610273"/>
                    <a:pt x="190399" y="614694"/>
                    <a:pt x="184953" y="614694"/>
                  </a:cubicBezTo>
                  <a:lnTo>
                    <a:pt x="9867" y="614694"/>
                  </a:lnTo>
                  <a:cubicBezTo>
                    <a:pt x="4421" y="614694"/>
                    <a:pt x="0" y="610273"/>
                    <a:pt x="0" y="604826"/>
                  </a:cubicBezTo>
                  <a:close/>
                  <a:moveTo>
                    <a:pt x="175085" y="19656"/>
                  </a:moveTo>
                  <a:lnTo>
                    <a:pt x="19735" y="19656"/>
                  </a:lnTo>
                  <a:lnTo>
                    <a:pt x="19735" y="594880"/>
                  </a:lnTo>
                  <a:lnTo>
                    <a:pt x="175085" y="594880"/>
                  </a:lnTo>
                  <a:lnTo>
                    <a:pt x="175085" y="19656"/>
                  </a:ln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77" name="任意多边形: 形状 676"/>
            <p:cNvSpPr/>
            <p:nvPr/>
          </p:nvSpPr>
          <p:spPr>
            <a:xfrm>
              <a:off x="3375751" y="3633234"/>
              <a:ext cx="67729" cy="288362"/>
            </a:xfrm>
            <a:custGeom>
              <a:gdLst>
                <a:gd fmla="*/ 0 w 67729" name="connsiteX0"/>
                <a:gd fmla="*/ 0 h 288362" name="connsiteY0"/>
                <a:gd fmla="*/ 67729 w 67729" name="connsiteX1"/>
                <a:gd fmla="*/ 0 h 288362" name="connsiteY1"/>
                <a:gd fmla="*/ 67729 w 67729" name="connsiteX2"/>
                <a:gd fmla="*/ 288362 h 288362" name="connsiteY2"/>
                <a:gd fmla="*/ 0 w 67729" name="connsiteX3"/>
                <a:gd fmla="*/ 288362 h 288362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288362" w="67729">
                  <a:moveTo>
                    <a:pt x="0" y="0"/>
                  </a:moveTo>
                  <a:lnTo>
                    <a:pt x="67729" y="0"/>
                  </a:lnTo>
                  <a:lnTo>
                    <a:pt x="67729" y="288362"/>
                  </a:lnTo>
                  <a:lnTo>
                    <a:pt x="0" y="288362"/>
                  </a:lnTo>
                  <a:close/>
                </a:path>
              </a:pathLst>
            </a:custGeom>
            <a:solidFill>
              <a:srgbClr val="FFFFFF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78" name="任意多边形: 形状 677"/>
            <p:cNvSpPr/>
            <p:nvPr/>
          </p:nvSpPr>
          <p:spPr>
            <a:xfrm>
              <a:off x="3365884" y="3623288"/>
              <a:ext cx="87463" cy="308096"/>
            </a:xfrm>
            <a:custGeom>
              <a:gdLst>
                <a:gd fmla="*/ 0 w 87463" name="connsiteX0"/>
                <a:gd fmla="*/ 298229 h 308096" name="connsiteY0"/>
                <a:gd fmla="*/ 0 w 87463" name="connsiteX1"/>
                <a:gd fmla="*/ 9867 h 308096" name="connsiteY1"/>
                <a:gd fmla="*/ 9867 w 87463" name="connsiteX2"/>
                <a:gd fmla="*/ 0 h 308096" name="connsiteY2"/>
                <a:gd fmla="*/ 77596 w 87463" name="connsiteX3"/>
                <a:gd fmla="*/ 0 h 308096" name="connsiteY3"/>
                <a:gd fmla="*/ 87464 w 87463" name="connsiteX4"/>
                <a:gd fmla="*/ 9867 h 308096" name="connsiteY4"/>
                <a:gd fmla="*/ 87464 w 87463" name="connsiteX5"/>
                <a:gd fmla="*/ 298229 h 308096" name="connsiteY5"/>
                <a:gd fmla="*/ 77596 w 87463" name="connsiteX6"/>
                <a:gd fmla="*/ 308097 h 308096" name="connsiteY6"/>
                <a:gd fmla="*/ 9867 w 87463" name="connsiteX7"/>
                <a:gd fmla="*/ 308097 h 308096" name="connsiteY7"/>
                <a:gd fmla="*/ 0 w 87463" name="connsiteX8"/>
                <a:gd fmla="*/ 298229 h 308096" name="connsiteY8"/>
                <a:gd fmla="*/ 67729 w 87463" name="connsiteX9"/>
                <a:gd fmla="*/ 19814 h 308096" name="connsiteY9"/>
                <a:gd fmla="*/ 19735 w 87463" name="connsiteX10"/>
                <a:gd fmla="*/ 19814 h 308096" name="connsiteY10"/>
                <a:gd fmla="*/ 19735 w 87463" name="connsiteX11"/>
                <a:gd fmla="*/ 288441 h 308096" name="connsiteY11"/>
                <a:gd fmla="*/ 67729 w 87463" name="connsiteX12"/>
                <a:gd fmla="*/ 288441 h 308096" name="connsiteY12"/>
                <a:gd fmla="*/ 67729 w 87463" name="connsiteX13"/>
                <a:gd fmla="*/ 19814 h 308096" name="connsiteY1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b="b" l="l" r="r" t="t"/>
              <a:pathLst>
                <a:path h="308096" w="87463">
                  <a:moveTo>
                    <a:pt x="0" y="298229"/>
                  </a:moveTo>
                  <a:lnTo>
                    <a:pt x="0" y="9867"/>
                  </a:lnTo>
                  <a:cubicBezTo>
                    <a:pt x="0" y="4421"/>
                    <a:pt x="4421" y="0"/>
                    <a:pt x="9867" y="0"/>
                  </a:cubicBezTo>
                  <a:lnTo>
                    <a:pt x="77596" y="0"/>
                  </a:lnTo>
                  <a:cubicBezTo>
                    <a:pt x="83043" y="0"/>
                    <a:pt x="87464" y="4421"/>
                    <a:pt x="87464" y="9867"/>
                  </a:cubicBezTo>
                  <a:lnTo>
                    <a:pt x="87464" y="298229"/>
                  </a:lnTo>
                  <a:cubicBezTo>
                    <a:pt x="87464" y="303676"/>
                    <a:pt x="83043" y="308097"/>
                    <a:pt x="77596" y="308097"/>
                  </a:cubicBezTo>
                  <a:lnTo>
                    <a:pt x="9867" y="308097"/>
                  </a:lnTo>
                  <a:cubicBezTo>
                    <a:pt x="4421" y="308097"/>
                    <a:pt x="0" y="303676"/>
                    <a:pt x="0" y="298229"/>
                  </a:cubicBezTo>
                  <a:close/>
                  <a:moveTo>
                    <a:pt x="67729" y="19814"/>
                  </a:moveTo>
                  <a:lnTo>
                    <a:pt x="19735" y="19814"/>
                  </a:lnTo>
                  <a:lnTo>
                    <a:pt x="19735" y="288441"/>
                  </a:lnTo>
                  <a:lnTo>
                    <a:pt x="67729" y="288441"/>
                  </a:lnTo>
                  <a:lnTo>
                    <a:pt x="67729" y="19814"/>
                  </a:ln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79" name="任意多边形: 形状 678"/>
            <p:cNvSpPr/>
            <p:nvPr/>
          </p:nvSpPr>
          <p:spPr>
            <a:xfrm>
              <a:off x="3801545" y="3659284"/>
              <a:ext cx="89121" cy="288362"/>
            </a:xfrm>
            <a:custGeom>
              <a:gdLst>
                <a:gd fmla="*/ 0 w 89121" name="connsiteX0"/>
                <a:gd fmla="*/ 0 h 288362" name="connsiteY0"/>
                <a:gd fmla="*/ 89122 w 89121" name="connsiteX1"/>
                <a:gd fmla="*/ 0 h 288362" name="connsiteY1"/>
                <a:gd fmla="*/ 89122 w 89121" name="connsiteX2"/>
                <a:gd fmla="*/ 288362 h 288362" name="connsiteY2"/>
                <a:gd fmla="*/ 0 w 89121" name="connsiteX3"/>
                <a:gd fmla="*/ 288362 h 288362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288362" w="89121">
                  <a:moveTo>
                    <a:pt x="0" y="0"/>
                  </a:moveTo>
                  <a:lnTo>
                    <a:pt x="89122" y="0"/>
                  </a:lnTo>
                  <a:lnTo>
                    <a:pt x="89122" y="288362"/>
                  </a:lnTo>
                  <a:lnTo>
                    <a:pt x="0" y="288362"/>
                  </a:lnTo>
                  <a:close/>
                </a:path>
              </a:pathLst>
            </a:custGeom>
            <a:solidFill>
              <a:srgbClr val="FFFFFF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80" name="任意多边形: 形状 679"/>
            <p:cNvSpPr/>
            <p:nvPr/>
          </p:nvSpPr>
          <p:spPr>
            <a:xfrm>
              <a:off x="3791677" y="3649416"/>
              <a:ext cx="108855" cy="308096"/>
            </a:xfrm>
            <a:custGeom>
              <a:gdLst>
                <a:gd fmla="*/ 0 w 108855" name="connsiteX0"/>
                <a:gd fmla="*/ 298230 h 308096" name="connsiteY0"/>
                <a:gd fmla="*/ 0 w 108855" name="connsiteX1"/>
                <a:gd fmla="*/ 9867 h 308096" name="connsiteY1"/>
                <a:gd fmla="*/ 9867 w 108855" name="connsiteX2"/>
                <a:gd fmla="*/ 0 h 308096" name="connsiteY2"/>
                <a:gd fmla="*/ 98989 w 108855" name="connsiteX3"/>
                <a:gd fmla="*/ 0 h 308096" name="connsiteY3"/>
                <a:gd fmla="*/ 108856 w 108855" name="connsiteX4"/>
                <a:gd fmla="*/ 9867 h 308096" name="connsiteY4"/>
                <a:gd fmla="*/ 108856 w 108855" name="connsiteX5"/>
                <a:gd fmla="*/ 298230 h 308096" name="connsiteY5"/>
                <a:gd fmla="*/ 98989 w 108855" name="connsiteX6"/>
                <a:gd fmla="*/ 308097 h 308096" name="connsiteY6"/>
                <a:gd fmla="*/ 9867 w 108855" name="connsiteX7"/>
                <a:gd fmla="*/ 308097 h 308096" name="connsiteY7"/>
                <a:gd fmla="*/ 0 w 108855" name="connsiteX8"/>
                <a:gd fmla="*/ 298230 h 308096" name="connsiteY8"/>
                <a:gd fmla="*/ 89121 w 108855" name="connsiteX9"/>
                <a:gd fmla="*/ 19735 h 308096" name="connsiteY9"/>
                <a:gd fmla="*/ 19735 w 108855" name="connsiteX10"/>
                <a:gd fmla="*/ 19735 h 308096" name="connsiteY10"/>
                <a:gd fmla="*/ 19735 w 108855" name="connsiteX11"/>
                <a:gd fmla="*/ 288362 h 308096" name="connsiteY11"/>
                <a:gd fmla="*/ 89121 w 108855" name="connsiteX12"/>
                <a:gd fmla="*/ 288362 h 308096" name="connsiteY12"/>
                <a:gd fmla="*/ 89121 w 108855" name="connsiteX13"/>
                <a:gd fmla="*/ 19735 h 308096" name="connsiteY1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b="b" l="l" r="r" t="t"/>
              <a:pathLst>
                <a:path h="308096" w="108855">
                  <a:moveTo>
                    <a:pt x="0" y="298230"/>
                  </a:moveTo>
                  <a:lnTo>
                    <a:pt x="0" y="9867"/>
                  </a:lnTo>
                  <a:cubicBezTo>
                    <a:pt x="0" y="4421"/>
                    <a:pt x="4421" y="0"/>
                    <a:pt x="9867" y="0"/>
                  </a:cubicBezTo>
                  <a:lnTo>
                    <a:pt x="98989" y="0"/>
                  </a:lnTo>
                  <a:cubicBezTo>
                    <a:pt x="104435" y="0"/>
                    <a:pt x="108856" y="4421"/>
                    <a:pt x="108856" y="9867"/>
                  </a:cubicBezTo>
                  <a:lnTo>
                    <a:pt x="108856" y="298230"/>
                  </a:lnTo>
                  <a:cubicBezTo>
                    <a:pt x="108856" y="303676"/>
                    <a:pt x="104435" y="308097"/>
                    <a:pt x="98989" y="308097"/>
                  </a:cubicBezTo>
                  <a:lnTo>
                    <a:pt x="9867" y="308097"/>
                  </a:lnTo>
                  <a:cubicBezTo>
                    <a:pt x="4421" y="308097"/>
                    <a:pt x="0" y="303676"/>
                    <a:pt x="0" y="298230"/>
                  </a:cubicBezTo>
                  <a:close/>
                  <a:moveTo>
                    <a:pt x="89121" y="19735"/>
                  </a:moveTo>
                  <a:lnTo>
                    <a:pt x="19735" y="19735"/>
                  </a:lnTo>
                  <a:lnTo>
                    <a:pt x="19735" y="288362"/>
                  </a:lnTo>
                  <a:lnTo>
                    <a:pt x="89121" y="288362"/>
                  </a:lnTo>
                  <a:lnTo>
                    <a:pt x="89121" y="19735"/>
                  </a:ln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</p:grpSp>
      <p:sp>
        <p:nvSpPr>
          <p:cNvPr id="341" name="rectangular-clock_16713"/>
          <p:cNvSpPr>
            <a:spLocks noChangeAspect="1"/>
          </p:cNvSpPr>
          <p:nvPr/>
        </p:nvSpPr>
        <p:spPr bwMode="auto">
          <a:xfrm>
            <a:off x="1760222" y="946620"/>
            <a:ext cx="1362567" cy="1354620"/>
          </a:xfrm>
          <a:custGeom>
            <a:gdLst>
              <a:gd fmla="*/ 277627 w 604957" name="connsiteX0"/>
              <a:gd fmla="*/ 511516 h 601429" name="connsiteY0"/>
              <a:gd fmla="*/ 327330 w 604957" name="connsiteX1"/>
              <a:gd fmla="*/ 511516 h 601429" name="connsiteY1"/>
              <a:gd fmla="*/ 327330 w 604957" name="connsiteX2"/>
              <a:gd fmla="*/ 601429 h 601429" name="connsiteY2"/>
              <a:gd fmla="*/ 277627 w 604957" name="connsiteX3"/>
              <a:gd fmla="*/ 601429 h 601429" name="connsiteY3"/>
              <a:gd fmla="*/ 428385 w 604957" name="connsiteX4"/>
              <a:gd fmla="*/ 496851 h 601429" name="connsiteY4"/>
              <a:gd fmla="*/ 462848 w 604957" name="connsiteX5"/>
              <a:gd fmla="*/ 555787 h 601429" name="connsiteY5"/>
              <a:gd fmla="*/ 445686 w 604957" name="connsiteX6"/>
              <a:gd fmla="*/ 565793 h 601429" name="connsiteY6"/>
              <a:gd fmla="*/ 411222 w 604957" name="connsiteX7"/>
              <a:gd fmla="*/ 506856 h 601429" name="connsiteY7"/>
              <a:gd fmla="*/ 176434 w 604957" name="connsiteX8"/>
              <a:gd fmla="*/ 496851 h 601429" name="connsiteY8"/>
              <a:gd fmla="*/ 193735 w 604957" name="connsiteX9"/>
              <a:gd fmla="*/ 506856 h 601429" name="connsiteY9"/>
              <a:gd fmla="*/ 159271 w 604957" name="connsiteX10"/>
              <a:gd fmla="*/ 565793 h 601429" name="connsiteY10"/>
              <a:gd fmla="*/ 142109 w 604957" name="connsiteX11"/>
              <a:gd fmla="*/ 555787 h 601429" name="connsiteY11"/>
              <a:gd fmla="*/ 95151 w 604957" name="connsiteX12"/>
              <a:gd fmla="*/ 408857 h 601429" name="connsiteY12"/>
              <a:gd fmla="*/ 105037 w 604957" name="connsiteX13"/>
              <a:gd fmla="*/ 425989 h 601429" name="connsiteY13"/>
              <a:gd fmla="*/ 45859 w 604957" name="connsiteX14"/>
              <a:gd fmla="*/ 460255 h 601429" name="connsiteY14"/>
              <a:gd fmla="*/ 35836 w 604957" name="connsiteX15"/>
              <a:gd fmla="*/ 442985 h 601429" name="connsiteY15"/>
              <a:gd fmla="*/ 509806 w 604957" name="connsiteX16"/>
              <a:gd fmla="*/ 408720 h 601429" name="connsiteY16"/>
              <a:gd fmla="*/ 569121 w 604957" name="connsiteX17"/>
              <a:gd fmla="*/ 442985 h 601429" name="connsiteY17"/>
              <a:gd fmla="*/ 559098 w 604957" name="connsiteX18"/>
              <a:gd fmla="*/ 460118 h 601429" name="connsiteY18"/>
              <a:gd fmla="*/ 499920 w 604957" name="connsiteX19"/>
              <a:gd fmla="*/ 425989 h 601429" name="connsiteY19"/>
              <a:gd fmla="*/ 514474 w 604957" name="connsiteX20"/>
              <a:gd fmla="*/ 275906 h 601429" name="connsiteY20"/>
              <a:gd fmla="*/ 604957 w 604957" name="connsiteX21"/>
              <a:gd fmla="*/ 275906 h 601429" name="connsiteY21"/>
              <a:gd fmla="*/ 604957 w 604957" name="connsiteX22"/>
              <a:gd fmla="*/ 325523 h 601429" name="connsiteY22"/>
              <a:gd fmla="*/ 514474 w 604957" name="connsiteX23"/>
              <a:gd fmla="*/ 325523 h 601429" name="connsiteY23"/>
              <a:gd fmla="*/ 0 w 604957" name="connsiteX24"/>
              <a:gd fmla="*/ 275906 h 601429" name="connsiteY24"/>
              <a:gd fmla="*/ 90483 w 604957" name="connsiteX25"/>
              <a:gd fmla="*/ 275906 h 601429" name="connsiteY25"/>
              <a:gd fmla="*/ 90483 w 604957" name="connsiteX26"/>
              <a:gd fmla="*/ 325523 h 601429" name="connsiteY26"/>
              <a:gd fmla="*/ 0 w 604957" name="connsiteX27"/>
              <a:gd fmla="*/ 325523 h 601429" name="connsiteY27"/>
              <a:gd fmla="*/ 302468 w 604957" name="connsiteX28"/>
              <a:gd fmla="*/ 165970 h 601429" name="connsiteY28"/>
              <a:gd fmla="*/ 317434 w 604957" name="connsiteX29"/>
              <a:gd fmla="*/ 180910 h 601429" name="connsiteY29"/>
              <a:gd fmla="*/ 317434 w 604957" name="connsiteX30"/>
              <a:gd fmla="*/ 272744 h 601429" name="connsiteY30"/>
              <a:gd fmla="*/ 330477 w 604957" name="connsiteX31"/>
              <a:gd fmla="*/ 285765 h 601429" name="connsiteY31"/>
              <a:gd fmla="*/ 465443 w 604957" name="connsiteX32"/>
              <a:gd fmla="*/ 285765 h 601429" name="connsiteY32"/>
              <a:gd fmla="*/ 480409 w 604957" name="connsiteX33"/>
              <a:gd fmla="*/ 300705 h 601429" name="connsiteY33"/>
              <a:gd fmla="*/ 465443 w 604957" name="connsiteX34"/>
              <a:gd fmla="*/ 315645 h 601429" name="connsiteY34"/>
              <a:gd fmla="*/ 330477 w 604957" name="connsiteX35"/>
              <a:gd fmla="*/ 315645 h 601429" name="connsiteY35"/>
              <a:gd fmla="*/ 302468 w 604957" name="connsiteX36"/>
              <a:gd fmla="*/ 332504 h 601429" name="connsiteY36"/>
              <a:gd fmla="*/ 270477 w 604957" name="connsiteX37"/>
              <a:gd fmla="*/ 300705 h 601429" name="connsiteY37"/>
              <a:gd fmla="*/ 287502 w 604957" name="connsiteX38"/>
              <a:gd fmla="*/ 272744 h 601429" name="connsiteY38"/>
              <a:gd fmla="*/ 287502 w 604957" name="connsiteX39"/>
              <a:gd fmla="*/ 180910 h 601429" name="connsiteY39"/>
              <a:gd fmla="*/ 302468 w 604957" name="connsiteX40"/>
              <a:gd fmla="*/ 165970 h 601429" name="connsiteY40"/>
              <a:gd fmla="*/ 559098 w 604957" name="connsiteX41"/>
              <a:gd fmla="*/ 141311 h 601429" name="connsiteY41"/>
              <a:gd fmla="*/ 569121 w 604957" name="connsiteX42"/>
              <a:gd fmla="*/ 158444 h 601429" name="connsiteY42"/>
              <a:gd fmla="*/ 509806 w 604957" name="connsiteX43"/>
              <a:gd fmla="*/ 192572 h 601429" name="connsiteY43"/>
              <a:gd fmla="*/ 499783 w 604957" name="connsiteX44"/>
              <a:gd fmla="*/ 175440 h 601429" name="connsiteY44"/>
              <a:gd fmla="*/ 45859 w 604957" name="connsiteX45"/>
              <a:gd fmla="*/ 141174 h 601429" name="connsiteY45"/>
              <a:gd fmla="*/ 105037 w 604957" name="connsiteX46"/>
              <a:gd fmla="*/ 175440 h 601429" name="connsiteY46"/>
              <a:gd fmla="*/ 95151 w 604957" name="connsiteX47"/>
              <a:gd fmla="*/ 192572 h 601429" name="connsiteY47"/>
              <a:gd fmla="*/ 35836 w 604957" name="connsiteX48"/>
              <a:gd fmla="*/ 158444 h 601429" name="connsiteY48"/>
              <a:gd fmla="*/ 159271 w 604957" name="connsiteX49"/>
              <a:gd fmla="*/ 35636 h 601429" name="connsiteY49"/>
              <a:gd fmla="*/ 193735 w 604957" name="connsiteX50"/>
              <a:gd fmla="*/ 94573 h 601429" name="connsiteY50"/>
              <a:gd fmla="*/ 176434 w 604957" name="connsiteX51"/>
              <a:gd fmla="*/ 104578 h 601429" name="connsiteY51"/>
              <a:gd fmla="*/ 142109 w 604957" name="connsiteX52"/>
              <a:gd fmla="*/ 45642 h 601429" name="connsiteY52"/>
              <a:gd fmla="*/ 445686 w 604957" name="connsiteX53"/>
              <a:gd fmla="*/ 35499 h 601429" name="connsiteY53"/>
              <a:gd fmla="*/ 462848 w 604957" name="connsiteX54"/>
              <a:gd fmla="*/ 45505 h 601429" name="connsiteY54"/>
              <a:gd fmla="*/ 428385 w 604957" name="connsiteX55"/>
              <a:gd fmla="*/ 104441 h 601429" name="connsiteY55"/>
              <a:gd fmla="*/ 411222 w 604957" name="connsiteX56"/>
              <a:gd fmla="*/ 94436 h 601429" name="connsiteY56"/>
              <a:gd fmla="*/ 277627 w 604957" name="connsiteX57"/>
              <a:gd fmla="*/ 0 h 601429" name="connsiteY57"/>
              <a:gd fmla="*/ 327330 w 604957" name="connsiteX58"/>
              <a:gd fmla="*/ 0 h 601429" name="connsiteY58"/>
              <a:gd fmla="*/ 327330 w 604957" name="connsiteX59"/>
              <a:gd fmla="*/ 89913 h 601429" name="connsiteY59"/>
              <a:gd fmla="*/ 277627 w 604957" name="connsiteX60"/>
              <a:gd fmla="*/ 89913 h 601429" name="connsiteY6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b="b" l="l" r="r" t="t"/>
            <a:pathLst>
              <a:path h="601429" w="604957">
                <a:moveTo>
                  <a:pt x="277627" y="511516"/>
                </a:moveTo>
                <a:lnTo>
                  <a:pt x="327330" y="511516"/>
                </a:lnTo>
                <a:lnTo>
                  <a:pt x="327330" y="601429"/>
                </a:lnTo>
                <a:lnTo>
                  <a:pt x="277627" y="601429"/>
                </a:lnTo>
                <a:close/>
                <a:moveTo>
                  <a:pt x="428385" y="496851"/>
                </a:moveTo>
                <a:lnTo>
                  <a:pt x="462848" y="555787"/>
                </a:lnTo>
                <a:lnTo>
                  <a:pt x="445686" y="565793"/>
                </a:lnTo>
                <a:lnTo>
                  <a:pt x="411222" y="506856"/>
                </a:lnTo>
                <a:close/>
                <a:moveTo>
                  <a:pt x="176434" y="496851"/>
                </a:moveTo>
                <a:lnTo>
                  <a:pt x="193735" y="506856"/>
                </a:lnTo>
                <a:lnTo>
                  <a:pt x="159271" y="565793"/>
                </a:lnTo>
                <a:lnTo>
                  <a:pt x="142109" y="555787"/>
                </a:lnTo>
                <a:close/>
                <a:moveTo>
                  <a:pt x="95151" y="408857"/>
                </a:moveTo>
                <a:lnTo>
                  <a:pt x="105037" y="425989"/>
                </a:lnTo>
                <a:lnTo>
                  <a:pt x="45859" y="460255"/>
                </a:lnTo>
                <a:lnTo>
                  <a:pt x="35836" y="442985"/>
                </a:lnTo>
                <a:close/>
                <a:moveTo>
                  <a:pt x="509806" y="408720"/>
                </a:moveTo>
                <a:lnTo>
                  <a:pt x="569121" y="442985"/>
                </a:lnTo>
                <a:lnTo>
                  <a:pt x="559098" y="460118"/>
                </a:lnTo>
                <a:lnTo>
                  <a:pt x="499920" y="425989"/>
                </a:lnTo>
                <a:close/>
                <a:moveTo>
                  <a:pt x="514474" y="275906"/>
                </a:moveTo>
                <a:lnTo>
                  <a:pt x="604957" y="275906"/>
                </a:lnTo>
                <a:lnTo>
                  <a:pt x="604957" y="325523"/>
                </a:lnTo>
                <a:lnTo>
                  <a:pt x="514474" y="325523"/>
                </a:lnTo>
                <a:close/>
                <a:moveTo>
                  <a:pt x="0" y="275906"/>
                </a:moveTo>
                <a:lnTo>
                  <a:pt x="90483" y="275906"/>
                </a:lnTo>
                <a:lnTo>
                  <a:pt x="90483" y="325523"/>
                </a:lnTo>
                <a:lnTo>
                  <a:pt x="0" y="325523"/>
                </a:lnTo>
                <a:close/>
                <a:moveTo>
                  <a:pt x="302468" y="165970"/>
                </a:moveTo>
                <a:cubicBezTo>
                  <a:pt x="310706" y="165970"/>
                  <a:pt x="317434" y="172686"/>
                  <a:pt x="317434" y="180910"/>
                </a:cubicBezTo>
                <a:lnTo>
                  <a:pt x="317434" y="272744"/>
                </a:lnTo>
                <a:cubicBezTo>
                  <a:pt x="322926" y="275759"/>
                  <a:pt x="327594" y="280282"/>
                  <a:pt x="330477" y="285765"/>
                </a:cubicBezTo>
                <a:lnTo>
                  <a:pt x="465443" y="285765"/>
                </a:lnTo>
                <a:cubicBezTo>
                  <a:pt x="473681" y="285765"/>
                  <a:pt x="480409" y="292481"/>
                  <a:pt x="480409" y="300705"/>
                </a:cubicBezTo>
                <a:cubicBezTo>
                  <a:pt x="480409" y="308929"/>
                  <a:pt x="473681" y="315645"/>
                  <a:pt x="465443" y="315645"/>
                </a:cubicBezTo>
                <a:lnTo>
                  <a:pt x="330477" y="315645"/>
                </a:lnTo>
                <a:cubicBezTo>
                  <a:pt x="325122" y="325651"/>
                  <a:pt x="314688" y="332504"/>
                  <a:pt x="302468" y="332504"/>
                </a:cubicBezTo>
                <a:cubicBezTo>
                  <a:pt x="284756" y="332504"/>
                  <a:pt x="270477" y="318249"/>
                  <a:pt x="270477" y="300705"/>
                </a:cubicBezTo>
                <a:cubicBezTo>
                  <a:pt x="270477" y="288506"/>
                  <a:pt x="277479" y="278089"/>
                  <a:pt x="287502" y="272744"/>
                </a:cubicBezTo>
                <a:lnTo>
                  <a:pt x="287502" y="180910"/>
                </a:lnTo>
                <a:cubicBezTo>
                  <a:pt x="287502" y="172686"/>
                  <a:pt x="294230" y="165970"/>
                  <a:pt x="302468" y="165970"/>
                </a:cubicBezTo>
                <a:close/>
                <a:moveTo>
                  <a:pt x="559098" y="141311"/>
                </a:moveTo>
                <a:lnTo>
                  <a:pt x="569121" y="158444"/>
                </a:lnTo>
                <a:lnTo>
                  <a:pt x="509806" y="192572"/>
                </a:lnTo>
                <a:lnTo>
                  <a:pt x="499783" y="175440"/>
                </a:lnTo>
                <a:close/>
                <a:moveTo>
                  <a:pt x="45859" y="141174"/>
                </a:moveTo>
                <a:lnTo>
                  <a:pt x="105037" y="175440"/>
                </a:lnTo>
                <a:lnTo>
                  <a:pt x="95151" y="192572"/>
                </a:lnTo>
                <a:lnTo>
                  <a:pt x="35836" y="158444"/>
                </a:lnTo>
                <a:close/>
                <a:moveTo>
                  <a:pt x="159271" y="35636"/>
                </a:moveTo>
                <a:lnTo>
                  <a:pt x="193735" y="94573"/>
                </a:lnTo>
                <a:lnTo>
                  <a:pt x="176434" y="104578"/>
                </a:lnTo>
                <a:lnTo>
                  <a:pt x="142109" y="45642"/>
                </a:lnTo>
                <a:close/>
                <a:moveTo>
                  <a:pt x="445686" y="35499"/>
                </a:moveTo>
                <a:lnTo>
                  <a:pt x="462848" y="45505"/>
                </a:lnTo>
                <a:lnTo>
                  <a:pt x="428385" y="104441"/>
                </a:lnTo>
                <a:lnTo>
                  <a:pt x="411222" y="94436"/>
                </a:lnTo>
                <a:close/>
                <a:moveTo>
                  <a:pt x="277627" y="0"/>
                </a:moveTo>
                <a:lnTo>
                  <a:pt x="327330" y="0"/>
                </a:lnTo>
                <a:lnTo>
                  <a:pt x="327330" y="89913"/>
                </a:lnTo>
                <a:lnTo>
                  <a:pt x="277627" y="899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/>
        </p:txBody>
      </p:sp>
      <p:grpSp>
        <p:nvGrpSpPr>
          <p:cNvPr id="530" name="组合 529"/>
          <p:cNvGrpSpPr/>
          <p:nvPr/>
        </p:nvGrpSpPr>
        <p:grpSpPr>
          <a:xfrm>
            <a:off x="840500" y="2155625"/>
            <a:ext cx="3696331" cy="4306023"/>
            <a:chOff x="419192" y="2562395"/>
            <a:chExt cx="3103307" cy="3615182"/>
          </a:xfrm>
        </p:grpSpPr>
        <p:sp>
          <p:nvSpPr>
            <p:cNvPr id="534" name="任意多边形: 形状 533"/>
            <p:cNvSpPr/>
            <p:nvPr/>
          </p:nvSpPr>
          <p:spPr>
            <a:xfrm>
              <a:off x="429094" y="3411259"/>
              <a:ext cx="431531" cy="1022726"/>
            </a:xfrm>
            <a:custGeom>
              <a:gdLst>
                <a:gd fmla="*/ 305615 w 431531" name="connsiteX0"/>
                <a:gd fmla="*/ 0 h 1022726" name="connsiteY0"/>
                <a:gd fmla="*/ 24515 w 431531" name="connsiteX1"/>
                <a:gd fmla="*/ 143826 h 1022726" name="connsiteY1"/>
                <a:gd fmla="*/ 43302 w 431531" name="connsiteX2"/>
                <a:gd fmla="*/ 777701 h 1022726" name="connsiteY2"/>
                <a:gd fmla="*/ 79851 w 431531" name="connsiteX3"/>
                <a:gd fmla="*/ 1022726 h 1022726" name="connsiteY3"/>
                <a:gd fmla="*/ 419760 w 431531" name="connsiteX4"/>
                <a:gd fmla="*/ 900214 h 1022726" name="connsiteY4"/>
                <a:gd fmla="*/ 305615 w 431531" name="connsiteX5"/>
                <a:gd fmla="*/ 0 h 1022726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022726" w="431531">
                  <a:moveTo>
                    <a:pt x="305615" y="0"/>
                  </a:moveTo>
                  <a:cubicBezTo>
                    <a:pt x="305615" y="0"/>
                    <a:pt x="80719" y="39864"/>
                    <a:pt x="24515" y="143826"/>
                  </a:cubicBezTo>
                  <a:cubicBezTo>
                    <a:pt x="-31689" y="247788"/>
                    <a:pt x="23647" y="674450"/>
                    <a:pt x="43302" y="777701"/>
                  </a:cubicBezTo>
                  <a:cubicBezTo>
                    <a:pt x="62958" y="880953"/>
                    <a:pt x="79851" y="1022726"/>
                    <a:pt x="79851" y="1022726"/>
                  </a:cubicBezTo>
                  <a:cubicBezTo>
                    <a:pt x="79851" y="1022726"/>
                    <a:pt x="362214" y="954918"/>
                    <a:pt x="419760" y="900214"/>
                  </a:cubicBezTo>
                  <a:cubicBezTo>
                    <a:pt x="477227" y="845431"/>
                    <a:pt x="305615" y="0"/>
                    <a:pt x="305615" y="0"/>
                  </a:cubicBezTo>
                  <a:close/>
                </a:path>
              </a:pathLst>
            </a:custGeom>
            <a:solidFill>
              <a:srgbClr val="FFFFFF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35" name="任意多边形: 形状 534"/>
            <p:cNvSpPr/>
            <p:nvPr/>
          </p:nvSpPr>
          <p:spPr>
            <a:xfrm>
              <a:off x="419376" y="3401294"/>
              <a:ext cx="451141" cy="1042479"/>
            </a:xfrm>
            <a:custGeom>
              <a:gdLst>
                <a:gd fmla="*/ 83885 w 451141" name="connsiteX0"/>
                <a:gd fmla="*/ 1040743 h 1042479" name="connsiteY0"/>
                <a:gd fmla="*/ 79701 w 451141" name="connsiteX1"/>
                <a:gd fmla="*/ 1033797 h 1042479" name="connsiteY1"/>
                <a:gd fmla="*/ 43310 w 451141" name="connsiteX2"/>
                <a:gd fmla="*/ 789403 h 1042479" name="connsiteY2"/>
                <a:gd fmla="*/ 25549 w 451141" name="connsiteX3"/>
                <a:gd fmla="*/ 148976 h 1042479" name="connsiteY3"/>
                <a:gd fmla="*/ 313596 w 451141" name="connsiteX4"/>
                <a:gd fmla="*/ 177 h 1042479" name="connsiteY4"/>
                <a:gd fmla="*/ 324963 w 451141" name="connsiteX5"/>
                <a:gd fmla="*/ 7913 h 1042479" name="connsiteY5"/>
                <a:gd fmla="*/ 403664 w 451141" name="connsiteX6"/>
                <a:gd fmla="*/ 437890 h 1042479" name="connsiteY6"/>
                <a:gd fmla="*/ 436187 w 451141" name="connsiteX7"/>
                <a:gd fmla="*/ 917284 h 1042479" name="connsiteY7"/>
                <a:gd fmla="*/ 91779 w 451141" name="connsiteX8"/>
                <a:gd fmla="*/ 1042243 h 1042479" name="connsiteY8"/>
                <a:gd fmla="*/ 89489 w 451141" name="connsiteX9"/>
                <a:gd fmla="*/ 1042480 h 1042479" name="connsiteY9"/>
                <a:gd fmla="*/ 83885 w 451141" name="connsiteX10"/>
                <a:gd fmla="*/ 1040743 h 1042479" name="connsiteY10"/>
                <a:gd fmla="*/ 42916 w 451141" name="connsiteX11"/>
                <a:gd fmla="*/ 158448 h 1042479" name="connsiteY11"/>
                <a:gd fmla="*/ 62729 w 451141" name="connsiteX12"/>
                <a:gd fmla="*/ 785772 h 1042479" name="connsiteY12"/>
                <a:gd fmla="*/ 98015 w 451141" name="connsiteX13"/>
                <a:gd fmla="*/ 1020377 h 1042479" name="connsiteY13"/>
                <a:gd fmla="*/ 422688 w 451141" name="connsiteX14"/>
                <a:gd fmla="*/ 902996 h 1042479" name="connsiteY14"/>
                <a:gd fmla="*/ 384245 w 451141" name="connsiteX15"/>
                <a:gd fmla="*/ 441127 h 1042479" name="connsiteY15"/>
                <a:gd fmla="*/ 307596 w 451141" name="connsiteX16"/>
                <a:gd fmla="*/ 21490 h 1042479" name="connsiteY16"/>
                <a:gd fmla="*/ 42916 w 451141" name="connsiteX17"/>
                <a:gd fmla="*/ 158448 h 1042479" name="connsiteY1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b="b" l="l" r="r" t="t"/>
              <a:pathLst>
                <a:path h="1042479" w="451140">
                  <a:moveTo>
                    <a:pt x="83885" y="1040743"/>
                  </a:moveTo>
                  <a:cubicBezTo>
                    <a:pt x="81596" y="1039165"/>
                    <a:pt x="80096" y="1036639"/>
                    <a:pt x="79701" y="1033797"/>
                  </a:cubicBezTo>
                  <a:cubicBezTo>
                    <a:pt x="79543" y="1032376"/>
                    <a:pt x="62650" y="891234"/>
                    <a:pt x="43310" y="789403"/>
                  </a:cubicBezTo>
                  <a:cubicBezTo>
                    <a:pt x="23260" y="683942"/>
                    <a:pt x="-32234" y="255780"/>
                    <a:pt x="25549" y="148976"/>
                  </a:cubicBezTo>
                  <a:cubicBezTo>
                    <a:pt x="83411" y="42093"/>
                    <a:pt x="304202" y="1835"/>
                    <a:pt x="313596" y="177"/>
                  </a:cubicBezTo>
                  <a:cubicBezTo>
                    <a:pt x="318806" y="-849"/>
                    <a:pt x="323937" y="2703"/>
                    <a:pt x="324963" y="7913"/>
                  </a:cubicBezTo>
                  <a:cubicBezTo>
                    <a:pt x="325357" y="10044"/>
                    <a:pt x="368300" y="221994"/>
                    <a:pt x="403664" y="437890"/>
                  </a:cubicBezTo>
                  <a:cubicBezTo>
                    <a:pt x="475972" y="879472"/>
                    <a:pt x="447080" y="906943"/>
                    <a:pt x="436187" y="917284"/>
                  </a:cubicBezTo>
                  <a:cubicBezTo>
                    <a:pt x="377457" y="973172"/>
                    <a:pt x="103462" y="1039480"/>
                    <a:pt x="91779" y="1042243"/>
                  </a:cubicBezTo>
                  <a:cubicBezTo>
                    <a:pt x="90989" y="1042401"/>
                    <a:pt x="90279" y="1042480"/>
                    <a:pt x="89489" y="1042480"/>
                  </a:cubicBezTo>
                  <a:cubicBezTo>
                    <a:pt x="87516" y="1042480"/>
                    <a:pt x="85543" y="1041928"/>
                    <a:pt x="83885" y="1040743"/>
                  </a:cubicBezTo>
                  <a:close/>
                  <a:moveTo>
                    <a:pt x="42916" y="158448"/>
                  </a:moveTo>
                  <a:cubicBezTo>
                    <a:pt x="-11552" y="259095"/>
                    <a:pt x="43705" y="685836"/>
                    <a:pt x="62729" y="785772"/>
                  </a:cubicBezTo>
                  <a:cubicBezTo>
                    <a:pt x="79070" y="871578"/>
                    <a:pt x="93594" y="984934"/>
                    <a:pt x="98015" y="1020377"/>
                  </a:cubicBezTo>
                  <a:cubicBezTo>
                    <a:pt x="149956" y="1007431"/>
                    <a:pt x="373905" y="949333"/>
                    <a:pt x="422688" y="902996"/>
                  </a:cubicBezTo>
                  <a:cubicBezTo>
                    <a:pt x="432319" y="893760"/>
                    <a:pt x="447949" y="830372"/>
                    <a:pt x="384245" y="441127"/>
                  </a:cubicBezTo>
                  <a:cubicBezTo>
                    <a:pt x="353223" y="251675"/>
                    <a:pt x="316358" y="65301"/>
                    <a:pt x="307596" y="21490"/>
                  </a:cubicBezTo>
                  <a:cubicBezTo>
                    <a:pt x="264812" y="30410"/>
                    <a:pt x="89805" y="71695"/>
                    <a:pt x="42916" y="158448"/>
                  </a:cubicBez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36" name="任意多边形: 形状 535"/>
            <p:cNvSpPr/>
            <p:nvPr/>
          </p:nvSpPr>
          <p:spPr>
            <a:xfrm>
              <a:off x="490192" y="3391367"/>
              <a:ext cx="431531" cy="1022726"/>
            </a:xfrm>
            <a:custGeom>
              <a:gdLst>
                <a:gd fmla="*/ 305615 w 431531" name="connsiteX0"/>
                <a:gd fmla="*/ 0 h 1022726" name="connsiteY0"/>
                <a:gd fmla="*/ 24515 w 431531" name="connsiteX1"/>
                <a:gd fmla="*/ 143826 h 1022726" name="connsiteY1"/>
                <a:gd fmla="*/ 43302 w 431531" name="connsiteX2"/>
                <a:gd fmla="*/ 777702 h 1022726" name="connsiteY2"/>
                <a:gd fmla="*/ 79851 w 431531" name="connsiteX3"/>
                <a:gd fmla="*/ 1022726 h 1022726" name="connsiteY3"/>
                <a:gd fmla="*/ 419760 w 431531" name="connsiteX4"/>
                <a:gd fmla="*/ 900214 h 1022726" name="connsiteY4"/>
                <a:gd fmla="*/ 305615 w 431531" name="connsiteX5"/>
                <a:gd fmla="*/ 0 h 1022726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022726" w="431531">
                  <a:moveTo>
                    <a:pt x="305615" y="0"/>
                  </a:moveTo>
                  <a:cubicBezTo>
                    <a:pt x="305615" y="0"/>
                    <a:pt x="80719" y="39864"/>
                    <a:pt x="24515" y="143826"/>
                  </a:cubicBezTo>
                  <a:cubicBezTo>
                    <a:pt x="-31689" y="247788"/>
                    <a:pt x="23647" y="674450"/>
                    <a:pt x="43302" y="777702"/>
                  </a:cubicBezTo>
                  <a:cubicBezTo>
                    <a:pt x="62958" y="880953"/>
                    <a:pt x="79851" y="1022726"/>
                    <a:pt x="79851" y="1022726"/>
                  </a:cubicBezTo>
                  <a:cubicBezTo>
                    <a:pt x="79851" y="1022726"/>
                    <a:pt x="362214" y="954918"/>
                    <a:pt x="419760" y="900214"/>
                  </a:cubicBezTo>
                  <a:cubicBezTo>
                    <a:pt x="477227" y="845510"/>
                    <a:pt x="305615" y="0"/>
                    <a:pt x="305615" y="0"/>
                  </a:cubicBezTo>
                  <a:close/>
                </a:path>
              </a:pathLst>
            </a:custGeom>
            <a:solidFill>
              <a:srgbClr val="FFFFFF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37" name="任意多边形: 形状 536"/>
            <p:cNvSpPr/>
            <p:nvPr/>
          </p:nvSpPr>
          <p:spPr>
            <a:xfrm>
              <a:off x="480474" y="3381559"/>
              <a:ext cx="451141" cy="1042479"/>
            </a:xfrm>
            <a:custGeom>
              <a:gdLst>
                <a:gd fmla="*/ 83885 w 451141" name="connsiteX0"/>
                <a:gd fmla="*/ 1040664 h 1042479" name="connsiteY0"/>
                <a:gd fmla="*/ 79701 w 451141" name="connsiteX1"/>
                <a:gd fmla="*/ 1033718 h 1042479" name="connsiteY1"/>
                <a:gd fmla="*/ 43310 w 451141" name="connsiteX2"/>
                <a:gd fmla="*/ 789403 h 1042479" name="connsiteY2"/>
                <a:gd fmla="*/ 25549 w 451141" name="connsiteX3"/>
                <a:gd fmla="*/ 148976 h 1042479" name="connsiteY3"/>
                <a:gd fmla="*/ 313596 w 451141" name="connsiteX4"/>
                <a:gd fmla="*/ 177 h 1042479" name="connsiteY4"/>
                <a:gd fmla="*/ 324963 w 451141" name="connsiteX5"/>
                <a:gd fmla="*/ 7913 h 1042479" name="connsiteY5"/>
                <a:gd fmla="*/ 403664 w 451141" name="connsiteX6"/>
                <a:gd fmla="*/ 437890 h 1042479" name="connsiteY6"/>
                <a:gd fmla="*/ 436187 w 451141" name="connsiteX7"/>
                <a:gd fmla="*/ 917284 h 1042479" name="connsiteY7"/>
                <a:gd fmla="*/ 91779 w 451141" name="connsiteX8"/>
                <a:gd fmla="*/ 1042243 h 1042479" name="connsiteY8"/>
                <a:gd fmla="*/ 89489 w 451141" name="connsiteX9"/>
                <a:gd fmla="*/ 1042480 h 1042479" name="connsiteY9"/>
                <a:gd fmla="*/ 83885 w 451141" name="connsiteX10"/>
                <a:gd fmla="*/ 1040664 h 1042479" name="connsiteY10"/>
                <a:gd fmla="*/ 42916 w 451141" name="connsiteX11"/>
                <a:gd fmla="*/ 158291 h 1042479" name="connsiteY11"/>
                <a:gd fmla="*/ 62729 w 451141" name="connsiteX12"/>
                <a:gd fmla="*/ 785614 h 1042479" name="connsiteY12"/>
                <a:gd fmla="*/ 98015 w 451141" name="connsiteX13"/>
                <a:gd fmla="*/ 1020219 h 1042479" name="connsiteY13"/>
                <a:gd fmla="*/ 422688 w 451141" name="connsiteX14"/>
                <a:gd fmla="*/ 902838 h 1042479" name="connsiteY14"/>
                <a:gd fmla="*/ 384245 w 451141" name="connsiteX15"/>
                <a:gd fmla="*/ 440969 h 1042479" name="connsiteY15"/>
                <a:gd fmla="*/ 307596 w 451141" name="connsiteX16"/>
                <a:gd fmla="*/ 21332 h 1042479" name="connsiteY16"/>
                <a:gd fmla="*/ 42916 w 451141" name="connsiteX17"/>
                <a:gd fmla="*/ 158291 h 1042479" name="connsiteY1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b="b" l="l" r="r" t="t"/>
              <a:pathLst>
                <a:path h="1042479" w="451140">
                  <a:moveTo>
                    <a:pt x="83885" y="1040664"/>
                  </a:moveTo>
                  <a:cubicBezTo>
                    <a:pt x="81596" y="1039086"/>
                    <a:pt x="80096" y="1036560"/>
                    <a:pt x="79701" y="1033718"/>
                  </a:cubicBezTo>
                  <a:cubicBezTo>
                    <a:pt x="79543" y="1032297"/>
                    <a:pt x="62650" y="891155"/>
                    <a:pt x="43310" y="789403"/>
                  </a:cubicBezTo>
                  <a:cubicBezTo>
                    <a:pt x="23260" y="683942"/>
                    <a:pt x="-32234" y="255858"/>
                    <a:pt x="25549" y="148976"/>
                  </a:cubicBezTo>
                  <a:cubicBezTo>
                    <a:pt x="83411" y="42093"/>
                    <a:pt x="304202" y="1835"/>
                    <a:pt x="313596" y="177"/>
                  </a:cubicBezTo>
                  <a:cubicBezTo>
                    <a:pt x="318884" y="-849"/>
                    <a:pt x="323937" y="2703"/>
                    <a:pt x="324963" y="7913"/>
                  </a:cubicBezTo>
                  <a:cubicBezTo>
                    <a:pt x="325357" y="10044"/>
                    <a:pt x="368300" y="221994"/>
                    <a:pt x="403664" y="437890"/>
                  </a:cubicBezTo>
                  <a:cubicBezTo>
                    <a:pt x="475972" y="879472"/>
                    <a:pt x="447080" y="906943"/>
                    <a:pt x="436187" y="917284"/>
                  </a:cubicBezTo>
                  <a:cubicBezTo>
                    <a:pt x="377457" y="973172"/>
                    <a:pt x="103462" y="1039480"/>
                    <a:pt x="91779" y="1042243"/>
                  </a:cubicBezTo>
                  <a:cubicBezTo>
                    <a:pt x="90989" y="1042401"/>
                    <a:pt x="90279" y="1042480"/>
                    <a:pt x="89489" y="1042480"/>
                  </a:cubicBezTo>
                  <a:cubicBezTo>
                    <a:pt x="87516" y="1042401"/>
                    <a:pt x="85543" y="1041769"/>
                    <a:pt x="83885" y="1040664"/>
                  </a:cubicBezTo>
                  <a:close/>
                  <a:moveTo>
                    <a:pt x="42916" y="158291"/>
                  </a:moveTo>
                  <a:cubicBezTo>
                    <a:pt x="-11552" y="259016"/>
                    <a:pt x="43705" y="685678"/>
                    <a:pt x="62729" y="785614"/>
                  </a:cubicBezTo>
                  <a:cubicBezTo>
                    <a:pt x="79070" y="871341"/>
                    <a:pt x="93594" y="984776"/>
                    <a:pt x="98015" y="1020219"/>
                  </a:cubicBezTo>
                  <a:cubicBezTo>
                    <a:pt x="149956" y="1007273"/>
                    <a:pt x="373905" y="949175"/>
                    <a:pt x="422688" y="902838"/>
                  </a:cubicBezTo>
                  <a:cubicBezTo>
                    <a:pt x="432319" y="893602"/>
                    <a:pt x="447949" y="830215"/>
                    <a:pt x="384245" y="440969"/>
                  </a:cubicBezTo>
                  <a:cubicBezTo>
                    <a:pt x="353223" y="251517"/>
                    <a:pt x="316358" y="65143"/>
                    <a:pt x="307596" y="21332"/>
                  </a:cubicBezTo>
                  <a:cubicBezTo>
                    <a:pt x="264812" y="30331"/>
                    <a:pt x="89805" y="71537"/>
                    <a:pt x="42916" y="158291"/>
                  </a:cubicBez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38" name="任意多边形: 形状 537"/>
            <p:cNvSpPr/>
            <p:nvPr/>
          </p:nvSpPr>
          <p:spPr>
            <a:xfrm>
              <a:off x="612819" y="3235483"/>
              <a:ext cx="789313" cy="1194948"/>
            </a:xfrm>
            <a:custGeom>
              <a:gdLst>
                <a:gd fmla="*/ 789314 w 789313" name="connsiteX0"/>
                <a:gd fmla="*/ 307367 h 1194948" name="connsiteY0"/>
                <a:gd fmla="*/ 775657 w 789313" name="connsiteX1"/>
                <a:gd fmla="*/ 1143167 h 1194948" name="connsiteY1"/>
                <a:gd fmla="*/ 31505 w 789313" name="connsiteX2"/>
                <a:gd fmla="*/ 1181136 h 1194948" name="connsiteY2"/>
                <a:gd fmla="*/ 8 w 789313" name="connsiteX3"/>
                <a:gd fmla="*/ 708769 h 1194948" name="connsiteY3"/>
                <a:gd fmla="*/ 465114 w 789313" name="connsiteX4"/>
                <a:gd fmla="*/ 1480 h 1194948" name="connsiteY4"/>
                <a:gd fmla="*/ 789314 w 789313" name="connsiteX5"/>
                <a:gd fmla="*/ 307367 h 1194948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194948" w="789313">
                  <a:moveTo>
                    <a:pt x="789314" y="307367"/>
                  </a:moveTo>
                  <a:cubicBezTo>
                    <a:pt x="789314" y="307367"/>
                    <a:pt x="784183" y="909746"/>
                    <a:pt x="775657" y="1143167"/>
                  </a:cubicBezTo>
                  <a:cubicBezTo>
                    <a:pt x="775657" y="1143167"/>
                    <a:pt x="308658" y="1227236"/>
                    <a:pt x="31505" y="1181136"/>
                  </a:cubicBezTo>
                  <a:cubicBezTo>
                    <a:pt x="31505" y="1181136"/>
                    <a:pt x="482" y="835544"/>
                    <a:pt x="8" y="708769"/>
                  </a:cubicBezTo>
                  <a:cubicBezTo>
                    <a:pt x="-860" y="443299"/>
                    <a:pt x="64422" y="49159"/>
                    <a:pt x="465114" y="1480"/>
                  </a:cubicBezTo>
                  <a:cubicBezTo>
                    <a:pt x="638068" y="-19123"/>
                    <a:pt x="754186" y="180039"/>
                    <a:pt x="789314" y="307367"/>
                  </a:cubicBezTo>
                  <a:close/>
                </a:path>
              </a:pathLst>
            </a:custGeom>
            <a:solidFill>
              <a:srgbClr val="FFFFFF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39" name="任意多边形: 形状 538"/>
            <p:cNvSpPr/>
            <p:nvPr/>
          </p:nvSpPr>
          <p:spPr>
            <a:xfrm>
              <a:off x="603029" y="3225596"/>
              <a:ext cx="808991" cy="1214626"/>
            </a:xfrm>
            <a:custGeom>
              <a:gdLst>
                <a:gd fmla="*/ 39716 w 808991" name="connsiteX0"/>
                <a:gd fmla="*/ 1200733 h 1214626" name="connsiteY0"/>
                <a:gd fmla="*/ 31507 w 808991" name="connsiteX1"/>
                <a:gd fmla="*/ 1191892 h 1214626" name="connsiteY1"/>
                <a:gd fmla="*/ 10 w 808991" name="connsiteX2"/>
                <a:gd fmla="*/ 718655 h 1214626" name="connsiteY2"/>
                <a:gd fmla="*/ 82975 w 808991" name="connsiteX3"/>
                <a:gd fmla="*/ 279047 h 1214626" name="connsiteY3"/>
                <a:gd fmla="*/ 473878 w 808991" name="connsiteX4"/>
                <a:gd fmla="*/ 1579 h 1214626" name="connsiteY4"/>
                <a:gd fmla="*/ 499691 w 808991" name="connsiteX5"/>
                <a:gd fmla="*/ 0 h 1214626" name="connsiteY5"/>
                <a:gd fmla="*/ 808656 w 808991" name="connsiteX6"/>
                <a:gd fmla="*/ 314649 h 1214626" name="connsiteY6"/>
                <a:gd fmla="*/ 808971 w 808991" name="connsiteX7"/>
                <a:gd fmla="*/ 317332 h 1214626" name="connsiteY7"/>
                <a:gd fmla="*/ 795315 w 808991" name="connsiteX8"/>
                <a:gd fmla="*/ 1153370 h 1214626" name="connsiteY8"/>
                <a:gd fmla="*/ 787184 w 808991" name="connsiteX9"/>
                <a:gd fmla="*/ 1162684 h 1214626" name="connsiteY9"/>
                <a:gd fmla="*/ 240220 w 808991" name="connsiteX10"/>
                <a:gd fmla="*/ 1214626 h 1214626" name="connsiteY10"/>
                <a:gd fmla="*/ 240220 w 808991" name="connsiteX11"/>
                <a:gd fmla="*/ 1214626 h 1214626" name="connsiteY11"/>
                <a:gd fmla="*/ 39716 w 808991" name="connsiteX12"/>
                <a:gd fmla="*/ 1200733 h 1214626" name="connsiteY12"/>
                <a:gd fmla="*/ 789237 w 808991" name="connsiteX13"/>
                <a:gd fmla="*/ 318596 h 1214626" name="connsiteY13"/>
                <a:gd fmla="*/ 499612 w 808991" name="connsiteX14"/>
                <a:gd fmla="*/ 19735 h 1214626" name="connsiteY14"/>
                <a:gd fmla="*/ 476088 w 808991" name="connsiteX15"/>
                <a:gd fmla="*/ 21156 h 1214626" name="connsiteY15"/>
                <a:gd fmla="*/ 19666 w 808991" name="connsiteX16"/>
                <a:gd fmla="*/ 718577 h 1214626" name="connsiteY16"/>
                <a:gd fmla="*/ 50452 w 808991" name="connsiteX17"/>
                <a:gd fmla="*/ 1182419 h 1214626" name="connsiteY17"/>
                <a:gd fmla="*/ 240141 w 808991" name="connsiteX18"/>
                <a:gd fmla="*/ 1194891 h 1214626" name="connsiteY18"/>
                <a:gd fmla="*/ 775817 w 808991" name="connsiteX19"/>
                <a:gd fmla="*/ 1144607 h 1214626" name="connsiteY19"/>
                <a:gd fmla="*/ 789237 w 808991" name="connsiteX20"/>
                <a:gd fmla="*/ 318596 h 1214626" name="connsiteY2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b="b" l="l" r="r" t="t"/>
              <a:pathLst>
                <a:path h="1214626" w="808991">
                  <a:moveTo>
                    <a:pt x="39716" y="1200733"/>
                  </a:moveTo>
                  <a:cubicBezTo>
                    <a:pt x="35296" y="1200022"/>
                    <a:pt x="31902" y="1196391"/>
                    <a:pt x="31507" y="1191892"/>
                  </a:cubicBezTo>
                  <a:cubicBezTo>
                    <a:pt x="31191" y="1188418"/>
                    <a:pt x="484" y="844405"/>
                    <a:pt x="10" y="718655"/>
                  </a:cubicBezTo>
                  <a:cubicBezTo>
                    <a:pt x="-621" y="542465"/>
                    <a:pt x="27323" y="394534"/>
                    <a:pt x="82975" y="279047"/>
                  </a:cubicBezTo>
                  <a:cubicBezTo>
                    <a:pt x="161282" y="116434"/>
                    <a:pt x="292793" y="23129"/>
                    <a:pt x="473878" y="1579"/>
                  </a:cubicBezTo>
                  <a:cubicBezTo>
                    <a:pt x="482482" y="553"/>
                    <a:pt x="491165" y="0"/>
                    <a:pt x="499691" y="0"/>
                  </a:cubicBezTo>
                  <a:cubicBezTo>
                    <a:pt x="662698" y="0"/>
                    <a:pt x="773765" y="188189"/>
                    <a:pt x="808656" y="314649"/>
                  </a:cubicBezTo>
                  <a:cubicBezTo>
                    <a:pt x="808892" y="315517"/>
                    <a:pt x="809050" y="316464"/>
                    <a:pt x="808971" y="317332"/>
                  </a:cubicBezTo>
                  <a:cubicBezTo>
                    <a:pt x="808892" y="323332"/>
                    <a:pt x="803761" y="922554"/>
                    <a:pt x="795315" y="1153370"/>
                  </a:cubicBezTo>
                  <a:cubicBezTo>
                    <a:pt x="795157" y="1158027"/>
                    <a:pt x="791763" y="1161895"/>
                    <a:pt x="787184" y="1162684"/>
                  </a:cubicBezTo>
                  <a:cubicBezTo>
                    <a:pt x="784264" y="1163237"/>
                    <a:pt x="495823" y="1214626"/>
                    <a:pt x="240220" y="1214626"/>
                  </a:cubicBezTo>
                  <a:lnTo>
                    <a:pt x="240220" y="1214626"/>
                  </a:lnTo>
                  <a:cubicBezTo>
                    <a:pt x="162781" y="1214705"/>
                    <a:pt x="95368" y="1210047"/>
                    <a:pt x="39716" y="1200733"/>
                  </a:cubicBezTo>
                  <a:close/>
                  <a:moveTo>
                    <a:pt x="789237" y="318596"/>
                  </a:moveTo>
                  <a:cubicBezTo>
                    <a:pt x="755530" y="197978"/>
                    <a:pt x="651016" y="19735"/>
                    <a:pt x="499612" y="19735"/>
                  </a:cubicBezTo>
                  <a:cubicBezTo>
                    <a:pt x="491876" y="19735"/>
                    <a:pt x="483903" y="20208"/>
                    <a:pt x="476088" y="21156"/>
                  </a:cubicBezTo>
                  <a:cubicBezTo>
                    <a:pt x="97026" y="66229"/>
                    <a:pt x="18640" y="425320"/>
                    <a:pt x="19666" y="718577"/>
                  </a:cubicBezTo>
                  <a:cubicBezTo>
                    <a:pt x="20061" y="833037"/>
                    <a:pt x="45874" y="1130872"/>
                    <a:pt x="50452" y="1182419"/>
                  </a:cubicBezTo>
                  <a:cubicBezTo>
                    <a:pt x="103578" y="1190707"/>
                    <a:pt x="167360" y="1194891"/>
                    <a:pt x="240141" y="1194891"/>
                  </a:cubicBezTo>
                  <a:cubicBezTo>
                    <a:pt x="470483" y="1194891"/>
                    <a:pt x="727981" y="1152817"/>
                    <a:pt x="775817" y="1144607"/>
                  </a:cubicBezTo>
                  <a:cubicBezTo>
                    <a:pt x="783948" y="914186"/>
                    <a:pt x="788921" y="350724"/>
                    <a:pt x="789237" y="318596"/>
                  </a:cubicBez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40" name="任意多边形: 形状 539"/>
            <p:cNvSpPr/>
            <p:nvPr/>
          </p:nvSpPr>
          <p:spPr>
            <a:xfrm>
              <a:off x="903952" y="3258592"/>
              <a:ext cx="358775" cy="307780"/>
            </a:xfrm>
            <a:custGeom>
              <a:gdLst>
                <a:gd fmla="*/ 0 w 358775" name="connsiteX0"/>
                <a:gd fmla="*/ 29049 h 307780" name="connsiteY0"/>
                <a:gd fmla="*/ 17682 w 358775" name="connsiteX1"/>
                <a:gd fmla="*/ 77912 h 307780" name="connsiteY1"/>
                <a:gd fmla="*/ 134511 w 358775" name="connsiteX2"/>
                <a:gd fmla="*/ 206266 h 307780" name="connsiteY2"/>
                <a:gd fmla="*/ 265312 w 358775" name="connsiteX3"/>
                <a:gd fmla="*/ 299571 h 307780" name="connsiteY3"/>
                <a:gd fmla="*/ 277311 w 358775" name="connsiteX4"/>
                <a:gd fmla="*/ 307781 h 307780" name="connsiteY4"/>
                <a:gd fmla="*/ 358775 w 358775" name="connsiteX5"/>
                <a:gd fmla="*/ 215818 h 307780" name="connsiteY5"/>
                <a:gd fmla="*/ 109803 w 358775" name="connsiteX6"/>
                <a:gd fmla="*/ 100883 h 307780" name="connsiteY6"/>
                <a:gd fmla="*/ 88490 w 358775" name="connsiteX7"/>
                <a:gd fmla="*/ 68045 h 307780" name="connsiteY7"/>
                <a:gd fmla="*/ 99778 w 358775" name="connsiteX8"/>
                <a:gd fmla="*/ 3157 h 307780" name="connsiteY8"/>
                <a:gd fmla="*/ 90463 w 358775" name="connsiteX9"/>
                <a:gd fmla="*/ 0 h 307780" name="connsiteY9"/>
                <a:gd fmla="*/ 0 w 358775" name="connsiteX10"/>
                <a:gd fmla="*/ 29049 h 307780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307780" w="358775">
                  <a:moveTo>
                    <a:pt x="0" y="29049"/>
                  </a:moveTo>
                  <a:lnTo>
                    <a:pt x="17682" y="77912"/>
                  </a:lnTo>
                  <a:lnTo>
                    <a:pt x="134511" y="206266"/>
                  </a:lnTo>
                  <a:lnTo>
                    <a:pt x="265312" y="299571"/>
                  </a:lnTo>
                  <a:lnTo>
                    <a:pt x="277311" y="307781"/>
                  </a:lnTo>
                  <a:lnTo>
                    <a:pt x="358775" y="215818"/>
                  </a:lnTo>
                  <a:cubicBezTo>
                    <a:pt x="358775" y="215818"/>
                    <a:pt x="179506" y="180137"/>
                    <a:pt x="109803" y="100883"/>
                  </a:cubicBezTo>
                  <a:cubicBezTo>
                    <a:pt x="109803" y="100883"/>
                    <a:pt x="90937" y="72308"/>
                    <a:pt x="88490" y="68045"/>
                  </a:cubicBezTo>
                  <a:cubicBezTo>
                    <a:pt x="86122" y="63782"/>
                    <a:pt x="99778" y="3157"/>
                    <a:pt x="99778" y="3157"/>
                  </a:cubicBezTo>
                  <a:lnTo>
                    <a:pt x="90463" y="0"/>
                  </a:lnTo>
                  <a:lnTo>
                    <a:pt x="0" y="29049"/>
                  </a:lnTo>
                  <a:close/>
                </a:path>
              </a:pathLst>
            </a:custGeom>
            <a:solidFill>
              <a:srgbClr val="B1E658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41" name="任意多边形: 形状 540"/>
            <p:cNvSpPr/>
            <p:nvPr/>
          </p:nvSpPr>
          <p:spPr>
            <a:xfrm>
              <a:off x="1275121" y="3346372"/>
              <a:ext cx="89831" cy="154640"/>
            </a:xfrm>
            <a:custGeom>
              <a:gdLst>
                <a:gd fmla="*/ 0 w 89831" name="connsiteX0"/>
                <a:gd fmla="*/ 126144 h 154640" name="connsiteY0"/>
                <a:gd fmla="*/ 89832 w 89831" name="connsiteX1"/>
                <a:gd fmla="*/ 154640 h 154640" name="connsiteY1"/>
                <a:gd fmla="*/ 79017 w 89831" name="connsiteX2"/>
                <a:gd fmla="*/ 86201 h 154640" name="connsiteY2"/>
                <a:gd fmla="*/ 14130 w 89831" name="connsiteX3"/>
                <a:gd fmla="*/ 316 h 154640" name="connsiteY3"/>
                <a:gd fmla="*/ 4263 w 89831" name="connsiteX4"/>
                <a:gd fmla="*/ 0 h 154640" name="connsiteY4"/>
                <a:gd fmla="*/ 0 w 89831" name="connsiteX5"/>
                <a:gd fmla="*/ 128354 h 154640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54640" w="89831">
                  <a:moveTo>
                    <a:pt x="0" y="126144"/>
                  </a:moveTo>
                  <a:lnTo>
                    <a:pt x="89832" y="154640"/>
                  </a:lnTo>
                  <a:lnTo>
                    <a:pt x="79017" y="86201"/>
                  </a:lnTo>
                  <a:lnTo>
                    <a:pt x="14130" y="316"/>
                  </a:lnTo>
                  <a:lnTo>
                    <a:pt x="4263" y="0"/>
                  </a:lnTo>
                  <a:lnTo>
                    <a:pt x="0" y="128354"/>
                  </a:lnTo>
                  <a:close/>
                </a:path>
              </a:pathLst>
            </a:custGeom>
            <a:solidFill>
              <a:srgbClr val="B1E658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42" name="任意多边形: 形状 541"/>
            <p:cNvSpPr/>
            <p:nvPr/>
          </p:nvSpPr>
          <p:spPr>
            <a:xfrm>
              <a:off x="2733336" y="4073253"/>
              <a:ext cx="77071" cy="76962"/>
            </a:xfrm>
            <a:custGeom>
              <a:gdLst>
                <a:gd fmla="*/ 2067 w 77071" name="connsiteX0"/>
                <a:gd fmla="*/ 26112 h 76962" name="connsiteY0"/>
                <a:gd fmla="*/ 26143 w 77071" name="connsiteX1"/>
                <a:gd fmla="*/ 74896 h 76962" name="connsiteY1"/>
                <a:gd fmla="*/ 75006 w 77071" name="connsiteX2"/>
                <a:gd fmla="*/ 50820 h 76962" name="connsiteY2"/>
                <a:gd fmla="*/ 50929 w 77071" name="connsiteX3"/>
                <a:gd fmla="*/ 2036 h 76962" name="connsiteY3"/>
                <a:gd fmla="*/ 2067 w 77071" name="connsiteX4"/>
                <a:gd fmla="*/ 26112 h 76962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76962" w="77071">
                  <a:moveTo>
                    <a:pt x="2067" y="26112"/>
                  </a:moveTo>
                  <a:cubicBezTo>
                    <a:pt x="-4801" y="46241"/>
                    <a:pt x="6013" y="68107"/>
                    <a:pt x="26143" y="74896"/>
                  </a:cubicBezTo>
                  <a:cubicBezTo>
                    <a:pt x="46272" y="81764"/>
                    <a:pt x="68138" y="70949"/>
                    <a:pt x="75006" y="50820"/>
                  </a:cubicBezTo>
                  <a:cubicBezTo>
                    <a:pt x="81873" y="30691"/>
                    <a:pt x="71059" y="8825"/>
                    <a:pt x="50929" y="2036"/>
                  </a:cubicBezTo>
                  <a:cubicBezTo>
                    <a:pt x="30721" y="-4753"/>
                    <a:pt x="8855" y="5983"/>
                    <a:pt x="2067" y="26112"/>
                  </a:cubicBezTo>
                  <a:close/>
                </a:path>
              </a:pathLst>
            </a:custGeom>
            <a:solidFill>
              <a:srgbClr val="FFFFFF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43" name="任意多边形: 形状 542"/>
            <p:cNvSpPr/>
            <p:nvPr/>
          </p:nvSpPr>
          <p:spPr>
            <a:xfrm>
              <a:off x="2723423" y="4063369"/>
              <a:ext cx="96785" cy="96778"/>
            </a:xfrm>
            <a:custGeom>
              <a:gdLst>
                <a:gd fmla="*/ 32819 w 96785" name="connsiteX0"/>
                <a:gd fmla="*/ 94174 h 96778" name="connsiteY0"/>
                <a:gd fmla="*/ 2586 w 96785" name="connsiteX1"/>
                <a:gd fmla="*/ 32838 h 96778" name="connsiteY1"/>
                <a:gd fmla="*/ 48370 w 96785" name="connsiteX2"/>
                <a:gd fmla="*/ 0 h 96778" name="connsiteY2"/>
                <a:gd fmla="*/ 63921 w 96785" name="connsiteX3"/>
                <a:gd fmla="*/ 2605 h 96778" name="connsiteY3"/>
                <a:gd fmla="*/ 91786 w 96785" name="connsiteX4"/>
                <a:gd fmla="*/ 26997 h 96778" name="connsiteY4"/>
                <a:gd fmla="*/ 94233 w 96785" name="connsiteX5"/>
                <a:gd fmla="*/ 63940 h 96778" name="connsiteY5"/>
                <a:gd fmla="*/ 48449 w 96785" name="connsiteX6"/>
                <a:gd fmla="*/ 96779 h 96778" name="connsiteY6"/>
                <a:gd fmla="*/ 32819 w 96785" name="connsiteX7"/>
                <a:gd fmla="*/ 94174 h 96778" name="connsiteY7"/>
                <a:gd fmla="*/ 21294 w 96785" name="connsiteX8"/>
                <a:gd fmla="*/ 39232 h 96778" name="connsiteY8"/>
                <a:gd fmla="*/ 39213 w 96785" name="connsiteX9"/>
                <a:gd fmla="*/ 75544 h 96778" name="connsiteY9"/>
                <a:gd fmla="*/ 48449 w 96785" name="connsiteX10"/>
                <a:gd fmla="*/ 77044 h 96778" name="connsiteY10"/>
                <a:gd fmla="*/ 75525 w 96785" name="connsiteX11"/>
                <a:gd fmla="*/ 57625 h 96778" name="connsiteY11"/>
                <a:gd fmla="*/ 74104 w 96785" name="connsiteX12"/>
                <a:gd fmla="*/ 35759 h 96778" name="connsiteY12"/>
                <a:gd fmla="*/ 57606 w 96785" name="connsiteX13"/>
                <a:gd fmla="*/ 21313 h 96778" name="connsiteY13"/>
                <a:gd fmla="*/ 48370 w 96785" name="connsiteX14"/>
                <a:gd fmla="*/ 19814 h 96778" name="connsiteY14"/>
                <a:gd fmla="*/ 21294 w 96785" name="connsiteX15"/>
                <a:gd fmla="*/ 39232 h 96778" name="connsiteY1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b="b" l="l" r="r" t="t"/>
              <a:pathLst>
                <a:path h="96778" w="96785">
                  <a:moveTo>
                    <a:pt x="32819" y="94174"/>
                  </a:moveTo>
                  <a:cubicBezTo>
                    <a:pt x="7559" y="85569"/>
                    <a:pt x="-6019" y="58099"/>
                    <a:pt x="2586" y="32838"/>
                  </a:cubicBezTo>
                  <a:cubicBezTo>
                    <a:pt x="9216" y="13183"/>
                    <a:pt x="27688" y="0"/>
                    <a:pt x="48370" y="0"/>
                  </a:cubicBezTo>
                  <a:cubicBezTo>
                    <a:pt x="53659" y="0"/>
                    <a:pt x="58869" y="868"/>
                    <a:pt x="63921" y="2605"/>
                  </a:cubicBezTo>
                  <a:cubicBezTo>
                    <a:pt x="76156" y="6789"/>
                    <a:pt x="86023" y="15393"/>
                    <a:pt x="91786" y="26997"/>
                  </a:cubicBezTo>
                  <a:cubicBezTo>
                    <a:pt x="97470" y="38601"/>
                    <a:pt x="98338" y="51705"/>
                    <a:pt x="94233" y="63940"/>
                  </a:cubicBezTo>
                  <a:cubicBezTo>
                    <a:pt x="87602" y="83596"/>
                    <a:pt x="69210" y="96779"/>
                    <a:pt x="48449" y="96779"/>
                  </a:cubicBezTo>
                  <a:cubicBezTo>
                    <a:pt x="43081" y="96779"/>
                    <a:pt x="37871" y="95910"/>
                    <a:pt x="32819" y="94174"/>
                  </a:cubicBezTo>
                  <a:close/>
                  <a:moveTo>
                    <a:pt x="21294" y="39232"/>
                  </a:moveTo>
                  <a:cubicBezTo>
                    <a:pt x="16242" y="54152"/>
                    <a:pt x="24215" y="70413"/>
                    <a:pt x="39213" y="75544"/>
                  </a:cubicBezTo>
                  <a:cubicBezTo>
                    <a:pt x="42213" y="76570"/>
                    <a:pt x="45291" y="77044"/>
                    <a:pt x="48449" y="77044"/>
                  </a:cubicBezTo>
                  <a:cubicBezTo>
                    <a:pt x="60684" y="77044"/>
                    <a:pt x="71578" y="69229"/>
                    <a:pt x="75525" y="57625"/>
                  </a:cubicBezTo>
                  <a:cubicBezTo>
                    <a:pt x="77972" y="50363"/>
                    <a:pt x="77498" y="42627"/>
                    <a:pt x="74104" y="35759"/>
                  </a:cubicBezTo>
                  <a:cubicBezTo>
                    <a:pt x="70709" y="28891"/>
                    <a:pt x="64868" y="23761"/>
                    <a:pt x="57606" y="21313"/>
                  </a:cubicBezTo>
                  <a:cubicBezTo>
                    <a:pt x="54606" y="20287"/>
                    <a:pt x="51527" y="19814"/>
                    <a:pt x="48370" y="19814"/>
                  </a:cubicBezTo>
                  <a:cubicBezTo>
                    <a:pt x="36134" y="19735"/>
                    <a:pt x="25241" y="27550"/>
                    <a:pt x="21294" y="39232"/>
                  </a:cubicBez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44" name="任意多边形: 形状 543"/>
            <p:cNvSpPr/>
            <p:nvPr/>
          </p:nvSpPr>
          <p:spPr>
            <a:xfrm>
              <a:off x="3089204" y="4081052"/>
              <a:ext cx="77043" cy="77043"/>
            </a:xfrm>
            <a:custGeom>
              <a:gdLst>
                <a:gd fmla="*/ 0 w 77043" name="connsiteX0"/>
                <a:gd fmla="*/ 38522 h 77043" name="connsiteY0"/>
                <a:gd fmla="*/ 38522 w 77043" name="connsiteX1"/>
                <a:gd fmla="*/ 77044 h 77043" name="connsiteY1"/>
                <a:gd fmla="*/ 77044 w 77043" name="connsiteX2"/>
                <a:gd fmla="*/ 38522 h 77043" name="connsiteY2"/>
                <a:gd fmla="*/ 38522 w 77043" name="connsiteX3"/>
                <a:gd fmla="*/ 0 h 77043" name="connsiteY3"/>
                <a:gd fmla="*/ 0 w 77043" name="connsiteX4"/>
                <a:gd fmla="*/ 38522 h 77043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77043" w="77043">
                  <a:moveTo>
                    <a:pt x="0" y="38522"/>
                  </a:moveTo>
                  <a:cubicBezTo>
                    <a:pt x="0" y="59756"/>
                    <a:pt x="17209" y="77044"/>
                    <a:pt x="38522" y="77044"/>
                  </a:cubicBezTo>
                  <a:cubicBezTo>
                    <a:pt x="59756" y="77044"/>
                    <a:pt x="77044" y="59835"/>
                    <a:pt x="77044" y="38522"/>
                  </a:cubicBezTo>
                  <a:cubicBezTo>
                    <a:pt x="77044" y="17288"/>
                    <a:pt x="59835" y="0"/>
                    <a:pt x="38522" y="0"/>
                  </a:cubicBezTo>
                  <a:cubicBezTo>
                    <a:pt x="17209" y="79"/>
                    <a:pt x="0" y="17288"/>
                    <a:pt x="0" y="38522"/>
                  </a:cubicBezTo>
                  <a:close/>
                </a:path>
              </a:pathLst>
            </a:custGeom>
            <a:solidFill>
              <a:srgbClr val="FFFFFF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45" name="任意多边形: 形状 544"/>
            <p:cNvSpPr/>
            <p:nvPr/>
          </p:nvSpPr>
          <p:spPr>
            <a:xfrm>
              <a:off x="3079337" y="4071184"/>
              <a:ext cx="96778" cy="96778"/>
            </a:xfrm>
            <a:custGeom>
              <a:gdLst>
                <a:gd fmla="*/ 0 w 96778" name="connsiteX0"/>
                <a:gd fmla="*/ 48389 h 96778" name="connsiteY0"/>
                <a:gd fmla="*/ 48389 w 96778" name="connsiteX1"/>
                <a:gd fmla="*/ 0 h 96778" name="connsiteY1"/>
                <a:gd fmla="*/ 96779 w 96778" name="connsiteX2"/>
                <a:gd fmla="*/ 48389 h 96778" name="connsiteY2"/>
                <a:gd fmla="*/ 48389 w 96778" name="connsiteX3"/>
                <a:gd fmla="*/ 96778 h 96778" name="connsiteY3"/>
                <a:gd fmla="*/ 0 w 96778" name="connsiteX4"/>
                <a:gd fmla="*/ 48389 h 96778" name="connsiteY4"/>
                <a:gd fmla="*/ 19735 w 96778" name="connsiteX5"/>
                <a:gd fmla="*/ 48389 h 96778" name="connsiteY5"/>
                <a:gd fmla="*/ 48389 w 96778" name="connsiteX6"/>
                <a:gd fmla="*/ 77044 h 96778" name="connsiteY6"/>
                <a:gd fmla="*/ 77044 w 96778" name="connsiteX7"/>
                <a:gd fmla="*/ 48389 h 96778" name="connsiteY7"/>
                <a:gd fmla="*/ 48389 w 96778" name="connsiteX8"/>
                <a:gd fmla="*/ 19735 h 96778" name="connsiteY8"/>
                <a:gd fmla="*/ 19735 w 96778" name="connsiteX9"/>
                <a:gd fmla="*/ 48389 h 96778" name="connsiteY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b="b" l="l" r="r" t="t"/>
              <a:pathLst>
                <a:path h="96778" w="96778">
                  <a:moveTo>
                    <a:pt x="0" y="48389"/>
                  </a:moveTo>
                  <a:cubicBezTo>
                    <a:pt x="0" y="21708"/>
                    <a:pt x="21708" y="0"/>
                    <a:pt x="48389" y="0"/>
                  </a:cubicBezTo>
                  <a:cubicBezTo>
                    <a:pt x="75071" y="0"/>
                    <a:pt x="96779" y="21708"/>
                    <a:pt x="96779" y="48389"/>
                  </a:cubicBezTo>
                  <a:cubicBezTo>
                    <a:pt x="96779" y="75070"/>
                    <a:pt x="75071" y="96778"/>
                    <a:pt x="48389" y="96778"/>
                  </a:cubicBezTo>
                  <a:cubicBezTo>
                    <a:pt x="21708" y="96778"/>
                    <a:pt x="0" y="75070"/>
                    <a:pt x="0" y="48389"/>
                  </a:cubicBezTo>
                  <a:close/>
                  <a:moveTo>
                    <a:pt x="19735" y="48389"/>
                  </a:moveTo>
                  <a:cubicBezTo>
                    <a:pt x="19735" y="64177"/>
                    <a:pt x="32602" y="77044"/>
                    <a:pt x="48389" y="77044"/>
                  </a:cubicBezTo>
                  <a:cubicBezTo>
                    <a:pt x="64177" y="77044"/>
                    <a:pt x="77044" y="64177"/>
                    <a:pt x="77044" y="48389"/>
                  </a:cubicBezTo>
                  <a:cubicBezTo>
                    <a:pt x="77044" y="32602"/>
                    <a:pt x="64177" y="19735"/>
                    <a:pt x="48389" y="19735"/>
                  </a:cubicBezTo>
                  <a:cubicBezTo>
                    <a:pt x="32602" y="19813"/>
                    <a:pt x="19735" y="32602"/>
                    <a:pt x="19735" y="48389"/>
                  </a:cubicBez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46" name="任意多边形: 形状 545"/>
            <p:cNvSpPr/>
            <p:nvPr/>
          </p:nvSpPr>
          <p:spPr>
            <a:xfrm>
              <a:off x="3331229" y="4083341"/>
              <a:ext cx="77043" cy="77043"/>
            </a:xfrm>
            <a:custGeom>
              <a:gdLst>
                <a:gd fmla="*/ 0 w 77043" name="connsiteX0"/>
                <a:gd fmla="*/ 38522 h 77043" name="connsiteY0"/>
                <a:gd fmla="*/ 38522 w 77043" name="connsiteX1"/>
                <a:gd fmla="*/ 77044 h 77043" name="connsiteY1"/>
                <a:gd fmla="*/ 77044 w 77043" name="connsiteX2"/>
                <a:gd fmla="*/ 38522 h 77043" name="connsiteY2"/>
                <a:gd fmla="*/ 38522 w 77043" name="connsiteX3"/>
                <a:gd fmla="*/ 0 h 77043" name="connsiteY3"/>
                <a:gd fmla="*/ 0 w 77043" name="connsiteX4"/>
                <a:gd fmla="*/ 38522 h 77043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77043" w="77043">
                  <a:moveTo>
                    <a:pt x="0" y="38522"/>
                  </a:moveTo>
                  <a:cubicBezTo>
                    <a:pt x="0" y="59756"/>
                    <a:pt x="17209" y="77044"/>
                    <a:pt x="38522" y="77044"/>
                  </a:cubicBezTo>
                  <a:cubicBezTo>
                    <a:pt x="59756" y="77044"/>
                    <a:pt x="77044" y="59835"/>
                    <a:pt x="77044" y="38522"/>
                  </a:cubicBezTo>
                  <a:cubicBezTo>
                    <a:pt x="77044" y="17288"/>
                    <a:pt x="59835" y="0"/>
                    <a:pt x="38522" y="0"/>
                  </a:cubicBezTo>
                  <a:cubicBezTo>
                    <a:pt x="17209" y="0"/>
                    <a:pt x="0" y="17288"/>
                    <a:pt x="0" y="38522"/>
                  </a:cubicBezTo>
                  <a:close/>
                </a:path>
              </a:pathLst>
            </a:custGeom>
            <a:solidFill>
              <a:srgbClr val="FFFFFF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47" name="任意多边形: 形状 546"/>
            <p:cNvSpPr/>
            <p:nvPr/>
          </p:nvSpPr>
          <p:spPr>
            <a:xfrm>
              <a:off x="3321362" y="4073474"/>
              <a:ext cx="96778" cy="96778"/>
            </a:xfrm>
            <a:custGeom>
              <a:gdLst>
                <a:gd fmla="*/ 0 w 96778" name="connsiteX0"/>
                <a:gd fmla="*/ 48389 h 96778" name="connsiteY0"/>
                <a:gd fmla="*/ 48389 w 96778" name="connsiteX1"/>
                <a:gd fmla="*/ 0 h 96778" name="connsiteY1"/>
                <a:gd fmla="*/ 96779 w 96778" name="connsiteX2"/>
                <a:gd fmla="*/ 48389 h 96778" name="connsiteY2"/>
                <a:gd fmla="*/ 48389 w 96778" name="connsiteX3"/>
                <a:gd fmla="*/ 96779 h 96778" name="connsiteY3"/>
                <a:gd fmla="*/ 0 w 96778" name="connsiteX4"/>
                <a:gd fmla="*/ 48389 h 96778" name="connsiteY4"/>
                <a:gd fmla="*/ 19735 w 96778" name="connsiteX5"/>
                <a:gd fmla="*/ 48389 h 96778" name="connsiteY5"/>
                <a:gd fmla="*/ 48389 w 96778" name="connsiteX6"/>
                <a:gd fmla="*/ 77044 h 96778" name="connsiteY6"/>
                <a:gd fmla="*/ 77044 w 96778" name="connsiteX7"/>
                <a:gd fmla="*/ 48389 h 96778" name="connsiteY7"/>
                <a:gd fmla="*/ 48389 w 96778" name="connsiteX8"/>
                <a:gd fmla="*/ 19735 h 96778" name="connsiteY8"/>
                <a:gd fmla="*/ 19735 w 96778" name="connsiteX9"/>
                <a:gd fmla="*/ 48389 h 96778" name="connsiteY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b="b" l="l" r="r" t="t"/>
              <a:pathLst>
                <a:path h="96778" w="96778">
                  <a:moveTo>
                    <a:pt x="0" y="48389"/>
                  </a:moveTo>
                  <a:cubicBezTo>
                    <a:pt x="0" y="21708"/>
                    <a:pt x="21708" y="0"/>
                    <a:pt x="48389" y="0"/>
                  </a:cubicBezTo>
                  <a:cubicBezTo>
                    <a:pt x="75071" y="0"/>
                    <a:pt x="96779" y="21708"/>
                    <a:pt x="96779" y="48389"/>
                  </a:cubicBezTo>
                  <a:cubicBezTo>
                    <a:pt x="96779" y="75071"/>
                    <a:pt x="75071" y="96779"/>
                    <a:pt x="48389" y="96779"/>
                  </a:cubicBezTo>
                  <a:cubicBezTo>
                    <a:pt x="21708" y="96700"/>
                    <a:pt x="0" y="75071"/>
                    <a:pt x="0" y="48389"/>
                  </a:cubicBezTo>
                  <a:close/>
                  <a:moveTo>
                    <a:pt x="19735" y="48389"/>
                  </a:moveTo>
                  <a:cubicBezTo>
                    <a:pt x="19735" y="64177"/>
                    <a:pt x="32602" y="77044"/>
                    <a:pt x="48389" y="77044"/>
                  </a:cubicBezTo>
                  <a:cubicBezTo>
                    <a:pt x="64177" y="77044"/>
                    <a:pt x="77044" y="64177"/>
                    <a:pt x="77044" y="48389"/>
                  </a:cubicBezTo>
                  <a:cubicBezTo>
                    <a:pt x="77044" y="32602"/>
                    <a:pt x="64177" y="19735"/>
                    <a:pt x="48389" y="19735"/>
                  </a:cubicBezTo>
                  <a:cubicBezTo>
                    <a:pt x="32523" y="19735"/>
                    <a:pt x="19735" y="32602"/>
                    <a:pt x="19735" y="48389"/>
                  </a:cubicBez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48" name="任意多边形: 形状 547"/>
            <p:cNvSpPr/>
            <p:nvPr/>
          </p:nvSpPr>
          <p:spPr>
            <a:xfrm>
              <a:off x="979417" y="4440932"/>
              <a:ext cx="68755" cy="995729"/>
            </a:xfrm>
            <a:custGeom>
              <a:gdLst>
                <a:gd fmla="*/ 68755 w 68755" name="connsiteX0"/>
                <a:gd fmla="*/ 995729 h 995729" name="connsiteY0"/>
                <a:gd fmla="*/ 0 w 68755" name="connsiteX1"/>
                <a:gd fmla="*/ 986020 h 995729" name="connsiteY1"/>
                <a:gd fmla="*/ 0 w 68755" name="connsiteX2"/>
                <a:gd fmla="*/ 0 h 995729" name="connsiteY2"/>
                <a:gd fmla="*/ 68755 w 68755" name="connsiteX3"/>
                <a:gd fmla="*/ 0 h 995729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995728" w="68755">
                  <a:moveTo>
                    <a:pt x="68755" y="995729"/>
                  </a:moveTo>
                  <a:lnTo>
                    <a:pt x="0" y="986020"/>
                  </a:lnTo>
                  <a:lnTo>
                    <a:pt x="0" y="0"/>
                  </a:lnTo>
                  <a:lnTo>
                    <a:pt x="68755" y="0"/>
                  </a:lnTo>
                  <a:close/>
                </a:path>
              </a:pathLst>
            </a:custGeom>
            <a:solidFill>
              <a:srgbClr val="FFFFFF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49" name="任意多边形: 形状 548"/>
            <p:cNvSpPr/>
            <p:nvPr/>
          </p:nvSpPr>
          <p:spPr>
            <a:xfrm>
              <a:off x="972471" y="4433985"/>
              <a:ext cx="82648" cy="1009622"/>
            </a:xfrm>
            <a:custGeom>
              <a:gdLst>
                <a:gd fmla="*/ 75702 w 82648" name="connsiteX0"/>
                <a:gd fmla="*/ 1009623 h 1009622" name="connsiteY0"/>
                <a:gd fmla="*/ 74755 w 82648" name="connsiteX1"/>
                <a:gd fmla="*/ 1009544 h 1009622" name="connsiteY1"/>
                <a:gd fmla="*/ 5999 w 82648" name="connsiteX2"/>
                <a:gd fmla="*/ 999834 h 1009622" name="connsiteY2"/>
                <a:gd fmla="*/ 0 w 82648" name="connsiteX3"/>
                <a:gd fmla="*/ 992967 h 1009622" name="connsiteY3"/>
                <a:gd fmla="*/ 0 w 82648" name="connsiteX4"/>
                <a:gd fmla="*/ 6947 h 1009622" name="connsiteY4"/>
                <a:gd fmla="*/ 6947 w 82648" name="connsiteX5"/>
                <a:gd fmla="*/ 0 h 1009622" name="connsiteY5"/>
                <a:gd fmla="*/ 75702 w 82648" name="connsiteX6"/>
                <a:gd fmla="*/ 0 h 1009622" name="connsiteY6"/>
                <a:gd fmla="*/ 82649 w 82648" name="connsiteX7"/>
                <a:gd fmla="*/ 6947 h 1009622" name="connsiteY7"/>
                <a:gd fmla="*/ 82649 w 82648" name="connsiteX8"/>
                <a:gd fmla="*/ 1002676 h 1009622" name="connsiteY8"/>
                <a:gd fmla="*/ 80280 w 82648" name="connsiteX9"/>
                <a:gd fmla="*/ 1007965 h 1009622" name="connsiteY9"/>
                <a:gd fmla="*/ 75702 w 82648" name="connsiteX10"/>
                <a:gd fmla="*/ 1009623 h 1009622" name="connsiteY10"/>
                <a:gd fmla="*/ 13972 w 82648" name="connsiteX11"/>
                <a:gd fmla="*/ 986888 h 1009622" name="connsiteY11"/>
                <a:gd fmla="*/ 68755 w 82648" name="connsiteX12"/>
                <a:gd fmla="*/ 994624 h 1009622" name="connsiteY12"/>
                <a:gd fmla="*/ 68755 w 82648" name="connsiteX13"/>
                <a:gd fmla="*/ 13893 h 1009622" name="connsiteY13"/>
                <a:gd fmla="*/ 13972 w 82648" name="connsiteX14"/>
                <a:gd fmla="*/ 13893 h 1009622" name="connsiteY14"/>
                <a:gd fmla="*/ 13972 w 82648" name="connsiteX15"/>
                <a:gd fmla="*/ 986888 h 1009622" name="connsiteY1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b="b" l="l" r="r" t="t"/>
              <a:pathLst>
                <a:path h="1009622" w="82648">
                  <a:moveTo>
                    <a:pt x="75702" y="1009623"/>
                  </a:moveTo>
                  <a:cubicBezTo>
                    <a:pt x="75386" y="1009623"/>
                    <a:pt x="75070" y="1009623"/>
                    <a:pt x="74755" y="1009544"/>
                  </a:cubicBezTo>
                  <a:lnTo>
                    <a:pt x="5999" y="999834"/>
                  </a:lnTo>
                  <a:cubicBezTo>
                    <a:pt x="2526" y="999361"/>
                    <a:pt x="0" y="996440"/>
                    <a:pt x="0" y="992967"/>
                  </a:cubicBezTo>
                  <a:lnTo>
                    <a:pt x="0" y="6947"/>
                  </a:lnTo>
                  <a:cubicBezTo>
                    <a:pt x="0" y="3079"/>
                    <a:pt x="3158" y="0"/>
                    <a:pt x="6947" y="0"/>
                  </a:cubicBezTo>
                  <a:lnTo>
                    <a:pt x="75702" y="0"/>
                  </a:lnTo>
                  <a:cubicBezTo>
                    <a:pt x="79570" y="0"/>
                    <a:pt x="82649" y="3079"/>
                    <a:pt x="82649" y="6947"/>
                  </a:cubicBezTo>
                  <a:lnTo>
                    <a:pt x="82649" y="1002676"/>
                  </a:lnTo>
                  <a:cubicBezTo>
                    <a:pt x="82649" y="1004649"/>
                    <a:pt x="81780" y="1006623"/>
                    <a:pt x="80280" y="1007965"/>
                  </a:cubicBezTo>
                  <a:cubicBezTo>
                    <a:pt x="78938" y="1008991"/>
                    <a:pt x="77360" y="1009623"/>
                    <a:pt x="75702" y="1009623"/>
                  </a:cubicBezTo>
                  <a:close/>
                  <a:moveTo>
                    <a:pt x="13972" y="986888"/>
                  </a:moveTo>
                  <a:lnTo>
                    <a:pt x="68755" y="994624"/>
                  </a:lnTo>
                  <a:lnTo>
                    <a:pt x="68755" y="13893"/>
                  </a:lnTo>
                  <a:lnTo>
                    <a:pt x="13972" y="13893"/>
                  </a:lnTo>
                  <a:lnTo>
                    <a:pt x="13972" y="986888"/>
                  </a:ln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50" name="任意多边形: 形状 549"/>
            <p:cNvSpPr/>
            <p:nvPr/>
          </p:nvSpPr>
          <p:spPr>
            <a:xfrm>
              <a:off x="1048173" y="4440932"/>
              <a:ext cx="68755" cy="995729"/>
            </a:xfrm>
            <a:custGeom>
              <a:gdLst>
                <a:gd fmla="*/ 68755 w 68755" name="connsiteX0"/>
                <a:gd fmla="*/ 944104 h 995729" name="connsiteY0"/>
                <a:gd fmla="*/ 0 w 68755" name="connsiteX1"/>
                <a:gd fmla="*/ 995729 h 995729" name="connsiteY1"/>
                <a:gd fmla="*/ 0 w 68755" name="connsiteX2"/>
                <a:gd fmla="*/ 0 h 995729" name="connsiteY2"/>
                <a:gd fmla="*/ 68755 w 68755" name="connsiteX3"/>
                <a:gd fmla="*/ 0 h 995729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995728" w="68755">
                  <a:moveTo>
                    <a:pt x="68755" y="944104"/>
                  </a:moveTo>
                  <a:lnTo>
                    <a:pt x="0" y="995729"/>
                  </a:lnTo>
                  <a:lnTo>
                    <a:pt x="0" y="0"/>
                  </a:lnTo>
                  <a:lnTo>
                    <a:pt x="68755" y="0"/>
                  </a:lnTo>
                  <a:close/>
                </a:path>
              </a:pathLst>
            </a:custGeom>
            <a:solidFill>
              <a:srgbClr val="FFFFFF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51" name="任意多边形: 形状 550"/>
            <p:cNvSpPr/>
            <p:nvPr/>
          </p:nvSpPr>
          <p:spPr>
            <a:xfrm>
              <a:off x="1041226" y="4433985"/>
              <a:ext cx="82648" cy="1009622"/>
            </a:xfrm>
            <a:custGeom>
              <a:gdLst>
                <a:gd fmla="*/ 6947 w 82648" name="connsiteX0"/>
                <a:gd fmla="*/ 1009623 h 1009622" name="connsiteY0"/>
                <a:gd fmla="*/ 3868 w 82648" name="connsiteX1"/>
                <a:gd fmla="*/ 1008912 h 1009622" name="connsiteY1"/>
                <a:gd fmla="*/ 0 w 82648" name="connsiteX2"/>
                <a:gd fmla="*/ 1002676 h 1009622" name="connsiteY2"/>
                <a:gd fmla="*/ 0 w 82648" name="connsiteX3"/>
                <a:gd fmla="*/ 6947 h 1009622" name="connsiteY3"/>
                <a:gd fmla="*/ 6947 w 82648" name="connsiteX4"/>
                <a:gd fmla="*/ 0 h 1009622" name="connsiteY4"/>
                <a:gd fmla="*/ 75702 w 82648" name="connsiteX5"/>
                <a:gd fmla="*/ 0 h 1009622" name="connsiteY5"/>
                <a:gd fmla="*/ 82648 w 82648" name="connsiteX6"/>
                <a:gd fmla="*/ 6947 h 1009622" name="connsiteY6"/>
                <a:gd fmla="*/ 82648 w 82648" name="connsiteX7"/>
                <a:gd fmla="*/ 951050 h 1009622" name="connsiteY7"/>
                <a:gd fmla="*/ 79886 w 82648" name="connsiteX8"/>
                <a:gd fmla="*/ 956655 h 1009622" name="connsiteY8"/>
                <a:gd fmla="*/ 11130 w 82648" name="connsiteX9"/>
                <a:gd fmla="*/ 1008281 h 1009622" name="connsiteY9"/>
                <a:gd fmla="*/ 6947 w 82648" name="connsiteX10"/>
                <a:gd fmla="*/ 1009623 h 1009622" name="connsiteY10"/>
                <a:gd fmla="*/ 13893 w 82648" name="connsiteX11"/>
                <a:gd fmla="*/ 13893 h 1009622" name="connsiteY11"/>
                <a:gd fmla="*/ 13893 w 82648" name="connsiteX12"/>
                <a:gd fmla="*/ 988704 h 1009622" name="connsiteY12"/>
                <a:gd fmla="*/ 68755 w 82648" name="connsiteX13"/>
                <a:gd fmla="*/ 947498 h 1009622" name="connsiteY13"/>
                <a:gd fmla="*/ 68755 w 82648" name="connsiteX14"/>
                <a:gd fmla="*/ 13893 h 1009622" name="connsiteY14"/>
                <a:gd fmla="*/ 13893 w 82648" name="connsiteX15"/>
                <a:gd fmla="*/ 13893 h 1009622" name="connsiteY1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b="b" l="l" r="r" t="t"/>
              <a:pathLst>
                <a:path h="1009622" w="82648">
                  <a:moveTo>
                    <a:pt x="6947" y="1009623"/>
                  </a:moveTo>
                  <a:cubicBezTo>
                    <a:pt x="5920" y="1009623"/>
                    <a:pt x="4815" y="1009386"/>
                    <a:pt x="3868" y="1008912"/>
                  </a:cubicBezTo>
                  <a:cubicBezTo>
                    <a:pt x="1500" y="1007728"/>
                    <a:pt x="0" y="1005360"/>
                    <a:pt x="0" y="1002676"/>
                  </a:cubicBezTo>
                  <a:lnTo>
                    <a:pt x="0" y="6947"/>
                  </a:lnTo>
                  <a:cubicBezTo>
                    <a:pt x="0" y="3079"/>
                    <a:pt x="3079" y="0"/>
                    <a:pt x="6947" y="0"/>
                  </a:cubicBezTo>
                  <a:lnTo>
                    <a:pt x="75702" y="0"/>
                  </a:lnTo>
                  <a:cubicBezTo>
                    <a:pt x="79570" y="0"/>
                    <a:pt x="82648" y="3079"/>
                    <a:pt x="82648" y="6947"/>
                  </a:cubicBezTo>
                  <a:lnTo>
                    <a:pt x="82648" y="951050"/>
                  </a:lnTo>
                  <a:cubicBezTo>
                    <a:pt x="82648" y="953261"/>
                    <a:pt x="81622" y="955313"/>
                    <a:pt x="79886" y="956655"/>
                  </a:cubicBezTo>
                  <a:lnTo>
                    <a:pt x="11130" y="1008281"/>
                  </a:lnTo>
                  <a:cubicBezTo>
                    <a:pt x="9867" y="1009149"/>
                    <a:pt x="8446" y="1009623"/>
                    <a:pt x="6947" y="1009623"/>
                  </a:cubicBezTo>
                  <a:close/>
                  <a:moveTo>
                    <a:pt x="13893" y="13893"/>
                  </a:moveTo>
                  <a:lnTo>
                    <a:pt x="13893" y="988704"/>
                  </a:lnTo>
                  <a:lnTo>
                    <a:pt x="68755" y="947498"/>
                  </a:lnTo>
                  <a:lnTo>
                    <a:pt x="68755" y="13893"/>
                  </a:lnTo>
                  <a:lnTo>
                    <a:pt x="13893" y="13893"/>
                  </a:ln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52" name="任意多边形: 形状 551"/>
            <p:cNvSpPr/>
            <p:nvPr/>
          </p:nvSpPr>
          <p:spPr>
            <a:xfrm>
              <a:off x="551742" y="4553972"/>
              <a:ext cx="769084" cy="323386"/>
            </a:xfrm>
            <a:custGeom>
              <a:gdLst>
                <a:gd fmla="*/ 769085 w 769084" name="connsiteX0"/>
                <a:gd fmla="*/ 250866 h 323386" name="connsiteY0"/>
                <a:gd fmla="*/ 533295 w 769084" name="connsiteX1"/>
                <a:gd fmla="*/ 323332 h 323386" name="connsiteY1"/>
                <a:gd fmla="*/ 6855 w 769084" name="connsiteX2"/>
                <a:gd fmla="*/ 161429 h 323386" name="connsiteY2"/>
                <a:gd fmla="*/ 275956 w 769084" name="connsiteX3"/>
                <a:gd fmla="*/ 0 h 323386" name="connsiteY3"/>
                <a:gd fmla="*/ 769085 w 769084" name="connsiteX4"/>
                <a:gd fmla="*/ 250866 h 323386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323386" w="769084">
                  <a:moveTo>
                    <a:pt x="769085" y="250866"/>
                  </a:moveTo>
                  <a:cubicBezTo>
                    <a:pt x="769085" y="250866"/>
                    <a:pt x="696619" y="325700"/>
                    <a:pt x="533295" y="323332"/>
                  </a:cubicBezTo>
                  <a:cubicBezTo>
                    <a:pt x="369972" y="321042"/>
                    <a:pt x="13565" y="163087"/>
                    <a:pt x="6855" y="161429"/>
                  </a:cubicBezTo>
                  <a:cubicBezTo>
                    <a:pt x="-42402" y="149194"/>
                    <a:pt x="186914" y="79"/>
                    <a:pt x="275956" y="0"/>
                  </a:cubicBezTo>
                  <a:cubicBezTo>
                    <a:pt x="365078" y="0"/>
                    <a:pt x="769085" y="250866"/>
                    <a:pt x="769085" y="250866"/>
                  </a:cubicBezTo>
                  <a:close/>
                </a:path>
              </a:pathLst>
            </a:custGeom>
            <a:solidFill>
              <a:srgbClr val="FFFFFF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53" name="任意多边形: 形状 552"/>
            <p:cNvSpPr/>
            <p:nvPr/>
          </p:nvSpPr>
          <p:spPr>
            <a:xfrm>
              <a:off x="541887" y="4544183"/>
              <a:ext cx="788810" cy="343145"/>
            </a:xfrm>
            <a:custGeom>
              <a:gdLst>
                <a:gd fmla="*/ 542992 w 788810" name="connsiteX0"/>
                <a:gd fmla="*/ 343067 h 343145" name="connsiteY0"/>
                <a:gd fmla="*/ 28551 w 788810" name="connsiteX1"/>
                <a:gd fmla="*/ 186768 h 343145" name="connsiteY1"/>
                <a:gd fmla="*/ 14342 w 788810" name="connsiteX2"/>
                <a:gd fmla="*/ 180848 h 343145" name="connsiteY2"/>
                <a:gd fmla="*/ 133 w 788810" name="connsiteX3"/>
                <a:gd fmla="*/ 162061 h 343145" name="connsiteY3"/>
                <a:gd fmla="*/ 285890 w 788810" name="connsiteX4"/>
                <a:gd fmla="*/ 0 h 343145" name="connsiteY4"/>
                <a:gd fmla="*/ 784149 w 788810" name="connsiteX5"/>
                <a:gd fmla="*/ 252366 h 343145" name="connsiteY5"/>
                <a:gd fmla="*/ 788728 w 788810" name="connsiteX6"/>
                <a:gd fmla="*/ 259550 h 343145" name="connsiteY6"/>
                <a:gd fmla="*/ 786044 w 788810" name="connsiteX7"/>
                <a:gd fmla="*/ 267602 h 343145" name="connsiteY7"/>
                <a:gd fmla="*/ 550570 w 788810" name="connsiteX8"/>
                <a:gd fmla="*/ 343145 h 343145" name="connsiteY8"/>
                <a:gd fmla="*/ 550570 w 788810" name="connsiteX9"/>
                <a:gd fmla="*/ 343145 h 343145" name="connsiteY9"/>
                <a:gd fmla="*/ 542992 w 788810" name="connsiteX10"/>
                <a:gd fmla="*/ 343067 h 343145" name="connsiteY10"/>
                <a:gd fmla="*/ 285890 w 788810" name="connsiteX11"/>
                <a:gd fmla="*/ 19735 h 343145" name="connsiteY11"/>
                <a:gd fmla="*/ 20499 w 788810" name="connsiteX12"/>
                <a:gd fmla="*/ 162140 h 343145" name="connsiteY12"/>
                <a:gd fmla="*/ 36208 w 788810" name="connsiteX13"/>
                <a:gd fmla="*/ 168613 h 343145" name="connsiteY13"/>
                <a:gd fmla="*/ 543308 w 788810" name="connsiteX14"/>
                <a:gd fmla="*/ 323332 h 343145" name="connsiteY14"/>
                <a:gd fmla="*/ 550570 w 788810" name="connsiteX15"/>
                <a:gd fmla="*/ 323411 h 343145" name="connsiteY15"/>
                <a:gd fmla="*/ 550570 w 788810" name="connsiteX16"/>
                <a:gd fmla="*/ 323411 h 343145" name="connsiteY16"/>
                <a:gd fmla="*/ 762283 w 788810" name="connsiteX17"/>
                <a:gd fmla="*/ 261997 h 343145" name="connsiteY17"/>
                <a:gd fmla="*/ 285890 w 788810" name="connsiteX18"/>
                <a:gd fmla="*/ 19735 h 343145" name="connsiteY1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b="b" l="l" r="r" t="t"/>
              <a:pathLst>
                <a:path h="343145" w="788810">
                  <a:moveTo>
                    <a:pt x="542992" y="343067"/>
                  </a:moveTo>
                  <a:cubicBezTo>
                    <a:pt x="476289" y="342119"/>
                    <a:pt x="332858" y="314254"/>
                    <a:pt x="28551" y="186768"/>
                  </a:cubicBezTo>
                  <a:cubicBezTo>
                    <a:pt x="20341" y="183295"/>
                    <a:pt x="15210" y="181164"/>
                    <a:pt x="14342" y="180848"/>
                  </a:cubicBezTo>
                  <a:cubicBezTo>
                    <a:pt x="2501" y="177927"/>
                    <a:pt x="-735" y="169244"/>
                    <a:pt x="133" y="162061"/>
                  </a:cubicBezTo>
                  <a:cubicBezTo>
                    <a:pt x="5185" y="120697"/>
                    <a:pt x="204899" y="79"/>
                    <a:pt x="285890" y="0"/>
                  </a:cubicBezTo>
                  <a:cubicBezTo>
                    <a:pt x="376748" y="0"/>
                    <a:pt x="767572" y="242025"/>
                    <a:pt x="784149" y="252366"/>
                  </a:cubicBezTo>
                  <a:cubicBezTo>
                    <a:pt x="786675" y="253945"/>
                    <a:pt x="788412" y="256550"/>
                    <a:pt x="788728" y="259550"/>
                  </a:cubicBezTo>
                  <a:cubicBezTo>
                    <a:pt x="789122" y="262549"/>
                    <a:pt x="788096" y="265470"/>
                    <a:pt x="786044" y="267602"/>
                  </a:cubicBezTo>
                  <a:cubicBezTo>
                    <a:pt x="783044" y="270680"/>
                    <a:pt x="710973" y="343145"/>
                    <a:pt x="550570" y="343145"/>
                  </a:cubicBezTo>
                  <a:cubicBezTo>
                    <a:pt x="550570" y="343145"/>
                    <a:pt x="550570" y="343145"/>
                    <a:pt x="550570" y="343145"/>
                  </a:cubicBezTo>
                  <a:cubicBezTo>
                    <a:pt x="548044" y="343067"/>
                    <a:pt x="545518" y="343067"/>
                    <a:pt x="542992" y="343067"/>
                  </a:cubicBezTo>
                  <a:close/>
                  <a:moveTo>
                    <a:pt x="285890" y="19735"/>
                  </a:moveTo>
                  <a:cubicBezTo>
                    <a:pt x="206951" y="19814"/>
                    <a:pt x="33129" y="133643"/>
                    <a:pt x="20499" y="162140"/>
                  </a:cubicBezTo>
                  <a:cubicBezTo>
                    <a:pt x="22157" y="162771"/>
                    <a:pt x="25630" y="164192"/>
                    <a:pt x="36208" y="168613"/>
                  </a:cubicBezTo>
                  <a:cubicBezTo>
                    <a:pt x="337595" y="294835"/>
                    <a:pt x="478342" y="322464"/>
                    <a:pt x="543308" y="323332"/>
                  </a:cubicBezTo>
                  <a:cubicBezTo>
                    <a:pt x="545755" y="323332"/>
                    <a:pt x="548123" y="323411"/>
                    <a:pt x="550570" y="323411"/>
                  </a:cubicBezTo>
                  <a:lnTo>
                    <a:pt x="550570" y="323411"/>
                  </a:lnTo>
                  <a:cubicBezTo>
                    <a:pt x="670241" y="323411"/>
                    <a:pt x="738602" y="280389"/>
                    <a:pt x="762283" y="261997"/>
                  </a:cubicBezTo>
                  <a:cubicBezTo>
                    <a:pt x="619957" y="174217"/>
                    <a:pt x="352277" y="19735"/>
                    <a:pt x="285890" y="19735"/>
                  </a:cubicBez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54" name="任意多边形: 形状 553"/>
            <p:cNvSpPr/>
            <p:nvPr/>
          </p:nvSpPr>
          <p:spPr>
            <a:xfrm>
              <a:off x="2056769" y="5389220"/>
              <a:ext cx="317163" cy="180465"/>
            </a:xfrm>
            <a:custGeom>
              <a:gdLst>
                <a:gd fmla="*/ 189926 w 317163" name="connsiteX0"/>
                <a:gd fmla="*/ 0 h 180465" name="connsiteY0"/>
                <a:gd fmla="*/ 216212 w 317163" name="connsiteX1"/>
                <a:gd fmla="*/ 110593 h 180465" name="connsiteY1"/>
                <a:gd fmla="*/ 311570 w 317163" name="connsiteX2"/>
                <a:gd fmla="*/ 179901 h 180465" name="connsiteY2"/>
                <a:gd fmla="*/ 13972 w 317163" name="connsiteX3"/>
                <a:gd fmla="*/ 155193 h 180465" name="connsiteY3"/>
                <a:gd fmla="*/ 0 w 317163" name="connsiteX4"/>
                <a:gd fmla="*/ 15788 h 180465" name="connsiteY4"/>
                <a:gd fmla="*/ 189926 w 317163" name="connsiteX5"/>
                <a:gd fmla="*/ 0 h 180465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80465" w="317163">
                  <a:moveTo>
                    <a:pt x="189926" y="0"/>
                  </a:moveTo>
                  <a:lnTo>
                    <a:pt x="216212" y="110593"/>
                  </a:lnTo>
                  <a:cubicBezTo>
                    <a:pt x="216212" y="110593"/>
                    <a:pt x="345198" y="175638"/>
                    <a:pt x="311570" y="179901"/>
                  </a:cubicBezTo>
                  <a:cubicBezTo>
                    <a:pt x="277942" y="184163"/>
                    <a:pt x="22418" y="163166"/>
                    <a:pt x="13972" y="155193"/>
                  </a:cubicBezTo>
                  <a:cubicBezTo>
                    <a:pt x="5526" y="147220"/>
                    <a:pt x="0" y="15788"/>
                    <a:pt x="0" y="15788"/>
                  </a:cubicBezTo>
                  <a:lnTo>
                    <a:pt x="189926" y="0"/>
                  </a:lnTo>
                  <a:close/>
                </a:path>
              </a:pathLst>
            </a:custGeom>
            <a:solidFill>
              <a:srgbClr val="FFFFFF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55" name="任意多边形: 形状 554"/>
            <p:cNvSpPr/>
            <p:nvPr/>
          </p:nvSpPr>
          <p:spPr>
            <a:xfrm>
              <a:off x="2048712" y="5381221"/>
              <a:ext cx="333288" cy="196266"/>
            </a:xfrm>
            <a:custGeom>
              <a:gdLst>
                <a:gd fmla="*/ 320653 w 333288" name="connsiteX0"/>
                <a:gd fmla="*/ 195872 h 196266" name="connsiteY0"/>
                <a:gd fmla="*/ 16504 w 333288" name="connsiteX1"/>
                <a:gd fmla="*/ 169033 h 196266" name="connsiteY1"/>
                <a:gd fmla="*/ 6 w 333288" name="connsiteX2"/>
                <a:gd fmla="*/ 24181 h 196266" name="connsiteY2"/>
                <a:gd fmla="*/ 7426 w 333288" name="connsiteX3"/>
                <a:gd fmla="*/ 15814 h 196266" name="connsiteY3"/>
                <a:gd fmla="*/ 197352 w 333288" name="connsiteX4"/>
                <a:gd fmla="*/ 26 h 196266" name="connsiteY4"/>
                <a:gd fmla="*/ 205877 w 333288" name="connsiteX5"/>
                <a:gd fmla="*/ 6183 h 196266" name="connsiteY5"/>
                <a:gd fmla="*/ 231295 w 333288" name="connsiteX6"/>
                <a:gd fmla="*/ 113145 h 196266" name="connsiteY6"/>
                <a:gd fmla="*/ 333284 w 333288" name="connsiteX7"/>
                <a:gd fmla="*/ 184426 h 196266" name="connsiteY7"/>
                <a:gd fmla="*/ 326574 w 333288" name="connsiteX8"/>
                <a:gd fmla="*/ 194372 h 196266" name="connsiteY8"/>
                <a:gd fmla="*/ 326574 w 333288" name="connsiteX9"/>
                <a:gd fmla="*/ 194372 h 196266" name="connsiteY9"/>
                <a:gd fmla="*/ 320653 w 333288" name="connsiteX10"/>
                <a:gd fmla="*/ 195872 h 196266" name="connsiteY10"/>
                <a:gd fmla="*/ 16425 w 333288" name="connsiteX11"/>
                <a:gd fmla="*/ 31207 h 196266" name="connsiteY11"/>
                <a:gd fmla="*/ 27792 w 333288" name="connsiteX12"/>
                <a:gd fmla="*/ 156877 h 196266" name="connsiteY12"/>
                <a:gd fmla="*/ 312681 w 333288" name="connsiteX13"/>
                <a:gd fmla="*/ 180242 h 196266" name="connsiteY13"/>
                <a:gd fmla="*/ 220638 w 333288" name="connsiteX14"/>
                <a:gd fmla="*/ 125696 h 196266" name="connsiteY14"/>
                <a:gd fmla="*/ 216455 w 333288" name="connsiteX15"/>
                <a:gd fmla="*/ 120407 h 196266" name="connsiteY15"/>
                <a:gd fmla="*/ 191747 w 333288" name="connsiteX16"/>
                <a:gd fmla="*/ 16524 h 196266" name="connsiteY16"/>
                <a:gd fmla="*/ 16425 w 333288" name="connsiteX17"/>
                <a:gd fmla="*/ 31207 h 196266" name="connsiteY1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b="b" l="l" r="r" t="t"/>
              <a:pathLst>
                <a:path h="196266" w="333288">
                  <a:moveTo>
                    <a:pt x="320653" y="195872"/>
                  </a:moveTo>
                  <a:cubicBezTo>
                    <a:pt x="294762" y="199109"/>
                    <a:pt x="29923" y="181742"/>
                    <a:pt x="16504" y="169033"/>
                  </a:cubicBezTo>
                  <a:cubicBezTo>
                    <a:pt x="9320" y="162244"/>
                    <a:pt x="3795" y="113460"/>
                    <a:pt x="6" y="24181"/>
                  </a:cubicBezTo>
                  <a:cubicBezTo>
                    <a:pt x="-152" y="19840"/>
                    <a:pt x="3084" y="16129"/>
                    <a:pt x="7426" y="15814"/>
                  </a:cubicBezTo>
                  <a:lnTo>
                    <a:pt x="197352" y="26"/>
                  </a:lnTo>
                  <a:cubicBezTo>
                    <a:pt x="201298" y="-290"/>
                    <a:pt x="204930" y="2315"/>
                    <a:pt x="205877" y="6183"/>
                  </a:cubicBezTo>
                  <a:lnTo>
                    <a:pt x="231295" y="113145"/>
                  </a:lnTo>
                  <a:cubicBezTo>
                    <a:pt x="333520" y="165007"/>
                    <a:pt x="333363" y="179611"/>
                    <a:pt x="333284" y="184426"/>
                  </a:cubicBezTo>
                  <a:cubicBezTo>
                    <a:pt x="333205" y="188689"/>
                    <a:pt x="330679" y="192399"/>
                    <a:pt x="326574" y="194372"/>
                  </a:cubicBezTo>
                  <a:cubicBezTo>
                    <a:pt x="326574" y="194372"/>
                    <a:pt x="326574" y="194372"/>
                    <a:pt x="326574" y="194372"/>
                  </a:cubicBezTo>
                  <a:cubicBezTo>
                    <a:pt x="324916" y="195083"/>
                    <a:pt x="323022" y="195556"/>
                    <a:pt x="320653" y="195872"/>
                  </a:cubicBezTo>
                  <a:close/>
                  <a:moveTo>
                    <a:pt x="16425" y="31207"/>
                  </a:moveTo>
                  <a:cubicBezTo>
                    <a:pt x="18951" y="86227"/>
                    <a:pt x="23608" y="144878"/>
                    <a:pt x="27792" y="156877"/>
                  </a:cubicBezTo>
                  <a:cubicBezTo>
                    <a:pt x="53763" y="164692"/>
                    <a:pt x="265554" y="181900"/>
                    <a:pt x="312681" y="180242"/>
                  </a:cubicBezTo>
                  <a:cubicBezTo>
                    <a:pt x="298630" y="168086"/>
                    <a:pt x="257503" y="144325"/>
                    <a:pt x="220638" y="125696"/>
                  </a:cubicBezTo>
                  <a:cubicBezTo>
                    <a:pt x="218507" y="124670"/>
                    <a:pt x="217007" y="122696"/>
                    <a:pt x="216455" y="120407"/>
                  </a:cubicBezTo>
                  <a:lnTo>
                    <a:pt x="191747" y="16524"/>
                  </a:lnTo>
                  <a:lnTo>
                    <a:pt x="16425" y="31207"/>
                  </a:ln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56" name="任意多边形: 形状 555"/>
            <p:cNvSpPr/>
            <p:nvPr/>
          </p:nvSpPr>
          <p:spPr>
            <a:xfrm>
              <a:off x="2039894" y="5639060"/>
              <a:ext cx="629200" cy="91148"/>
            </a:xfrm>
            <a:custGeom>
              <a:gdLst>
                <a:gd fmla="*/ 629200 w 629200" name="connsiteX0"/>
                <a:gd fmla="*/ 6868 h 91148" name="connsiteY0"/>
                <a:gd fmla="*/ 529501 w 629200" name="connsiteX1"/>
                <a:gd fmla="*/ 76728 h 91148" name="connsiteY1"/>
                <a:gd fmla="*/ 53265 w 629200" name="connsiteX2"/>
                <a:gd fmla="*/ 78702 h 91148" name="connsiteY2"/>
                <a:gd fmla="*/ 377 w 629200" name="connsiteX3"/>
                <a:gd fmla="*/ 0 h 91148" name="connsiteY3"/>
                <a:gd fmla="*/ 629200 w 629200" name="connsiteX4"/>
                <a:gd fmla="*/ 6868 h 91148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91148" w="629200">
                  <a:moveTo>
                    <a:pt x="629200" y="6868"/>
                  </a:moveTo>
                  <a:cubicBezTo>
                    <a:pt x="629200" y="6868"/>
                    <a:pt x="600940" y="67729"/>
                    <a:pt x="529501" y="76728"/>
                  </a:cubicBezTo>
                  <a:cubicBezTo>
                    <a:pt x="457983" y="85648"/>
                    <a:pt x="114443" y="103094"/>
                    <a:pt x="53265" y="78702"/>
                  </a:cubicBezTo>
                  <a:cubicBezTo>
                    <a:pt x="-7912" y="54310"/>
                    <a:pt x="377" y="0"/>
                    <a:pt x="377" y="0"/>
                  </a:cubicBezTo>
                  <a:lnTo>
                    <a:pt x="629200" y="6868"/>
                  </a:ln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57" name="任意多边形: 形状 556"/>
            <p:cNvSpPr/>
            <p:nvPr/>
          </p:nvSpPr>
          <p:spPr>
            <a:xfrm>
              <a:off x="2032653" y="5503718"/>
              <a:ext cx="643091" cy="194312"/>
            </a:xfrm>
            <a:custGeom>
              <a:gdLst>
                <a:gd fmla="*/ 276008 w 643091" name="connsiteX0"/>
                <a:gd fmla="*/ 2962 h 194312" name="connsiteY0"/>
                <a:gd fmla="*/ 262904 w 643091" name="connsiteX1"/>
                <a:gd fmla="*/ 45904 h 194312" name="connsiteY1"/>
                <a:gd fmla="*/ 140392 w 643091" name="connsiteX2"/>
                <a:gd fmla="*/ 42510 h 194312" name="connsiteY2"/>
                <a:gd fmla="*/ 34535 w 643091" name="connsiteX3"/>
                <a:gd fmla="*/ 18355 h 194312" name="connsiteY3"/>
                <a:gd fmla="*/ 15038 w 643091" name="connsiteX4"/>
                <a:gd fmla="*/ 142130 h 194312" name="connsiteY4"/>
                <a:gd fmla="*/ 612680 w 643091" name="connsiteX5"/>
                <a:gd fmla="*/ 158786 h 194312" name="connsiteY5"/>
                <a:gd fmla="*/ 276008 w 643091" name="connsiteX6"/>
                <a:gd fmla="*/ 2962 h 194312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194312" w="643091">
                  <a:moveTo>
                    <a:pt x="276008" y="2962"/>
                  </a:moveTo>
                  <a:cubicBezTo>
                    <a:pt x="276008" y="2962"/>
                    <a:pt x="313741" y="13855"/>
                    <a:pt x="262904" y="45904"/>
                  </a:cubicBezTo>
                  <a:cubicBezTo>
                    <a:pt x="212147" y="77874"/>
                    <a:pt x="193596" y="59245"/>
                    <a:pt x="140392" y="42510"/>
                  </a:cubicBezTo>
                  <a:cubicBezTo>
                    <a:pt x="101712" y="30354"/>
                    <a:pt x="50244" y="15118"/>
                    <a:pt x="34535" y="18355"/>
                  </a:cubicBezTo>
                  <a:cubicBezTo>
                    <a:pt x="18906" y="21591"/>
                    <a:pt x="-21906" y="83953"/>
                    <a:pt x="15038" y="142130"/>
                  </a:cubicBezTo>
                  <a:cubicBezTo>
                    <a:pt x="51981" y="200308"/>
                    <a:pt x="497825" y="215385"/>
                    <a:pt x="612680" y="158786"/>
                  </a:cubicBezTo>
                  <a:cubicBezTo>
                    <a:pt x="727378" y="102030"/>
                    <a:pt x="496246" y="-20562"/>
                    <a:pt x="276008" y="2962"/>
                  </a:cubicBezTo>
                  <a:close/>
                </a:path>
              </a:pathLst>
            </a:custGeom>
            <a:solidFill>
              <a:srgbClr val="FFFEFA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58" name="任意多边形: 形状 557"/>
            <p:cNvSpPr/>
            <p:nvPr/>
          </p:nvSpPr>
          <p:spPr>
            <a:xfrm>
              <a:off x="2022605" y="5493682"/>
              <a:ext cx="663204" cy="214340"/>
            </a:xfrm>
            <a:custGeom>
              <a:gdLst>
                <a:gd fmla="*/ 292135 w 663204" name="connsiteX0"/>
                <a:gd fmla="*/ 213502 h 214340" name="connsiteY0"/>
                <a:gd fmla="*/ 16561 w 663204" name="connsiteX1"/>
                <a:gd fmla="*/ 157535 h 214340" name="connsiteY1"/>
                <a:gd fmla="*/ 4483 w 663204" name="connsiteX2"/>
                <a:gd fmla="*/ 69992 h 214340" name="connsiteY2"/>
                <a:gd fmla="*/ 42532 w 663204" name="connsiteX3"/>
                <a:gd fmla="*/ 18524 h 214340" name="connsiteY3"/>
                <a:gd fmla="*/ 153440 w 663204" name="connsiteX4"/>
                <a:gd fmla="*/ 42916 h 214340" name="connsiteY4"/>
                <a:gd fmla="*/ 180832 w 663204" name="connsiteX5"/>
                <a:gd fmla="*/ 52468 h 214340" name="connsiteY5"/>
                <a:gd fmla="*/ 251876 w 663204" name="connsiteX6"/>
                <a:gd fmla="*/ 56099 h 214340" name="connsiteY6"/>
                <a:gd fmla="*/ 267506 w 663204" name="connsiteX7"/>
                <a:gd fmla="*/ 47415 h 214340" name="connsiteY7"/>
                <a:gd fmla="*/ 289372 w 663204" name="connsiteX8"/>
                <a:gd fmla="*/ 26813 h 214340" name="connsiteY8"/>
                <a:gd fmla="*/ 283136 w 663204" name="connsiteX9"/>
                <a:gd fmla="*/ 22708 h 214340" name="connsiteY9"/>
                <a:gd fmla="*/ 250377 w 663204" name="connsiteX10"/>
                <a:gd fmla="*/ 6131 h 214340" name="connsiteY10"/>
                <a:gd fmla="*/ 284952 w 663204" name="connsiteX11"/>
                <a:gd fmla="*/ 2973 h 214340" name="connsiteY11"/>
                <a:gd fmla="*/ 661488 w 663204" name="connsiteX12"/>
                <a:gd fmla="*/ 120433 h 214340" name="connsiteY12"/>
                <a:gd fmla="*/ 627150 w 663204" name="connsiteX13"/>
                <a:gd fmla="*/ 177743 h 214340" name="connsiteY13"/>
                <a:gd fmla="*/ 625018 w 663204" name="connsiteX14"/>
                <a:gd fmla="*/ 178769 h 214340" name="connsiteY14"/>
                <a:gd fmla="*/ 292135 w 663204" name="connsiteX15"/>
                <a:gd fmla="*/ 213502 h 214340" name="connsiteY15"/>
                <a:gd fmla="*/ 309344 w 663204" name="connsiteX16"/>
                <a:gd fmla="*/ 23971 h 214340" name="connsiteY16"/>
                <a:gd fmla="*/ 278321 w 663204" name="connsiteX17"/>
                <a:gd fmla="*/ 64466 h 214340" name="connsiteY17"/>
                <a:gd fmla="*/ 260560 w 663204" name="connsiteX18"/>
                <a:gd fmla="*/ 74333 h 214340" name="connsiteY18"/>
                <a:gd fmla="*/ 173964 w 663204" name="connsiteX19"/>
                <a:gd fmla="*/ 71334 h 214340" name="connsiteY19"/>
                <a:gd fmla="*/ 147441 w 663204" name="connsiteX20"/>
                <a:gd fmla="*/ 62098 h 214340" name="connsiteY20"/>
                <a:gd fmla="*/ 46715 w 663204" name="connsiteX21"/>
                <a:gd fmla="*/ 38179 h 214340" name="connsiteY21"/>
                <a:gd fmla="*/ 23902 w 663204" name="connsiteX22"/>
                <a:gd fmla="*/ 75517 h 214340" name="connsiteY22"/>
                <a:gd fmla="*/ 33691 w 663204" name="connsiteX23"/>
                <a:gd fmla="*/ 146641 h 214340" name="connsiteY23"/>
                <a:gd fmla="*/ 616493 w 663204" name="connsiteX24"/>
                <a:gd fmla="*/ 160534 h 214340" name="connsiteY24"/>
                <a:gd fmla="*/ 618309 w 663204" name="connsiteX25"/>
                <a:gd fmla="*/ 159666 h 214340" name="connsiteY25"/>
                <a:gd fmla="*/ 642227 w 663204" name="connsiteX26"/>
                <a:gd fmla="*/ 126117 h 214340" name="connsiteY26"/>
                <a:gd fmla="*/ 308870 w 663204" name="connsiteX27"/>
                <a:gd fmla="*/ 21208 h 214340" name="connsiteY27"/>
                <a:gd fmla="*/ 309344 w 663204" name="connsiteX28"/>
                <a:gd fmla="*/ 23971 h 214340" name="connsiteY2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b="b" l="l" r="r" t="t"/>
              <a:pathLst>
                <a:path h="214340" w="663204">
                  <a:moveTo>
                    <a:pt x="292135" y="213502"/>
                  </a:moveTo>
                  <a:cubicBezTo>
                    <a:pt x="234668" y="211686"/>
                    <a:pt x="44979" y="202293"/>
                    <a:pt x="16561" y="157535"/>
                  </a:cubicBezTo>
                  <a:cubicBezTo>
                    <a:pt x="-16" y="131406"/>
                    <a:pt x="-4358" y="100304"/>
                    <a:pt x="4483" y="69992"/>
                  </a:cubicBezTo>
                  <a:cubicBezTo>
                    <a:pt x="11904" y="44416"/>
                    <a:pt x="28560" y="21366"/>
                    <a:pt x="42532" y="18524"/>
                  </a:cubicBezTo>
                  <a:cubicBezTo>
                    <a:pt x="56741" y="15603"/>
                    <a:pt x="88869" y="22629"/>
                    <a:pt x="153440" y="42916"/>
                  </a:cubicBezTo>
                  <a:cubicBezTo>
                    <a:pt x="163781" y="46152"/>
                    <a:pt x="172859" y="49468"/>
                    <a:pt x="180832" y="52468"/>
                  </a:cubicBezTo>
                  <a:cubicBezTo>
                    <a:pt x="209407" y="62966"/>
                    <a:pt x="225195" y="68729"/>
                    <a:pt x="251876" y="56099"/>
                  </a:cubicBezTo>
                  <a:cubicBezTo>
                    <a:pt x="256692" y="53809"/>
                    <a:pt x="261980" y="50889"/>
                    <a:pt x="267506" y="47415"/>
                  </a:cubicBezTo>
                  <a:cubicBezTo>
                    <a:pt x="289214" y="33759"/>
                    <a:pt x="289372" y="26813"/>
                    <a:pt x="289372" y="26813"/>
                  </a:cubicBezTo>
                  <a:cubicBezTo>
                    <a:pt x="289214" y="25865"/>
                    <a:pt x="286057" y="23576"/>
                    <a:pt x="283136" y="22708"/>
                  </a:cubicBezTo>
                  <a:lnTo>
                    <a:pt x="250377" y="6131"/>
                  </a:lnTo>
                  <a:lnTo>
                    <a:pt x="284952" y="2973"/>
                  </a:lnTo>
                  <a:cubicBezTo>
                    <a:pt x="456011" y="-15262"/>
                    <a:pt x="642069" y="53652"/>
                    <a:pt x="661488" y="120433"/>
                  </a:cubicBezTo>
                  <a:cubicBezTo>
                    <a:pt x="665356" y="133616"/>
                    <a:pt x="665908" y="158561"/>
                    <a:pt x="627150" y="177743"/>
                  </a:cubicBezTo>
                  <a:lnTo>
                    <a:pt x="625018" y="178769"/>
                  </a:lnTo>
                  <a:cubicBezTo>
                    <a:pt x="558631" y="210029"/>
                    <a:pt x="404228" y="217054"/>
                    <a:pt x="292135" y="213502"/>
                  </a:cubicBezTo>
                  <a:close/>
                  <a:moveTo>
                    <a:pt x="309344" y="23971"/>
                  </a:moveTo>
                  <a:cubicBezTo>
                    <a:pt x="311791" y="41179"/>
                    <a:pt x="292767" y="55388"/>
                    <a:pt x="278321" y="64466"/>
                  </a:cubicBezTo>
                  <a:cubicBezTo>
                    <a:pt x="272006" y="68413"/>
                    <a:pt x="266164" y="71650"/>
                    <a:pt x="260560" y="74333"/>
                  </a:cubicBezTo>
                  <a:cubicBezTo>
                    <a:pt x="226221" y="90516"/>
                    <a:pt x="204277" y="82464"/>
                    <a:pt x="173964" y="71334"/>
                  </a:cubicBezTo>
                  <a:cubicBezTo>
                    <a:pt x="166149" y="68492"/>
                    <a:pt x="157308" y="65256"/>
                    <a:pt x="147441" y="62098"/>
                  </a:cubicBezTo>
                  <a:cubicBezTo>
                    <a:pt x="76475" y="39758"/>
                    <a:pt x="53504" y="36759"/>
                    <a:pt x="46715" y="38179"/>
                  </a:cubicBezTo>
                  <a:cubicBezTo>
                    <a:pt x="42058" y="40390"/>
                    <a:pt x="30138" y="54046"/>
                    <a:pt x="23902" y="75517"/>
                  </a:cubicBezTo>
                  <a:cubicBezTo>
                    <a:pt x="18850" y="92963"/>
                    <a:pt x="16403" y="119486"/>
                    <a:pt x="33691" y="146641"/>
                  </a:cubicBezTo>
                  <a:cubicBezTo>
                    <a:pt x="64240" y="194794"/>
                    <a:pt x="498164" y="216265"/>
                    <a:pt x="616493" y="160534"/>
                  </a:cubicBezTo>
                  <a:lnTo>
                    <a:pt x="618309" y="159666"/>
                  </a:lnTo>
                  <a:cubicBezTo>
                    <a:pt x="647752" y="145141"/>
                    <a:pt x="643569" y="130774"/>
                    <a:pt x="642227" y="126117"/>
                  </a:cubicBezTo>
                  <a:cubicBezTo>
                    <a:pt x="627939" y="76781"/>
                    <a:pt x="469667" y="11104"/>
                    <a:pt x="308870" y="21208"/>
                  </a:cubicBezTo>
                  <a:cubicBezTo>
                    <a:pt x="309028" y="22076"/>
                    <a:pt x="309265" y="22944"/>
                    <a:pt x="309344" y="23971"/>
                  </a:cubicBez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59" name="任意多边形: 形状 558"/>
            <p:cNvSpPr/>
            <p:nvPr/>
          </p:nvSpPr>
          <p:spPr>
            <a:xfrm>
              <a:off x="544953" y="4475112"/>
              <a:ext cx="769084" cy="323387"/>
            </a:xfrm>
            <a:custGeom>
              <a:gdLst>
                <a:gd fmla="*/ 769085 w 769084" name="connsiteX0"/>
                <a:gd fmla="*/ 250866 h 323387" name="connsiteY0"/>
                <a:gd fmla="*/ 533295 w 769084" name="connsiteX1"/>
                <a:gd fmla="*/ 323332 h 323387" name="connsiteY1"/>
                <a:gd fmla="*/ 6855 w 769084" name="connsiteX2"/>
                <a:gd fmla="*/ 161429 h 323387" name="connsiteY2"/>
                <a:gd fmla="*/ 275956 w 769084" name="connsiteX3"/>
                <a:gd fmla="*/ 0 h 323387" name="connsiteY3"/>
                <a:gd fmla="*/ 769085 w 769084" name="connsiteX4"/>
                <a:gd fmla="*/ 250866 h 323387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323387" w="769084">
                  <a:moveTo>
                    <a:pt x="769085" y="250866"/>
                  </a:moveTo>
                  <a:cubicBezTo>
                    <a:pt x="769085" y="250866"/>
                    <a:pt x="696619" y="325700"/>
                    <a:pt x="533295" y="323332"/>
                  </a:cubicBezTo>
                  <a:cubicBezTo>
                    <a:pt x="369972" y="321043"/>
                    <a:pt x="13565" y="163087"/>
                    <a:pt x="6855" y="161429"/>
                  </a:cubicBezTo>
                  <a:cubicBezTo>
                    <a:pt x="-42402" y="149194"/>
                    <a:pt x="186914" y="79"/>
                    <a:pt x="275956" y="0"/>
                  </a:cubicBezTo>
                  <a:cubicBezTo>
                    <a:pt x="365078" y="-79"/>
                    <a:pt x="769085" y="250866"/>
                    <a:pt x="769085" y="250866"/>
                  </a:cubicBezTo>
                  <a:close/>
                </a:path>
              </a:pathLst>
            </a:custGeom>
            <a:solidFill>
              <a:srgbClr val="FFFFFF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60" name="任意多边形: 形状 559"/>
            <p:cNvSpPr/>
            <p:nvPr/>
          </p:nvSpPr>
          <p:spPr>
            <a:xfrm>
              <a:off x="535098" y="4465245"/>
              <a:ext cx="788810" cy="343145"/>
            </a:xfrm>
            <a:custGeom>
              <a:gdLst>
                <a:gd fmla="*/ 542992 w 788810" name="connsiteX0"/>
                <a:gd fmla="*/ 343067 h 343145" name="connsiteY0"/>
                <a:gd fmla="*/ 28393 w 788810" name="connsiteX1"/>
                <a:gd fmla="*/ 186768 h 343145" name="connsiteY1"/>
                <a:gd fmla="*/ 14342 w 788810" name="connsiteX2"/>
                <a:gd fmla="*/ 180848 h 343145" name="connsiteY2"/>
                <a:gd fmla="*/ 133 w 788810" name="connsiteX3"/>
                <a:gd fmla="*/ 162061 h 343145" name="connsiteY3"/>
                <a:gd fmla="*/ 285890 w 788810" name="connsiteX4"/>
                <a:gd fmla="*/ 0 h 343145" name="connsiteY4"/>
                <a:gd fmla="*/ 784149 w 788810" name="connsiteX5"/>
                <a:gd fmla="*/ 252366 h 343145" name="connsiteY5"/>
                <a:gd fmla="*/ 788728 w 788810" name="connsiteX6"/>
                <a:gd fmla="*/ 259550 h 343145" name="connsiteY6"/>
                <a:gd fmla="*/ 786044 w 788810" name="connsiteX7"/>
                <a:gd fmla="*/ 267602 h 343145" name="connsiteY7"/>
                <a:gd fmla="*/ 550570 w 788810" name="connsiteX8"/>
                <a:gd fmla="*/ 343145 h 343145" name="connsiteY8"/>
                <a:gd fmla="*/ 550570 w 788810" name="connsiteX9"/>
                <a:gd fmla="*/ 343145 h 343145" name="connsiteY9"/>
                <a:gd fmla="*/ 542992 w 788810" name="connsiteX10"/>
                <a:gd fmla="*/ 343067 h 343145" name="connsiteY10"/>
                <a:gd fmla="*/ 285890 w 788810" name="connsiteX11"/>
                <a:gd fmla="*/ 19735 h 343145" name="connsiteY11"/>
                <a:gd fmla="*/ 20420 w 788810" name="connsiteX12"/>
                <a:gd fmla="*/ 162140 h 343145" name="connsiteY12"/>
                <a:gd fmla="*/ 36050 w 788810" name="connsiteX13"/>
                <a:gd fmla="*/ 168613 h 343145" name="connsiteY13"/>
                <a:gd fmla="*/ 543229 w 788810" name="connsiteX14"/>
                <a:gd fmla="*/ 323411 h 343145" name="connsiteY14"/>
                <a:gd fmla="*/ 550491 w 788810" name="connsiteX15"/>
                <a:gd fmla="*/ 323490 h 343145" name="connsiteY15"/>
                <a:gd fmla="*/ 550491 w 788810" name="connsiteX16"/>
                <a:gd fmla="*/ 323490 h 343145" name="connsiteY16"/>
                <a:gd fmla="*/ 762204 w 788810" name="connsiteX17"/>
                <a:gd fmla="*/ 262076 h 343145" name="connsiteY17"/>
                <a:gd fmla="*/ 285890 w 788810" name="connsiteX18"/>
                <a:gd fmla="*/ 19735 h 343145" name="connsiteY1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b="b" l="l" r="r" t="t"/>
              <a:pathLst>
                <a:path h="343145" w="788810">
                  <a:moveTo>
                    <a:pt x="542992" y="343067"/>
                  </a:moveTo>
                  <a:cubicBezTo>
                    <a:pt x="476210" y="342119"/>
                    <a:pt x="332779" y="314254"/>
                    <a:pt x="28393" y="186768"/>
                  </a:cubicBezTo>
                  <a:cubicBezTo>
                    <a:pt x="20183" y="183374"/>
                    <a:pt x="15131" y="181164"/>
                    <a:pt x="14342" y="180848"/>
                  </a:cubicBezTo>
                  <a:cubicBezTo>
                    <a:pt x="2501" y="177927"/>
                    <a:pt x="-735" y="169244"/>
                    <a:pt x="133" y="162061"/>
                  </a:cubicBezTo>
                  <a:cubicBezTo>
                    <a:pt x="5185" y="120697"/>
                    <a:pt x="204899" y="79"/>
                    <a:pt x="285890" y="0"/>
                  </a:cubicBezTo>
                  <a:cubicBezTo>
                    <a:pt x="376748" y="0"/>
                    <a:pt x="767572" y="242025"/>
                    <a:pt x="784149" y="252366"/>
                  </a:cubicBezTo>
                  <a:cubicBezTo>
                    <a:pt x="786675" y="253945"/>
                    <a:pt x="788412" y="256550"/>
                    <a:pt x="788728" y="259550"/>
                  </a:cubicBezTo>
                  <a:cubicBezTo>
                    <a:pt x="789122" y="262549"/>
                    <a:pt x="788096" y="265470"/>
                    <a:pt x="786044" y="267602"/>
                  </a:cubicBezTo>
                  <a:cubicBezTo>
                    <a:pt x="783044" y="270680"/>
                    <a:pt x="710973" y="343145"/>
                    <a:pt x="550570" y="343145"/>
                  </a:cubicBezTo>
                  <a:lnTo>
                    <a:pt x="550570" y="343145"/>
                  </a:lnTo>
                  <a:cubicBezTo>
                    <a:pt x="548044" y="343145"/>
                    <a:pt x="545518" y="343145"/>
                    <a:pt x="542992" y="343067"/>
                  </a:cubicBezTo>
                  <a:close/>
                  <a:moveTo>
                    <a:pt x="285890" y="19735"/>
                  </a:moveTo>
                  <a:cubicBezTo>
                    <a:pt x="206952" y="19814"/>
                    <a:pt x="33129" y="133643"/>
                    <a:pt x="20420" y="162140"/>
                  </a:cubicBezTo>
                  <a:cubicBezTo>
                    <a:pt x="22078" y="162771"/>
                    <a:pt x="25551" y="164192"/>
                    <a:pt x="36050" y="168613"/>
                  </a:cubicBezTo>
                  <a:cubicBezTo>
                    <a:pt x="337437" y="294914"/>
                    <a:pt x="478263" y="322464"/>
                    <a:pt x="543229" y="323411"/>
                  </a:cubicBezTo>
                  <a:cubicBezTo>
                    <a:pt x="545676" y="323411"/>
                    <a:pt x="548044" y="323490"/>
                    <a:pt x="550491" y="323490"/>
                  </a:cubicBezTo>
                  <a:cubicBezTo>
                    <a:pt x="550491" y="323490"/>
                    <a:pt x="550491" y="323490"/>
                    <a:pt x="550491" y="323490"/>
                  </a:cubicBezTo>
                  <a:cubicBezTo>
                    <a:pt x="670162" y="323490"/>
                    <a:pt x="738523" y="280468"/>
                    <a:pt x="762204" y="262076"/>
                  </a:cubicBezTo>
                  <a:cubicBezTo>
                    <a:pt x="619957" y="174217"/>
                    <a:pt x="352277" y="19735"/>
                    <a:pt x="285890" y="19735"/>
                  </a:cubicBez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61" name="任意多边形: 形状 560"/>
            <p:cNvSpPr/>
            <p:nvPr/>
          </p:nvSpPr>
          <p:spPr>
            <a:xfrm>
              <a:off x="1621465" y="5422453"/>
              <a:ext cx="297493" cy="212991"/>
            </a:xfrm>
            <a:custGeom>
              <a:gdLst>
                <a:gd fmla="*/ 200857 w 297493" name="connsiteX0"/>
                <a:gd fmla="*/ 15551 h 212991" name="connsiteY0"/>
                <a:gd fmla="*/ 208672 w 297493" name="connsiteX1"/>
                <a:gd fmla="*/ 128985 h 212991" name="connsiteY1"/>
                <a:gd fmla="*/ 291321 w 297493" name="connsiteX2"/>
                <a:gd fmla="*/ 212976 h 212991" name="connsiteY2"/>
                <a:gd fmla="*/ 1774 w 297493" name="connsiteX3"/>
                <a:gd fmla="*/ 139800 h 212991" name="connsiteY3"/>
                <a:gd fmla="*/ 10852 w 297493" name="connsiteX4"/>
                <a:gd fmla="*/ 0 h 212991" name="connsiteY4"/>
                <a:gd fmla="*/ 200857 w 297493" name="connsiteX5"/>
                <a:gd fmla="*/ 15551 h 212991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12991" w="297493">
                  <a:moveTo>
                    <a:pt x="200857" y="15551"/>
                  </a:moveTo>
                  <a:lnTo>
                    <a:pt x="208672" y="128985"/>
                  </a:lnTo>
                  <a:cubicBezTo>
                    <a:pt x="208672" y="128985"/>
                    <a:pt x="325185" y="214318"/>
                    <a:pt x="291321" y="212976"/>
                  </a:cubicBezTo>
                  <a:cubicBezTo>
                    <a:pt x="257456" y="211634"/>
                    <a:pt x="8800" y="149036"/>
                    <a:pt x="1774" y="139800"/>
                  </a:cubicBezTo>
                  <a:cubicBezTo>
                    <a:pt x="-5251" y="130564"/>
                    <a:pt x="10852" y="0"/>
                    <a:pt x="10852" y="0"/>
                  </a:cubicBezTo>
                  <a:lnTo>
                    <a:pt x="200857" y="15551"/>
                  </a:lnTo>
                  <a:close/>
                </a:path>
              </a:pathLst>
            </a:custGeom>
            <a:solidFill>
              <a:srgbClr val="FFFFFF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62" name="任意多边形: 形状 561"/>
            <p:cNvSpPr/>
            <p:nvPr/>
          </p:nvSpPr>
          <p:spPr>
            <a:xfrm>
              <a:off x="1613729" y="5414368"/>
              <a:ext cx="313383" cy="229127"/>
            </a:xfrm>
            <a:custGeom>
              <a:gdLst>
                <a:gd fmla="*/ 298740 w 313383" name="connsiteX0"/>
                <a:gd fmla="*/ 229113 h 229127" name="connsiteY0"/>
                <a:gd fmla="*/ 3116 w 313383" name="connsiteX1"/>
                <a:gd fmla="*/ 152700 h 229127" name="connsiteY1"/>
                <a:gd fmla="*/ 10615 w 313383" name="connsiteX2"/>
                <a:gd fmla="*/ 7059 h 229127" name="connsiteY2"/>
                <a:gd fmla="*/ 19298 w 313383" name="connsiteX3"/>
                <a:gd fmla="*/ 33 h 229127" name="connsiteY3"/>
                <a:gd fmla="*/ 209224 w 313383" name="connsiteX4"/>
                <a:gd fmla="*/ 15584 h 229127" name="connsiteY4"/>
                <a:gd fmla="*/ 216644 w 313383" name="connsiteX5"/>
                <a:gd fmla="*/ 23083 h 229127" name="connsiteY5"/>
                <a:gd fmla="*/ 224222 w 313383" name="connsiteX6"/>
                <a:gd fmla="*/ 132729 h 229127" name="connsiteY6"/>
                <a:gd fmla="*/ 313186 w 313383" name="connsiteX7"/>
                <a:gd fmla="*/ 219798 h 229127" name="connsiteY7"/>
                <a:gd fmla="*/ 304976 w 313383" name="connsiteX8"/>
                <a:gd fmla="*/ 228481 h 229127" name="connsiteY8"/>
                <a:gd fmla="*/ 304976 w 313383" name="connsiteX9"/>
                <a:gd fmla="*/ 228481 h 229127" name="connsiteY9"/>
                <a:gd fmla="*/ 298740 w 313383" name="connsiteX10"/>
                <a:gd fmla="*/ 229113 h 229127" name="connsiteY10"/>
                <a:gd fmla="*/ 25692 w 313383" name="connsiteX11"/>
                <a:gd fmla="*/ 16768 h 229127" name="connsiteY11"/>
                <a:gd fmla="*/ 16220 w 313383" name="connsiteX12"/>
                <a:gd fmla="*/ 142596 h 229127" name="connsiteY12"/>
                <a:gd fmla="*/ 293451 w 313383" name="connsiteX13"/>
                <a:gd fmla="*/ 212378 h 229127" name="connsiteY13"/>
                <a:gd fmla="*/ 211671 w 313383" name="connsiteX14"/>
                <a:gd fmla="*/ 143543 h 229127" name="connsiteY14"/>
                <a:gd fmla="*/ 208356 w 313383" name="connsiteX15"/>
                <a:gd fmla="*/ 137623 h 229127" name="connsiteY15"/>
                <a:gd fmla="*/ 201014 w 313383" name="connsiteX16"/>
                <a:gd fmla="*/ 31135 h 229127" name="connsiteY16"/>
                <a:gd fmla="*/ 25692 w 313383" name="connsiteX17"/>
                <a:gd fmla="*/ 16768 h 229127" name="connsiteY1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b="b" l="l" r="r" t="t"/>
              <a:pathLst>
                <a:path h="229127" w="313383">
                  <a:moveTo>
                    <a:pt x="298740" y="229113"/>
                  </a:moveTo>
                  <a:cubicBezTo>
                    <a:pt x="272690" y="228086"/>
                    <a:pt x="14246" y="167462"/>
                    <a:pt x="3116" y="152700"/>
                  </a:cubicBezTo>
                  <a:cubicBezTo>
                    <a:pt x="-2805" y="144806"/>
                    <a:pt x="-279" y="95864"/>
                    <a:pt x="10615" y="7059"/>
                  </a:cubicBezTo>
                  <a:cubicBezTo>
                    <a:pt x="11168" y="2796"/>
                    <a:pt x="14957" y="-361"/>
                    <a:pt x="19298" y="33"/>
                  </a:cubicBezTo>
                  <a:lnTo>
                    <a:pt x="209224" y="15584"/>
                  </a:lnTo>
                  <a:cubicBezTo>
                    <a:pt x="213171" y="15900"/>
                    <a:pt x="216328" y="19058"/>
                    <a:pt x="216644" y="23083"/>
                  </a:cubicBezTo>
                  <a:lnTo>
                    <a:pt x="224222" y="132729"/>
                  </a:lnTo>
                  <a:cubicBezTo>
                    <a:pt x="316580" y="200695"/>
                    <a:pt x="313975" y="214983"/>
                    <a:pt x="313186" y="219798"/>
                  </a:cubicBezTo>
                  <a:cubicBezTo>
                    <a:pt x="312396" y="223982"/>
                    <a:pt x="309318" y="227218"/>
                    <a:pt x="304976" y="228481"/>
                  </a:cubicBezTo>
                  <a:cubicBezTo>
                    <a:pt x="304976" y="228481"/>
                    <a:pt x="304976" y="228481"/>
                    <a:pt x="304976" y="228481"/>
                  </a:cubicBezTo>
                  <a:cubicBezTo>
                    <a:pt x="303082" y="228955"/>
                    <a:pt x="301108" y="229192"/>
                    <a:pt x="298740" y="229113"/>
                  </a:cubicBezTo>
                  <a:close/>
                  <a:moveTo>
                    <a:pt x="25692" y="16768"/>
                  </a:moveTo>
                  <a:cubicBezTo>
                    <a:pt x="19140" y="71473"/>
                    <a:pt x="14167" y="130045"/>
                    <a:pt x="16220" y="142596"/>
                  </a:cubicBezTo>
                  <a:cubicBezTo>
                    <a:pt x="40533" y="154595"/>
                    <a:pt x="246720" y="206299"/>
                    <a:pt x="293451" y="212378"/>
                  </a:cubicBezTo>
                  <a:cubicBezTo>
                    <a:pt x="281610" y="198090"/>
                    <a:pt x="244904" y="167856"/>
                    <a:pt x="211671" y="143543"/>
                  </a:cubicBezTo>
                  <a:cubicBezTo>
                    <a:pt x="209776" y="142123"/>
                    <a:pt x="208592" y="139991"/>
                    <a:pt x="208356" y="137623"/>
                  </a:cubicBezTo>
                  <a:lnTo>
                    <a:pt x="201014" y="31135"/>
                  </a:lnTo>
                  <a:lnTo>
                    <a:pt x="25692" y="16768"/>
                  </a:ln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63" name="任意多边形: 形状 562"/>
            <p:cNvSpPr/>
            <p:nvPr/>
          </p:nvSpPr>
          <p:spPr>
            <a:xfrm>
              <a:off x="1575165" y="5650585"/>
              <a:ext cx="621719" cy="162566"/>
            </a:xfrm>
            <a:custGeom>
              <a:gdLst>
                <a:gd fmla="*/ 621720 w 621719" name="connsiteX0"/>
                <a:gd fmla="*/ 109961 h 162566" name="connsiteY0"/>
                <a:gd fmla="*/ 511838 w 621719" name="connsiteX1"/>
                <a:gd fmla="*/ 162455 h 162566" name="connsiteY1"/>
                <a:gd fmla="*/ 41681 w 621719" name="connsiteX2"/>
                <a:gd fmla="*/ 86280 h 162566" name="connsiteY2"/>
                <a:gd fmla="*/ 2448 w 621719" name="connsiteX3"/>
                <a:gd fmla="*/ 0 h 162566" name="connsiteY3"/>
                <a:gd fmla="*/ 621720 w 621719" name="connsiteX4"/>
                <a:gd fmla="*/ 109961 h 162566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62566" w="621719">
                  <a:moveTo>
                    <a:pt x="621720" y="109961"/>
                  </a:moveTo>
                  <a:cubicBezTo>
                    <a:pt x="621720" y="109961"/>
                    <a:pt x="583909" y="165376"/>
                    <a:pt x="511838" y="162455"/>
                  </a:cubicBezTo>
                  <a:cubicBezTo>
                    <a:pt x="439846" y="159535"/>
                    <a:pt x="98121" y="120381"/>
                    <a:pt x="41681" y="86280"/>
                  </a:cubicBezTo>
                  <a:cubicBezTo>
                    <a:pt x="-14681" y="52178"/>
                    <a:pt x="2448" y="0"/>
                    <a:pt x="2448" y="0"/>
                  </a:cubicBezTo>
                  <a:lnTo>
                    <a:pt x="621720" y="109961"/>
                  </a:ln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64" name="任意多边形: 形状 563"/>
            <p:cNvSpPr/>
            <p:nvPr/>
          </p:nvSpPr>
          <p:spPr>
            <a:xfrm>
              <a:off x="1576123" y="5539506"/>
              <a:ext cx="630925" cy="242167"/>
            </a:xfrm>
            <a:custGeom>
              <a:gdLst>
                <a:gd fmla="*/ 287957 w 630925" name="connsiteX0"/>
                <a:gd fmla="*/ 24483 h 242167" name="connsiteY0"/>
                <a:gd fmla="*/ 267986 w 630925" name="connsiteX1"/>
                <a:gd fmla="*/ 64663 h 242167" name="connsiteY1"/>
                <a:gd fmla="*/ 147684 w 630925" name="connsiteX2"/>
                <a:gd fmla="*/ 41218 h 242167" name="connsiteY2"/>
                <a:gd fmla="*/ 47274 w 630925" name="connsiteX3"/>
                <a:gd fmla="*/ 12 h 242167" name="connsiteY3"/>
                <a:gd fmla="*/ 7726 w 630925" name="connsiteX4"/>
                <a:gd fmla="*/ 118894 h 242167" name="connsiteY4"/>
                <a:gd fmla="*/ 594475 w 630925" name="connsiteX5"/>
                <a:gd fmla="*/ 233355 h 242167" name="connsiteY5"/>
                <a:gd fmla="*/ 287957 w 630925" name="connsiteX6"/>
                <a:gd fmla="*/ 24483 h 242167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242167" w="630925">
                  <a:moveTo>
                    <a:pt x="287957" y="24483"/>
                  </a:moveTo>
                  <a:cubicBezTo>
                    <a:pt x="287957" y="24483"/>
                    <a:pt x="323401" y="41455"/>
                    <a:pt x="267986" y="64663"/>
                  </a:cubicBezTo>
                  <a:cubicBezTo>
                    <a:pt x="212650" y="87871"/>
                    <a:pt x="197415" y="66479"/>
                    <a:pt x="147684" y="41218"/>
                  </a:cubicBezTo>
                  <a:cubicBezTo>
                    <a:pt x="111530" y="22905"/>
                    <a:pt x="63220" y="-619"/>
                    <a:pt x="47274" y="12"/>
                  </a:cubicBezTo>
                  <a:cubicBezTo>
                    <a:pt x="31329" y="644"/>
                    <a:pt x="-19113" y="55427"/>
                    <a:pt x="7726" y="118894"/>
                  </a:cubicBezTo>
                  <a:cubicBezTo>
                    <a:pt x="34565" y="182360"/>
                    <a:pt x="471963" y="270456"/>
                    <a:pt x="594475" y="233355"/>
                  </a:cubicBezTo>
                  <a:cubicBezTo>
                    <a:pt x="717067" y="196333"/>
                    <a:pt x="509064" y="37429"/>
                    <a:pt x="287957" y="24483"/>
                  </a:cubicBezTo>
                  <a:close/>
                </a:path>
              </a:pathLst>
            </a:custGeom>
            <a:solidFill>
              <a:srgbClr val="FFFEFA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65" name="任意多边形: 形状 564"/>
            <p:cNvSpPr/>
            <p:nvPr/>
          </p:nvSpPr>
          <p:spPr>
            <a:xfrm>
              <a:off x="1566146" y="5529396"/>
              <a:ext cx="651025" cy="262316"/>
            </a:xfrm>
            <a:custGeom>
              <a:gdLst>
                <a:gd fmla="*/ 271095 w 651025" name="connsiteX0"/>
                <a:gd fmla="*/ 233360 h 262316" name="connsiteY0"/>
                <a:gd fmla="*/ 8467 w 651025" name="connsiteX1"/>
                <a:gd fmla="*/ 132950 h 262316" name="connsiteY1"/>
                <a:gd fmla="*/ 10914 w 651025" name="connsiteX2"/>
                <a:gd fmla="*/ 44618 h 262316" name="connsiteY2"/>
                <a:gd fmla="*/ 56935 w 651025" name="connsiteX3"/>
                <a:gd fmla="*/ 18 h 262316" name="connsiteY3"/>
                <a:gd fmla="*/ 162318 w 651025" name="connsiteX4"/>
                <a:gd fmla="*/ 42329 h 262316" name="connsiteY4"/>
                <a:gd fmla="*/ 187815 w 651025" name="connsiteX5"/>
                <a:gd fmla="*/ 56222 h 262316" name="connsiteY5"/>
                <a:gd fmla="*/ 257281 w 651025" name="connsiteX6"/>
                <a:gd fmla="*/ 71536 h 262316" name="connsiteY6"/>
                <a:gd fmla="*/ 274095 w 651025" name="connsiteX7"/>
                <a:gd fmla="*/ 65537 h 262316" name="connsiteY7"/>
                <a:gd fmla="*/ 299039 w 651025" name="connsiteX8"/>
                <a:gd fmla="*/ 48723 h 262316" name="connsiteY8"/>
                <a:gd fmla="*/ 293592 w 651025" name="connsiteX9"/>
                <a:gd fmla="*/ 43671 h 262316" name="connsiteY9"/>
                <a:gd fmla="*/ 263990 w 651025" name="connsiteX10"/>
                <a:gd fmla="*/ 21963 h 262316" name="connsiteY10"/>
                <a:gd fmla="*/ 298565 w 651025" name="connsiteX11"/>
                <a:gd fmla="*/ 24489 h 262316" name="connsiteY11"/>
                <a:gd fmla="*/ 650710 w 651025" name="connsiteX12"/>
                <a:gd fmla="*/ 202179 h 262316" name="connsiteY12"/>
                <a:gd fmla="*/ 607451 w 651025" name="connsiteX13"/>
                <a:gd fmla="*/ 253094 h 262316" name="connsiteY13"/>
                <a:gd fmla="*/ 605162 w 651025" name="connsiteX14"/>
                <a:gd fmla="*/ 253726 h 262316" name="connsiteY14"/>
                <a:gd fmla="*/ 271095 w 651025" name="connsiteX15"/>
                <a:gd fmla="*/ 233360 h 262316" name="connsiteY15"/>
                <a:gd fmla="*/ 319168 w 651025" name="connsiteX16"/>
                <a:gd fmla="*/ 49276 h 262316" name="connsiteY16"/>
                <a:gd fmla="*/ 281909 w 651025" name="connsiteX17"/>
                <a:gd fmla="*/ 84166 h 262316" name="connsiteY17"/>
                <a:gd fmla="*/ 262727 w 651025" name="connsiteX18"/>
                <a:gd fmla="*/ 90955 h 262316" name="connsiteY18"/>
                <a:gd fmla="*/ 177790 w 651025" name="connsiteX19"/>
                <a:gd fmla="*/ 73825 h 262316" name="connsiteY19"/>
                <a:gd fmla="*/ 153161 w 651025" name="connsiteX20"/>
                <a:gd fmla="*/ 60406 h 262316" name="connsiteY20"/>
                <a:gd fmla="*/ 57724 w 651025" name="connsiteX21"/>
                <a:gd fmla="*/ 20305 h 262316" name="connsiteY21"/>
                <a:gd fmla="*/ 29070 w 651025" name="connsiteX22"/>
                <a:gd fmla="*/ 53380 h 262316" name="connsiteY22"/>
                <a:gd fmla="*/ 27017 w 651025" name="connsiteX23"/>
                <a:gd fmla="*/ 125135 h 262316" name="connsiteY23"/>
                <a:gd fmla="*/ 599636 w 651025" name="connsiteX24"/>
                <a:gd fmla="*/ 234465 h 262316" name="connsiteY24"/>
                <a:gd fmla="*/ 601531 w 651025" name="connsiteX25"/>
                <a:gd fmla="*/ 233912 h 262316" name="connsiteY25"/>
                <a:gd fmla="*/ 630580 w 651025" name="connsiteX26"/>
                <a:gd fmla="*/ 204705 h 262316" name="connsiteY26"/>
                <a:gd fmla="*/ 319011 w 651025" name="connsiteX27"/>
                <a:gd fmla="*/ 46513 h 262316" name="connsiteY27"/>
                <a:gd fmla="*/ 319168 w 651025" name="connsiteX28"/>
                <a:gd fmla="*/ 49276 h 262316" name="connsiteY2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b="b" l="l" r="r" t="t"/>
              <a:pathLst>
                <a:path h="262316" w="651025">
                  <a:moveTo>
                    <a:pt x="271095" y="233360"/>
                  </a:moveTo>
                  <a:cubicBezTo>
                    <a:pt x="214733" y="222151"/>
                    <a:pt x="29149" y="181734"/>
                    <a:pt x="8467" y="132950"/>
                  </a:cubicBezTo>
                  <a:cubicBezTo>
                    <a:pt x="-3611" y="104453"/>
                    <a:pt x="-2743" y="73036"/>
                    <a:pt x="10914" y="44618"/>
                  </a:cubicBezTo>
                  <a:cubicBezTo>
                    <a:pt x="22439" y="20621"/>
                    <a:pt x="42647" y="570"/>
                    <a:pt x="56935" y="18"/>
                  </a:cubicBezTo>
                  <a:cubicBezTo>
                    <a:pt x="71460" y="-535"/>
                    <a:pt x="102009" y="11701"/>
                    <a:pt x="162318" y="42329"/>
                  </a:cubicBezTo>
                  <a:cubicBezTo>
                    <a:pt x="171948" y="47223"/>
                    <a:pt x="180395" y="52038"/>
                    <a:pt x="187815" y="56222"/>
                  </a:cubicBezTo>
                  <a:cubicBezTo>
                    <a:pt x="214259" y="71220"/>
                    <a:pt x="228863" y="79588"/>
                    <a:pt x="257281" y="71536"/>
                  </a:cubicBezTo>
                  <a:cubicBezTo>
                    <a:pt x="262412" y="70115"/>
                    <a:pt x="268095" y="68063"/>
                    <a:pt x="274095" y="65537"/>
                  </a:cubicBezTo>
                  <a:cubicBezTo>
                    <a:pt x="297776" y="55591"/>
                    <a:pt x="299039" y="48802"/>
                    <a:pt x="299039" y="48723"/>
                  </a:cubicBezTo>
                  <a:cubicBezTo>
                    <a:pt x="299039" y="47776"/>
                    <a:pt x="296276" y="45013"/>
                    <a:pt x="293592" y="43671"/>
                  </a:cubicBezTo>
                  <a:lnTo>
                    <a:pt x="263990" y="21963"/>
                  </a:lnTo>
                  <a:lnTo>
                    <a:pt x="298565" y="24489"/>
                  </a:lnTo>
                  <a:cubicBezTo>
                    <a:pt x="470335" y="34514"/>
                    <a:pt x="642579" y="133108"/>
                    <a:pt x="650710" y="202179"/>
                  </a:cubicBezTo>
                  <a:cubicBezTo>
                    <a:pt x="652367" y="215757"/>
                    <a:pt x="648815" y="240543"/>
                    <a:pt x="607451" y="253094"/>
                  </a:cubicBezTo>
                  <a:lnTo>
                    <a:pt x="605162" y="253726"/>
                  </a:lnTo>
                  <a:cubicBezTo>
                    <a:pt x="534512" y="273776"/>
                    <a:pt x="381056" y="255305"/>
                    <a:pt x="271095" y="233360"/>
                  </a:cubicBezTo>
                  <a:close/>
                  <a:moveTo>
                    <a:pt x="319168" y="49276"/>
                  </a:moveTo>
                  <a:cubicBezTo>
                    <a:pt x="318695" y="66721"/>
                    <a:pt x="297697" y="77535"/>
                    <a:pt x="281909" y="84166"/>
                  </a:cubicBezTo>
                  <a:cubicBezTo>
                    <a:pt x="275042" y="87087"/>
                    <a:pt x="268727" y="89297"/>
                    <a:pt x="262727" y="90955"/>
                  </a:cubicBezTo>
                  <a:cubicBezTo>
                    <a:pt x="226179" y="101296"/>
                    <a:pt x="205892" y="89771"/>
                    <a:pt x="177790" y="73825"/>
                  </a:cubicBezTo>
                  <a:cubicBezTo>
                    <a:pt x="170527" y="69721"/>
                    <a:pt x="162318" y="65063"/>
                    <a:pt x="153161" y="60406"/>
                  </a:cubicBezTo>
                  <a:cubicBezTo>
                    <a:pt x="86774" y="26778"/>
                    <a:pt x="64592" y="19989"/>
                    <a:pt x="57724" y="20305"/>
                  </a:cubicBezTo>
                  <a:cubicBezTo>
                    <a:pt x="52751" y="21726"/>
                    <a:pt x="38779" y="33172"/>
                    <a:pt x="29070" y="53380"/>
                  </a:cubicBezTo>
                  <a:cubicBezTo>
                    <a:pt x="21255" y="69800"/>
                    <a:pt x="14466" y="95455"/>
                    <a:pt x="27017" y="125135"/>
                  </a:cubicBezTo>
                  <a:cubicBezTo>
                    <a:pt x="49278" y="177708"/>
                    <a:pt x="473809" y="270066"/>
                    <a:pt x="599636" y="234465"/>
                  </a:cubicBezTo>
                  <a:lnTo>
                    <a:pt x="601531" y="233912"/>
                  </a:lnTo>
                  <a:cubicBezTo>
                    <a:pt x="632949" y="224361"/>
                    <a:pt x="631212" y="209600"/>
                    <a:pt x="630580" y="204705"/>
                  </a:cubicBezTo>
                  <a:cubicBezTo>
                    <a:pt x="624581" y="153711"/>
                    <a:pt x="479255" y="62932"/>
                    <a:pt x="319011" y="46513"/>
                  </a:cubicBezTo>
                  <a:cubicBezTo>
                    <a:pt x="319168" y="47381"/>
                    <a:pt x="319247" y="48328"/>
                    <a:pt x="319168" y="49276"/>
                  </a:cubicBez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66" name="任意多边形: 形状 565"/>
            <p:cNvSpPr/>
            <p:nvPr/>
          </p:nvSpPr>
          <p:spPr>
            <a:xfrm>
              <a:off x="1142109" y="4203485"/>
              <a:ext cx="1141765" cy="1315193"/>
            </a:xfrm>
            <a:custGeom>
              <a:gdLst>
                <a:gd fmla="*/ 0 w 1141765" name="connsiteX0"/>
                <a:gd fmla="*/ 115645 h 1315193" name="connsiteY0"/>
                <a:gd fmla="*/ 423899 w 1141765" name="connsiteX1"/>
                <a:gd fmla="*/ 541518 h 1315193" name="connsiteY1"/>
                <a:gd fmla="*/ 883321 w 1141765" name="connsiteX2"/>
                <a:gd fmla="*/ 1315193 h 1315193" name="connsiteY2"/>
                <a:gd fmla="*/ 1141765 w 1141765" name="connsiteX3"/>
                <a:gd fmla="*/ 1208548 h 1315193" name="connsiteY3"/>
                <a:gd fmla="*/ 783385 w 1141765" name="connsiteX4"/>
                <a:gd fmla="*/ 354434 h 1315193" name="connsiteY4"/>
                <a:gd fmla="*/ 431556 w 1141765" name="connsiteX5"/>
                <a:gd fmla="*/ 0 h 1315193" name="connsiteY5"/>
                <a:gd fmla="*/ 0 w 1141765" name="connsiteX6"/>
                <a:gd fmla="*/ 115645 h 1315193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1315193" w="1141765">
                  <a:moveTo>
                    <a:pt x="0" y="115645"/>
                  </a:moveTo>
                  <a:cubicBezTo>
                    <a:pt x="0" y="115645"/>
                    <a:pt x="227579" y="419242"/>
                    <a:pt x="423899" y="541518"/>
                  </a:cubicBezTo>
                  <a:cubicBezTo>
                    <a:pt x="620219" y="663794"/>
                    <a:pt x="872033" y="1264594"/>
                    <a:pt x="883321" y="1315193"/>
                  </a:cubicBezTo>
                  <a:lnTo>
                    <a:pt x="1141765" y="1208548"/>
                  </a:lnTo>
                  <a:cubicBezTo>
                    <a:pt x="1141765" y="1208548"/>
                    <a:pt x="935262" y="579408"/>
                    <a:pt x="783385" y="354434"/>
                  </a:cubicBezTo>
                  <a:cubicBezTo>
                    <a:pt x="631507" y="129459"/>
                    <a:pt x="431556" y="0"/>
                    <a:pt x="431556" y="0"/>
                  </a:cubicBezTo>
                  <a:lnTo>
                    <a:pt x="0" y="115645"/>
                  </a:ln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67" name="任意多边形: 形状 566"/>
            <p:cNvSpPr/>
            <p:nvPr/>
          </p:nvSpPr>
          <p:spPr>
            <a:xfrm>
              <a:off x="738497" y="4260005"/>
              <a:ext cx="1143343" cy="1283933"/>
            </a:xfrm>
            <a:custGeom>
              <a:gdLst>
                <a:gd fmla="*/ 0 w 1143343" name="connsiteX0"/>
                <a:gd fmla="*/ 115724 h 1283933" name="connsiteY0"/>
                <a:gd fmla="*/ 423978 w 1143343" name="connsiteX1"/>
                <a:gd fmla="*/ 541597 h 1283933" name="connsiteY1"/>
                <a:gd fmla="*/ 863428 w 1143343" name="connsiteX2"/>
                <a:gd fmla="*/ 1283934 h 1283933" name="connsiteY2"/>
                <a:gd fmla="*/ 1143344 w 1143343" name="connsiteX3"/>
                <a:gd fmla="*/ 1214073 h 1283933" name="connsiteY3"/>
                <a:gd fmla="*/ 827748 w 1143343" name="connsiteX4"/>
                <a:gd fmla="*/ 328779 h 1283933" name="connsiteY4"/>
                <a:gd fmla="*/ 431556 w 1143343" name="connsiteX5"/>
                <a:gd fmla="*/ 0 h 1283933" name="connsiteY5"/>
                <a:gd fmla="*/ 0 w 1143343" name="connsiteX6"/>
                <a:gd fmla="*/ 115724 h 1283933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1283933" w="1143343">
                  <a:moveTo>
                    <a:pt x="0" y="115724"/>
                  </a:moveTo>
                  <a:cubicBezTo>
                    <a:pt x="0" y="115724"/>
                    <a:pt x="227658" y="419321"/>
                    <a:pt x="423978" y="541597"/>
                  </a:cubicBezTo>
                  <a:cubicBezTo>
                    <a:pt x="620298" y="663872"/>
                    <a:pt x="852140" y="1233334"/>
                    <a:pt x="863428" y="1283934"/>
                  </a:cubicBezTo>
                  <a:lnTo>
                    <a:pt x="1143344" y="1214073"/>
                  </a:lnTo>
                  <a:cubicBezTo>
                    <a:pt x="1143344" y="1214073"/>
                    <a:pt x="979547" y="553832"/>
                    <a:pt x="827748" y="328779"/>
                  </a:cubicBezTo>
                  <a:cubicBezTo>
                    <a:pt x="675871" y="103804"/>
                    <a:pt x="431556" y="0"/>
                    <a:pt x="431556" y="0"/>
                  </a:cubicBezTo>
                  <a:lnTo>
                    <a:pt x="0" y="115724"/>
                  </a:ln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68" name="任意多边形: 形状 567"/>
            <p:cNvSpPr/>
            <p:nvPr/>
          </p:nvSpPr>
          <p:spPr>
            <a:xfrm>
              <a:off x="980523" y="3060220"/>
              <a:ext cx="333909" cy="404717"/>
            </a:xfrm>
            <a:custGeom>
              <a:gdLst>
                <a:gd fmla="*/ 16024 w 333909" name="connsiteX0"/>
                <a:gd fmla="*/ 277390 h 404717" name="connsiteY0"/>
                <a:gd fmla="*/ 23366 w 333909" name="connsiteX1"/>
                <a:gd fmla="*/ 201609 h 404717" name="connsiteY1"/>
                <a:gd fmla="*/ 12867 w 333909" name="connsiteX2"/>
                <a:gd fmla="*/ 20603 h 404717" name="connsiteY2"/>
                <a:gd fmla="*/ 0 w 333909" name="connsiteX3"/>
                <a:gd fmla="*/ 0 h 404717" name="connsiteY3"/>
                <a:gd fmla="*/ 333910 w 333909" name="connsiteX4"/>
                <a:gd fmla="*/ 100489 h 404717" name="connsiteY4"/>
                <a:gd fmla="*/ 331620 w 333909" name="connsiteX5"/>
                <a:gd fmla="*/ 109093 h 404717" name="connsiteY5"/>
                <a:gd fmla="*/ 301071 w 333909" name="connsiteX6"/>
                <a:gd fmla="*/ 255524 h 404717" name="connsiteY6"/>
                <a:gd fmla="*/ 293177 w 333909" name="connsiteX7"/>
                <a:gd fmla="*/ 395324 h 404717" name="connsiteY7"/>
                <a:gd fmla="*/ 292862 w 333909" name="connsiteX8"/>
                <a:gd fmla="*/ 402665 h 404717" name="connsiteY8"/>
                <a:gd fmla="*/ 285599 w 333909" name="connsiteX9"/>
                <a:gd fmla="*/ 403928 h 404717" name="connsiteY9"/>
                <a:gd fmla="*/ 275416 w 333909" name="connsiteX10"/>
                <a:gd fmla="*/ 404717 h 404717" name="connsiteY10"/>
                <a:gd fmla="*/ 275416 w 333909" name="connsiteX11"/>
                <a:gd fmla="*/ 404717 h 404717" name="connsiteY11"/>
                <a:gd fmla="*/ 16024 w 333909" name="connsiteX12"/>
                <a:gd fmla="*/ 277390 h 404717" name="connsiteY1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404717" w="333909">
                  <a:moveTo>
                    <a:pt x="16024" y="277390"/>
                  </a:moveTo>
                  <a:cubicBezTo>
                    <a:pt x="4815" y="256234"/>
                    <a:pt x="13420" y="230895"/>
                    <a:pt x="23366" y="201609"/>
                  </a:cubicBezTo>
                  <a:cubicBezTo>
                    <a:pt x="39469" y="154167"/>
                    <a:pt x="59441" y="95200"/>
                    <a:pt x="12867" y="20603"/>
                  </a:cubicBezTo>
                  <a:lnTo>
                    <a:pt x="0" y="0"/>
                  </a:lnTo>
                  <a:lnTo>
                    <a:pt x="333910" y="100489"/>
                  </a:lnTo>
                  <a:lnTo>
                    <a:pt x="331620" y="109093"/>
                  </a:lnTo>
                  <a:cubicBezTo>
                    <a:pt x="331383" y="110040"/>
                    <a:pt x="304939" y="208003"/>
                    <a:pt x="301071" y="255524"/>
                  </a:cubicBezTo>
                  <a:cubicBezTo>
                    <a:pt x="297124" y="303676"/>
                    <a:pt x="293177" y="394455"/>
                    <a:pt x="293177" y="395324"/>
                  </a:cubicBezTo>
                  <a:lnTo>
                    <a:pt x="292862" y="402665"/>
                  </a:lnTo>
                  <a:lnTo>
                    <a:pt x="285599" y="403928"/>
                  </a:lnTo>
                  <a:cubicBezTo>
                    <a:pt x="282600" y="404481"/>
                    <a:pt x="279126" y="404717"/>
                    <a:pt x="275416" y="404717"/>
                  </a:cubicBezTo>
                  <a:cubicBezTo>
                    <a:pt x="275416" y="404717"/>
                    <a:pt x="275416" y="404717"/>
                    <a:pt x="275416" y="404717"/>
                  </a:cubicBezTo>
                  <a:cubicBezTo>
                    <a:pt x="212660" y="404638"/>
                    <a:pt x="41837" y="326016"/>
                    <a:pt x="16024" y="277390"/>
                  </a:cubicBezTo>
                  <a:close/>
                </a:path>
              </a:pathLst>
            </a:custGeom>
            <a:solidFill>
              <a:srgbClr val="FFFFFF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69" name="任意多边形: 形状 568"/>
            <p:cNvSpPr/>
            <p:nvPr/>
          </p:nvSpPr>
          <p:spPr>
            <a:xfrm>
              <a:off x="970643" y="3050287"/>
              <a:ext cx="353666" cy="424359"/>
            </a:xfrm>
            <a:custGeom>
              <a:gdLst>
                <a:gd fmla="*/ 17221 w 353666" name="connsiteX0"/>
                <a:gd fmla="*/ 291901 h 424359" name="connsiteY0"/>
                <a:gd fmla="*/ 23931 w 353666" name="connsiteX1"/>
                <a:gd fmla="*/ 208305 h 424359" name="connsiteY1"/>
                <a:gd fmla="*/ 14379 w 353666" name="connsiteX2"/>
                <a:gd fmla="*/ 35666 h 424359" name="connsiteY2"/>
                <a:gd fmla="*/ 1512 w 353666" name="connsiteX3"/>
                <a:gd fmla="*/ 15063 h 424359" name="connsiteY3"/>
                <a:gd fmla="*/ 2065 w 353666" name="connsiteX4"/>
                <a:gd fmla="*/ 3854 h 424359" name="connsiteY4"/>
                <a:gd fmla="*/ 12721 w 353666" name="connsiteX5"/>
                <a:gd fmla="*/ 381 h 424359" name="connsiteY5"/>
                <a:gd fmla="*/ 346631 w 353666" name="connsiteX6"/>
                <a:gd fmla="*/ 100870 h 424359" name="connsiteY6"/>
                <a:gd fmla="*/ 353341 w 353666" name="connsiteX7"/>
                <a:gd fmla="*/ 112868 h 424359" name="connsiteY7"/>
                <a:gd fmla="*/ 350973 w 353666" name="connsiteX8"/>
                <a:gd fmla="*/ 121473 h 424359" name="connsiteY8"/>
                <a:gd fmla="*/ 320739 w 353666" name="connsiteX9"/>
                <a:gd fmla="*/ 266088 h 424359" name="connsiteY9"/>
                <a:gd fmla="*/ 312845 w 353666" name="connsiteX10"/>
                <a:gd fmla="*/ 405493 h 424359" name="connsiteY10"/>
                <a:gd fmla="*/ 312529 w 353666" name="connsiteX11"/>
                <a:gd fmla="*/ 412834 h 424359" name="connsiteY11"/>
                <a:gd fmla="*/ 304399 w 353666" name="connsiteX12"/>
                <a:gd fmla="*/ 422149 h 424359" name="connsiteY12"/>
                <a:gd fmla="*/ 297137 w 353666" name="connsiteX13"/>
                <a:gd fmla="*/ 423412 h 424359" name="connsiteY13"/>
                <a:gd fmla="*/ 285217 w 353666" name="connsiteX14"/>
                <a:gd fmla="*/ 424359 h 424359" name="connsiteY14"/>
                <a:gd fmla="*/ 17221 w 353666" name="connsiteX15"/>
                <a:gd fmla="*/ 291901 h 424359" name="connsiteY15"/>
                <a:gd fmla="*/ 301083 w 353666" name="connsiteX16"/>
                <a:gd fmla="*/ 264588 h 424359" name="connsiteY16"/>
                <a:gd fmla="*/ 331790 w 353666" name="connsiteX17"/>
                <a:gd fmla="*/ 117052 h 424359" name="connsiteY17"/>
                <a:gd fmla="*/ 32140 w 353666" name="connsiteX18"/>
                <a:gd fmla="*/ 26825 h 424359" name="connsiteY18"/>
                <a:gd fmla="*/ 42560 w 353666" name="connsiteX19"/>
                <a:gd fmla="*/ 214620 h 424359" name="connsiteY19"/>
                <a:gd fmla="*/ 34587 w 353666" name="connsiteX20"/>
                <a:gd fmla="*/ 282665 h 424359" name="connsiteY20"/>
                <a:gd fmla="*/ 285217 w 353666" name="connsiteX21"/>
                <a:gd fmla="*/ 404704 h 424359" name="connsiteY21"/>
                <a:gd fmla="*/ 293111 w 353666" name="connsiteX22"/>
                <a:gd fmla="*/ 404151 h 424359" name="connsiteY22"/>
                <a:gd fmla="*/ 301083 w 353666" name="connsiteX23"/>
                <a:gd fmla="*/ 264588 h 424359" name="connsiteY2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b="b" l="l" r="r" t="t"/>
              <a:pathLst>
                <a:path h="424359" w="353666">
                  <a:moveTo>
                    <a:pt x="17221" y="291901"/>
                  </a:moveTo>
                  <a:cubicBezTo>
                    <a:pt x="4038" y="266956"/>
                    <a:pt x="13669" y="238459"/>
                    <a:pt x="23931" y="208305"/>
                  </a:cubicBezTo>
                  <a:cubicBezTo>
                    <a:pt x="40113" y="160468"/>
                    <a:pt x="58506" y="106316"/>
                    <a:pt x="14379" y="35666"/>
                  </a:cubicBezTo>
                  <a:lnTo>
                    <a:pt x="1512" y="15063"/>
                  </a:lnTo>
                  <a:cubicBezTo>
                    <a:pt x="-698" y="11590"/>
                    <a:pt x="-461" y="7091"/>
                    <a:pt x="2065" y="3854"/>
                  </a:cubicBezTo>
                  <a:cubicBezTo>
                    <a:pt x="4591" y="618"/>
                    <a:pt x="8774" y="-724"/>
                    <a:pt x="12721" y="381"/>
                  </a:cubicBezTo>
                  <a:lnTo>
                    <a:pt x="346631" y="100870"/>
                  </a:lnTo>
                  <a:cubicBezTo>
                    <a:pt x="351762" y="102448"/>
                    <a:pt x="354683" y="107737"/>
                    <a:pt x="353341" y="112868"/>
                  </a:cubicBezTo>
                  <a:lnTo>
                    <a:pt x="350973" y="121473"/>
                  </a:lnTo>
                  <a:cubicBezTo>
                    <a:pt x="349867" y="125498"/>
                    <a:pt x="324449" y="220461"/>
                    <a:pt x="320739" y="266088"/>
                  </a:cubicBezTo>
                  <a:cubicBezTo>
                    <a:pt x="316792" y="313767"/>
                    <a:pt x="312924" y="404625"/>
                    <a:pt x="312845" y="405493"/>
                  </a:cubicBezTo>
                  <a:lnTo>
                    <a:pt x="312529" y="412834"/>
                  </a:lnTo>
                  <a:cubicBezTo>
                    <a:pt x="312293" y="417492"/>
                    <a:pt x="308977" y="421360"/>
                    <a:pt x="304399" y="422149"/>
                  </a:cubicBezTo>
                  <a:lnTo>
                    <a:pt x="297137" y="423412"/>
                  </a:lnTo>
                  <a:cubicBezTo>
                    <a:pt x="293584" y="424044"/>
                    <a:pt x="289558" y="424359"/>
                    <a:pt x="285217" y="424359"/>
                  </a:cubicBezTo>
                  <a:cubicBezTo>
                    <a:pt x="218909" y="424438"/>
                    <a:pt x="44770" y="343921"/>
                    <a:pt x="17221" y="291901"/>
                  </a:cubicBezTo>
                  <a:close/>
                  <a:moveTo>
                    <a:pt x="301083" y="264588"/>
                  </a:moveTo>
                  <a:cubicBezTo>
                    <a:pt x="304794" y="218961"/>
                    <a:pt x="328238" y="130235"/>
                    <a:pt x="331790" y="117052"/>
                  </a:cubicBezTo>
                  <a:lnTo>
                    <a:pt x="32140" y="26825"/>
                  </a:lnTo>
                  <a:cubicBezTo>
                    <a:pt x="79898" y="104659"/>
                    <a:pt x="58348" y="168204"/>
                    <a:pt x="42560" y="214620"/>
                  </a:cubicBezTo>
                  <a:cubicBezTo>
                    <a:pt x="33324" y="241775"/>
                    <a:pt x="25431" y="265219"/>
                    <a:pt x="34587" y="282665"/>
                  </a:cubicBezTo>
                  <a:cubicBezTo>
                    <a:pt x="58664" y="328054"/>
                    <a:pt x="226013" y="404704"/>
                    <a:pt x="285217" y="404704"/>
                  </a:cubicBezTo>
                  <a:cubicBezTo>
                    <a:pt x="288138" y="404704"/>
                    <a:pt x="290821" y="404546"/>
                    <a:pt x="293111" y="404151"/>
                  </a:cubicBezTo>
                  <a:cubicBezTo>
                    <a:pt x="293584" y="396178"/>
                    <a:pt x="297373" y="310530"/>
                    <a:pt x="301083" y="264588"/>
                  </a:cubicBez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70" name="任意多边形: 形状 569"/>
            <p:cNvSpPr/>
            <p:nvPr/>
          </p:nvSpPr>
          <p:spPr>
            <a:xfrm>
              <a:off x="756691" y="2562395"/>
              <a:ext cx="678938" cy="672682"/>
            </a:xfrm>
            <a:custGeom>
              <a:gdLst>
                <a:gd fmla="*/ 151208 w 678938" name="connsiteX0"/>
                <a:gd fmla="*/ 104080 h 672682" name="connsiteY0"/>
                <a:gd fmla="*/ 509825 w 678938" name="connsiteX1"/>
                <a:gd fmla="*/ 20168 h 672682" name="connsiteY1"/>
                <a:gd fmla="*/ 661782 w 678938" name="connsiteX2"/>
                <a:gd fmla="*/ 286585 h 672682" name="connsiteY2"/>
                <a:gd fmla="*/ 655862 w 678938" name="connsiteX3"/>
                <a:gd fmla="*/ 296690 h 672682" name="connsiteY3"/>
                <a:gd fmla="*/ 591764 w 678938" name="connsiteX4"/>
                <a:gd fmla="*/ 265825 h 672682" name="connsiteY4"/>
                <a:gd fmla="*/ 267800 w 678938" name="connsiteX5"/>
                <a:gd fmla="*/ 672673 h 672682" name="connsiteY5"/>
                <a:gd fmla="*/ 6435 w 678938" name="connsiteX6"/>
                <a:gd fmla="*/ 400730 h 672682" name="connsiteY6"/>
                <a:gd fmla="*/ 151208 w 678938" name="connsiteX7"/>
                <a:gd fmla="*/ 104080 h 672682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672682" w="678938">
                  <a:moveTo>
                    <a:pt x="151208" y="104080"/>
                  </a:moveTo>
                  <a:cubicBezTo>
                    <a:pt x="151208" y="104080"/>
                    <a:pt x="305691" y="-54981"/>
                    <a:pt x="509825" y="20168"/>
                  </a:cubicBezTo>
                  <a:cubicBezTo>
                    <a:pt x="599342" y="53086"/>
                    <a:pt x="725091" y="169125"/>
                    <a:pt x="661782" y="286585"/>
                  </a:cubicBezTo>
                  <a:cubicBezTo>
                    <a:pt x="660045" y="289980"/>
                    <a:pt x="657993" y="293295"/>
                    <a:pt x="655862" y="296690"/>
                  </a:cubicBezTo>
                  <a:cubicBezTo>
                    <a:pt x="579528" y="417228"/>
                    <a:pt x="599973" y="261404"/>
                    <a:pt x="591764" y="265825"/>
                  </a:cubicBezTo>
                  <a:cubicBezTo>
                    <a:pt x="583554" y="270166"/>
                    <a:pt x="321794" y="674884"/>
                    <a:pt x="267800" y="672673"/>
                  </a:cubicBezTo>
                  <a:cubicBezTo>
                    <a:pt x="49772" y="663832"/>
                    <a:pt x="19302" y="460960"/>
                    <a:pt x="6435" y="400730"/>
                  </a:cubicBezTo>
                  <a:cubicBezTo>
                    <a:pt x="-16141" y="295111"/>
                    <a:pt x="18039" y="120183"/>
                    <a:pt x="151208" y="104080"/>
                  </a:cubicBez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71" name="任意多边形: 形状 570"/>
            <p:cNvSpPr/>
            <p:nvPr/>
          </p:nvSpPr>
          <p:spPr>
            <a:xfrm>
              <a:off x="829756" y="2742017"/>
              <a:ext cx="609084" cy="594404"/>
            </a:xfrm>
            <a:custGeom>
              <a:gdLst>
                <a:gd fmla="*/ 578376 w 609084" name="connsiteX0"/>
                <a:gd fmla="*/ 28657 h 594404" name="connsiteY0"/>
                <a:gd fmla="*/ 600242 w 609084" name="connsiteX1"/>
                <a:gd fmla="*/ 248027 h 594404" name="connsiteY1"/>
                <a:gd fmla="*/ 595269 w 609084" name="connsiteX2"/>
                <a:gd fmla="*/ 455635 h 594404" name="connsiteY2"/>
                <a:gd fmla="*/ 463916 w 609084" name="connsiteX3"/>
                <a:gd fmla="*/ 587778 h 594404" name="connsiteY3"/>
                <a:gd fmla="*/ 271701 w 609084" name="connsiteX4"/>
                <a:gd fmla="*/ 556597 h 594404" name="connsiteY4"/>
                <a:gd fmla="*/ 139715 w 609084" name="connsiteX5"/>
                <a:gd fmla="*/ 418928 h 594404" name="connsiteY5"/>
                <a:gd fmla="*/ 57541 w 609084" name="connsiteX6"/>
                <a:gd fmla="*/ 387195 h 594404" name="connsiteY6"/>
                <a:gd fmla="*/ 60540 w 609084" name="connsiteX7"/>
                <a:gd fmla="*/ 225450 h 594404" name="connsiteY7"/>
                <a:gd fmla="*/ 138531 w 609084" name="connsiteX8"/>
                <a:gd fmla="*/ 250474 h 594404" name="connsiteY8"/>
                <a:gd fmla="*/ 212891 w 609084" name="connsiteX9"/>
                <a:gd fmla="*/ 50838 h 594404" name="connsiteY9"/>
                <a:gd fmla="*/ 578376 w 609084" name="connsiteX10"/>
                <a:gd fmla="*/ 28657 h 594404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594404" w="609084">
                  <a:moveTo>
                    <a:pt x="578376" y="28657"/>
                  </a:moveTo>
                  <a:cubicBezTo>
                    <a:pt x="578376" y="28657"/>
                    <a:pt x="597637" y="212504"/>
                    <a:pt x="600242" y="248027"/>
                  </a:cubicBezTo>
                  <a:cubicBezTo>
                    <a:pt x="601742" y="268551"/>
                    <a:pt x="622187" y="370460"/>
                    <a:pt x="595269" y="455635"/>
                  </a:cubicBezTo>
                  <a:cubicBezTo>
                    <a:pt x="575534" y="517917"/>
                    <a:pt x="520593" y="567727"/>
                    <a:pt x="463916" y="587778"/>
                  </a:cubicBezTo>
                  <a:cubicBezTo>
                    <a:pt x="463916" y="587778"/>
                    <a:pt x="398318" y="615801"/>
                    <a:pt x="271701" y="556597"/>
                  </a:cubicBezTo>
                  <a:cubicBezTo>
                    <a:pt x="229863" y="537020"/>
                    <a:pt x="188736" y="463134"/>
                    <a:pt x="139715" y="418928"/>
                  </a:cubicBezTo>
                  <a:cubicBezTo>
                    <a:pt x="139715" y="418928"/>
                    <a:pt x="91958" y="412061"/>
                    <a:pt x="57541" y="387195"/>
                  </a:cubicBezTo>
                  <a:cubicBezTo>
                    <a:pt x="16808" y="357751"/>
                    <a:pt x="-49974" y="233581"/>
                    <a:pt x="60540" y="225450"/>
                  </a:cubicBezTo>
                  <a:cubicBezTo>
                    <a:pt x="123375" y="220793"/>
                    <a:pt x="138531" y="250474"/>
                    <a:pt x="138531" y="250474"/>
                  </a:cubicBezTo>
                  <a:cubicBezTo>
                    <a:pt x="138531" y="250474"/>
                    <a:pt x="210602" y="85019"/>
                    <a:pt x="212891" y="50838"/>
                  </a:cubicBezTo>
                  <a:cubicBezTo>
                    <a:pt x="215338" y="16737"/>
                    <a:pt x="512384" y="-31652"/>
                    <a:pt x="578376" y="28657"/>
                  </a:cubicBezTo>
                  <a:close/>
                </a:path>
              </a:pathLst>
            </a:custGeom>
            <a:solidFill>
              <a:srgbClr val="FFFFFF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72" name="任意多边形: 形状 571"/>
            <p:cNvSpPr/>
            <p:nvPr/>
          </p:nvSpPr>
          <p:spPr>
            <a:xfrm>
              <a:off x="819878" y="2732073"/>
              <a:ext cx="628969" cy="614143"/>
            </a:xfrm>
            <a:custGeom>
              <a:gdLst>
                <a:gd fmla="*/ 277316 w 628969" name="connsiteX0"/>
                <a:gd fmla="*/ 575540 h 614143" name="connsiteY0"/>
                <a:gd fmla="*/ 199719 w 628969" name="connsiteX1"/>
                <a:gd fmla="*/ 499838 h 614143" name="connsiteY1"/>
                <a:gd fmla="*/ 145094 w 628969" name="connsiteX2"/>
                <a:gd fmla="*/ 438187 h 614143" name="connsiteY2"/>
                <a:gd fmla="*/ 61656 w 628969" name="connsiteX3"/>
                <a:gd fmla="*/ 405191 h 614143" name="connsiteY3"/>
                <a:gd fmla="*/ 2531 w 628969" name="connsiteX4"/>
                <a:gd fmla="*/ 269812 h 614143" name="connsiteY4"/>
                <a:gd fmla="*/ 69787 w 628969" name="connsiteX5"/>
                <a:gd fmla="*/ 225606 h 614143" name="connsiteY5"/>
                <a:gd fmla="*/ 145410 w 628969" name="connsiteX6"/>
                <a:gd fmla="*/ 242815 h 614143" name="connsiteY6"/>
                <a:gd fmla="*/ 213060 w 628969" name="connsiteX7"/>
                <a:gd fmla="*/ 60151 h 614143" name="connsiteY7"/>
                <a:gd fmla="*/ 459269 w 628969" name="connsiteX8"/>
                <a:gd fmla="*/ 0 h 614143" name="connsiteY8"/>
                <a:gd fmla="*/ 594964 w 628969" name="connsiteX9"/>
                <a:gd fmla="*/ 31260 h 614143" name="connsiteY9"/>
                <a:gd fmla="*/ 598121 w 628969" name="connsiteX10"/>
                <a:gd fmla="*/ 37496 h 614143" name="connsiteY10"/>
                <a:gd fmla="*/ 620066 w 628969" name="connsiteX11"/>
                <a:gd fmla="*/ 257181 h 614143" name="connsiteY11"/>
                <a:gd fmla="*/ 621803 w 628969" name="connsiteX12"/>
                <a:gd fmla="*/ 271154 h 614143" name="connsiteY12"/>
                <a:gd fmla="*/ 614699 w 628969" name="connsiteX13"/>
                <a:gd fmla="*/ 468500 h 614143" name="connsiteY13"/>
                <a:gd fmla="*/ 477819 w 628969" name="connsiteX14"/>
                <a:gd fmla="*/ 606721 h 614143" name="connsiteY14"/>
                <a:gd fmla="*/ 427930 w 628969" name="connsiteX15"/>
                <a:gd fmla="*/ 614141 h 614143" name="connsiteY15"/>
                <a:gd fmla="*/ 277316 w 628969" name="connsiteX16"/>
                <a:gd fmla="*/ 575540 h 614143" name="connsiteY16"/>
                <a:gd fmla="*/ 459190 w 628969" name="connsiteX17"/>
                <a:gd fmla="*/ 19814 h 614143" name="connsiteY17"/>
                <a:gd fmla="*/ 232558 w 628969" name="connsiteX18"/>
                <a:gd fmla="*/ 62282 h 614143" name="connsiteY18"/>
                <a:gd fmla="*/ 157408 w 628969" name="connsiteX19"/>
                <a:gd fmla="*/ 264444 h 614143" name="connsiteY19"/>
                <a:gd fmla="*/ 148804 w 628969" name="connsiteX20"/>
                <a:gd fmla="*/ 270285 h 614143" name="connsiteY20"/>
                <a:gd fmla="*/ 139647 w 628969" name="connsiteX21"/>
                <a:gd fmla="*/ 265154 h 614143" name="connsiteY21"/>
                <a:gd fmla="*/ 83285 w 628969" name="connsiteX22"/>
                <a:gd fmla="*/ 244867 h 614143" name="connsiteY22"/>
                <a:gd fmla="*/ 71050 w 628969" name="connsiteX23"/>
                <a:gd fmla="*/ 245341 h 614143" name="connsiteY23"/>
                <a:gd fmla="*/ 21397 w 628969" name="connsiteX24"/>
                <a:gd fmla="*/ 275258 h 614143" name="connsiteY24"/>
                <a:gd fmla="*/ 73102 w 628969" name="connsiteX25"/>
                <a:gd fmla="*/ 389324 h 614143" name="connsiteY25"/>
                <a:gd fmla="*/ 150856 w 628969" name="connsiteX26"/>
                <a:gd fmla="*/ 419242 h 614143" name="connsiteY26"/>
                <a:gd fmla="*/ 156066 w 628969" name="connsiteX27"/>
                <a:gd fmla="*/ 421689 h 614143" name="connsiteY27"/>
                <a:gd fmla="*/ 214954 w 628969" name="connsiteX28"/>
                <a:gd fmla="*/ 487524 h 614143" name="connsiteY28"/>
                <a:gd fmla="*/ 285604 w 628969" name="connsiteX29"/>
                <a:gd fmla="*/ 557779 h 614143" name="connsiteY29"/>
                <a:gd fmla="*/ 427614 w 628969" name="connsiteX30"/>
                <a:gd fmla="*/ 594643 h 614143" name="connsiteY30"/>
                <a:gd fmla="*/ 470399 w 628969" name="connsiteX31"/>
                <a:gd fmla="*/ 588565 h 614143" name="connsiteY31"/>
                <a:gd fmla="*/ 595674 w 628969" name="connsiteX32"/>
                <a:gd fmla="*/ 462737 h 614143" name="connsiteY32"/>
                <a:gd fmla="*/ 602068 w 628969" name="connsiteX33"/>
                <a:gd fmla="*/ 273995 h 614143" name="connsiteY33"/>
                <a:gd fmla="*/ 600253 w 628969" name="connsiteX34"/>
                <a:gd fmla="*/ 258839 h 614143" name="connsiteY34"/>
                <a:gd fmla="*/ 578782 w 628969" name="connsiteX35"/>
                <a:gd fmla="*/ 43653 h 614143" name="connsiteY35"/>
                <a:gd fmla="*/ 459190 w 628969" name="connsiteX36"/>
                <a:gd fmla="*/ 19814 h 614143" name="connsiteY3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b="b" l="l" r="r" t="t"/>
              <a:pathLst>
                <a:path h="614143" w="628969">
                  <a:moveTo>
                    <a:pt x="277316" y="575540"/>
                  </a:moveTo>
                  <a:cubicBezTo>
                    <a:pt x="250871" y="563147"/>
                    <a:pt x="226006" y="532440"/>
                    <a:pt x="199719" y="499838"/>
                  </a:cubicBezTo>
                  <a:cubicBezTo>
                    <a:pt x="182195" y="478209"/>
                    <a:pt x="164118" y="455791"/>
                    <a:pt x="145094" y="438187"/>
                  </a:cubicBezTo>
                  <a:cubicBezTo>
                    <a:pt x="133569" y="436214"/>
                    <a:pt x="92837" y="427767"/>
                    <a:pt x="61656" y="405191"/>
                  </a:cubicBezTo>
                  <a:cubicBezTo>
                    <a:pt x="33080" y="384588"/>
                    <a:pt x="-11046" y="317490"/>
                    <a:pt x="2531" y="269812"/>
                  </a:cubicBezTo>
                  <a:cubicBezTo>
                    <a:pt x="7741" y="251498"/>
                    <a:pt x="23608" y="229000"/>
                    <a:pt x="69787" y="225606"/>
                  </a:cubicBezTo>
                  <a:cubicBezTo>
                    <a:pt x="110598" y="222606"/>
                    <a:pt x="133253" y="233263"/>
                    <a:pt x="145410" y="242815"/>
                  </a:cubicBezTo>
                  <a:cubicBezTo>
                    <a:pt x="168065" y="189847"/>
                    <a:pt x="211402" y="84464"/>
                    <a:pt x="213060" y="60151"/>
                  </a:cubicBezTo>
                  <a:cubicBezTo>
                    <a:pt x="215665" y="22892"/>
                    <a:pt x="373936" y="0"/>
                    <a:pt x="459269" y="0"/>
                  </a:cubicBezTo>
                  <a:cubicBezTo>
                    <a:pt x="505606" y="0"/>
                    <a:pt x="566704" y="5447"/>
                    <a:pt x="594964" y="31260"/>
                  </a:cubicBezTo>
                  <a:cubicBezTo>
                    <a:pt x="596779" y="32917"/>
                    <a:pt x="597885" y="35128"/>
                    <a:pt x="598121" y="37496"/>
                  </a:cubicBezTo>
                  <a:cubicBezTo>
                    <a:pt x="598911" y="44995"/>
                    <a:pt x="617461" y="221896"/>
                    <a:pt x="620066" y="257181"/>
                  </a:cubicBezTo>
                  <a:cubicBezTo>
                    <a:pt x="620303" y="260181"/>
                    <a:pt x="620935" y="264917"/>
                    <a:pt x="621803" y="271154"/>
                  </a:cubicBezTo>
                  <a:cubicBezTo>
                    <a:pt x="626697" y="307939"/>
                    <a:pt x="638222" y="394140"/>
                    <a:pt x="614699" y="468500"/>
                  </a:cubicBezTo>
                  <a:cubicBezTo>
                    <a:pt x="595280" y="529993"/>
                    <a:pt x="541286" y="584302"/>
                    <a:pt x="477819" y="606721"/>
                  </a:cubicBezTo>
                  <a:cubicBezTo>
                    <a:pt x="477109" y="607037"/>
                    <a:pt x="460058" y="614141"/>
                    <a:pt x="427930" y="614141"/>
                  </a:cubicBezTo>
                  <a:cubicBezTo>
                    <a:pt x="396907" y="614299"/>
                    <a:pt x="345834" y="607589"/>
                    <a:pt x="277316" y="575540"/>
                  </a:cubicBezTo>
                  <a:close/>
                  <a:moveTo>
                    <a:pt x="459190" y="19814"/>
                  </a:moveTo>
                  <a:cubicBezTo>
                    <a:pt x="350649" y="19814"/>
                    <a:pt x="241636" y="48074"/>
                    <a:pt x="232558" y="62282"/>
                  </a:cubicBezTo>
                  <a:cubicBezTo>
                    <a:pt x="229321" y="98515"/>
                    <a:pt x="164828" y="247472"/>
                    <a:pt x="157408" y="264444"/>
                  </a:cubicBezTo>
                  <a:cubicBezTo>
                    <a:pt x="155908" y="267838"/>
                    <a:pt x="152593" y="270048"/>
                    <a:pt x="148804" y="270285"/>
                  </a:cubicBezTo>
                  <a:cubicBezTo>
                    <a:pt x="145015" y="270443"/>
                    <a:pt x="141463" y="268470"/>
                    <a:pt x="139647" y="265154"/>
                  </a:cubicBezTo>
                  <a:cubicBezTo>
                    <a:pt x="139173" y="264365"/>
                    <a:pt x="127648" y="244867"/>
                    <a:pt x="83285" y="244867"/>
                  </a:cubicBezTo>
                  <a:cubicBezTo>
                    <a:pt x="79417" y="244867"/>
                    <a:pt x="75391" y="245025"/>
                    <a:pt x="71050" y="245341"/>
                  </a:cubicBezTo>
                  <a:cubicBezTo>
                    <a:pt x="43105" y="247393"/>
                    <a:pt x="26370" y="257418"/>
                    <a:pt x="21397" y="275258"/>
                  </a:cubicBezTo>
                  <a:cubicBezTo>
                    <a:pt x="10977" y="312044"/>
                    <a:pt x="49263" y="372037"/>
                    <a:pt x="73102" y="389324"/>
                  </a:cubicBezTo>
                  <a:cubicBezTo>
                    <a:pt x="104993" y="412374"/>
                    <a:pt x="150462" y="419242"/>
                    <a:pt x="150856" y="419242"/>
                  </a:cubicBezTo>
                  <a:cubicBezTo>
                    <a:pt x="152830" y="419558"/>
                    <a:pt x="154566" y="420347"/>
                    <a:pt x="156066" y="421689"/>
                  </a:cubicBezTo>
                  <a:cubicBezTo>
                    <a:pt x="177064" y="440634"/>
                    <a:pt x="196325" y="464474"/>
                    <a:pt x="214954" y="487524"/>
                  </a:cubicBezTo>
                  <a:cubicBezTo>
                    <a:pt x="239820" y="518310"/>
                    <a:pt x="263265" y="547359"/>
                    <a:pt x="285604" y="557779"/>
                  </a:cubicBezTo>
                  <a:cubicBezTo>
                    <a:pt x="350807" y="588249"/>
                    <a:pt x="398802" y="594643"/>
                    <a:pt x="427614" y="594643"/>
                  </a:cubicBezTo>
                  <a:cubicBezTo>
                    <a:pt x="455322" y="594643"/>
                    <a:pt x="469689" y="588802"/>
                    <a:pt x="470399" y="588565"/>
                  </a:cubicBezTo>
                  <a:cubicBezTo>
                    <a:pt x="528813" y="567883"/>
                    <a:pt x="577992" y="518547"/>
                    <a:pt x="595674" y="462737"/>
                  </a:cubicBezTo>
                  <a:cubicBezTo>
                    <a:pt x="617856" y="392561"/>
                    <a:pt x="606805" y="309439"/>
                    <a:pt x="602068" y="273995"/>
                  </a:cubicBezTo>
                  <a:cubicBezTo>
                    <a:pt x="601200" y="267207"/>
                    <a:pt x="600490" y="262076"/>
                    <a:pt x="600253" y="258839"/>
                  </a:cubicBezTo>
                  <a:cubicBezTo>
                    <a:pt x="597885" y="226711"/>
                    <a:pt x="581623" y="70571"/>
                    <a:pt x="578782" y="43653"/>
                  </a:cubicBezTo>
                  <a:cubicBezTo>
                    <a:pt x="559126" y="28260"/>
                    <a:pt x="516894" y="19814"/>
                    <a:pt x="459190" y="19814"/>
                  </a:cubicBez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73" name="任意多边形: 形状 572"/>
            <p:cNvSpPr/>
            <p:nvPr/>
          </p:nvSpPr>
          <p:spPr>
            <a:xfrm>
              <a:off x="1262845" y="3017159"/>
              <a:ext cx="58600" cy="66375"/>
            </a:xfrm>
            <a:custGeom>
              <a:gdLst>
                <a:gd fmla="*/ 34220 w 58600" name="connsiteX0"/>
                <a:gd fmla="*/ 66269 h 66375" name="connsiteY0"/>
                <a:gd fmla="*/ 27905 w 58600" name="connsiteX1"/>
                <a:gd fmla="*/ 64296 h 66375" name="connsiteY1"/>
                <a:gd fmla="*/ 27826 w 58600" name="connsiteX2"/>
                <a:gd fmla="*/ 53955 h 66375" name="connsiteY2"/>
                <a:gd fmla="*/ 41009 w 58600" name="connsiteX3"/>
                <a:gd fmla="*/ 38720 h 66375" name="connsiteY3"/>
                <a:gd fmla="*/ 2092 w 58600" name="connsiteX4"/>
                <a:gd fmla="*/ 12433 h 66375" name="connsiteY4"/>
                <a:gd fmla="*/ 2171 w 58600" name="connsiteX5"/>
                <a:gd fmla="*/ 2092 h 66375" name="connsiteY5"/>
                <a:gd fmla="*/ 12512 w 58600" name="connsiteX6"/>
                <a:gd fmla="*/ 2171 h 66375" name="connsiteY6"/>
                <a:gd fmla="*/ 49061 w 58600" name="connsiteX7"/>
                <a:gd fmla="*/ 25300 h 66375" name="connsiteY7"/>
                <a:gd fmla="*/ 57823 w 58600" name="connsiteX8"/>
                <a:gd fmla="*/ 30905 h 66375" name="connsiteY8"/>
                <a:gd fmla="*/ 38246 w 58600" name="connsiteX9"/>
                <a:gd fmla="*/ 64217 h 66375" name="connsiteY9"/>
                <a:gd fmla="*/ 34220 w 58600" name="connsiteX10"/>
                <a:gd fmla="*/ 66269 h 66375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66375" w="58600">
                  <a:moveTo>
                    <a:pt x="34220" y="66269"/>
                  </a:moveTo>
                  <a:cubicBezTo>
                    <a:pt x="32010" y="66664"/>
                    <a:pt x="29642" y="65953"/>
                    <a:pt x="27905" y="64296"/>
                  </a:cubicBezTo>
                  <a:cubicBezTo>
                    <a:pt x="24984" y="61454"/>
                    <a:pt x="24984" y="56876"/>
                    <a:pt x="27826" y="53955"/>
                  </a:cubicBezTo>
                  <a:cubicBezTo>
                    <a:pt x="32957" y="48745"/>
                    <a:pt x="38009" y="42903"/>
                    <a:pt x="41009" y="38720"/>
                  </a:cubicBezTo>
                  <a:cubicBezTo>
                    <a:pt x="23327" y="33589"/>
                    <a:pt x="4460" y="14880"/>
                    <a:pt x="2092" y="12433"/>
                  </a:cubicBezTo>
                  <a:cubicBezTo>
                    <a:pt x="-750" y="9512"/>
                    <a:pt x="-671" y="4934"/>
                    <a:pt x="2171" y="2092"/>
                  </a:cubicBezTo>
                  <a:cubicBezTo>
                    <a:pt x="5092" y="-750"/>
                    <a:pt x="9670" y="-671"/>
                    <a:pt x="12512" y="2171"/>
                  </a:cubicBezTo>
                  <a:cubicBezTo>
                    <a:pt x="21195" y="11012"/>
                    <a:pt x="38799" y="25142"/>
                    <a:pt x="49061" y="25300"/>
                  </a:cubicBezTo>
                  <a:cubicBezTo>
                    <a:pt x="53086" y="25379"/>
                    <a:pt x="56402" y="27432"/>
                    <a:pt x="57823" y="30905"/>
                  </a:cubicBezTo>
                  <a:cubicBezTo>
                    <a:pt x="59086" y="33983"/>
                    <a:pt x="61691" y="40298"/>
                    <a:pt x="38246" y="64217"/>
                  </a:cubicBezTo>
                  <a:cubicBezTo>
                    <a:pt x="37062" y="65322"/>
                    <a:pt x="35641" y="65953"/>
                    <a:pt x="34220" y="66269"/>
                  </a:cubicBez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74" name="任意多边形: 形状 573"/>
            <p:cNvSpPr/>
            <p:nvPr/>
          </p:nvSpPr>
          <p:spPr>
            <a:xfrm>
              <a:off x="832030" y="3009127"/>
              <a:ext cx="124916" cy="61284"/>
            </a:xfrm>
            <a:custGeom>
              <a:gdLst>
                <a:gd fmla="*/ 8535 w 124916" name="connsiteX0"/>
                <a:gd fmla="*/ 61197 h 61284" name="connsiteY0"/>
                <a:gd fmla="*/ 3798 w 124916" name="connsiteX1"/>
                <a:gd fmla="*/ 60408 h 61284" name="connsiteY1"/>
                <a:gd fmla="*/ 878 w 124916" name="connsiteX2"/>
                <a:gd fmla="*/ 50462 h 61284" name="connsiteY2"/>
                <a:gd fmla="*/ 58739 w 124916" name="connsiteX3"/>
                <a:gd fmla="*/ 1204 h 61284" name="connsiteY3"/>
                <a:gd fmla="*/ 60476 w 124916" name="connsiteX4"/>
                <a:gd fmla="*/ 888 h 61284" name="connsiteY4"/>
                <a:gd fmla="*/ 122206 w 124916" name="connsiteX5"/>
                <a:gd fmla="*/ 18334 h 61284" name="connsiteY5"/>
                <a:gd fmla="*/ 123232 w 124916" name="connsiteX6"/>
                <a:gd fmla="*/ 28596 h 61284" name="connsiteY6"/>
                <a:gd fmla="*/ 112970 w 124916" name="connsiteX7"/>
                <a:gd fmla="*/ 29622 h 61284" name="connsiteY7"/>
                <a:gd fmla="*/ 112970 w 124916" name="connsiteX8"/>
                <a:gd fmla="*/ 29622 h 61284" name="connsiteY8"/>
                <a:gd fmla="*/ 61502 w 124916" name="connsiteX9"/>
                <a:gd fmla="*/ 15571 h 61284" name="connsiteY9"/>
                <a:gd fmla="*/ 13823 w 124916" name="connsiteX10"/>
                <a:gd fmla="*/ 57408 h 61284" name="connsiteY10"/>
                <a:gd fmla="*/ 8535 w 124916" name="connsiteX11"/>
                <a:gd fmla="*/ 61197 h 61284" name="connsiteY1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b="b" l="l" r="r" t="t"/>
              <a:pathLst>
                <a:path h="61284" w="124916">
                  <a:moveTo>
                    <a:pt x="8535" y="61197"/>
                  </a:moveTo>
                  <a:cubicBezTo>
                    <a:pt x="6956" y="61434"/>
                    <a:pt x="5298" y="61197"/>
                    <a:pt x="3798" y="60408"/>
                  </a:cubicBezTo>
                  <a:cubicBezTo>
                    <a:pt x="246" y="58434"/>
                    <a:pt x="-1017" y="54014"/>
                    <a:pt x="878" y="50462"/>
                  </a:cubicBezTo>
                  <a:cubicBezTo>
                    <a:pt x="16349" y="22281"/>
                    <a:pt x="35768" y="5703"/>
                    <a:pt x="58739" y="1204"/>
                  </a:cubicBezTo>
                  <a:cubicBezTo>
                    <a:pt x="59292" y="1125"/>
                    <a:pt x="59923" y="967"/>
                    <a:pt x="60476" y="888"/>
                  </a:cubicBezTo>
                  <a:cubicBezTo>
                    <a:pt x="93630" y="-4637"/>
                    <a:pt x="121022" y="17386"/>
                    <a:pt x="122206" y="18334"/>
                  </a:cubicBezTo>
                  <a:cubicBezTo>
                    <a:pt x="125363" y="20860"/>
                    <a:pt x="125837" y="25517"/>
                    <a:pt x="123232" y="28596"/>
                  </a:cubicBezTo>
                  <a:cubicBezTo>
                    <a:pt x="120706" y="31753"/>
                    <a:pt x="116049" y="32148"/>
                    <a:pt x="112970" y="29622"/>
                  </a:cubicBezTo>
                  <a:lnTo>
                    <a:pt x="112970" y="29622"/>
                  </a:lnTo>
                  <a:cubicBezTo>
                    <a:pt x="112733" y="29385"/>
                    <a:pt x="88341" y="10124"/>
                    <a:pt x="61502" y="15571"/>
                  </a:cubicBezTo>
                  <a:cubicBezTo>
                    <a:pt x="43110" y="19202"/>
                    <a:pt x="27085" y="33253"/>
                    <a:pt x="13823" y="57408"/>
                  </a:cubicBezTo>
                  <a:cubicBezTo>
                    <a:pt x="12639" y="59540"/>
                    <a:pt x="10666" y="60802"/>
                    <a:pt x="8535" y="61197"/>
                  </a:cubicBez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75" name="任意多边形: 形状 574"/>
            <p:cNvSpPr/>
            <p:nvPr/>
          </p:nvSpPr>
          <p:spPr>
            <a:xfrm>
              <a:off x="871214" y="3013801"/>
              <a:ext cx="65503" cy="94571"/>
            </a:xfrm>
            <a:custGeom>
              <a:gdLst>
                <a:gd fmla="*/ 59419 w 65503" name="connsiteX0"/>
                <a:gd fmla="*/ 94492 h 94571" name="connsiteY0"/>
                <a:gd fmla="*/ 57920 w 65503" name="connsiteX1"/>
                <a:gd fmla="*/ 94571 h 94571" name="connsiteY1"/>
                <a:gd fmla="*/ 11819 w 65503" name="connsiteX2"/>
                <a:gd fmla="*/ 73179 h 94571" name="connsiteY2"/>
                <a:gd fmla="*/ 3057 w 65503" name="connsiteX3"/>
                <a:gd fmla="*/ 5450 h 94571" name="connsiteY3"/>
                <a:gd fmla="*/ 11977 w 65503" name="connsiteX4"/>
                <a:gd fmla="*/ 240 h 94571" name="connsiteY4"/>
                <a:gd fmla="*/ 17187 w 65503" name="connsiteX5"/>
                <a:gd fmla="*/ 9160 h 94571" name="connsiteY5"/>
                <a:gd fmla="*/ 23581 w 65503" name="connsiteX6"/>
                <a:gd fmla="*/ 64496 h 94571" name="connsiteY6"/>
                <a:gd fmla="*/ 58472 w 65503" name="connsiteX7"/>
                <a:gd fmla="*/ 79889 h 94571" name="connsiteY7"/>
                <a:gd fmla="*/ 65498 w 65503" name="connsiteX8"/>
                <a:gd fmla="*/ 87467 h 94571" name="connsiteY8"/>
                <a:gd fmla="*/ 59419 w 65503" name="connsiteX9"/>
                <a:gd fmla="*/ 94492 h 94571" name="connsiteY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b="b" l="l" r="r" t="t"/>
              <a:pathLst>
                <a:path h="94571" w="65503">
                  <a:moveTo>
                    <a:pt x="59419" y="94492"/>
                  </a:moveTo>
                  <a:cubicBezTo>
                    <a:pt x="58946" y="94571"/>
                    <a:pt x="58393" y="94571"/>
                    <a:pt x="57920" y="94571"/>
                  </a:cubicBezTo>
                  <a:cubicBezTo>
                    <a:pt x="37238" y="93782"/>
                    <a:pt x="21687" y="86598"/>
                    <a:pt x="11819" y="73179"/>
                  </a:cubicBezTo>
                  <a:cubicBezTo>
                    <a:pt x="-7520" y="47050"/>
                    <a:pt x="2584" y="7107"/>
                    <a:pt x="3057" y="5450"/>
                  </a:cubicBezTo>
                  <a:cubicBezTo>
                    <a:pt x="4084" y="1582"/>
                    <a:pt x="8030" y="-786"/>
                    <a:pt x="11977" y="240"/>
                  </a:cubicBezTo>
                  <a:cubicBezTo>
                    <a:pt x="15924" y="1266"/>
                    <a:pt x="18214" y="5213"/>
                    <a:pt x="17187" y="9160"/>
                  </a:cubicBezTo>
                  <a:cubicBezTo>
                    <a:pt x="17108" y="9476"/>
                    <a:pt x="8346" y="44051"/>
                    <a:pt x="23581" y="64496"/>
                  </a:cubicBezTo>
                  <a:cubicBezTo>
                    <a:pt x="30765" y="74126"/>
                    <a:pt x="42448" y="79336"/>
                    <a:pt x="58472" y="79889"/>
                  </a:cubicBezTo>
                  <a:cubicBezTo>
                    <a:pt x="62498" y="80046"/>
                    <a:pt x="65656" y="83441"/>
                    <a:pt x="65498" y="87467"/>
                  </a:cubicBezTo>
                  <a:cubicBezTo>
                    <a:pt x="65419" y="91098"/>
                    <a:pt x="62814" y="93940"/>
                    <a:pt x="59419" y="94492"/>
                  </a:cubicBez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76" name="任意多边形: 形状 575"/>
            <p:cNvSpPr/>
            <p:nvPr/>
          </p:nvSpPr>
          <p:spPr>
            <a:xfrm>
              <a:off x="950242" y="2671361"/>
              <a:ext cx="394975" cy="400443"/>
            </a:xfrm>
            <a:custGeom>
              <a:gdLst>
                <a:gd fmla="*/ 394976 w 394975" name="connsiteX0"/>
                <a:gd fmla="*/ 36635 h 400443" name="connsiteY0"/>
                <a:gd fmla="*/ 302223 w 394975" name="connsiteX1"/>
                <a:gd fmla="*/ 169962 h 400443" name="connsiteY1"/>
                <a:gd fmla="*/ 295987 w 394975" name="connsiteX2"/>
                <a:gd fmla="*/ 132546 h 400443" name="connsiteY2"/>
                <a:gd fmla="*/ 140794 w 394975" name="connsiteX3"/>
                <a:gd fmla="*/ 220088 h 400443" name="connsiteY3"/>
                <a:gd fmla="*/ 41490 w 394975" name="connsiteX4"/>
                <a:gd fmla="*/ 382307 h 400443" name="connsiteY4"/>
                <a:gd fmla="*/ 1784 w 394975" name="connsiteX5"/>
                <a:gd fmla="*/ 284186 h 400443" name="connsiteY5"/>
                <a:gd fmla="*/ 65961 w 394975" name="connsiteX6"/>
                <a:gd fmla="*/ 50055 h 400443" name="connsiteY6"/>
                <a:gd fmla="*/ 287541 w 394975" name="connsiteX7"/>
                <a:gd fmla="*/ 8 h 400443" name="connsiteY7"/>
                <a:gd fmla="*/ 394976 w 394975" name="connsiteX8"/>
                <a:gd fmla="*/ 36635 h 400443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400443" w="394975">
                  <a:moveTo>
                    <a:pt x="394976" y="36635"/>
                  </a:moveTo>
                  <a:cubicBezTo>
                    <a:pt x="394976" y="36635"/>
                    <a:pt x="356217" y="149438"/>
                    <a:pt x="302223" y="169962"/>
                  </a:cubicBezTo>
                  <a:cubicBezTo>
                    <a:pt x="248229" y="190486"/>
                    <a:pt x="297882" y="135151"/>
                    <a:pt x="295987" y="132546"/>
                  </a:cubicBezTo>
                  <a:cubicBezTo>
                    <a:pt x="294093" y="129941"/>
                    <a:pt x="194078" y="189223"/>
                    <a:pt x="140794" y="220088"/>
                  </a:cubicBezTo>
                  <a:cubicBezTo>
                    <a:pt x="87511" y="251032"/>
                    <a:pt x="38964" y="315051"/>
                    <a:pt x="41490" y="382307"/>
                  </a:cubicBezTo>
                  <a:cubicBezTo>
                    <a:pt x="43937" y="449562"/>
                    <a:pt x="4625" y="309999"/>
                    <a:pt x="1784" y="284186"/>
                  </a:cubicBezTo>
                  <a:cubicBezTo>
                    <a:pt x="-1058" y="258373"/>
                    <a:pt x="-9505" y="83130"/>
                    <a:pt x="65961" y="50055"/>
                  </a:cubicBezTo>
                  <a:cubicBezTo>
                    <a:pt x="141426" y="16901"/>
                    <a:pt x="283515" y="718"/>
                    <a:pt x="287541" y="8"/>
                  </a:cubicBezTo>
                  <a:cubicBezTo>
                    <a:pt x="291567" y="-624"/>
                    <a:pt x="394976" y="36635"/>
                    <a:pt x="394976" y="36635"/>
                  </a:cubicBez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77" name="任意多边形: 形状 576"/>
            <p:cNvSpPr/>
            <p:nvPr/>
          </p:nvSpPr>
          <p:spPr>
            <a:xfrm>
              <a:off x="1259300" y="2595959"/>
              <a:ext cx="208670" cy="244930"/>
            </a:xfrm>
            <a:custGeom>
              <a:gdLst>
                <a:gd fmla="*/ 64210 w 208670" name="connsiteX0"/>
                <a:gd fmla="*/ 128773 h 244930" name="connsiteY0"/>
                <a:gd fmla="*/ 124361 w 208670" name="connsiteX1"/>
                <a:gd fmla="*/ 204791 h 244930" name="connsiteY1"/>
                <a:gd fmla="*/ 166909 w 208670" name="connsiteX2"/>
                <a:gd fmla="*/ 236445 h 244930" name="connsiteY2"/>
                <a:gd fmla="*/ 206773 w 208670" name="connsiteX3"/>
                <a:gd fmla="*/ 128457 h 244930" name="connsiteY3"/>
                <a:gd fmla="*/ 38318 w 208670" name="connsiteX4"/>
                <a:gd fmla="*/ 656 h 244930" name="connsiteY4"/>
                <a:gd fmla="*/ 35635 w 208670" name="connsiteX5"/>
                <a:gd fmla="*/ 79752 h 244930" name="connsiteY5"/>
                <a:gd fmla="*/ 64210 w 208670" name="connsiteX6"/>
                <a:gd fmla="*/ 128773 h 244930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244930" w="208670">
                  <a:moveTo>
                    <a:pt x="64210" y="128773"/>
                  </a:moveTo>
                  <a:cubicBezTo>
                    <a:pt x="64210" y="128773"/>
                    <a:pt x="112600" y="181030"/>
                    <a:pt x="124361" y="204791"/>
                  </a:cubicBezTo>
                  <a:cubicBezTo>
                    <a:pt x="136123" y="228551"/>
                    <a:pt x="159884" y="260363"/>
                    <a:pt x="166909" y="236445"/>
                  </a:cubicBezTo>
                  <a:cubicBezTo>
                    <a:pt x="173856" y="212605"/>
                    <a:pt x="218298" y="198160"/>
                    <a:pt x="206773" y="128457"/>
                  </a:cubicBezTo>
                  <a:cubicBezTo>
                    <a:pt x="195248" y="58754"/>
                    <a:pt x="122940" y="9734"/>
                    <a:pt x="38318" y="656"/>
                  </a:cubicBezTo>
                  <a:cubicBezTo>
                    <a:pt x="-46304" y="-8422"/>
                    <a:pt x="35635" y="79752"/>
                    <a:pt x="35635" y="79752"/>
                  </a:cubicBezTo>
                  <a:lnTo>
                    <a:pt x="64210" y="128773"/>
                  </a:ln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78" name="任意多边形: 形状 577"/>
            <p:cNvSpPr/>
            <p:nvPr/>
          </p:nvSpPr>
          <p:spPr>
            <a:xfrm>
              <a:off x="1317984" y="4780446"/>
              <a:ext cx="164507" cy="1387263"/>
            </a:xfrm>
            <a:custGeom>
              <a:gdLst>
                <a:gd fmla="*/ 0 w 164507" name="connsiteX0"/>
                <a:gd fmla="*/ 1359872 h 1387263" name="connsiteY0"/>
                <a:gd fmla="*/ 82254 w 164507" name="connsiteX1"/>
                <a:gd fmla="*/ 1387264 h 1387263" name="connsiteY1"/>
                <a:gd fmla="*/ 164508 w 164507" name="connsiteX2"/>
                <a:gd fmla="*/ 1359872 h 1387263" name="connsiteY2"/>
                <a:gd fmla="*/ 164508 w 164507" name="connsiteX3"/>
                <a:gd fmla="*/ 0 h 1387263" name="connsiteY3"/>
                <a:gd fmla="*/ 0 w 164507" name="connsiteX4"/>
                <a:gd fmla="*/ 0 h 1387263" name="connsiteY4"/>
                <a:gd fmla="*/ 0 w 164507" name="connsiteX5"/>
                <a:gd fmla="*/ 1359872 h 1387263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387263" w="164507">
                  <a:moveTo>
                    <a:pt x="0" y="1359872"/>
                  </a:moveTo>
                  <a:cubicBezTo>
                    <a:pt x="0" y="1359872"/>
                    <a:pt x="28734" y="1387264"/>
                    <a:pt x="82254" y="1387264"/>
                  </a:cubicBezTo>
                  <a:cubicBezTo>
                    <a:pt x="135774" y="1387264"/>
                    <a:pt x="164508" y="1359872"/>
                    <a:pt x="164508" y="1359872"/>
                  </a:cubicBezTo>
                  <a:lnTo>
                    <a:pt x="164508" y="0"/>
                  </a:lnTo>
                  <a:lnTo>
                    <a:pt x="0" y="0"/>
                  </a:lnTo>
                  <a:lnTo>
                    <a:pt x="0" y="1359872"/>
                  </a:lnTo>
                  <a:close/>
                </a:path>
              </a:pathLst>
            </a:custGeom>
            <a:solidFill>
              <a:srgbClr val="FFFFFF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79" name="任意多边形: 形状 578"/>
            <p:cNvSpPr/>
            <p:nvPr/>
          </p:nvSpPr>
          <p:spPr>
            <a:xfrm>
              <a:off x="1308117" y="4770579"/>
              <a:ext cx="184242" cy="1406998"/>
            </a:xfrm>
            <a:custGeom>
              <a:gdLst>
                <a:gd fmla="*/ 3079 w 184242" name="connsiteX0"/>
                <a:gd fmla="*/ 1376923 h 1406998" name="connsiteY0"/>
                <a:gd fmla="*/ 0 w 184242" name="connsiteX1"/>
                <a:gd fmla="*/ 1369819 h 1406998" name="connsiteY1"/>
                <a:gd fmla="*/ 0 w 184242" name="connsiteX2"/>
                <a:gd fmla="*/ 9867 h 1406998" name="connsiteY2"/>
                <a:gd fmla="*/ 9867 w 184242" name="connsiteX3"/>
                <a:gd fmla="*/ 0 h 1406998" name="connsiteY3"/>
                <a:gd fmla="*/ 174375 w 184242" name="connsiteX4"/>
                <a:gd fmla="*/ 0 h 1406998" name="connsiteY4"/>
                <a:gd fmla="*/ 184242 w 184242" name="connsiteX5"/>
                <a:gd fmla="*/ 9867 h 1406998" name="connsiteY5"/>
                <a:gd fmla="*/ 184242 w 184242" name="connsiteX6"/>
                <a:gd fmla="*/ 1369740 h 1406998" name="connsiteY6"/>
                <a:gd fmla="*/ 181164 w 184242" name="connsiteX7"/>
                <a:gd fmla="*/ 1376844 h 1406998" name="connsiteY7"/>
                <a:gd fmla="*/ 92121 w 184242" name="connsiteX8"/>
                <a:gd fmla="*/ 1406998 h 1406998" name="connsiteY8"/>
                <a:gd fmla="*/ 3079 w 184242" name="connsiteX9"/>
                <a:gd fmla="*/ 1376923 h 1406998" name="connsiteY9"/>
                <a:gd fmla="*/ 164508 w 184242" name="connsiteX10"/>
                <a:gd fmla="*/ 19735 h 1406998" name="connsiteY10"/>
                <a:gd fmla="*/ 19735 w 184242" name="connsiteX11"/>
                <a:gd fmla="*/ 19735 h 1406998" name="connsiteY11"/>
                <a:gd fmla="*/ 19735 w 184242" name="connsiteX12"/>
                <a:gd fmla="*/ 1365082 h 1406998" name="connsiteY12"/>
                <a:gd fmla="*/ 92121 w 184242" name="connsiteX13"/>
                <a:gd fmla="*/ 1387264 h 1406998" name="connsiteY13"/>
                <a:gd fmla="*/ 164508 w 184242" name="connsiteX14"/>
                <a:gd fmla="*/ 1365082 h 1406998" name="connsiteY14"/>
                <a:gd fmla="*/ 164508 w 184242" name="connsiteX15"/>
                <a:gd fmla="*/ 19735 h 1406998" name="connsiteY1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b="b" l="l" r="r" t="t"/>
              <a:pathLst>
                <a:path h="1406998" w="184242">
                  <a:moveTo>
                    <a:pt x="3079" y="1376923"/>
                  </a:moveTo>
                  <a:cubicBezTo>
                    <a:pt x="1105" y="1375028"/>
                    <a:pt x="0" y="1372502"/>
                    <a:pt x="0" y="1369819"/>
                  </a:cubicBezTo>
                  <a:lnTo>
                    <a:pt x="0" y="9867"/>
                  </a:lnTo>
                  <a:cubicBezTo>
                    <a:pt x="0" y="4421"/>
                    <a:pt x="4421" y="0"/>
                    <a:pt x="9867" y="0"/>
                  </a:cubicBezTo>
                  <a:lnTo>
                    <a:pt x="174375" y="0"/>
                  </a:lnTo>
                  <a:cubicBezTo>
                    <a:pt x="179822" y="0"/>
                    <a:pt x="184242" y="4421"/>
                    <a:pt x="184242" y="9867"/>
                  </a:cubicBezTo>
                  <a:lnTo>
                    <a:pt x="184242" y="1369740"/>
                  </a:lnTo>
                  <a:cubicBezTo>
                    <a:pt x="184242" y="1372424"/>
                    <a:pt x="183137" y="1375028"/>
                    <a:pt x="181164" y="1376844"/>
                  </a:cubicBezTo>
                  <a:cubicBezTo>
                    <a:pt x="179901" y="1378107"/>
                    <a:pt x="148957" y="1406998"/>
                    <a:pt x="92121" y="1406998"/>
                  </a:cubicBezTo>
                  <a:cubicBezTo>
                    <a:pt x="35285" y="1406998"/>
                    <a:pt x="4342" y="1378107"/>
                    <a:pt x="3079" y="1376923"/>
                  </a:cubicBezTo>
                  <a:close/>
                  <a:moveTo>
                    <a:pt x="164508" y="19735"/>
                  </a:moveTo>
                  <a:lnTo>
                    <a:pt x="19735" y="19735"/>
                  </a:lnTo>
                  <a:lnTo>
                    <a:pt x="19735" y="1365082"/>
                  </a:lnTo>
                  <a:cubicBezTo>
                    <a:pt x="28023" y="1371398"/>
                    <a:pt x="52968" y="1387264"/>
                    <a:pt x="92121" y="1387264"/>
                  </a:cubicBezTo>
                  <a:cubicBezTo>
                    <a:pt x="131275" y="1387264"/>
                    <a:pt x="156219" y="1371319"/>
                    <a:pt x="164508" y="1365082"/>
                  </a:cubicBezTo>
                  <a:lnTo>
                    <a:pt x="164508" y="19735"/>
                  </a:ln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80" name="任意多边形: 形状 579"/>
            <p:cNvSpPr/>
            <p:nvPr/>
          </p:nvSpPr>
          <p:spPr>
            <a:xfrm>
              <a:off x="3055487" y="4123284"/>
              <a:ext cx="164507" cy="1387263"/>
            </a:xfrm>
            <a:custGeom>
              <a:gdLst>
                <a:gd fmla="*/ 0 w 164507" name="connsiteX0"/>
                <a:gd fmla="*/ 1359872 h 1387263" name="connsiteY0"/>
                <a:gd fmla="*/ 82254 w 164507" name="connsiteX1"/>
                <a:gd fmla="*/ 1387264 h 1387263" name="connsiteY1"/>
                <a:gd fmla="*/ 164508 w 164507" name="connsiteX2"/>
                <a:gd fmla="*/ 1359872 h 1387263" name="connsiteY2"/>
                <a:gd fmla="*/ 164508 w 164507" name="connsiteX3"/>
                <a:gd fmla="*/ 0 h 1387263" name="connsiteY3"/>
                <a:gd fmla="*/ 0 w 164507" name="connsiteX4"/>
                <a:gd fmla="*/ 0 h 1387263" name="connsiteY4"/>
                <a:gd fmla="*/ 0 w 164507" name="connsiteX5"/>
                <a:gd fmla="*/ 1359872 h 1387263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387263" w="164507">
                  <a:moveTo>
                    <a:pt x="0" y="1359872"/>
                  </a:moveTo>
                  <a:cubicBezTo>
                    <a:pt x="0" y="1359872"/>
                    <a:pt x="28733" y="1387264"/>
                    <a:pt x="82254" y="1387264"/>
                  </a:cubicBezTo>
                  <a:cubicBezTo>
                    <a:pt x="135774" y="1387264"/>
                    <a:pt x="164508" y="1359872"/>
                    <a:pt x="164508" y="1359872"/>
                  </a:cubicBezTo>
                  <a:lnTo>
                    <a:pt x="164508" y="0"/>
                  </a:lnTo>
                  <a:lnTo>
                    <a:pt x="0" y="0"/>
                  </a:lnTo>
                  <a:lnTo>
                    <a:pt x="0" y="1359872"/>
                  </a:lnTo>
                  <a:close/>
                </a:path>
              </a:pathLst>
            </a:custGeom>
            <a:solidFill>
              <a:srgbClr val="FFFFFF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81" name="任意多边形: 形状 580"/>
            <p:cNvSpPr/>
            <p:nvPr/>
          </p:nvSpPr>
          <p:spPr>
            <a:xfrm>
              <a:off x="3045619" y="4113417"/>
              <a:ext cx="184242" cy="1406998"/>
            </a:xfrm>
            <a:custGeom>
              <a:gdLst>
                <a:gd fmla="*/ 3078 w 184242" name="connsiteX0"/>
                <a:gd fmla="*/ 1376844 h 1406998" name="connsiteY0"/>
                <a:gd fmla="*/ 0 w 184242" name="connsiteX1"/>
                <a:gd fmla="*/ 1369740 h 1406998" name="connsiteY1"/>
                <a:gd fmla="*/ 0 w 184242" name="connsiteX2"/>
                <a:gd fmla="*/ 9867 h 1406998" name="connsiteY2"/>
                <a:gd fmla="*/ 9867 w 184242" name="connsiteX3"/>
                <a:gd fmla="*/ 0 h 1406998" name="connsiteY3"/>
                <a:gd fmla="*/ 174375 w 184242" name="connsiteX4"/>
                <a:gd fmla="*/ 0 h 1406998" name="connsiteY4"/>
                <a:gd fmla="*/ 184242 w 184242" name="connsiteX5"/>
                <a:gd fmla="*/ 9867 h 1406998" name="connsiteY5"/>
                <a:gd fmla="*/ 184242 w 184242" name="connsiteX6"/>
                <a:gd fmla="*/ 1369740 h 1406998" name="connsiteY6"/>
                <a:gd fmla="*/ 181164 w 184242" name="connsiteX7"/>
                <a:gd fmla="*/ 1376844 h 1406998" name="connsiteY7"/>
                <a:gd fmla="*/ 92121 w 184242" name="connsiteX8"/>
                <a:gd fmla="*/ 1406999 h 1406998" name="connsiteY8"/>
                <a:gd fmla="*/ 3078 w 184242" name="connsiteX9"/>
                <a:gd fmla="*/ 1376844 h 1406998" name="connsiteY9"/>
                <a:gd fmla="*/ 164508 w 184242" name="connsiteX10"/>
                <a:gd fmla="*/ 19735 h 1406998" name="connsiteY10"/>
                <a:gd fmla="*/ 19735 w 184242" name="connsiteX11"/>
                <a:gd fmla="*/ 19735 h 1406998" name="connsiteY11"/>
                <a:gd fmla="*/ 19735 w 184242" name="connsiteX12"/>
                <a:gd fmla="*/ 1365082 h 1406998" name="connsiteY12"/>
                <a:gd fmla="*/ 92121 w 184242" name="connsiteX13"/>
                <a:gd fmla="*/ 1387264 h 1406998" name="connsiteY13"/>
                <a:gd fmla="*/ 164508 w 184242" name="connsiteX14"/>
                <a:gd fmla="*/ 1365082 h 1406998" name="connsiteY14"/>
                <a:gd fmla="*/ 164508 w 184242" name="connsiteX15"/>
                <a:gd fmla="*/ 19735 h 1406998" name="connsiteY1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b="b" l="l" r="r" t="t"/>
              <a:pathLst>
                <a:path h="1406998" w="184242">
                  <a:moveTo>
                    <a:pt x="3078" y="1376844"/>
                  </a:moveTo>
                  <a:cubicBezTo>
                    <a:pt x="1105" y="1374950"/>
                    <a:pt x="0" y="1372424"/>
                    <a:pt x="0" y="1369740"/>
                  </a:cubicBezTo>
                  <a:lnTo>
                    <a:pt x="0" y="9867"/>
                  </a:lnTo>
                  <a:cubicBezTo>
                    <a:pt x="0" y="4421"/>
                    <a:pt x="4421" y="0"/>
                    <a:pt x="9867" y="0"/>
                  </a:cubicBezTo>
                  <a:lnTo>
                    <a:pt x="174375" y="0"/>
                  </a:lnTo>
                  <a:cubicBezTo>
                    <a:pt x="179822" y="0"/>
                    <a:pt x="184242" y="4421"/>
                    <a:pt x="184242" y="9867"/>
                  </a:cubicBezTo>
                  <a:lnTo>
                    <a:pt x="184242" y="1369740"/>
                  </a:lnTo>
                  <a:cubicBezTo>
                    <a:pt x="184242" y="1372424"/>
                    <a:pt x="183137" y="1375028"/>
                    <a:pt x="181164" y="1376844"/>
                  </a:cubicBezTo>
                  <a:cubicBezTo>
                    <a:pt x="179900" y="1378107"/>
                    <a:pt x="148957" y="1406999"/>
                    <a:pt x="92121" y="1406999"/>
                  </a:cubicBezTo>
                  <a:cubicBezTo>
                    <a:pt x="35285" y="1406999"/>
                    <a:pt x="4342" y="1378107"/>
                    <a:pt x="3078" y="1376844"/>
                  </a:cubicBezTo>
                  <a:close/>
                  <a:moveTo>
                    <a:pt x="164508" y="19735"/>
                  </a:moveTo>
                  <a:lnTo>
                    <a:pt x="19735" y="19735"/>
                  </a:lnTo>
                  <a:lnTo>
                    <a:pt x="19735" y="1365082"/>
                  </a:lnTo>
                  <a:cubicBezTo>
                    <a:pt x="28023" y="1371397"/>
                    <a:pt x="52968" y="1387264"/>
                    <a:pt x="92121" y="1387264"/>
                  </a:cubicBezTo>
                  <a:cubicBezTo>
                    <a:pt x="131274" y="1387264"/>
                    <a:pt x="156219" y="1371319"/>
                    <a:pt x="164508" y="1365082"/>
                  </a:cubicBezTo>
                  <a:lnTo>
                    <a:pt x="164508" y="19735"/>
                  </a:ln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82" name="任意多边形: 形状 581"/>
            <p:cNvSpPr/>
            <p:nvPr/>
          </p:nvSpPr>
          <p:spPr>
            <a:xfrm>
              <a:off x="451240" y="4479217"/>
              <a:ext cx="164507" cy="1387263"/>
            </a:xfrm>
            <a:custGeom>
              <a:gdLst>
                <a:gd fmla="*/ 0 w 164507" name="connsiteX0"/>
                <a:gd fmla="*/ 1359873 h 1387263" name="connsiteY0"/>
                <a:gd fmla="*/ 82254 w 164507" name="connsiteX1"/>
                <a:gd fmla="*/ 1387264 h 1387263" name="connsiteY1"/>
                <a:gd fmla="*/ 164508 w 164507" name="connsiteX2"/>
                <a:gd fmla="*/ 1359873 h 1387263" name="connsiteY2"/>
                <a:gd fmla="*/ 164508 w 164507" name="connsiteX3"/>
                <a:gd fmla="*/ 0 h 1387263" name="connsiteY3"/>
                <a:gd fmla="*/ 0 w 164507" name="connsiteX4"/>
                <a:gd fmla="*/ 0 h 1387263" name="connsiteY4"/>
                <a:gd fmla="*/ 0 w 164507" name="connsiteX5"/>
                <a:gd fmla="*/ 1359873 h 1387263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387263" w="164507">
                  <a:moveTo>
                    <a:pt x="0" y="1359873"/>
                  </a:moveTo>
                  <a:cubicBezTo>
                    <a:pt x="0" y="1359873"/>
                    <a:pt x="28734" y="1387264"/>
                    <a:pt x="82254" y="1387264"/>
                  </a:cubicBezTo>
                  <a:cubicBezTo>
                    <a:pt x="135774" y="1387264"/>
                    <a:pt x="164508" y="1359873"/>
                    <a:pt x="164508" y="1359873"/>
                  </a:cubicBezTo>
                  <a:lnTo>
                    <a:pt x="164508" y="0"/>
                  </a:lnTo>
                  <a:lnTo>
                    <a:pt x="0" y="0"/>
                  </a:lnTo>
                  <a:lnTo>
                    <a:pt x="0" y="1359873"/>
                  </a:lnTo>
                  <a:close/>
                </a:path>
              </a:pathLst>
            </a:custGeom>
            <a:solidFill>
              <a:srgbClr val="FFFFFF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83" name="任意多边形: 形状 582"/>
            <p:cNvSpPr/>
            <p:nvPr/>
          </p:nvSpPr>
          <p:spPr>
            <a:xfrm>
              <a:off x="441373" y="4469350"/>
              <a:ext cx="184242" cy="1406998"/>
            </a:xfrm>
            <a:custGeom>
              <a:gdLst>
                <a:gd fmla="*/ 3079 w 184242" name="connsiteX0"/>
                <a:gd fmla="*/ 1376844 h 1406998" name="connsiteY0"/>
                <a:gd fmla="*/ 0 w 184242" name="connsiteX1"/>
                <a:gd fmla="*/ 1369740 h 1406998" name="connsiteY1"/>
                <a:gd fmla="*/ 0 w 184242" name="connsiteX2"/>
                <a:gd fmla="*/ 9867 h 1406998" name="connsiteY2"/>
                <a:gd fmla="*/ 9867 w 184242" name="connsiteX3"/>
                <a:gd fmla="*/ 0 h 1406998" name="connsiteY3"/>
                <a:gd fmla="*/ 174375 w 184242" name="connsiteX4"/>
                <a:gd fmla="*/ 0 h 1406998" name="connsiteY4"/>
                <a:gd fmla="*/ 184242 w 184242" name="connsiteX5"/>
                <a:gd fmla="*/ 9867 h 1406998" name="connsiteY5"/>
                <a:gd fmla="*/ 184242 w 184242" name="connsiteX6"/>
                <a:gd fmla="*/ 1369740 h 1406998" name="connsiteY6"/>
                <a:gd fmla="*/ 181164 w 184242" name="connsiteX7"/>
                <a:gd fmla="*/ 1376844 h 1406998" name="connsiteY7"/>
                <a:gd fmla="*/ 92121 w 184242" name="connsiteX8"/>
                <a:gd fmla="*/ 1406999 h 1406998" name="connsiteY8"/>
                <a:gd fmla="*/ 3079 w 184242" name="connsiteX9"/>
                <a:gd fmla="*/ 1376844 h 1406998" name="connsiteY9"/>
                <a:gd fmla="*/ 164508 w 184242" name="connsiteX10"/>
                <a:gd fmla="*/ 19735 h 1406998" name="connsiteY10"/>
                <a:gd fmla="*/ 19735 w 184242" name="connsiteX11"/>
                <a:gd fmla="*/ 19735 h 1406998" name="connsiteY11"/>
                <a:gd fmla="*/ 19735 w 184242" name="connsiteX12"/>
                <a:gd fmla="*/ 1365082 h 1406998" name="connsiteY12"/>
                <a:gd fmla="*/ 92121 w 184242" name="connsiteX13"/>
                <a:gd fmla="*/ 1387264 h 1406998" name="connsiteY13"/>
                <a:gd fmla="*/ 164508 w 184242" name="connsiteX14"/>
                <a:gd fmla="*/ 1365082 h 1406998" name="connsiteY14"/>
                <a:gd fmla="*/ 164508 w 184242" name="connsiteX15"/>
                <a:gd fmla="*/ 19735 h 1406998" name="connsiteY1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b="b" l="l" r="r" t="t"/>
              <a:pathLst>
                <a:path h="1406998" w="184242">
                  <a:moveTo>
                    <a:pt x="3079" y="1376844"/>
                  </a:moveTo>
                  <a:cubicBezTo>
                    <a:pt x="1105" y="1374950"/>
                    <a:pt x="0" y="1372424"/>
                    <a:pt x="0" y="1369740"/>
                  </a:cubicBezTo>
                  <a:lnTo>
                    <a:pt x="0" y="9867"/>
                  </a:lnTo>
                  <a:cubicBezTo>
                    <a:pt x="0" y="4421"/>
                    <a:pt x="4421" y="0"/>
                    <a:pt x="9867" y="0"/>
                  </a:cubicBezTo>
                  <a:lnTo>
                    <a:pt x="174375" y="0"/>
                  </a:lnTo>
                  <a:cubicBezTo>
                    <a:pt x="179822" y="0"/>
                    <a:pt x="184242" y="4421"/>
                    <a:pt x="184242" y="9867"/>
                  </a:cubicBezTo>
                  <a:lnTo>
                    <a:pt x="184242" y="1369740"/>
                  </a:lnTo>
                  <a:cubicBezTo>
                    <a:pt x="184242" y="1372424"/>
                    <a:pt x="183137" y="1375029"/>
                    <a:pt x="181164" y="1376844"/>
                  </a:cubicBezTo>
                  <a:cubicBezTo>
                    <a:pt x="179901" y="1378107"/>
                    <a:pt x="148957" y="1406999"/>
                    <a:pt x="92121" y="1406999"/>
                  </a:cubicBezTo>
                  <a:cubicBezTo>
                    <a:pt x="35285" y="1406999"/>
                    <a:pt x="4342" y="1378107"/>
                    <a:pt x="3079" y="1376844"/>
                  </a:cubicBezTo>
                  <a:close/>
                  <a:moveTo>
                    <a:pt x="164508" y="19735"/>
                  </a:moveTo>
                  <a:lnTo>
                    <a:pt x="19735" y="19735"/>
                  </a:lnTo>
                  <a:lnTo>
                    <a:pt x="19735" y="1365082"/>
                  </a:lnTo>
                  <a:cubicBezTo>
                    <a:pt x="28023" y="1371397"/>
                    <a:pt x="52968" y="1387264"/>
                    <a:pt x="92121" y="1387264"/>
                  </a:cubicBezTo>
                  <a:cubicBezTo>
                    <a:pt x="131275" y="1387264"/>
                    <a:pt x="156219" y="1371318"/>
                    <a:pt x="164508" y="1365082"/>
                  </a:cubicBezTo>
                  <a:lnTo>
                    <a:pt x="164508" y="19735"/>
                  </a:ln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84" name="任意多边形: 形状 583"/>
            <p:cNvSpPr/>
            <p:nvPr/>
          </p:nvSpPr>
          <p:spPr>
            <a:xfrm>
              <a:off x="2510349" y="3924754"/>
              <a:ext cx="164507" cy="1387185"/>
            </a:xfrm>
            <a:custGeom>
              <a:gdLst>
                <a:gd fmla="*/ 0 w 164507" name="connsiteX0"/>
                <a:gd fmla="*/ 1359794 h 1387185" name="connsiteY0"/>
                <a:gd fmla="*/ 82254 w 164507" name="connsiteX1"/>
                <a:gd fmla="*/ 1387185 h 1387185" name="connsiteY1"/>
                <a:gd fmla="*/ 164508 w 164507" name="connsiteX2"/>
                <a:gd fmla="*/ 1359794 h 1387185" name="connsiteY2"/>
                <a:gd fmla="*/ 164508 w 164507" name="connsiteX3"/>
                <a:gd fmla="*/ 0 h 1387185" name="connsiteY3"/>
                <a:gd fmla="*/ 0 w 164507" name="connsiteX4"/>
                <a:gd fmla="*/ 0 h 1387185" name="connsiteY4"/>
                <a:gd fmla="*/ 0 w 164507" name="connsiteX5"/>
                <a:gd fmla="*/ 1359794 h 1387185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387185" w="164507">
                  <a:moveTo>
                    <a:pt x="0" y="1359794"/>
                  </a:moveTo>
                  <a:cubicBezTo>
                    <a:pt x="0" y="1359794"/>
                    <a:pt x="28733" y="1387185"/>
                    <a:pt x="82254" y="1387185"/>
                  </a:cubicBezTo>
                  <a:cubicBezTo>
                    <a:pt x="135774" y="1387185"/>
                    <a:pt x="164508" y="1359794"/>
                    <a:pt x="164508" y="1359794"/>
                  </a:cubicBezTo>
                  <a:lnTo>
                    <a:pt x="164508" y="0"/>
                  </a:lnTo>
                  <a:lnTo>
                    <a:pt x="0" y="0"/>
                  </a:lnTo>
                  <a:lnTo>
                    <a:pt x="0" y="1359794"/>
                  </a:lnTo>
                  <a:close/>
                </a:path>
              </a:pathLst>
            </a:custGeom>
            <a:solidFill>
              <a:srgbClr val="FFFFFF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85" name="任意多边形: 形状 584"/>
            <p:cNvSpPr/>
            <p:nvPr/>
          </p:nvSpPr>
          <p:spPr>
            <a:xfrm>
              <a:off x="2500482" y="3914886"/>
              <a:ext cx="184242" cy="1406998"/>
            </a:xfrm>
            <a:custGeom>
              <a:gdLst>
                <a:gd fmla="*/ 3078 w 184242" name="connsiteX0"/>
                <a:gd fmla="*/ 1376844 h 1406998" name="connsiteY0"/>
                <a:gd fmla="*/ 0 w 184242" name="connsiteX1"/>
                <a:gd fmla="*/ 1369740 h 1406998" name="connsiteY1"/>
                <a:gd fmla="*/ 0 w 184242" name="connsiteX2"/>
                <a:gd fmla="*/ 9867 h 1406998" name="connsiteY2"/>
                <a:gd fmla="*/ 9867 w 184242" name="connsiteX3"/>
                <a:gd fmla="*/ 0 h 1406998" name="connsiteY3"/>
                <a:gd fmla="*/ 174375 w 184242" name="connsiteX4"/>
                <a:gd fmla="*/ 0 h 1406998" name="connsiteY4"/>
                <a:gd fmla="*/ 184242 w 184242" name="connsiteX5"/>
                <a:gd fmla="*/ 9867 h 1406998" name="connsiteY5"/>
                <a:gd fmla="*/ 184242 w 184242" name="connsiteX6"/>
                <a:gd fmla="*/ 1369740 h 1406998" name="connsiteY6"/>
                <a:gd fmla="*/ 181164 w 184242" name="connsiteX7"/>
                <a:gd fmla="*/ 1376844 h 1406998" name="connsiteY7"/>
                <a:gd fmla="*/ 92121 w 184242" name="connsiteX8"/>
                <a:gd fmla="*/ 1406999 h 1406998" name="connsiteY8"/>
                <a:gd fmla="*/ 3078 w 184242" name="connsiteX9"/>
                <a:gd fmla="*/ 1376844 h 1406998" name="connsiteY9"/>
                <a:gd fmla="*/ 164508 w 184242" name="connsiteX10"/>
                <a:gd fmla="*/ 19735 h 1406998" name="connsiteY10"/>
                <a:gd fmla="*/ 19735 w 184242" name="connsiteX11"/>
                <a:gd fmla="*/ 19735 h 1406998" name="connsiteY11"/>
                <a:gd fmla="*/ 19735 w 184242" name="connsiteX12"/>
                <a:gd fmla="*/ 1365083 h 1406998" name="connsiteY12"/>
                <a:gd fmla="*/ 92121 w 184242" name="connsiteX13"/>
                <a:gd fmla="*/ 1387185 h 1406998" name="connsiteY13"/>
                <a:gd fmla="*/ 164508 w 184242" name="connsiteX14"/>
                <a:gd fmla="*/ 1365004 h 1406998" name="connsiteY14"/>
                <a:gd fmla="*/ 164508 w 184242" name="connsiteX15"/>
                <a:gd fmla="*/ 19735 h 1406998" name="connsiteY1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b="b" l="l" r="r" t="t"/>
              <a:pathLst>
                <a:path h="1406998" w="184242">
                  <a:moveTo>
                    <a:pt x="3078" y="1376844"/>
                  </a:moveTo>
                  <a:cubicBezTo>
                    <a:pt x="1105" y="1374950"/>
                    <a:pt x="0" y="1372424"/>
                    <a:pt x="0" y="1369740"/>
                  </a:cubicBezTo>
                  <a:lnTo>
                    <a:pt x="0" y="9867"/>
                  </a:lnTo>
                  <a:cubicBezTo>
                    <a:pt x="0" y="4421"/>
                    <a:pt x="4421" y="0"/>
                    <a:pt x="9867" y="0"/>
                  </a:cubicBezTo>
                  <a:lnTo>
                    <a:pt x="174375" y="0"/>
                  </a:lnTo>
                  <a:cubicBezTo>
                    <a:pt x="179822" y="0"/>
                    <a:pt x="184242" y="4421"/>
                    <a:pt x="184242" y="9867"/>
                  </a:cubicBezTo>
                  <a:lnTo>
                    <a:pt x="184242" y="1369740"/>
                  </a:lnTo>
                  <a:cubicBezTo>
                    <a:pt x="184242" y="1372424"/>
                    <a:pt x="183137" y="1375029"/>
                    <a:pt x="181164" y="1376844"/>
                  </a:cubicBezTo>
                  <a:cubicBezTo>
                    <a:pt x="179901" y="1378107"/>
                    <a:pt x="148957" y="1406999"/>
                    <a:pt x="92121" y="1406999"/>
                  </a:cubicBezTo>
                  <a:cubicBezTo>
                    <a:pt x="35285" y="1406999"/>
                    <a:pt x="4342" y="1378028"/>
                    <a:pt x="3078" y="1376844"/>
                  </a:cubicBezTo>
                  <a:close/>
                  <a:moveTo>
                    <a:pt x="164508" y="19735"/>
                  </a:moveTo>
                  <a:lnTo>
                    <a:pt x="19735" y="19735"/>
                  </a:lnTo>
                  <a:lnTo>
                    <a:pt x="19735" y="1365083"/>
                  </a:lnTo>
                  <a:cubicBezTo>
                    <a:pt x="27944" y="1371398"/>
                    <a:pt x="52652" y="1387185"/>
                    <a:pt x="92121" y="1387185"/>
                  </a:cubicBezTo>
                  <a:cubicBezTo>
                    <a:pt x="131275" y="1387185"/>
                    <a:pt x="156219" y="1371240"/>
                    <a:pt x="164508" y="1365004"/>
                  </a:cubicBezTo>
                  <a:lnTo>
                    <a:pt x="164508" y="19735"/>
                  </a:ln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86" name="任意多边形: 形状 585"/>
            <p:cNvSpPr/>
            <p:nvPr/>
          </p:nvSpPr>
          <p:spPr>
            <a:xfrm>
              <a:off x="429059" y="3953408"/>
              <a:ext cx="3083413" cy="858297"/>
            </a:xfrm>
            <a:custGeom>
              <a:gdLst>
                <a:gd fmla="*/ 3083413 w 3083413" name="connsiteX0"/>
                <a:gd fmla="*/ 243131 h 858297" name="connsiteY0"/>
                <a:gd fmla="*/ 1000544 w 3083413" name="connsiteX1"/>
                <a:gd fmla="*/ 858298 h 858297" name="connsiteY1"/>
                <a:gd fmla="*/ 0 w 3083413" name="connsiteX2"/>
                <a:gd fmla="*/ 592038 h 858297" name="connsiteY2"/>
                <a:gd fmla="*/ 0 w 3083413" name="connsiteX3"/>
                <a:gd fmla="*/ 499601 h 858297" name="connsiteY3"/>
                <a:gd fmla="*/ 2146730 w 3083413" name="connsiteX4"/>
                <a:gd fmla="*/ 0 h 858297" name="connsiteY4"/>
                <a:gd fmla="*/ 3083413 w 3083413" name="connsiteX5"/>
                <a:gd fmla="*/ 150693 h 858297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858297" w="3083413">
                  <a:moveTo>
                    <a:pt x="3083413" y="243131"/>
                  </a:moveTo>
                  <a:lnTo>
                    <a:pt x="1000544" y="858298"/>
                  </a:lnTo>
                  <a:lnTo>
                    <a:pt x="0" y="592038"/>
                  </a:lnTo>
                  <a:lnTo>
                    <a:pt x="0" y="499601"/>
                  </a:lnTo>
                  <a:lnTo>
                    <a:pt x="2146730" y="0"/>
                  </a:lnTo>
                  <a:lnTo>
                    <a:pt x="3083413" y="150693"/>
                  </a:lnTo>
                  <a:close/>
                </a:path>
              </a:pathLst>
            </a:custGeom>
            <a:solidFill>
              <a:srgbClr val="FFFFFF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87" name="任意多边形: 形状 586"/>
            <p:cNvSpPr/>
            <p:nvPr/>
          </p:nvSpPr>
          <p:spPr>
            <a:xfrm>
              <a:off x="419192" y="3943516"/>
              <a:ext cx="3103147" cy="878007"/>
            </a:xfrm>
            <a:custGeom>
              <a:gdLst>
                <a:gd fmla="*/ 1007886 w 3103147" name="connsiteX0"/>
                <a:gd fmla="*/ 877741 h 878007" name="connsiteY0"/>
                <a:gd fmla="*/ 7341 w 3103147" name="connsiteX1"/>
                <a:gd fmla="*/ 611482 h 878007" name="connsiteY1"/>
                <a:gd fmla="*/ 0 w 3103147" name="connsiteX2"/>
                <a:gd fmla="*/ 601930 h 878007" name="connsiteY2"/>
                <a:gd fmla="*/ 0 w 3103147" name="connsiteX3"/>
                <a:gd fmla="*/ 509493 h 878007" name="connsiteY3"/>
                <a:gd fmla="*/ 7657 w 3103147" name="connsiteX4"/>
                <a:gd fmla="*/ 499863 h 878007" name="connsiteY4"/>
                <a:gd fmla="*/ 2154387 w 3103147" name="connsiteX5"/>
                <a:gd fmla="*/ 261 h 878007" name="connsiteY5"/>
                <a:gd fmla="*/ 2158176 w 3103147" name="connsiteX6"/>
                <a:gd fmla="*/ 104 h 878007" name="connsiteY6"/>
                <a:gd fmla="*/ 3094859 w 3103147" name="connsiteX7"/>
                <a:gd fmla="*/ 150797 h 878007" name="connsiteY7"/>
                <a:gd fmla="*/ 3103148 w 3103147" name="connsiteX8"/>
                <a:gd fmla="*/ 160507 h 878007" name="connsiteY8"/>
                <a:gd fmla="*/ 3103148 w 3103147" name="connsiteX9"/>
                <a:gd fmla="*/ 252943 h 878007" name="connsiteY9"/>
                <a:gd fmla="*/ 3096043 w 3103147" name="connsiteX10"/>
                <a:gd fmla="*/ 262416 h 878007" name="connsiteY10"/>
                <a:gd fmla="*/ 1013096 w 3103147" name="connsiteX11"/>
                <a:gd fmla="*/ 877583 h 878007" name="connsiteY11"/>
                <a:gd fmla="*/ 1010333 w 3103147" name="connsiteX12"/>
                <a:gd fmla="*/ 877978 h 878007" name="connsiteY12"/>
                <a:gd fmla="*/ 1007886 w 3103147" name="connsiteX13"/>
                <a:gd fmla="*/ 877741 h 878007" name="connsiteY13"/>
                <a:gd fmla="*/ 3083413 w 3103147" name="connsiteX14"/>
                <a:gd fmla="*/ 169032 h 878007" name="connsiteY14"/>
                <a:gd fmla="*/ 2156913 w 3103147" name="connsiteX15"/>
                <a:gd fmla="*/ 19996 h 878007" name="connsiteY15"/>
                <a:gd fmla="*/ 19735 w 3103147" name="connsiteX16"/>
                <a:gd fmla="*/ 517308 h 878007" name="connsiteY16"/>
                <a:gd fmla="*/ 19735 w 3103147" name="connsiteX17"/>
                <a:gd fmla="*/ 594352 h 878007" name="connsiteY17"/>
                <a:gd fmla="*/ 1010254 w 3103147" name="connsiteX18"/>
                <a:gd fmla="*/ 858007 h 878007" name="connsiteY18"/>
                <a:gd fmla="*/ 3083413 w 3103147" name="connsiteX19"/>
                <a:gd fmla="*/ 245681 h 878007" name="connsiteY19"/>
                <a:gd fmla="*/ 3083413 w 3103147" name="connsiteX20"/>
                <a:gd fmla="*/ 169032 h 878007" name="connsiteY2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b="b" l="l" r="r" t="t"/>
              <a:pathLst>
                <a:path h="878007" w="3103147">
                  <a:moveTo>
                    <a:pt x="1007886" y="877741"/>
                  </a:moveTo>
                  <a:lnTo>
                    <a:pt x="7341" y="611482"/>
                  </a:lnTo>
                  <a:cubicBezTo>
                    <a:pt x="3000" y="610298"/>
                    <a:pt x="0" y="606430"/>
                    <a:pt x="0" y="601930"/>
                  </a:cubicBezTo>
                  <a:lnTo>
                    <a:pt x="0" y="509493"/>
                  </a:lnTo>
                  <a:cubicBezTo>
                    <a:pt x="0" y="504915"/>
                    <a:pt x="3158" y="500889"/>
                    <a:pt x="7657" y="499863"/>
                  </a:cubicBezTo>
                  <a:lnTo>
                    <a:pt x="2154387" y="261"/>
                  </a:lnTo>
                  <a:cubicBezTo>
                    <a:pt x="2155650" y="-54"/>
                    <a:pt x="2156913" y="-54"/>
                    <a:pt x="2158176" y="104"/>
                  </a:cubicBezTo>
                  <a:lnTo>
                    <a:pt x="3094859" y="150797"/>
                  </a:lnTo>
                  <a:cubicBezTo>
                    <a:pt x="3099675" y="151587"/>
                    <a:pt x="3103148" y="155691"/>
                    <a:pt x="3103148" y="160507"/>
                  </a:cubicBezTo>
                  <a:lnTo>
                    <a:pt x="3103148" y="252943"/>
                  </a:lnTo>
                  <a:cubicBezTo>
                    <a:pt x="3103148" y="257285"/>
                    <a:pt x="3100306" y="261153"/>
                    <a:pt x="3096043" y="262416"/>
                  </a:cubicBezTo>
                  <a:lnTo>
                    <a:pt x="1013096" y="877583"/>
                  </a:lnTo>
                  <a:cubicBezTo>
                    <a:pt x="1012148" y="877820"/>
                    <a:pt x="1011201" y="877978"/>
                    <a:pt x="1010333" y="877978"/>
                  </a:cubicBezTo>
                  <a:cubicBezTo>
                    <a:pt x="1009543" y="878057"/>
                    <a:pt x="1008675" y="877978"/>
                    <a:pt x="1007886" y="877741"/>
                  </a:cubicBezTo>
                  <a:close/>
                  <a:moveTo>
                    <a:pt x="3083413" y="169032"/>
                  </a:moveTo>
                  <a:lnTo>
                    <a:pt x="2156913" y="19996"/>
                  </a:lnTo>
                  <a:lnTo>
                    <a:pt x="19735" y="517308"/>
                  </a:lnTo>
                  <a:lnTo>
                    <a:pt x="19735" y="594352"/>
                  </a:lnTo>
                  <a:lnTo>
                    <a:pt x="1010254" y="858007"/>
                  </a:lnTo>
                  <a:lnTo>
                    <a:pt x="3083413" y="245681"/>
                  </a:lnTo>
                  <a:lnTo>
                    <a:pt x="3083413" y="169032"/>
                  </a:ln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88" name="任意多边形: 形状 587"/>
            <p:cNvSpPr/>
            <p:nvPr/>
          </p:nvSpPr>
          <p:spPr>
            <a:xfrm>
              <a:off x="429059" y="3860971"/>
              <a:ext cx="3083413" cy="858297"/>
            </a:xfrm>
            <a:custGeom>
              <a:gdLst>
                <a:gd fmla="*/ 3083413 w 3083413" name="connsiteX0"/>
                <a:gd fmla="*/ 243130 h 858297" name="connsiteY0"/>
                <a:gd fmla="*/ 1000544 w 3083413" name="connsiteX1"/>
                <a:gd fmla="*/ 858298 h 858297" name="connsiteY1"/>
                <a:gd fmla="*/ 0 w 3083413" name="connsiteX2"/>
                <a:gd fmla="*/ 592038 h 858297" name="connsiteY2"/>
                <a:gd fmla="*/ 2146730 w 3083413" name="connsiteX3"/>
                <a:gd fmla="*/ 0 h 858297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858297" w="3083413">
                  <a:moveTo>
                    <a:pt x="3083413" y="243130"/>
                  </a:moveTo>
                  <a:lnTo>
                    <a:pt x="1000544" y="858298"/>
                  </a:lnTo>
                  <a:lnTo>
                    <a:pt x="0" y="592038"/>
                  </a:lnTo>
                  <a:lnTo>
                    <a:pt x="2146730" y="0"/>
                  </a:lnTo>
                  <a:close/>
                </a:path>
              </a:pathLst>
            </a:custGeom>
            <a:solidFill>
              <a:srgbClr val="FFFFFF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89" name="任意多边形: 形状 588"/>
            <p:cNvSpPr/>
            <p:nvPr/>
          </p:nvSpPr>
          <p:spPr>
            <a:xfrm>
              <a:off x="419192" y="3851065"/>
              <a:ext cx="3103307" cy="878071"/>
            </a:xfrm>
            <a:custGeom>
              <a:gdLst>
                <a:gd fmla="*/ 1007886 w 3103307" name="connsiteX0"/>
                <a:gd fmla="*/ 877756 h 878071" name="connsiteY0"/>
                <a:gd fmla="*/ 7341 w 3103307" name="connsiteX1"/>
                <a:gd fmla="*/ 611418 h 878071" name="connsiteY1"/>
                <a:gd fmla="*/ 0 w 3103307" name="connsiteX2"/>
                <a:gd fmla="*/ 601945 h 878071" name="connsiteY2"/>
                <a:gd fmla="*/ 7262 w 3103307" name="connsiteX3"/>
                <a:gd fmla="*/ 592393 h 878071" name="connsiteY3"/>
                <a:gd fmla="*/ 2153993 w 3103307" name="connsiteX4"/>
                <a:gd fmla="*/ 355 h 878071" name="connsiteY4"/>
                <a:gd fmla="*/ 2159123 w 3103307" name="connsiteX5"/>
                <a:gd fmla="*/ 355 h 878071" name="connsiteY5"/>
                <a:gd fmla="*/ 3095886 w 3103307" name="connsiteX6"/>
                <a:gd fmla="*/ 243485 h 878071" name="connsiteY6"/>
                <a:gd fmla="*/ 3103306 w 3103307" name="connsiteX7"/>
                <a:gd fmla="*/ 252879 h 878071" name="connsiteY7"/>
                <a:gd fmla="*/ 3096202 w 3103307" name="connsiteX8"/>
                <a:gd fmla="*/ 262510 h 878071" name="connsiteY8"/>
                <a:gd fmla="*/ 1013253 w 3103307" name="connsiteX9"/>
                <a:gd fmla="*/ 877677 h 878071" name="connsiteY9"/>
                <a:gd fmla="*/ 1010491 w 3103307" name="connsiteX10"/>
                <a:gd fmla="*/ 878072 h 878071" name="connsiteY10"/>
                <a:gd fmla="*/ 1007886 w 3103307" name="connsiteX11"/>
                <a:gd fmla="*/ 877756 h 878071" name="connsiteY11"/>
                <a:gd fmla="*/ 2156676 w 3103307" name="connsiteX12"/>
                <a:gd fmla="*/ 20090 h 878071" name="connsiteY12"/>
                <a:gd fmla="*/ 47600 w 3103307" name="connsiteX13"/>
                <a:gd fmla="*/ 601787 h 878071" name="connsiteY13"/>
                <a:gd fmla="*/ 1010254 w 3103307" name="connsiteX14"/>
                <a:gd fmla="*/ 858021 h 878071" name="connsiteY14"/>
                <a:gd fmla="*/ 3056416 w 3103307" name="connsiteX15"/>
                <a:gd fmla="*/ 253747 h 878071" name="connsiteY15"/>
                <a:gd fmla="*/ 2156676 w 3103307" name="connsiteX16"/>
                <a:gd fmla="*/ 20090 h 878071" name="connsiteY1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b="b" l="l" r="r" t="t"/>
              <a:pathLst>
                <a:path h="878071" w="3103307">
                  <a:moveTo>
                    <a:pt x="1007886" y="877756"/>
                  </a:moveTo>
                  <a:lnTo>
                    <a:pt x="7341" y="611418"/>
                  </a:lnTo>
                  <a:cubicBezTo>
                    <a:pt x="3000" y="610233"/>
                    <a:pt x="0" y="606366"/>
                    <a:pt x="0" y="601945"/>
                  </a:cubicBezTo>
                  <a:cubicBezTo>
                    <a:pt x="0" y="597524"/>
                    <a:pt x="2921" y="593578"/>
                    <a:pt x="7262" y="592393"/>
                  </a:cubicBezTo>
                  <a:lnTo>
                    <a:pt x="2153993" y="355"/>
                  </a:lnTo>
                  <a:cubicBezTo>
                    <a:pt x="2155650" y="-118"/>
                    <a:pt x="2157387" y="-118"/>
                    <a:pt x="2159123" y="355"/>
                  </a:cubicBezTo>
                  <a:lnTo>
                    <a:pt x="3095886" y="243485"/>
                  </a:lnTo>
                  <a:cubicBezTo>
                    <a:pt x="3100148" y="244591"/>
                    <a:pt x="3103227" y="248459"/>
                    <a:pt x="3103306" y="252879"/>
                  </a:cubicBezTo>
                  <a:cubicBezTo>
                    <a:pt x="3103385" y="257300"/>
                    <a:pt x="3100464" y="261247"/>
                    <a:pt x="3096202" y="262510"/>
                  </a:cubicBezTo>
                  <a:lnTo>
                    <a:pt x="1013253" y="877677"/>
                  </a:lnTo>
                  <a:cubicBezTo>
                    <a:pt x="1012306" y="877914"/>
                    <a:pt x="1011359" y="878072"/>
                    <a:pt x="1010491" y="878072"/>
                  </a:cubicBezTo>
                  <a:cubicBezTo>
                    <a:pt x="1009543" y="878072"/>
                    <a:pt x="1008675" y="877993"/>
                    <a:pt x="1007886" y="877756"/>
                  </a:cubicBezTo>
                  <a:close/>
                  <a:moveTo>
                    <a:pt x="2156676" y="20090"/>
                  </a:moveTo>
                  <a:lnTo>
                    <a:pt x="47600" y="601787"/>
                  </a:lnTo>
                  <a:lnTo>
                    <a:pt x="1010254" y="858021"/>
                  </a:lnTo>
                  <a:lnTo>
                    <a:pt x="3056416" y="253747"/>
                  </a:lnTo>
                  <a:lnTo>
                    <a:pt x="2156676" y="20090"/>
                  </a:ln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90" name="任意多边形: 形状 589"/>
            <p:cNvSpPr/>
            <p:nvPr/>
          </p:nvSpPr>
          <p:spPr>
            <a:xfrm>
              <a:off x="1419736" y="4709402"/>
              <a:ext cx="19734" cy="112171"/>
            </a:xfrm>
            <a:custGeom>
              <a:gdLst>
                <a:gd fmla="*/ 9867 w 19734" name="connsiteX0"/>
                <a:gd fmla="*/ 112171 h 112171" name="connsiteY0"/>
                <a:gd fmla="*/ 19735 w 19734" name="connsiteX1"/>
                <a:gd fmla="*/ 102304 h 112171" name="connsiteY1"/>
                <a:gd fmla="*/ 19735 w 19734" name="connsiteX2"/>
                <a:gd fmla="*/ 9867 h 112171" name="connsiteY2"/>
                <a:gd fmla="*/ 9867 w 19734" name="connsiteX3"/>
                <a:gd fmla="*/ 0 h 112171" name="connsiteY3"/>
                <a:gd fmla="*/ 0 w 19734" name="connsiteX4"/>
                <a:gd fmla="*/ 9867 h 112171" name="connsiteY4"/>
                <a:gd fmla="*/ 0 w 19734" name="connsiteX5"/>
                <a:gd fmla="*/ 102304 h 112171" name="connsiteY5"/>
                <a:gd fmla="*/ 9867 w 19734" name="connsiteX6"/>
                <a:gd fmla="*/ 112171 h 112171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112171" w="19734">
                  <a:moveTo>
                    <a:pt x="9867" y="112171"/>
                  </a:moveTo>
                  <a:cubicBezTo>
                    <a:pt x="15314" y="112171"/>
                    <a:pt x="19735" y="107751"/>
                    <a:pt x="19735" y="102304"/>
                  </a:cubicBezTo>
                  <a:lnTo>
                    <a:pt x="19735" y="9867"/>
                  </a:lnTo>
                  <a:cubicBezTo>
                    <a:pt x="19735" y="4421"/>
                    <a:pt x="15314" y="0"/>
                    <a:pt x="9867" y="0"/>
                  </a:cubicBezTo>
                  <a:cubicBezTo>
                    <a:pt x="4421" y="0"/>
                    <a:pt x="0" y="4421"/>
                    <a:pt x="0" y="9867"/>
                  </a:cubicBezTo>
                  <a:lnTo>
                    <a:pt x="0" y="102304"/>
                  </a:lnTo>
                  <a:cubicBezTo>
                    <a:pt x="0" y="107751"/>
                    <a:pt x="4421" y="112171"/>
                    <a:pt x="9867" y="112171"/>
                  </a:cubicBez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91" name="任意多边形: 形状 590"/>
            <p:cNvSpPr/>
            <p:nvPr/>
          </p:nvSpPr>
          <p:spPr>
            <a:xfrm>
              <a:off x="1334009" y="3391367"/>
              <a:ext cx="644769" cy="795778"/>
            </a:xfrm>
            <a:custGeom>
              <a:gdLst>
                <a:gd fmla="*/ 0 w 644769" name="connsiteX0"/>
                <a:gd fmla="*/ 0 h 795778" name="connsiteY0"/>
                <a:gd fmla="*/ 507574 w 644769" name="connsiteX1"/>
                <a:gd fmla="*/ 538518 h 795778" name="connsiteY1"/>
                <a:gd fmla="*/ 644769 w 644769" name="connsiteX2"/>
                <a:gd fmla="*/ 621561 h 795778" name="connsiteY2"/>
                <a:gd fmla="*/ 560857 w 644769" name="connsiteX3"/>
                <a:gd fmla="*/ 795778 h 795778" name="connsiteY3"/>
                <a:gd fmla="*/ 64493 w 644769" name="connsiteX4"/>
                <a:gd fmla="*/ 593222 h 795778" name="connsiteY4"/>
                <a:gd fmla="*/ 0 w 644769" name="connsiteX5"/>
                <a:gd fmla="*/ 0 h 795778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795778" w="644769">
                  <a:moveTo>
                    <a:pt x="0" y="0"/>
                  </a:moveTo>
                  <a:lnTo>
                    <a:pt x="507574" y="538518"/>
                  </a:lnTo>
                  <a:lnTo>
                    <a:pt x="644769" y="621561"/>
                  </a:lnTo>
                  <a:lnTo>
                    <a:pt x="560857" y="795778"/>
                  </a:lnTo>
                  <a:lnTo>
                    <a:pt x="64493" y="593222"/>
                  </a:lnTo>
                  <a:cubicBezTo>
                    <a:pt x="64493" y="593301"/>
                    <a:pt x="84780" y="172796"/>
                    <a:pt x="0" y="0"/>
                  </a:cubicBezTo>
                  <a:close/>
                </a:path>
              </a:pathLst>
            </a:custGeom>
            <a:solidFill>
              <a:srgbClr val="FFFFFF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92" name="任意多边形: 形状 591"/>
            <p:cNvSpPr/>
            <p:nvPr/>
          </p:nvSpPr>
          <p:spPr>
            <a:xfrm>
              <a:off x="1324163" y="3381565"/>
              <a:ext cx="664433" cy="815605"/>
            </a:xfrm>
            <a:custGeom>
              <a:gdLst>
                <a:gd fmla="*/ 566993 w 664433" name="connsiteX0"/>
                <a:gd fmla="*/ 814816 h 815605" name="connsiteY0"/>
                <a:gd fmla="*/ 70629 w 664433" name="connsiteX1"/>
                <a:gd fmla="*/ 612260 h 815605" name="connsiteY1"/>
                <a:gd fmla="*/ 64471 w 664433" name="connsiteX2"/>
                <a:gd fmla="*/ 602630 h 815605" name="connsiteY2"/>
                <a:gd fmla="*/ 1005 w 664433" name="connsiteX3"/>
                <a:gd fmla="*/ 14223 h 815605" name="connsiteY3"/>
                <a:gd fmla="*/ 4241 w 664433" name="connsiteX4"/>
                <a:gd fmla="*/ 1750 h 815605" name="connsiteY4"/>
                <a:gd fmla="*/ 17030 w 664433" name="connsiteX5"/>
                <a:gd fmla="*/ 3092 h 815605" name="connsiteY5"/>
                <a:gd fmla="*/ 523656 w 664433" name="connsiteX6"/>
                <a:gd fmla="*/ 540663 h 815605" name="connsiteY6"/>
                <a:gd fmla="*/ 659667 w 664433" name="connsiteX7"/>
                <a:gd fmla="*/ 623075 h 815605" name="connsiteY7"/>
                <a:gd fmla="*/ 663456 w 664433" name="connsiteX8"/>
                <a:gd fmla="*/ 635784 h 815605" name="connsiteY8"/>
                <a:gd fmla="*/ 579545 w 664433" name="connsiteX9"/>
                <a:gd fmla="*/ 810001 h 815605" name="connsiteY9"/>
                <a:gd fmla="*/ 570625 w 664433" name="connsiteX10"/>
                <a:gd fmla="*/ 815606 h 815605" name="connsiteY10"/>
                <a:gd fmla="*/ 566993 w 664433" name="connsiteX11"/>
                <a:gd fmla="*/ 814816 h 815605" name="connsiteY11"/>
                <a:gd fmla="*/ 512289 w 664433" name="connsiteX12"/>
                <a:gd fmla="*/ 556845 h 815605" name="connsiteY12"/>
                <a:gd fmla="*/ 510237 w 664433" name="connsiteX13"/>
                <a:gd fmla="*/ 555188 h 815605" name="connsiteY13"/>
                <a:gd fmla="*/ 38185 w 664433" name="connsiteX14"/>
                <a:gd fmla="*/ 54323 h 815605" name="connsiteY14"/>
                <a:gd fmla="*/ 84522 w 664433" name="connsiteX15"/>
                <a:gd fmla="*/ 596630 h 815605" name="connsiteY15"/>
                <a:gd fmla="*/ 565888 w 664433" name="connsiteX16"/>
                <a:gd fmla="*/ 793108 h 815605" name="connsiteY16"/>
                <a:gd fmla="*/ 641827 w 664433" name="connsiteX17"/>
                <a:gd fmla="*/ 635310 h 815605" name="connsiteY17"/>
                <a:gd fmla="*/ 512289 w 664433" name="connsiteX18"/>
                <a:gd fmla="*/ 556845 h 815605" name="connsiteY1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b="b" l="l" r="r" t="t"/>
              <a:pathLst>
                <a:path h="815605" w="664433">
                  <a:moveTo>
                    <a:pt x="566993" y="814816"/>
                  </a:moveTo>
                  <a:lnTo>
                    <a:pt x="70629" y="612260"/>
                  </a:lnTo>
                  <a:cubicBezTo>
                    <a:pt x="66761" y="610682"/>
                    <a:pt x="64314" y="606813"/>
                    <a:pt x="64471" y="602630"/>
                  </a:cubicBezTo>
                  <a:cubicBezTo>
                    <a:pt x="64708" y="598446"/>
                    <a:pt x="83653" y="182677"/>
                    <a:pt x="1005" y="14223"/>
                  </a:cubicBezTo>
                  <a:cubicBezTo>
                    <a:pt x="-1126" y="9881"/>
                    <a:pt x="216" y="4513"/>
                    <a:pt x="4241" y="1750"/>
                  </a:cubicBezTo>
                  <a:cubicBezTo>
                    <a:pt x="8267" y="-1012"/>
                    <a:pt x="13714" y="-460"/>
                    <a:pt x="17030" y="3092"/>
                  </a:cubicBezTo>
                  <a:lnTo>
                    <a:pt x="523656" y="540663"/>
                  </a:lnTo>
                  <a:lnTo>
                    <a:pt x="659667" y="623075"/>
                  </a:lnTo>
                  <a:cubicBezTo>
                    <a:pt x="664009" y="625680"/>
                    <a:pt x="665666" y="631206"/>
                    <a:pt x="663456" y="635784"/>
                  </a:cubicBezTo>
                  <a:lnTo>
                    <a:pt x="579545" y="810001"/>
                  </a:lnTo>
                  <a:cubicBezTo>
                    <a:pt x="577887" y="813553"/>
                    <a:pt x="574335" y="815606"/>
                    <a:pt x="570625" y="815606"/>
                  </a:cubicBezTo>
                  <a:cubicBezTo>
                    <a:pt x="569441" y="815527"/>
                    <a:pt x="568177" y="815290"/>
                    <a:pt x="566993" y="814816"/>
                  </a:cubicBezTo>
                  <a:close/>
                  <a:moveTo>
                    <a:pt x="512289" y="556845"/>
                  </a:moveTo>
                  <a:cubicBezTo>
                    <a:pt x="511500" y="556372"/>
                    <a:pt x="510868" y="555819"/>
                    <a:pt x="510237" y="555188"/>
                  </a:cubicBezTo>
                  <a:lnTo>
                    <a:pt x="38185" y="54323"/>
                  </a:lnTo>
                  <a:cubicBezTo>
                    <a:pt x="96599" y="232724"/>
                    <a:pt x="86653" y="544294"/>
                    <a:pt x="84522" y="596630"/>
                  </a:cubicBezTo>
                  <a:lnTo>
                    <a:pt x="565888" y="793108"/>
                  </a:lnTo>
                  <a:lnTo>
                    <a:pt x="641827" y="635310"/>
                  </a:lnTo>
                  <a:lnTo>
                    <a:pt x="512289" y="556845"/>
                  </a:ln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93" name="任意多边形: 形状 592"/>
            <p:cNvSpPr/>
            <p:nvPr/>
          </p:nvSpPr>
          <p:spPr>
            <a:xfrm>
              <a:off x="1970805" y="4221878"/>
              <a:ext cx="643663" cy="245024"/>
            </a:xfrm>
            <a:custGeom>
              <a:gdLst>
                <a:gd fmla="*/ 643664 w 643663" name="connsiteX0"/>
                <a:gd fmla="*/ 137669 h 245024" name="connsiteY0"/>
                <a:gd fmla="*/ 643664 w 643663" name="connsiteX1"/>
                <a:gd fmla="*/ 84859 h 245024" name="connsiteY1"/>
                <a:gd fmla="*/ 342277 w 643663" name="connsiteX2"/>
                <a:gd fmla="*/ 0 h 245024" name="connsiteY2"/>
                <a:gd fmla="*/ 0 w 643663" name="connsiteX3"/>
                <a:gd fmla="*/ 129775 h 245024" name="connsiteY3"/>
                <a:gd fmla="*/ 317569 w 643663" name="connsiteX4"/>
                <a:gd fmla="*/ 245025 h 245024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45024" w="643663">
                  <a:moveTo>
                    <a:pt x="643664" y="137669"/>
                  </a:moveTo>
                  <a:lnTo>
                    <a:pt x="643664" y="84859"/>
                  </a:lnTo>
                  <a:lnTo>
                    <a:pt x="342277" y="0"/>
                  </a:lnTo>
                  <a:lnTo>
                    <a:pt x="0" y="129775"/>
                  </a:lnTo>
                  <a:lnTo>
                    <a:pt x="317569" y="245025"/>
                  </a:lnTo>
                  <a:close/>
                </a:path>
              </a:pathLst>
            </a:custGeom>
            <a:solidFill>
              <a:srgbClr val="FFFFFF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94" name="任意多边形: 形状 593"/>
            <p:cNvSpPr/>
            <p:nvPr/>
          </p:nvSpPr>
          <p:spPr>
            <a:xfrm>
              <a:off x="1960938" y="4211931"/>
              <a:ext cx="663398" cy="264775"/>
            </a:xfrm>
            <a:custGeom>
              <a:gdLst>
                <a:gd fmla="*/ 324121 w 663398" name="connsiteX0"/>
                <a:gd fmla="*/ 264208 h 264775" name="connsiteY0"/>
                <a:gd fmla="*/ 6473 w 663398" name="connsiteX1"/>
                <a:gd fmla="*/ 148958 h 264775" name="connsiteY1"/>
                <a:gd fmla="*/ 0 w 663398" name="connsiteX2"/>
                <a:gd fmla="*/ 139722 h 264775" name="connsiteY2"/>
                <a:gd fmla="*/ 6394 w 663398" name="connsiteX3"/>
                <a:gd fmla="*/ 130407 h 264775" name="connsiteY3"/>
                <a:gd fmla="*/ 348750 w 663398" name="connsiteX4"/>
                <a:gd fmla="*/ 632 h 264775" name="connsiteY4"/>
                <a:gd fmla="*/ 354907 w 663398" name="connsiteX5"/>
                <a:gd fmla="*/ 396 h 264775" name="connsiteY5"/>
                <a:gd fmla="*/ 656215 w 663398" name="connsiteX6"/>
                <a:gd fmla="*/ 85333 h 264775" name="connsiteY6"/>
                <a:gd fmla="*/ 663399 w 663398" name="connsiteX7"/>
                <a:gd fmla="*/ 94806 h 264775" name="connsiteY7"/>
                <a:gd fmla="*/ 663399 w 663398" name="connsiteX8"/>
                <a:gd fmla="*/ 147537 h 264775" name="connsiteY8"/>
                <a:gd fmla="*/ 656610 w 663398" name="connsiteX9"/>
                <a:gd fmla="*/ 156930 h 264775" name="connsiteY9"/>
                <a:gd fmla="*/ 330594 w 663398" name="connsiteX10"/>
                <a:gd fmla="*/ 264287 h 264775" name="connsiteY10"/>
                <a:gd fmla="*/ 327516 w 663398" name="connsiteX11"/>
                <a:gd fmla="*/ 264760 h 264775" name="connsiteY11"/>
                <a:gd fmla="*/ 324121 w 663398" name="connsiteX12"/>
                <a:gd fmla="*/ 264208 h 264775" name="connsiteY12"/>
                <a:gd fmla="*/ 643664 w 663398" name="connsiteX13"/>
                <a:gd fmla="*/ 102305 h 264775" name="connsiteY13"/>
                <a:gd fmla="*/ 352618 w 663398" name="connsiteX14"/>
                <a:gd fmla="*/ 20288 h 264775" name="connsiteY14"/>
                <a:gd fmla="*/ 38206 w 663398" name="connsiteX15"/>
                <a:gd fmla="*/ 139485 h 264775" name="connsiteY15"/>
                <a:gd fmla="*/ 327594 w 663398" name="connsiteX16"/>
                <a:gd fmla="*/ 244473 h 264775" name="connsiteY16"/>
                <a:gd fmla="*/ 643585 w 663398" name="connsiteX17"/>
                <a:gd fmla="*/ 140432 h 264775" name="connsiteY17"/>
                <a:gd fmla="*/ 643585 w 663398" name="connsiteX18"/>
                <a:gd fmla="*/ 102305 h 264775" name="connsiteY1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b="b" l="l" r="r" t="t"/>
              <a:pathLst>
                <a:path h="264775" w="663398">
                  <a:moveTo>
                    <a:pt x="324121" y="264208"/>
                  </a:moveTo>
                  <a:lnTo>
                    <a:pt x="6473" y="148958"/>
                  </a:lnTo>
                  <a:cubicBezTo>
                    <a:pt x="2605" y="147537"/>
                    <a:pt x="0" y="143906"/>
                    <a:pt x="0" y="139722"/>
                  </a:cubicBezTo>
                  <a:cubicBezTo>
                    <a:pt x="0" y="135617"/>
                    <a:pt x="2526" y="131907"/>
                    <a:pt x="6394" y="130407"/>
                  </a:cubicBezTo>
                  <a:lnTo>
                    <a:pt x="348750" y="632"/>
                  </a:lnTo>
                  <a:cubicBezTo>
                    <a:pt x="350723" y="-78"/>
                    <a:pt x="352934" y="-236"/>
                    <a:pt x="354907" y="396"/>
                  </a:cubicBezTo>
                  <a:lnTo>
                    <a:pt x="656215" y="85333"/>
                  </a:lnTo>
                  <a:cubicBezTo>
                    <a:pt x="660478" y="86517"/>
                    <a:pt x="663399" y="90385"/>
                    <a:pt x="663399" y="94806"/>
                  </a:cubicBezTo>
                  <a:lnTo>
                    <a:pt x="663399" y="147537"/>
                  </a:lnTo>
                  <a:cubicBezTo>
                    <a:pt x="663399" y="151800"/>
                    <a:pt x="660636" y="155588"/>
                    <a:pt x="656610" y="156930"/>
                  </a:cubicBezTo>
                  <a:lnTo>
                    <a:pt x="330594" y="264287"/>
                  </a:lnTo>
                  <a:cubicBezTo>
                    <a:pt x="329568" y="264603"/>
                    <a:pt x="328542" y="264760"/>
                    <a:pt x="327516" y="264760"/>
                  </a:cubicBezTo>
                  <a:cubicBezTo>
                    <a:pt x="326331" y="264839"/>
                    <a:pt x="325226" y="264603"/>
                    <a:pt x="324121" y="264208"/>
                  </a:cubicBezTo>
                  <a:close/>
                  <a:moveTo>
                    <a:pt x="643664" y="102305"/>
                  </a:moveTo>
                  <a:lnTo>
                    <a:pt x="352618" y="20288"/>
                  </a:lnTo>
                  <a:lnTo>
                    <a:pt x="38206" y="139485"/>
                  </a:lnTo>
                  <a:lnTo>
                    <a:pt x="327594" y="244473"/>
                  </a:lnTo>
                  <a:lnTo>
                    <a:pt x="643585" y="140432"/>
                  </a:lnTo>
                  <a:lnTo>
                    <a:pt x="643585" y="102305"/>
                  </a:ln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95" name="任意多边形: 形状 594"/>
            <p:cNvSpPr/>
            <p:nvPr/>
          </p:nvSpPr>
          <p:spPr>
            <a:xfrm>
              <a:off x="1970805" y="4169068"/>
              <a:ext cx="643663" cy="245024"/>
            </a:xfrm>
            <a:custGeom>
              <a:gdLst>
                <a:gd fmla="*/ 643664 w 643663" name="connsiteX0"/>
                <a:gd fmla="*/ 137669 h 245024" name="connsiteY0"/>
                <a:gd fmla="*/ 342277 w 643663" name="connsiteX1"/>
                <a:gd fmla="*/ 0 h 245024" name="connsiteY1"/>
                <a:gd fmla="*/ 0 w 643663" name="connsiteX2"/>
                <a:gd fmla="*/ 129775 h 245024" name="connsiteY2"/>
                <a:gd fmla="*/ 317569 w 643663" name="connsiteX3"/>
                <a:gd fmla="*/ 245025 h 245024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245024" w="643663">
                  <a:moveTo>
                    <a:pt x="643664" y="137669"/>
                  </a:moveTo>
                  <a:lnTo>
                    <a:pt x="342277" y="0"/>
                  </a:lnTo>
                  <a:lnTo>
                    <a:pt x="0" y="129775"/>
                  </a:lnTo>
                  <a:lnTo>
                    <a:pt x="317569" y="245025"/>
                  </a:lnTo>
                  <a:close/>
                </a:path>
              </a:pathLst>
            </a:custGeom>
            <a:solidFill>
              <a:srgbClr val="FFFFFF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96" name="任意多边形: 形状 595"/>
            <p:cNvSpPr/>
            <p:nvPr/>
          </p:nvSpPr>
          <p:spPr>
            <a:xfrm>
              <a:off x="1960938" y="4159176"/>
              <a:ext cx="663415" cy="264783"/>
            </a:xfrm>
            <a:custGeom>
              <a:gdLst>
                <a:gd fmla="*/ 324121 w 663415" name="connsiteX0"/>
                <a:gd fmla="*/ 264231 h 264783" name="connsiteY0"/>
                <a:gd fmla="*/ 6473 w 663415" name="connsiteX1"/>
                <a:gd fmla="*/ 148981 h 264783" name="connsiteY1"/>
                <a:gd fmla="*/ 0 w 663415" name="connsiteX2"/>
                <a:gd fmla="*/ 139745 h 264783" name="connsiteY2"/>
                <a:gd fmla="*/ 6394 w 663415" name="connsiteX3"/>
                <a:gd fmla="*/ 130431 h 264783" name="connsiteY3"/>
                <a:gd fmla="*/ 348750 w 663415" name="connsiteX4"/>
                <a:gd fmla="*/ 656 h 264783" name="connsiteY4"/>
                <a:gd fmla="*/ 356328 w 663415" name="connsiteX5"/>
                <a:gd fmla="*/ 893 h 264783" name="connsiteY5"/>
                <a:gd fmla="*/ 657636 w 663415" name="connsiteX6"/>
                <a:gd fmla="*/ 138561 h 264783" name="connsiteY6"/>
                <a:gd fmla="*/ 663399 w 663415" name="connsiteX7"/>
                <a:gd fmla="*/ 148113 h 264783" name="connsiteY7"/>
                <a:gd fmla="*/ 656610 w 663415" name="connsiteX8"/>
                <a:gd fmla="*/ 156954 h 264783" name="connsiteY8"/>
                <a:gd fmla="*/ 330594 w 663415" name="connsiteX9"/>
                <a:gd fmla="*/ 264310 h 264783" name="connsiteY9"/>
                <a:gd fmla="*/ 327516 w 663415" name="connsiteX10"/>
                <a:gd fmla="*/ 264784 h 264783" name="connsiteY10"/>
                <a:gd fmla="*/ 324121 w 663415" name="connsiteX11"/>
                <a:gd fmla="*/ 264231 h 264783" name="connsiteY11"/>
                <a:gd fmla="*/ 351829 w 663415" name="connsiteX12"/>
                <a:gd fmla="*/ 20627 h 264783" name="connsiteY12"/>
                <a:gd fmla="*/ 38206 w 663415" name="connsiteX13"/>
                <a:gd fmla="*/ 139509 h 264783" name="connsiteY13"/>
                <a:gd fmla="*/ 327594 w 663415" name="connsiteX14"/>
                <a:gd fmla="*/ 244497 h 264783" name="connsiteY14"/>
                <a:gd fmla="*/ 626455 w 663415" name="connsiteX15"/>
                <a:gd fmla="*/ 146139 h 264783" name="connsiteY15"/>
                <a:gd fmla="*/ 351829 w 663415" name="connsiteX16"/>
                <a:gd fmla="*/ 20627 h 264783" name="connsiteY1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b="b" l="l" r="r" t="t"/>
              <a:pathLst>
                <a:path h="264783" w="663415">
                  <a:moveTo>
                    <a:pt x="324121" y="264231"/>
                  </a:moveTo>
                  <a:lnTo>
                    <a:pt x="6473" y="148981"/>
                  </a:lnTo>
                  <a:cubicBezTo>
                    <a:pt x="2605" y="147560"/>
                    <a:pt x="0" y="143929"/>
                    <a:pt x="0" y="139745"/>
                  </a:cubicBezTo>
                  <a:cubicBezTo>
                    <a:pt x="0" y="135641"/>
                    <a:pt x="2526" y="131930"/>
                    <a:pt x="6394" y="130431"/>
                  </a:cubicBezTo>
                  <a:lnTo>
                    <a:pt x="348750" y="656"/>
                  </a:lnTo>
                  <a:cubicBezTo>
                    <a:pt x="351197" y="-291"/>
                    <a:pt x="353960" y="-212"/>
                    <a:pt x="356328" y="893"/>
                  </a:cubicBezTo>
                  <a:lnTo>
                    <a:pt x="657636" y="138561"/>
                  </a:lnTo>
                  <a:cubicBezTo>
                    <a:pt x="661346" y="140219"/>
                    <a:pt x="663635" y="144008"/>
                    <a:pt x="663399" y="148113"/>
                  </a:cubicBezTo>
                  <a:cubicBezTo>
                    <a:pt x="663162" y="152139"/>
                    <a:pt x="660478" y="155691"/>
                    <a:pt x="656610" y="156954"/>
                  </a:cubicBezTo>
                  <a:lnTo>
                    <a:pt x="330594" y="264310"/>
                  </a:lnTo>
                  <a:cubicBezTo>
                    <a:pt x="329568" y="264626"/>
                    <a:pt x="328542" y="264784"/>
                    <a:pt x="327516" y="264784"/>
                  </a:cubicBezTo>
                  <a:cubicBezTo>
                    <a:pt x="326331" y="264784"/>
                    <a:pt x="325226" y="264626"/>
                    <a:pt x="324121" y="264231"/>
                  </a:cubicBezTo>
                  <a:close/>
                  <a:moveTo>
                    <a:pt x="351829" y="20627"/>
                  </a:moveTo>
                  <a:lnTo>
                    <a:pt x="38206" y="139509"/>
                  </a:lnTo>
                  <a:lnTo>
                    <a:pt x="327594" y="244497"/>
                  </a:lnTo>
                  <a:lnTo>
                    <a:pt x="626455" y="146139"/>
                  </a:lnTo>
                  <a:lnTo>
                    <a:pt x="351829" y="20627"/>
                  </a:ln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97" name="任意多边形: 形状 596"/>
            <p:cNvSpPr/>
            <p:nvPr/>
          </p:nvSpPr>
          <p:spPr>
            <a:xfrm>
              <a:off x="1881737" y="3313616"/>
              <a:ext cx="923289" cy="1066074"/>
            </a:xfrm>
            <a:custGeom>
              <a:gdLst>
                <a:gd fmla="*/ 26 w 923289" name="connsiteX0"/>
                <a:gd fmla="*/ 1020355 h 1066074" name="connsiteY0"/>
                <a:gd fmla="*/ 62939 w 923289" name="connsiteX1"/>
                <a:gd fmla="*/ 1065823 h 1066074" name="connsiteY1"/>
                <a:gd fmla="*/ 849719 w 923289" name="connsiteX2"/>
                <a:gd fmla="*/ 757490 h 1066074" name="connsiteY2"/>
                <a:gd fmla="*/ 860612 w 923289" name="connsiteX3"/>
                <a:gd fmla="*/ 738860 h 1066074" name="connsiteY3"/>
                <a:gd fmla="*/ 923289 w 923289" name="connsiteX4"/>
                <a:gd fmla="*/ 33388 h 1066074" name="connsiteY4"/>
                <a:gd fmla="*/ 849719 w 923289" name="connsiteX5"/>
                <a:gd fmla="*/ 707 h 1066074" name="connsiteY5"/>
                <a:gd fmla="*/ 10919 w 923289" name="connsiteX6"/>
                <a:gd fmla="*/ 272808 h 1066074" name="connsiteY6"/>
                <a:gd fmla="*/ 26 w 923289" name="connsiteX7"/>
                <a:gd fmla="*/ 291437 h 1066074" name="connsiteY7"/>
                <a:gd fmla="*/ 26 w 923289" name="connsiteX8"/>
                <a:gd fmla="*/ 1020355 h 1066074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1066074" w="923289">
                  <a:moveTo>
                    <a:pt x="26" y="1020355"/>
                  </a:moveTo>
                  <a:cubicBezTo>
                    <a:pt x="-1395" y="1038827"/>
                    <a:pt x="56940" y="1069139"/>
                    <a:pt x="62939" y="1065823"/>
                  </a:cubicBezTo>
                  <a:lnTo>
                    <a:pt x="849719" y="757490"/>
                  </a:lnTo>
                  <a:cubicBezTo>
                    <a:pt x="855718" y="754096"/>
                    <a:pt x="860612" y="745728"/>
                    <a:pt x="860612" y="738860"/>
                  </a:cubicBezTo>
                  <a:lnTo>
                    <a:pt x="923289" y="33388"/>
                  </a:lnTo>
                  <a:cubicBezTo>
                    <a:pt x="923289" y="33388"/>
                    <a:pt x="873953" y="-5687"/>
                    <a:pt x="849719" y="707"/>
                  </a:cubicBezTo>
                  <a:lnTo>
                    <a:pt x="10919" y="272808"/>
                  </a:lnTo>
                  <a:cubicBezTo>
                    <a:pt x="4920" y="276202"/>
                    <a:pt x="26" y="284570"/>
                    <a:pt x="26" y="291437"/>
                  </a:cubicBezTo>
                  <a:lnTo>
                    <a:pt x="26" y="1020355"/>
                  </a:lnTo>
                  <a:close/>
                </a:path>
              </a:pathLst>
            </a:custGeom>
            <a:solidFill>
              <a:srgbClr val="FFFFFF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98" name="任意多边形: 形状 597"/>
            <p:cNvSpPr/>
            <p:nvPr/>
          </p:nvSpPr>
          <p:spPr>
            <a:xfrm>
              <a:off x="1871912" y="3303745"/>
              <a:ext cx="943182" cy="1085877"/>
            </a:xfrm>
            <a:custGeom>
              <a:gdLst>
                <a:gd fmla="*/ 9613 w 943182" name="connsiteX0"/>
                <a:gd fmla="*/ 1050828 h 1085877" name="connsiteY0"/>
                <a:gd fmla="*/ 62 w 943182" name="connsiteX1"/>
                <a:gd fmla="*/ 1030225 h 1085877" name="connsiteY1"/>
                <a:gd fmla="*/ 62 w 943182" name="connsiteX2"/>
                <a:gd fmla="*/ 301308 h 1085877" name="connsiteY2"/>
                <a:gd fmla="*/ 16007 w 943182" name="connsiteX3"/>
                <a:gd fmla="*/ 274074 h 1085877" name="connsiteY3"/>
                <a:gd fmla="*/ 17823 w 943182" name="connsiteX4"/>
                <a:gd fmla="*/ 273285 h 1085877" name="connsiteY4"/>
                <a:gd fmla="*/ 857175 w 943182" name="connsiteX5"/>
                <a:gd fmla="*/ 1026 h 1085877" name="connsiteY5"/>
                <a:gd fmla="*/ 865621 w 943182" name="connsiteX6"/>
                <a:gd fmla="*/ 0 h 1085877" name="connsiteY6"/>
                <a:gd fmla="*/ 939429 w 943182" name="connsiteX7"/>
                <a:gd fmla="*/ 35522 h 1085877" name="connsiteY7"/>
                <a:gd fmla="*/ 943139 w 943182" name="connsiteX8"/>
                <a:gd fmla="*/ 44127 h 1085877" name="connsiteY8"/>
                <a:gd fmla="*/ 880462 w 943182" name="connsiteX9"/>
                <a:gd fmla="*/ 749284 h 1085877" name="connsiteY9"/>
                <a:gd fmla="*/ 864516 w 943182" name="connsiteX10"/>
                <a:gd fmla="*/ 776044 h 1085877" name="connsiteY10"/>
                <a:gd fmla="*/ 863332 w 943182" name="connsiteX11"/>
                <a:gd fmla="*/ 776596 h 1085877" name="connsiteY11"/>
                <a:gd fmla="*/ 76948 w 943182" name="connsiteX12"/>
                <a:gd fmla="*/ 1084851 h 1085877" name="connsiteY12"/>
                <a:gd fmla="*/ 71659 w 943182" name="connsiteX13"/>
                <a:gd fmla="*/ 1085877 h 1085877" name="connsiteY13"/>
                <a:gd fmla="*/ 9613 w 943182" name="connsiteX14"/>
                <a:gd fmla="*/ 1050828 h 1085877" name="connsiteY14"/>
                <a:gd fmla="*/ 860648 w 943182" name="connsiteX15"/>
                <a:gd fmla="*/ 748731 h 1085877" name="connsiteY15"/>
                <a:gd fmla="*/ 860648 w 943182" name="connsiteX16"/>
                <a:gd fmla="*/ 747863 h 1085877" name="connsiteY16"/>
                <a:gd fmla="*/ 922852 w 943182" name="connsiteX17"/>
                <a:gd fmla="*/ 47758 h 1085877" name="connsiteY17"/>
                <a:gd fmla="*/ 865464 w 943182" name="connsiteX18"/>
                <a:gd fmla="*/ 19735 h 1085877" name="connsiteY18"/>
                <a:gd fmla="*/ 862543 w 943182" name="connsiteX19"/>
                <a:gd fmla="*/ 19971 h 1085877" name="connsiteY19"/>
                <a:gd fmla="*/ 25006 w 943182" name="connsiteX20"/>
                <a:gd fmla="*/ 291678 h 1085877" name="connsiteY20"/>
                <a:gd fmla="*/ 19717 w 943182" name="connsiteX21"/>
                <a:gd fmla="*/ 301308 h 1085877" name="connsiteY21"/>
                <a:gd fmla="*/ 19717 w 943182" name="connsiteX22"/>
                <a:gd fmla="*/ 1030857 h 1085877" name="connsiteY22"/>
                <a:gd fmla="*/ 70633 w 943182" name="connsiteX23"/>
                <a:gd fmla="*/ 1065906 h 1085877" name="connsiteY23"/>
                <a:gd fmla="*/ 855123 w 943182" name="connsiteX24"/>
                <a:gd fmla="*/ 758440 h 1085877" name="connsiteY24"/>
                <a:gd fmla="*/ 860648 w 943182" name="connsiteX25"/>
                <a:gd fmla="*/ 748731 h 1085877" name="connsiteY2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b="b" l="l" r="r" t="t"/>
              <a:pathLst>
                <a:path h="1085877" w="943182">
                  <a:moveTo>
                    <a:pt x="9613" y="1050828"/>
                  </a:moveTo>
                  <a:cubicBezTo>
                    <a:pt x="2667" y="1043329"/>
                    <a:pt x="-491" y="1036383"/>
                    <a:pt x="62" y="1030225"/>
                  </a:cubicBezTo>
                  <a:lnTo>
                    <a:pt x="62" y="301308"/>
                  </a:lnTo>
                  <a:cubicBezTo>
                    <a:pt x="62" y="290888"/>
                    <a:pt x="6929" y="279205"/>
                    <a:pt x="16007" y="274074"/>
                  </a:cubicBezTo>
                  <a:cubicBezTo>
                    <a:pt x="16560" y="273758"/>
                    <a:pt x="17191" y="273443"/>
                    <a:pt x="17823" y="273285"/>
                  </a:cubicBezTo>
                  <a:lnTo>
                    <a:pt x="857175" y="1026"/>
                  </a:lnTo>
                  <a:cubicBezTo>
                    <a:pt x="859780" y="316"/>
                    <a:pt x="862622" y="0"/>
                    <a:pt x="865621" y="0"/>
                  </a:cubicBezTo>
                  <a:cubicBezTo>
                    <a:pt x="893803" y="0"/>
                    <a:pt x="934850" y="31891"/>
                    <a:pt x="939429" y="35522"/>
                  </a:cubicBezTo>
                  <a:cubicBezTo>
                    <a:pt x="942034" y="37575"/>
                    <a:pt x="943455" y="40811"/>
                    <a:pt x="943139" y="44127"/>
                  </a:cubicBezTo>
                  <a:lnTo>
                    <a:pt x="880462" y="749284"/>
                  </a:lnTo>
                  <a:cubicBezTo>
                    <a:pt x="880225" y="759624"/>
                    <a:pt x="873436" y="770992"/>
                    <a:pt x="864516" y="776044"/>
                  </a:cubicBezTo>
                  <a:cubicBezTo>
                    <a:pt x="864122" y="776281"/>
                    <a:pt x="863727" y="776438"/>
                    <a:pt x="863332" y="776596"/>
                  </a:cubicBezTo>
                  <a:lnTo>
                    <a:pt x="76948" y="1084851"/>
                  </a:lnTo>
                  <a:cubicBezTo>
                    <a:pt x="75369" y="1085561"/>
                    <a:pt x="73632" y="1085877"/>
                    <a:pt x="71659" y="1085877"/>
                  </a:cubicBezTo>
                  <a:cubicBezTo>
                    <a:pt x="59581" y="1085798"/>
                    <a:pt x="24927" y="1067406"/>
                    <a:pt x="9613" y="1050828"/>
                  </a:cubicBezTo>
                  <a:close/>
                  <a:moveTo>
                    <a:pt x="860648" y="748731"/>
                  </a:moveTo>
                  <a:cubicBezTo>
                    <a:pt x="860648" y="748415"/>
                    <a:pt x="860648" y="748179"/>
                    <a:pt x="860648" y="747863"/>
                  </a:cubicBezTo>
                  <a:lnTo>
                    <a:pt x="922852" y="47758"/>
                  </a:lnTo>
                  <a:cubicBezTo>
                    <a:pt x="906748" y="35759"/>
                    <a:pt x="880225" y="19735"/>
                    <a:pt x="865464" y="19735"/>
                  </a:cubicBezTo>
                  <a:cubicBezTo>
                    <a:pt x="864201" y="19735"/>
                    <a:pt x="863016" y="19892"/>
                    <a:pt x="862543" y="19971"/>
                  </a:cubicBezTo>
                  <a:lnTo>
                    <a:pt x="25006" y="291678"/>
                  </a:lnTo>
                  <a:cubicBezTo>
                    <a:pt x="22322" y="293651"/>
                    <a:pt x="19717" y="298229"/>
                    <a:pt x="19717" y="301308"/>
                  </a:cubicBezTo>
                  <a:lnTo>
                    <a:pt x="19717" y="1030857"/>
                  </a:lnTo>
                  <a:cubicBezTo>
                    <a:pt x="20507" y="1040330"/>
                    <a:pt x="58634" y="1063616"/>
                    <a:pt x="70633" y="1065906"/>
                  </a:cubicBezTo>
                  <a:lnTo>
                    <a:pt x="855123" y="758440"/>
                  </a:lnTo>
                  <a:cubicBezTo>
                    <a:pt x="857964" y="756625"/>
                    <a:pt x="860648" y="751889"/>
                    <a:pt x="860648" y="748731"/>
                  </a:cubicBez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99" name="任意多边形: 形状 598"/>
            <p:cNvSpPr/>
            <p:nvPr/>
          </p:nvSpPr>
          <p:spPr>
            <a:xfrm>
              <a:off x="1944755" y="3350435"/>
              <a:ext cx="860586" cy="1029001"/>
            </a:xfrm>
            <a:custGeom>
              <a:gdLst>
                <a:gd fmla="*/ 0 w 860586" name="connsiteX0"/>
                <a:gd fmla="*/ 1021189 h 1029001" name="connsiteY0"/>
                <a:gd fmla="*/ 10894 w 860586" name="connsiteX1"/>
                <a:gd fmla="*/ 1027583 h 1029001" name="connsiteY1"/>
                <a:gd fmla="*/ 849693 w 860586" name="connsiteX2"/>
                <a:gd fmla="*/ 758245 h 1029001" name="connsiteY2"/>
                <a:gd fmla="*/ 860587 w 860586" name="connsiteX3"/>
                <a:gd fmla="*/ 739616 h 1029001" name="connsiteY3"/>
                <a:gd fmla="*/ 860587 w 860586" name="connsiteX4"/>
                <a:gd fmla="*/ 7778 h 1029001" name="connsiteY4"/>
                <a:gd fmla="*/ 849693 w 860586" name="connsiteX5"/>
                <a:gd fmla="*/ 1384 h 1029001" name="connsiteY5"/>
                <a:gd fmla="*/ 10894 w 860586" name="connsiteX6"/>
                <a:gd fmla="*/ 273485 h 1029001" name="connsiteY6"/>
                <a:gd fmla="*/ 0 w 860586" name="connsiteX7"/>
                <a:gd fmla="*/ 292114 h 1029001" name="connsiteY7"/>
                <a:gd fmla="*/ 0 w 860586" name="connsiteX8"/>
                <a:gd fmla="*/ 1021189 h 1029001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1029001" w="860586">
                  <a:moveTo>
                    <a:pt x="0" y="1021189"/>
                  </a:moveTo>
                  <a:cubicBezTo>
                    <a:pt x="0" y="1028057"/>
                    <a:pt x="4894" y="1030978"/>
                    <a:pt x="10894" y="1027583"/>
                  </a:cubicBezTo>
                  <a:lnTo>
                    <a:pt x="849693" y="758245"/>
                  </a:lnTo>
                  <a:cubicBezTo>
                    <a:pt x="855692" y="754851"/>
                    <a:pt x="860587" y="746483"/>
                    <a:pt x="860587" y="739616"/>
                  </a:cubicBezTo>
                  <a:lnTo>
                    <a:pt x="860587" y="7778"/>
                  </a:lnTo>
                  <a:cubicBezTo>
                    <a:pt x="860587" y="910"/>
                    <a:pt x="855692" y="-1932"/>
                    <a:pt x="849693" y="1384"/>
                  </a:cubicBezTo>
                  <a:lnTo>
                    <a:pt x="10894" y="273485"/>
                  </a:lnTo>
                  <a:cubicBezTo>
                    <a:pt x="4894" y="276879"/>
                    <a:pt x="0" y="285246"/>
                    <a:pt x="0" y="292114"/>
                  </a:cubicBezTo>
                  <a:lnTo>
                    <a:pt x="0" y="1021189"/>
                  </a:ln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00" name="任意多边形: 形状 599"/>
            <p:cNvSpPr/>
            <p:nvPr/>
          </p:nvSpPr>
          <p:spPr>
            <a:xfrm>
              <a:off x="1886893" y="3591633"/>
              <a:ext cx="62045" cy="38916"/>
            </a:xfrm>
            <a:custGeom>
              <a:gdLst>
                <a:gd fmla="*/ 62046 w 62045" name="connsiteX0"/>
                <a:gd fmla="*/ 38917 h 38916" name="connsiteY0"/>
                <a:gd fmla="*/ 0 w 62045" name="connsiteX1"/>
                <a:gd fmla="*/ 0 h 38916" name="connsiteY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b="b" l="l" r="r" t="t"/>
              <a:pathLst>
                <a:path h="38916" w="62044">
                  <a:moveTo>
                    <a:pt x="62046" y="38917"/>
                  </a:moveTo>
                  <a:lnTo>
                    <a:pt x="0" y="0"/>
                  </a:lnTo>
                </a:path>
              </a:pathLst>
            </a:custGeom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01" name="任意多边形: 形状 600"/>
            <p:cNvSpPr/>
            <p:nvPr/>
          </p:nvSpPr>
          <p:spPr>
            <a:xfrm>
              <a:off x="1877083" y="3581744"/>
              <a:ext cx="81745" cy="58673"/>
            </a:xfrm>
            <a:custGeom>
              <a:gdLst>
                <a:gd fmla="*/ 71856 w 81745" name="connsiteX0"/>
                <a:gd fmla="*/ 58674 h 58673" name="connsiteY0"/>
                <a:gd fmla="*/ 80224 w 81745" name="connsiteX1"/>
                <a:gd fmla="*/ 54016 h 58673" name="connsiteY1"/>
                <a:gd fmla="*/ 77145 w 81745" name="connsiteX2"/>
                <a:gd fmla="*/ 40439 h 58673" name="connsiteY2"/>
                <a:gd fmla="*/ 15100 w 81745" name="connsiteX3"/>
                <a:gd fmla="*/ 1522 h 58673" name="connsiteY3"/>
                <a:gd fmla="*/ 1522 w 81745" name="connsiteX4"/>
                <a:gd fmla="*/ 4601 h 58673" name="connsiteY4"/>
                <a:gd fmla="*/ 4601 w 81745" name="connsiteX5"/>
                <a:gd fmla="*/ 18178 h 58673" name="connsiteY5"/>
                <a:gd fmla="*/ 66646 w 81745" name="connsiteX6"/>
                <a:gd fmla="*/ 57095 h 58673" name="connsiteY6"/>
                <a:gd fmla="*/ 71856 w 81745" name="connsiteX7"/>
                <a:gd fmla="*/ 58674 h 58673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58673" w="81745">
                  <a:moveTo>
                    <a:pt x="71856" y="58674"/>
                  </a:moveTo>
                  <a:cubicBezTo>
                    <a:pt x="75172" y="58674"/>
                    <a:pt x="78329" y="57016"/>
                    <a:pt x="80224" y="54016"/>
                  </a:cubicBezTo>
                  <a:cubicBezTo>
                    <a:pt x="83144" y="49359"/>
                    <a:pt x="81723" y="43281"/>
                    <a:pt x="77145" y="40439"/>
                  </a:cubicBezTo>
                  <a:lnTo>
                    <a:pt x="15100" y="1522"/>
                  </a:lnTo>
                  <a:cubicBezTo>
                    <a:pt x="10521" y="-1399"/>
                    <a:pt x="4364" y="22"/>
                    <a:pt x="1522" y="4601"/>
                  </a:cubicBezTo>
                  <a:cubicBezTo>
                    <a:pt x="-1399" y="9179"/>
                    <a:pt x="22" y="15336"/>
                    <a:pt x="4601" y="18178"/>
                  </a:cubicBezTo>
                  <a:lnTo>
                    <a:pt x="66646" y="57095"/>
                  </a:lnTo>
                  <a:cubicBezTo>
                    <a:pt x="68225" y="58200"/>
                    <a:pt x="70041" y="58674"/>
                    <a:pt x="71856" y="58674"/>
                  </a:cubicBez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02" name="任意多边形: 形状 601"/>
            <p:cNvSpPr/>
            <p:nvPr/>
          </p:nvSpPr>
          <p:spPr>
            <a:xfrm>
              <a:off x="2343473" y="3960749"/>
              <a:ext cx="175243" cy="485471"/>
            </a:xfrm>
            <a:custGeom>
              <a:gdLst>
                <a:gd fmla="*/ 169007 w 175243" name="connsiteX0"/>
                <a:gd fmla="*/ 0 h 485471" name="connsiteY0"/>
                <a:gd fmla="*/ 175243 w 175243" name="connsiteX1"/>
                <a:gd fmla="*/ 431714 h 485471" name="connsiteY1"/>
                <a:gd fmla="*/ 0 w 175243" name="connsiteX2"/>
                <a:gd fmla="*/ 485471 h 485471" name="connsiteY2"/>
                <a:gd fmla="*/ 0 w 175243" name="connsiteX3"/>
                <a:gd fmla="*/ 42864 h 485471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485471" w="175243">
                  <a:moveTo>
                    <a:pt x="169007" y="0"/>
                  </a:moveTo>
                  <a:lnTo>
                    <a:pt x="175243" y="431714"/>
                  </a:lnTo>
                  <a:lnTo>
                    <a:pt x="0" y="485471"/>
                  </a:lnTo>
                  <a:lnTo>
                    <a:pt x="0" y="42864"/>
                  </a:lnTo>
                  <a:close/>
                </a:path>
              </a:pathLst>
            </a:custGeom>
            <a:solidFill>
              <a:srgbClr val="FFFFFF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03" name="任意多边形: 形状 602"/>
            <p:cNvSpPr/>
            <p:nvPr/>
          </p:nvSpPr>
          <p:spPr>
            <a:xfrm>
              <a:off x="2333527" y="3950913"/>
              <a:ext cx="194979" cy="505102"/>
            </a:xfrm>
            <a:custGeom>
              <a:gdLst>
                <a:gd fmla="*/ 4026 w 194979" name="connsiteX0"/>
                <a:gd fmla="*/ 503202 h 505102" name="connsiteY0"/>
                <a:gd fmla="*/ 0 w 194979" name="connsiteX1"/>
                <a:gd fmla="*/ 495308 h 505102" name="connsiteY1"/>
                <a:gd fmla="*/ 0 w 194979" name="connsiteX2"/>
                <a:gd fmla="*/ 52700 h 505102" name="connsiteY2"/>
                <a:gd fmla="*/ 7420 w 194979" name="connsiteX3"/>
                <a:gd fmla="*/ 43149 h 505102" name="connsiteY3"/>
                <a:gd fmla="*/ 176506 w 194979" name="connsiteX4"/>
                <a:gd fmla="*/ 285 h 505102" name="connsiteY4"/>
                <a:gd fmla="*/ 184953 w 194979" name="connsiteX5"/>
                <a:gd fmla="*/ 2022 h 505102" name="connsiteY5"/>
                <a:gd fmla="*/ 188821 w 194979" name="connsiteX6"/>
                <a:gd fmla="*/ 9679 h 505102" name="connsiteY6"/>
                <a:gd fmla="*/ 194978 w 194979" name="connsiteX7"/>
                <a:gd fmla="*/ 441472 h 505102" name="connsiteY7"/>
                <a:gd fmla="*/ 188031 w 194979" name="connsiteX8"/>
                <a:gd fmla="*/ 451024 h 505102" name="connsiteY8"/>
                <a:gd fmla="*/ 12788 w 194979" name="connsiteX9"/>
                <a:gd fmla="*/ 504702 h 505102" name="connsiteY9"/>
                <a:gd fmla="*/ 9867 w 194979" name="connsiteX10"/>
                <a:gd fmla="*/ 505096 h 505102" name="connsiteY10"/>
                <a:gd fmla="*/ 4026 w 194979" name="connsiteX11"/>
                <a:gd fmla="*/ 503202 h 505102" name="connsiteY11"/>
                <a:gd fmla="*/ 169244 w 194979" name="connsiteX12"/>
                <a:gd fmla="*/ 22467 h 505102" name="connsiteY12"/>
                <a:gd fmla="*/ 19735 w 194979" name="connsiteX13"/>
                <a:gd fmla="*/ 60436 h 505102" name="connsiteY13"/>
                <a:gd fmla="*/ 19735 w 194979" name="connsiteX14"/>
                <a:gd fmla="*/ 481968 h 505102" name="connsiteY14"/>
                <a:gd fmla="*/ 175164 w 194979" name="connsiteX15"/>
                <a:gd fmla="*/ 434367 h 505102" name="connsiteY15"/>
                <a:gd fmla="*/ 169244 w 194979" name="connsiteX16"/>
                <a:gd fmla="*/ 22467 h 505102" name="connsiteY1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b="b" l="l" r="r" t="t"/>
              <a:pathLst>
                <a:path h="505102" w="194979">
                  <a:moveTo>
                    <a:pt x="4026" y="503202"/>
                  </a:moveTo>
                  <a:cubicBezTo>
                    <a:pt x="1500" y="501307"/>
                    <a:pt x="0" y="498387"/>
                    <a:pt x="0" y="495308"/>
                  </a:cubicBezTo>
                  <a:lnTo>
                    <a:pt x="0" y="52700"/>
                  </a:lnTo>
                  <a:cubicBezTo>
                    <a:pt x="0" y="48201"/>
                    <a:pt x="3079" y="44254"/>
                    <a:pt x="7420" y="43149"/>
                  </a:cubicBezTo>
                  <a:lnTo>
                    <a:pt x="176506" y="285"/>
                  </a:lnTo>
                  <a:cubicBezTo>
                    <a:pt x="179427" y="-425"/>
                    <a:pt x="182506" y="206"/>
                    <a:pt x="184953" y="2022"/>
                  </a:cubicBezTo>
                  <a:cubicBezTo>
                    <a:pt x="187400" y="3837"/>
                    <a:pt x="188742" y="6679"/>
                    <a:pt x="188821" y="9679"/>
                  </a:cubicBezTo>
                  <a:lnTo>
                    <a:pt x="194978" y="441472"/>
                  </a:lnTo>
                  <a:cubicBezTo>
                    <a:pt x="195057" y="445893"/>
                    <a:pt x="192215" y="449761"/>
                    <a:pt x="188031" y="451024"/>
                  </a:cubicBezTo>
                  <a:lnTo>
                    <a:pt x="12788" y="504702"/>
                  </a:lnTo>
                  <a:cubicBezTo>
                    <a:pt x="11841" y="505017"/>
                    <a:pt x="10894" y="505096"/>
                    <a:pt x="9867" y="505096"/>
                  </a:cubicBezTo>
                  <a:cubicBezTo>
                    <a:pt x="7815" y="505175"/>
                    <a:pt x="5763" y="504465"/>
                    <a:pt x="4026" y="503202"/>
                  </a:cubicBezTo>
                  <a:close/>
                  <a:moveTo>
                    <a:pt x="169244" y="22467"/>
                  </a:moveTo>
                  <a:lnTo>
                    <a:pt x="19735" y="60436"/>
                  </a:lnTo>
                  <a:lnTo>
                    <a:pt x="19735" y="481968"/>
                  </a:lnTo>
                  <a:lnTo>
                    <a:pt x="175164" y="434367"/>
                  </a:lnTo>
                  <a:lnTo>
                    <a:pt x="169244" y="22467"/>
                  </a:ln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04" name="任意多边形: 形状 603"/>
            <p:cNvSpPr/>
            <p:nvPr/>
          </p:nvSpPr>
          <p:spPr>
            <a:xfrm>
              <a:off x="2278507" y="4404305"/>
              <a:ext cx="19734" cy="72465"/>
            </a:xfrm>
            <a:custGeom>
              <a:gdLst>
                <a:gd fmla="*/ 9867 w 19734" name="connsiteX0"/>
                <a:gd fmla="*/ 72466 h 72465" name="connsiteY0"/>
                <a:gd fmla="*/ 19735 w 19734" name="connsiteX1"/>
                <a:gd fmla="*/ 62598 h 72465" name="connsiteY1"/>
                <a:gd fmla="*/ 19735 w 19734" name="connsiteX2"/>
                <a:gd fmla="*/ 9867 h 72465" name="connsiteY2"/>
                <a:gd fmla="*/ 9867 w 19734" name="connsiteX3"/>
                <a:gd fmla="*/ 0 h 72465" name="connsiteY3"/>
                <a:gd fmla="*/ 0 w 19734" name="connsiteX4"/>
                <a:gd fmla="*/ 9867 h 72465" name="connsiteY4"/>
                <a:gd fmla="*/ 0 w 19734" name="connsiteX5"/>
                <a:gd fmla="*/ 62598 h 72465" name="connsiteY5"/>
                <a:gd fmla="*/ 9867 w 19734" name="connsiteX6"/>
                <a:gd fmla="*/ 72466 h 72465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72465" w="19734">
                  <a:moveTo>
                    <a:pt x="9867" y="72466"/>
                  </a:moveTo>
                  <a:cubicBezTo>
                    <a:pt x="15314" y="72466"/>
                    <a:pt x="19735" y="68045"/>
                    <a:pt x="19735" y="62598"/>
                  </a:cubicBezTo>
                  <a:lnTo>
                    <a:pt x="19735" y="9867"/>
                  </a:lnTo>
                  <a:cubicBezTo>
                    <a:pt x="19735" y="4421"/>
                    <a:pt x="15314" y="0"/>
                    <a:pt x="9867" y="0"/>
                  </a:cubicBezTo>
                  <a:cubicBezTo>
                    <a:pt x="4421" y="0"/>
                    <a:pt x="0" y="4421"/>
                    <a:pt x="0" y="9867"/>
                  </a:cubicBezTo>
                  <a:lnTo>
                    <a:pt x="0" y="62598"/>
                  </a:lnTo>
                  <a:cubicBezTo>
                    <a:pt x="0" y="68045"/>
                    <a:pt x="4421" y="72466"/>
                    <a:pt x="9867" y="72466"/>
                  </a:cubicBez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05" name="任意多边形: 形状 604"/>
            <p:cNvSpPr/>
            <p:nvPr/>
          </p:nvSpPr>
          <p:spPr>
            <a:xfrm>
              <a:off x="1413741" y="4200727"/>
              <a:ext cx="278608" cy="155416"/>
            </a:xfrm>
            <a:custGeom>
              <a:gdLst>
                <a:gd fmla="*/ 176186 w 278608" name="connsiteX0"/>
                <a:gd fmla="*/ 4890 h 155416" name="connsiteY0"/>
                <a:gd fmla="*/ 270201 w 278608" name="connsiteX1"/>
                <a:gd fmla="*/ 107431 h 155416" name="connsiteY1"/>
                <a:gd fmla="*/ 13730 w 278608" name="connsiteX2"/>
                <a:gd fmla="*/ 128981 h 155416" name="connsiteY2"/>
                <a:gd fmla="*/ 27229 w 278608" name="connsiteX3"/>
                <a:gd fmla="*/ 4574 h 155416" name="connsiteY3"/>
                <a:gd fmla="*/ 176186 w 278608" name="connsiteX4"/>
                <a:gd fmla="*/ 4890 h 155416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55416" w="278608">
                  <a:moveTo>
                    <a:pt x="176186" y="4890"/>
                  </a:moveTo>
                  <a:cubicBezTo>
                    <a:pt x="176186" y="4890"/>
                    <a:pt x="313381" y="19335"/>
                    <a:pt x="270201" y="107431"/>
                  </a:cubicBezTo>
                  <a:cubicBezTo>
                    <a:pt x="227101" y="195605"/>
                    <a:pt x="51147" y="136796"/>
                    <a:pt x="13730" y="128981"/>
                  </a:cubicBezTo>
                  <a:cubicBezTo>
                    <a:pt x="-23686" y="121166"/>
                    <a:pt x="27229" y="4574"/>
                    <a:pt x="27229" y="4574"/>
                  </a:cubicBezTo>
                  <a:cubicBezTo>
                    <a:pt x="27229" y="4574"/>
                    <a:pt x="130559" y="-5925"/>
                    <a:pt x="176186" y="4890"/>
                  </a:cubicBez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06" name="任意多边形: 形状 605"/>
            <p:cNvSpPr/>
            <p:nvPr/>
          </p:nvSpPr>
          <p:spPr>
            <a:xfrm>
              <a:off x="757206" y="3630550"/>
              <a:ext cx="582170" cy="700578"/>
            </a:xfrm>
            <a:custGeom>
              <a:gdLst>
                <a:gd fmla="*/ 118723 w 582170" name="connsiteX0"/>
                <a:gd fmla="*/ 0 h 700578" name="connsiteY0"/>
                <a:gd fmla="*/ 200740 w 582170" name="connsiteX1"/>
                <a:gd fmla="*/ 395008 h 700578" name="connsiteY1"/>
                <a:gd fmla="*/ 582171 w 582170" name="connsiteX2"/>
                <a:gd fmla="*/ 546728 h 700578" name="connsiteY2"/>
                <a:gd fmla="*/ 484840 w 582170" name="connsiteX3"/>
                <a:gd fmla="*/ 700579 h 700578" name="connsiteY3"/>
                <a:gd fmla="*/ 0 w 582170" name="connsiteX4"/>
                <a:gd fmla="*/ 602142 h 700578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700578" w="582170">
                  <a:moveTo>
                    <a:pt x="118723" y="0"/>
                  </a:moveTo>
                  <a:lnTo>
                    <a:pt x="200740" y="395008"/>
                  </a:lnTo>
                  <a:lnTo>
                    <a:pt x="582171" y="546728"/>
                  </a:lnTo>
                  <a:lnTo>
                    <a:pt x="484840" y="700579"/>
                  </a:lnTo>
                  <a:cubicBezTo>
                    <a:pt x="484840" y="700579"/>
                    <a:pt x="117224" y="652742"/>
                    <a:pt x="0" y="602142"/>
                  </a:cubicBezTo>
                </a:path>
              </a:pathLst>
            </a:custGeom>
            <a:solidFill>
              <a:srgbClr val="FFFFFF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07" name="任意多边形: 形状 606"/>
            <p:cNvSpPr/>
            <p:nvPr/>
          </p:nvSpPr>
          <p:spPr>
            <a:xfrm>
              <a:off x="747173" y="3620790"/>
              <a:ext cx="602026" cy="720285"/>
            </a:xfrm>
            <a:custGeom>
              <a:gdLst>
                <a:gd fmla="*/ 494794 w 602026" name="connsiteX0"/>
                <a:gd fmla="*/ 720285 h 720285" name="connsiteY0"/>
                <a:gd fmla="*/ 503161 w 602026" name="connsiteX1"/>
                <a:gd fmla="*/ 715707 h 720285" name="connsiteY1"/>
                <a:gd fmla="*/ 600492 w 602026" name="connsiteX2"/>
                <a:gd fmla="*/ 561856 h 720285" name="connsiteY2"/>
                <a:gd fmla="*/ 601518 w 602026" name="connsiteX3"/>
                <a:gd fmla="*/ 553567 h 720285" name="connsiteY3"/>
                <a:gd fmla="*/ 595756 w 602026" name="connsiteX4"/>
                <a:gd fmla="*/ 547410 h 720285" name="connsiteY4"/>
                <a:gd fmla="*/ 219298 w 602026" name="connsiteX5"/>
                <a:gd fmla="*/ 397664 h 720285" name="connsiteY5"/>
                <a:gd fmla="*/ 138387 w 602026" name="connsiteX6"/>
                <a:gd fmla="*/ 7866 h 720285" name="connsiteY6"/>
                <a:gd fmla="*/ 126704 w 602026" name="connsiteX7"/>
                <a:gd fmla="*/ 209 h 720285" name="connsiteY7"/>
                <a:gd fmla="*/ 119047 w 602026" name="connsiteX8"/>
                <a:gd fmla="*/ 11891 h 720285" name="connsiteY8"/>
                <a:gd fmla="*/ 201064 w 602026" name="connsiteX9"/>
                <a:gd fmla="*/ 406899 h 720285" name="connsiteY9"/>
                <a:gd fmla="*/ 207063 w 602026" name="connsiteX10"/>
                <a:gd fmla="*/ 414083 h 720285" name="connsiteY10"/>
                <a:gd fmla="*/ 577363 w 602026" name="connsiteX11"/>
                <a:gd fmla="*/ 561461 h 720285" name="connsiteY11"/>
                <a:gd fmla="*/ 489741 w 602026" name="connsiteX12"/>
                <a:gd fmla="*/ 699919 h 720285" name="connsiteY12"/>
                <a:gd fmla="*/ 13743 w 602026" name="connsiteX13"/>
                <a:gd fmla="*/ 603061 h 720285" name="connsiteY13"/>
                <a:gd fmla="*/ 797 w 602026" name="connsiteX14"/>
                <a:gd fmla="*/ 608192 h 720285" name="connsiteY14"/>
                <a:gd fmla="*/ 5928 w 602026" name="connsiteX15"/>
                <a:gd fmla="*/ 621138 h 720285" name="connsiteY15"/>
                <a:gd fmla="*/ 493452 w 602026" name="connsiteX16"/>
                <a:gd fmla="*/ 720285 h 720285" name="connsiteY16"/>
                <a:gd fmla="*/ 494794 w 602026" name="connsiteX17"/>
                <a:gd fmla="*/ 720285 h 720285" name="connsiteY1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b="b" l="l" r="r" t="t"/>
              <a:pathLst>
                <a:path h="720285" w="602026">
                  <a:moveTo>
                    <a:pt x="494794" y="720285"/>
                  </a:moveTo>
                  <a:cubicBezTo>
                    <a:pt x="498109" y="720285"/>
                    <a:pt x="501345" y="718548"/>
                    <a:pt x="503161" y="715707"/>
                  </a:cubicBezTo>
                  <a:lnTo>
                    <a:pt x="600492" y="561856"/>
                  </a:lnTo>
                  <a:cubicBezTo>
                    <a:pt x="602071" y="559409"/>
                    <a:pt x="602466" y="556330"/>
                    <a:pt x="601518" y="553567"/>
                  </a:cubicBezTo>
                  <a:cubicBezTo>
                    <a:pt x="600650" y="550804"/>
                    <a:pt x="598519" y="548515"/>
                    <a:pt x="595756" y="547410"/>
                  </a:cubicBezTo>
                  <a:lnTo>
                    <a:pt x="219298" y="397664"/>
                  </a:lnTo>
                  <a:lnTo>
                    <a:pt x="138387" y="7866"/>
                  </a:lnTo>
                  <a:cubicBezTo>
                    <a:pt x="137281" y="2498"/>
                    <a:pt x="132072" y="-897"/>
                    <a:pt x="126704" y="209"/>
                  </a:cubicBezTo>
                  <a:cubicBezTo>
                    <a:pt x="121336" y="1314"/>
                    <a:pt x="117942" y="6524"/>
                    <a:pt x="119047" y="11891"/>
                  </a:cubicBezTo>
                  <a:lnTo>
                    <a:pt x="201064" y="406899"/>
                  </a:lnTo>
                  <a:cubicBezTo>
                    <a:pt x="201695" y="410136"/>
                    <a:pt x="203984" y="412820"/>
                    <a:pt x="207063" y="414083"/>
                  </a:cubicBezTo>
                  <a:lnTo>
                    <a:pt x="577363" y="561461"/>
                  </a:lnTo>
                  <a:lnTo>
                    <a:pt x="489741" y="699919"/>
                  </a:lnTo>
                  <a:cubicBezTo>
                    <a:pt x="440879" y="693367"/>
                    <a:pt x="120073" y="648925"/>
                    <a:pt x="13743" y="603061"/>
                  </a:cubicBezTo>
                  <a:cubicBezTo>
                    <a:pt x="8770" y="600851"/>
                    <a:pt x="2928" y="603219"/>
                    <a:pt x="797" y="608192"/>
                  </a:cubicBezTo>
                  <a:cubicBezTo>
                    <a:pt x="-1334" y="613166"/>
                    <a:pt x="955" y="619007"/>
                    <a:pt x="5928" y="621138"/>
                  </a:cubicBezTo>
                  <a:cubicBezTo>
                    <a:pt x="123151" y="671659"/>
                    <a:pt x="478374" y="718390"/>
                    <a:pt x="493452" y="720285"/>
                  </a:cubicBezTo>
                  <a:cubicBezTo>
                    <a:pt x="493925" y="720206"/>
                    <a:pt x="494320" y="720285"/>
                    <a:pt x="494794" y="720285"/>
                  </a:cubicBez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08" name="任意多边形: 形状 607"/>
            <p:cNvSpPr/>
            <p:nvPr/>
          </p:nvSpPr>
          <p:spPr>
            <a:xfrm>
              <a:off x="1253563" y="4167953"/>
              <a:ext cx="325528" cy="184340"/>
            </a:xfrm>
            <a:custGeom>
              <a:gdLst>
                <a:gd fmla="*/ 85734 w 325528" name="connsiteX0"/>
                <a:gd fmla="*/ 9404 h 184340" name="connsiteY0"/>
                <a:gd fmla="*/ 241480 w 325528" name="connsiteX1"/>
                <a:gd fmla="*/ 6957 h 184340" name="connsiteY1"/>
                <a:gd fmla="*/ 208010 w 325528" name="connsiteX2"/>
                <a:gd fmla="*/ 55188 h 184340" name="connsiteY2"/>
                <a:gd fmla="*/ 317419 w 325528" name="connsiteX3"/>
                <a:gd fmla="*/ 110524 h 184340" name="connsiteY3"/>
                <a:gd fmla="*/ 282291 w 325528" name="connsiteX4"/>
                <a:gd fmla="*/ 181253 h 184340" name="connsiteY4"/>
                <a:gd fmla="*/ 86 w 325528" name="connsiteX5"/>
                <a:gd fmla="*/ 144941 h 184340" name="connsiteY5"/>
                <a:gd fmla="*/ 85734 w 325528" name="connsiteX6"/>
                <a:gd fmla="*/ 9404 h 184340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184340" w="325528">
                  <a:moveTo>
                    <a:pt x="85734" y="9404"/>
                  </a:moveTo>
                  <a:cubicBezTo>
                    <a:pt x="85734" y="9404"/>
                    <a:pt x="246453" y="-10015"/>
                    <a:pt x="241480" y="6957"/>
                  </a:cubicBezTo>
                  <a:cubicBezTo>
                    <a:pt x="236507" y="23850"/>
                    <a:pt x="230034" y="50373"/>
                    <a:pt x="208010" y="55188"/>
                  </a:cubicBezTo>
                  <a:cubicBezTo>
                    <a:pt x="185907" y="60004"/>
                    <a:pt x="295711" y="107682"/>
                    <a:pt x="317419" y="110524"/>
                  </a:cubicBezTo>
                  <a:cubicBezTo>
                    <a:pt x="339127" y="113366"/>
                    <a:pt x="313788" y="164439"/>
                    <a:pt x="282291" y="181253"/>
                  </a:cubicBezTo>
                  <a:cubicBezTo>
                    <a:pt x="250795" y="198146"/>
                    <a:pt x="3244" y="139968"/>
                    <a:pt x="86" y="144941"/>
                  </a:cubicBezTo>
                  <a:cubicBezTo>
                    <a:pt x="-3150" y="149836"/>
                    <a:pt x="85734" y="9404"/>
                    <a:pt x="85734" y="9404"/>
                  </a:cubicBezTo>
                  <a:close/>
                </a:path>
              </a:pathLst>
            </a:custGeom>
            <a:solidFill>
              <a:srgbClr val="FFFFFF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09" name="任意多边形: 形状 608"/>
            <p:cNvSpPr/>
            <p:nvPr/>
          </p:nvSpPr>
          <p:spPr>
            <a:xfrm>
              <a:off x="1243520" y="4158096"/>
              <a:ext cx="345388" cy="204055"/>
            </a:xfrm>
            <a:custGeom>
              <a:gdLst>
                <a:gd fmla="*/ 74938 w 345388" name="connsiteX0"/>
                <a:gd fmla="*/ 175243 h 204055" name="connsiteY0"/>
                <a:gd fmla="*/ 12656 w 345388" name="connsiteX1"/>
                <a:gd fmla="*/ 164350 h 204055" name="connsiteY1"/>
                <a:gd fmla="*/ 3893 w 345388" name="connsiteX2"/>
                <a:gd fmla="*/ 162692 h 204055" name="connsiteY2"/>
                <a:gd fmla="*/ 1841 w 345388" name="connsiteX3"/>
                <a:gd fmla="*/ 149588 h 204055" name="connsiteY3"/>
                <a:gd fmla="*/ 1683 w 345388" name="connsiteX4"/>
                <a:gd fmla="*/ 149509 h 204055" name="connsiteY4"/>
                <a:gd fmla="*/ 2551 w 345388" name="connsiteX5"/>
                <a:gd fmla="*/ 148325 h 204055" name="connsiteY5"/>
                <a:gd fmla="*/ 5314 w 345388" name="connsiteX6"/>
                <a:gd fmla="*/ 143747 h 204055" name="connsiteY6"/>
                <a:gd fmla="*/ 87410 w 345388" name="connsiteX7"/>
                <a:gd fmla="*/ 13972 h 204055" name="connsiteY7"/>
                <a:gd fmla="*/ 94594 w 345388" name="connsiteX8"/>
                <a:gd fmla="*/ 9473 h 204055" name="connsiteY8"/>
                <a:gd fmla="*/ 219316 w 345388" name="connsiteX9"/>
                <a:gd fmla="*/ 0 h 204055" name="connsiteY9"/>
                <a:gd fmla="*/ 259022 w 345388" name="connsiteX10"/>
                <a:gd fmla="*/ 8683 h 204055" name="connsiteY10"/>
                <a:gd fmla="*/ 260996 w 345388" name="connsiteX11"/>
                <a:gd fmla="*/ 19577 h 204055" name="connsiteY11"/>
                <a:gd fmla="*/ 260128 w 345388" name="connsiteX12"/>
                <a:gd fmla="*/ 22577 h 204055" name="connsiteY12"/>
                <a:gd fmla="*/ 232341 w 345388" name="connsiteX13"/>
                <a:gd fmla="*/ 69782 h 204055" name="connsiteY13"/>
                <a:gd fmla="*/ 328725 w 345388" name="connsiteX14"/>
                <a:gd fmla="*/ 110514 h 204055" name="connsiteY14"/>
                <a:gd fmla="*/ 344986 w 345388" name="connsiteX15"/>
                <a:gd fmla="*/ 126065 h 204055" name="connsiteY15"/>
                <a:gd fmla="*/ 296992 w 345388" name="connsiteX16"/>
                <a:gd fmla="*/ 199793 h 204055" name="connsiteY16"/>
                <a:gd fmla="*/ 270784 w 345388" name="connsiteX17"/>
                <a:gd fmla="*/ 204056 h 204055" name="connsiteY17"/>
                <a:gd fmla="*/ 74938 w 345388" name="connsiteX18"/>
                <a:gd fmla="*/ 175243 h 204055" name="connsiteY18"/>
                <a:gd fmla="*/ 205186 w 345388" name="connsiteX19"/>
                <a:gd fmla="*/ 67808 h 204055" name="connsiteY19"/>
                <a:gd fmla="*/ 215843 w 345388" name="connsiteX20"/>
                <a:gd fmla="*/ 55336 h 204055" name="connsiteY20"/>
                <a:gd fmla="*/ 239998 w 345388" name="connsiteX21"/>
                <a:gd fmla="*/ 20761 h 204055" name="connsiteY21"/>
                <a:gd fmla="*/ 219316 w 345388" name="connsiteX22"/>
                <a:gd fmla="*/ 19656 h 204055" name="connsiteY22"/>
                <a:gd fmla="*/ 101540 w 345388" name="connsiteX23"/>
                <a:gd fmla="*/ 28418 h 204055" name="connsiteY23"/>
                <a:gd fmla="*/ 26943 w 345388" name="connsiteX24"/>
                <a:gd fmla="*/ 146273 h 204055" name="connsiteY24"/>
                <a:gd fmla="*/ 78569 w 345388" name="connsiteX25"/>
                <a:gd fmla="*/ 155746 h 204055" name="connsiteY25"/>
                <a:gd fmla="*/ 270626 w 345388" name="connsiteX26"/>
                <a:gd fmla="*/ 184164 h 204055" name="connsiteY26"/>
                <a:gd fmla="*/ 287519 w 345388" name="connsiteX27"/>
                <a:gd fmla="*/ 182269 h 204055" name="connsiteY27"/>
                <a:gd fmla="*/ 325567 w 345388" name="connsiteX28"/>
                <a:gd fmla="*/ 129933 h 204055" name="connsiteY28"/>
                <a:gd fmla="*/ 205186 w 345388" name="connsiteX29"/>
                <a:gd fmla="*/ 67808 h 204055" name="connsiteY2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b="b" l="l" r="r" t="t"/>
              <a:pathLst>
                <a:path h="204055" w="345388">
                  <a:moveTo>
                    <a:pt x="74938" y="175243"/>
                  </a:moveTo>
                  <a:cubicBezTo>
                    <a:pt x="46836" y="169954"/>
                    <a:pt x="20234" y="164903"/>
                    <a:pt x="12656" y="164350"/>
                  </a:cubicBezTo>
                  <a:cubicBezTo>
                    <a:pt x="9735" y="165218"/>
                    <a:pt x="6419" y="164666"/>
                    <a:pt x="3893" y="162692"/>
                  </a:cubicBezTo>
                  <a:cubicBezTo>
                    <a:pt x="-1238" y="158745"/>
                    <a:pt x="-606" y="154404"/>
                    <a:pt x="1841" y="149588"/>
                  </a:cubicBezTo>
                  <a:lnTo>
                    <a:pt x="1683" y="149509"/>
                  </a:lnTo>
                  <a:cubicBezTo>
                    <a:pt x="1920" y="149115"/>
                    <a:pt x="2236" y="148720"/>
                    <a:pt x="2551" y="148325"/>
                  </a:cubicBezTo>
                  <a:cubicBezTo>
                    <a:pt x="3341" y="146826"/>
                    <a:pt x="4367" y="145326"/>
                    <a:pt x="5314" y="143747"/>
                  </a:cubicBezTo>
                  <a:lnTo>
                    <a:pt x="87410" y="13972"/>
                  </a:lnTo>
                  <a:cubicBezTo>
                    <a:pt x="88989" y="11446"/>
                    <a:pt x="91594" y="9789"/>
                    <a:pt x="94594" y="9473"/>
                  </a:cubicBezTo>
                  <a:cubicBezTo>
                    <a:pt x="97830" y="9078"/>
                    <a:pt x="173611" y="0"/>
                    <a:pt x="219316" y="0"/>
                  </a:cubicBezTo>
                  <a:cubicBezTo>
                    <a:pt x="247024" y="0"/>
                    <a:pt x="254839" y="3158"/>
                    <a:pt x="259022" y="8683"/>
                  </a:cubicBezTo>
                  <a:cubicBezTo>
                    <a:pt x="261390" y="11841"/>
                    <a:pt x="262101" y="15788"/>
                    <a:pt x="260996" y="19577"/>
                  </a:cubicBezTo>
                  <a:lnTo>
                    <a:pt x="260128" y="22577"/>
                  </a:lnTo>
                  <a:cubicBezTo>
                    <a:pt x="255707" y="37812"/>
                    <a:pt x="249392" y="59441"/>
                    <a:pt x="232341" y="69782"/>
                  </a:cubicBezTo>
                  <a:cubicBezTo>
                    <a:pt x="254760" y="83280"/>
                    <a:pt x="312622" y="108383"/>
                    <a:pt x="328725" y="110514"/>
                  </a:cubicBezTo>
                  <a:cubicBezTo>
                    <a:pt x="337329" y="111619"/>
                    <a:pt x="343407" y="117460"/>
                    <a:pt x="344986" y="126065"/>
                  </a:cubicBezTo>
                  <a:cubicBezTo>
                    <a:pt x="348854" y="147299"/>
                    <a:pt x="324225" y="185190"/>
                    <a:pt x="296992" y="199793"/>
                  </a:cubicBezTo>
                  <a:cubicBezTo>
                    <a:pt x="291545" y="202714"/>
                    <a:pt x="283256" y="204056"/>
                    <a:pt x="270784" y="204056"/>
                  </a:cubicBezTo>
                  <a:cubicBezTo>
                    <a:pt x="226894" y="203977"/>
                    <a:pt x="139115" y="187321"/>
                    <a:pt x="74938" y="175243"/>
                  </a:cubicBezTo>
                  <a:close/>
                  <a:moveTo>
                    <a:pt x="205186" y="67808"/>
                  </a:moveTo>
                  <a:cubicBezTo>
                    <a:pt x="204950" y="63230"/>
                    <a:pt x="207633" y="57152"/>
                    <a:pt x="215843" y="55336"/>
                  </a:cubicBezTo>
                  <a:cubicBezTo>
                    <a:pt x="228868" y="52494"/>
                    <a:pt x="234709" y="38285"/>
                    <a:pt x="239998" y="20761"/>
                  </a:cubicBezTo>
                  <a:cubicBezTo>
                    <a:pt x="236367" y="20208"/>
                    <a:pt x="229973" y="19656"/>
                    <a:pt x="219316" y="19656"/>
                  </a:cubicBezTo>
                  <a:cubicBezTo>
                    <a:pt x="181110" y="19656"/>
                    <a:pt x="118986" y="26444"/>
                    <a:pt x="101540" y="28418"/>
                  </a:cubicBezTo>
                  <a:cubicBezTo>
                    <a:pt x="90489" y="45863"/>
                    <a:pt x="45968" y="116276"/>
                    <a:pt x="26943" y="146273"/>
                  </a:cubicBezTo>
                  <a:cubicBezTo>
                    <a:pt x="38232" y="148089"/>
                    <a:pt x="55045" y="151246"/>
                    <a:pt x="78569" y="155746"/>
                  </a:cubicBezTo>
                  <a:cubicBezTo>
                    <a:pt x="138404" y="167034"/>
                    <a:pt x="228710" y="184164"/>
                    <a:pt x="270626" y="184164"/>
                  </a:cubicBezTo>
                  <a:cubicBezTo>
                    <a:pt x="283335" y="184164"/>
                    <a:pt x="286967" y="182585"/>
                    <a:pt x="287519" y="182269"/>
                  </a:cubicBezTo>
                  <a:cubicBezTo>
                    <a:pt x="310806" y="169797"/>
                    <a:pt x="327146" y="138221"/>
                    <a:pt x="325567" y="129933"/>
                  </a:cubicBezTo>
                  <a:cubicBezTo>
                    <a:pt x="310806" y="127565"/>
                    <a:pt x="206134" y="89832"/>
                    <a:pt x="205186" y="67808"/>
                  </a:cubicBez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10" name="任意多边形: 形状 609"/>
            <p:cNvSpPr/>
            <p:nvPr/>
          </p:nvSpPr>
          <p:spPr>
            <a:xfrm>
              <a:off x="1096167" y="2912447"/>
              <a:ext cx="77280" cy="38521"/>
            </a:xfrm>
            <a:custGeom>
              <a:gdLst>
                <a:gd fmla="*/ 77281 w 77280" name="connsiteX0"/>
                <a:gd fmla="*/ 0 h 38521" name="connsiteY0"/>
                <a:gd fmla="*/ 0 w 77280" name="connsiteX1"/>
                <a:gd fmla="*/ 38522 h 38521" name="connsiteY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b="b" l="l" r="r" t="t"/>
              <a:pathLst>
                <a:path h="38521" w="77280">
                  <a:moveTo>
                    <a:pt x="77281" y="0"/>
                  </a:moveTo>
                  <a:cubicBezTo>
                    <a:pt x="77281" y="0"/>
                    <a:pt x="18945" y="34417"/>
                    <a:pt x="0" y="38522"/>
                  </a:cubicBezTo>
                </a:path>
              </a:pathLst>
            </a:custGeom>
            <a:solidFill>
              <a:srgbClr val="FFFFFF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11" name="任意多边形: 形状 610"/>
            <p:cNvSpPr/>
            <p:nvPr/>
          </p:nvSpPr>
          <p:spPr>
            <a:xfrm>
              <a:off x="1317826" y="2912447"/>
              <a:ext cx="65913" cy="5525"/>
            </a:xfrm>
            <a:custGeom>
              <a:gdLst>
                <a:gd fmla="*/ 65914 w 65913" name="connsiteX0"/>
                <a:gd fmla="*/ 5526 h 5525" name="connsiteY0"/>
                <a:gd fmla="*/ 0 w 65913" name="connsiteX1"/>
                <a:gd fmla="*/ 0 h 5525" name="connsiteY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b="b" l="l" r="r" t="t"/>
              <a:pathLst>
                <a:path h="5525" w="65913">
                  <a:moveTo>
                    <a:pt x="65914" y="5526"/>
                  </a:moveTo>
                  <a:cubicBezTo>
                    <a:pt x="65914" y="5526"/>
                    <a:pt x="13735" y="5526"/>
                    <a:pt x="0" y="0"/>
                  </a:cubicBezTo>
                </a:path>
              </a:pathLst>
            </a:custGeom>
            <a:solidFill>
              <a:srgbClr val="FFFFFF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12" name="任意多边形: 形状 611"/>
            <p:cNvSpPr/>
            <p:nvPr/>
          </p:nvSpPr>
          <p:spPr>
            <a:xfrm>
              <a:off x="1267306" y="3481120"/>
              <a:ext cx="49628" cy="679580"/>
            </a:xfrm>
            <a:custGeom>
              <a:gdLst>
                <a:gd fmla="*/ 0 w 49628" name="connsiteX0"/>
                <a:gd fmla="*/ 0 h 679580" name="connsiteY0"/>
                <a:gd fmla="*/ 46732 w 49628" name="connsiteX1"/>
                <a:gd fmla="*/ 679581 h 679580" name="connsiteY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b="b" l="l" r="r" t="t"/>
              <a:pathLst>
                <a:path h="679580" w="49628">
                  <a:moveTo>
                    <a:pt x="0" y="0"/>
                  </a:moveTo>
                  <a:cubicBezTo>
                    <a:pt x="0" y="0"/>
                    <a:pt x="63782" y="322464"/>
                    <a:pt x="46732" y="679581"/>
                  </a:cubicBezTo>
                </a:path>
              </a:pathLst>
            </a:custGeom>
            <a:noFill/>
            <a:ln cap="flat" w="23671">
              <a:solidFill>
                <a:srgbClr val="0A2073"/>
              </a:solidFill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13" name="任意多边形: 形状 612"/>
            <p:cNvSpPr/>
            <p:nvPr/>
          </p:nvSpPr>
          <p:spPr>
            <a:xfrm>
              <a:off x="1257833" y="3148394"/>
              <a:ext cx="79096" cy="24377"/>
            </a:xfrm>
            <a:custGeom>
              <a:gdLst>
                <a:gd fmla="*/ 0 w 79096" name="connsiteX0"/>
                <a:gd fmla="*/ 17209 h 24377" name="connsiteY0"/>
                <a:gd fmla="*/ 79096 w 79096" name="connsiteX1"/>
                <a:gd fmla="*/ 0 h 24377" name="connsiteY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b="b" l="l" r="r" t="t"/>
              <a:pathLst>
                <a:path h="24377" w="79096">
                  <a:moveTo>
                    <a:pt x="0" y="17209"/>
                  </a:moveTo>
                  <a:cubicBezTo>
                    <a:pt x="0" y="17209"/>
                    <a:pt x="49968" y="41759"/>
                    <a:pt x="79096" y="0"/>
                  </a:cubicBezTo>
                </a:path>
              </a:pathLst>
            </a:custGeom>
            <a:noFill/>
            <a:ln cap="rnd" w="15781">
              <a:solidFill>
                <a:srgbClr val="0A2073"/>
              </a:solidFill>
              <a:prstDash val="solid"/>
              <a:round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14" name="任意多边形: 形状 613"/>
            <p:cNvSpPr/>
            <p:nvPr/>
          </p:nvSpPr>
          <p:spPr>
            <a:xfrm>
              <a:off x="1056303" y="2917894"/>
              <a:ext cx="198766" cy="198766"/>
            </a:xfrm>
            <a:custGeom>
              <a:gdLst>
                <a:gd fmla="*/ 198767 w 198766" name="connsiteX0"/>
                <a:gd fmla="*/ 99383 h 198766" name="connsiteY0"/>
                <a:gd fmla="*/ 99383 w 198766" name="connsiteX1"/>
                <a:gd fmla="*/ 198767 h 198766" name="connsiteY1"/>
                <a:gd fmla="*/ 0 w 198766" name="connsiteX2"/>
                <a:gd fmla="*/ 99383 h 198766" name="connsiteY2"/>
                <a:gd fmla="*/ 99383 w 198766" name="connsiteX3"/>
                <a:gd fmla="*/ 0 h 198766" name="connsiteY3"/>
                <a:gd fmla="*/ 198767 w 198766" name="connsiteX4"/>
                <a:gd fmla="*/ 99383 h 198766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98766" w="198766">
                  <a:moveTo>
                    <a:pt x="198767" y="99383"/>
                  </a:moveTo>
                  <a:cubicBezTo>
                    <a:pt x="198767" y="154271"/>
                    <a:pt x="154271" y="198767"/>
                    <a:pt x="99383" y="198767"/>
                  </a:cubicBezTo>
                  <a:cubicBezTo>
                    <a:pt x="44496" y="198767"/>
                    <a:pt x="0" y="154271"/>
                    <a:pt x="0" y="99383"/>
                  </a:cubicBezTo>
                  <a:cubicBezTo>
                    <a:pt x="0" y="44496"/>
                    <a:pt x="44496" y="0"/>
                    <a:pt x="99383" y="0"/>
                  </a:cubicBezTo>
                  <a:cubicBezTo>
                    <a:pt x="154271" y="0"/>
                    <a:pt x="198767" y="44496"/>
                    <a:pt x="198767" y="99383"/>
                  </a:cubicBezTo>
                  <a:close/>
                </a:path>
              </a:pathLst>
            </a:custGeom>
            <a:noFill/>
            <a:ln cap="rnd" w="23671">
              <a:solidFill>
                <a:srgbClr val="0A2073"/>
              </a:solidFill>
              <a:prstDash val="solid"/>
              <a:round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15" name="任意多边形: 形状 614"/>
            <p:cNvSpPr/>
            <p:nvPr/>
          </p:nvSpPr>
          <p:spPr>
            <a:xfrm>
              <a:off x="1273068" y="2871636"/>
              <a:ext cx="181084" cy="181084"/>
            </a:xfrm>
            <a:custGeom>
              <a:gdLst>
                <a:gd fmla="*/ 181085 w 181084" name="connsiteX0"/>
                <a:gd fmla="*/ 90542 h 181084" name="connsiteY0"/>
                <a:gd fmla="*/ 90542 w 181084" name="connsiteX1"/>
                <a:gd fmla="*/ 181085 h 181084" name="connsiteY1"/>
                <a:gd fmla="*/ 0 w 181084" name="connsiteX2"/>
                <a:gd fmla="*/ 90542 h 181084" name="connsiteY2"/>
                <a:gd fmla="*/ 90542 w 181084" name="connsiteX3"/>
                <a:gd fmla="*/ 0 h 181084" name="connsiteY3"/>
                <a:gd fmla="*/ 181085 w 181084" name="connsiteX4"/>
                <a:gd fmla="*/ 90542 h 181084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81084" w="181084">
                  <a:moveTo>
                    <a:pt x="181085" y="90542"/>
                  </a:moveTo>
                  <a:cubicBezTo>
                    <a:pt x="181085" y="140548"/>
                    <a:pt x="140548" y="181085"/>
                    <a:pt x="90542" y="181085"/>
                  </a:cubicBezTo>
                  <a:cubicBezTo>
                    <a:pt x="40537" y="181085"/>
                    <a:pt x="0" y="140548"/>
                    <a:pt x="0" y="90542"/>
                  </a:cubicBezTo>
                  <a:cubicBezTo>
                    <a:pt x="0" y="40537"/>
                    <a:pt x="40537" y="0"/>
                    <a:pt x="90542" y="0"/>
                  </a:cubicBezTo>
                  <a:cubicBezTo>
                    <a:pt x="140548" y="0"/>
                    <a:pt x="181085" y="40537"/>
                    <a:pt x="181085" y="90542"/>
                  </a:cubicBezTo>
                  <a:close/>
                </a:path>
              </a:pathLst>
            </a:custGeom>
            <a:noFill/>
            <a:ln cap="rnd" w="23671">
              <a:solidFill>
                <a:srgbClr val="0A2073"/>
              </a:solidFill>
              <a:prstDash val="solid"/>
              <a:round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16" name="任意多边形: 形状 615"/>
            <p:cNvSpPr/>
            <p:nvPr/>
          </p:nvSpPr>
          <p:spPr>
            <a:xfrm>
              <a:off x="1118823" y="2992254"/>
              <a:ext cx="62519" cy="62519"/>
            </a:xfrm>
            <a:custGeom>
              <a:gdLst>
                <a:gd fmla="*/ 62519 w 62519" name="connsiteX0"/>
                <a:gd fmla="*/ 31260 h 62519" name="connsiteY0"/>
                <a:gd fmla="*/ 31260 w 62519" name="connsiteX1"/>
                <a:gd fmla="*/ 62519 h 62519" name="connsiteY1"/>
                <a:gd fmla="*/ 0 w 62519" name="connsiteX2"/>
                <a:gd fmla="*/ 31260 h 62519" name="connsiteY2"/>
                <a:gd fmla="*/ 31260 w 62519" name="connsiteX3"/>
                <a:gd fmla="*/ 0 h 62519" name="connsiteY3"/>
                <a:gd fmla="*/ 62519 w 62519" name="connsiteX4"/>
                <a:gd fmla="*/ 31260 h 62519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62519" w="62519">
                  <a:moveTo>
                    <a:pt x="62519" y="31260"/>
                  </a:moveTo>
                  <a:cubicBezTo>
                    <a:pt x="62519" y="48524"/>
                    <a:pt x="48524" y="62519"/>
                    <a:pt x="31260" y="62519"/>
                  </a:cubicBezTo>
                  <a:cubicBezTo>
                    <a:pt x="13995" y="62519"/>
                    <a:pt x="0" y="48524"/>
                    <a:pt x="0" y="31260"/>
                  </a:cubicBezTo>
                  <a:cubicBezTo>
                    <a:pt x="0" y="13995"/>
                    <a:pt x="13995" y="0"/>
                    <a:pt x="31260" y="0"/>
                  </a:cubicBezTo>
                  <a:cubicBezTo>
                    <a:pt x="48524" y="0"/>
                    <a:pt x="62519" y="13995"/>
                    <a:pt x="62519" y="31260"/>
                  </a:cubicBez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17" name="任意多边形: 形状 616"/>
            <p:cNvSpPr/>
            <p:nvPr/>
          </p:nvSpPr>
          <p:spPr>
            <a:xfrm>
              <a:off x="1324378" y="2962257"/>
              <a:ext cx="46889" cy="46889"/>
            </a:xfrm>
            <a:custGeom>
              <a:gdLst>
                <a:gd fmla="*/ 46889 w 46889" name="connsiteX0"/>
                <a:gd fmla="*/ 23445 h 46889" name="connsiteY0"/>
                <a:gd fmla="*/ 23445 w 46889" name="connsiteX1"/>
                <a:gd fmla="*/ 46889 h 46889" name="connsiteY1"/>
                <a:gd fmla="*/ 0 w 46889" name="connsiteX2"/>
                <a:gd fmla="*/ 23445 h 46889" name="connsiteY2"/>
                <a:gd fmla="*/ 23445 w 46889" name="connsiteX3"/>
                <a:gd fmla="*/ 0 h 46889" name="connsiteY3"/>
                <a:gd fmla="*/ 46889 w 46889" name="connsiteX4"/>
                <a:gd fmla="*/ 23445 h 46889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46889" w="46889">
                  <a:moveTo>
                    <a:pt x="46889" y="23445"/>
                  </a:moveTo>
                  <a:cubicBezTo>
                    <a:pt x="46889" y="36393"/>
                    <a:pt x="36393" y="46889"/>
                    <a:pt x="23445" y="46889"/>
                  </a:cubicBezTo>
                  <a:cubicBezTo>
                    <a:pt x="10497" y="46889"/>
                    <a:pt x="0" y="36393"/>
                    <a:pt x="0" y="23445"/>
                  </a:cubicBezTo>
                  <a:cubicBezTo>
                    <a:pt x="0" y="10497"/>
                    <a:pt x="10497" y="0"/>
                    <a:pt x="23445" y="0"/>
                  </a:cubicBezTo>
                  <a:cubicBezTo>
                    <a:pt x="36393" y="0"/>
                    <a:pt x="46889" y="10497"/>
                    <a:pt x="46889" y="23445"/>
                  </a:cubicBez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18" name="任意多边形: 形状 617"/>
            <p:cNvSpPr/>
            <p:nvPr/>
          </p:nvSpPr>
          <p:spPr>
            <a:xfrm>
              <a:off x="921713" y="2946627"/>
              <a:ext cx="137194" cy="93147"/>
            </a:xfrm>
            <a:custGeom>
              <a:gdLst>
                <a:gd fmla="*/ 130248 w 137194" name="connsiteX0"/>
                <a:gd fmla="*/ 62519 h 93147" name="connsiteY0"/>
                <a:gd fmla="*/ 9946 w 137194" name="connsiteX1"/>
                <a:gd fmla="*/ 0 h 93147" name="connsiteY1"/>
                <a:gd fmla="*/ 0 w 137194" name="connsiteX2"/>
                <a:gd fmla="*/ 21629 h 93147" name="connsiteY2"/>
                <a:gd fmla="*/ 137195 w 137194" name="connsiteX3"/>
                <a:gd fmla="*/ 93147 h 93147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93147" w="137194">
                  <a:moveTo>
                    <a:pt x="130248" y="62519"/>
                  </a:moveTo>
                  <a:lnTo>
                    <a:pt x="9946" y="0"/>
                  </a:lnTo>
                  <a:lnTo>
                    <a:pt x="0" y="21629"/>
                  </a:lnTo>
                  <a:lnTo>
                    <a:pt x="137195" y="93147"/>
                  </a:lnTo>
                </a:path>
              </a:pathLst>
            </a:custGeom>
            <a:noFill/>
            <a:ln cap="rnd" w="15781">
              <a:solidFill>
                <a:srgbClr val="0A2073"/>
              </a:solidFill>
              <a:prstDash val="solid"/>
              <a:round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19" name="任意多边形: 形状 618"/>
            <p:cNvSpPr/>
            <p:nvPr/>
          </p:nvSpPr>
          <p:spPr>
            <a:xfrm>
              <a:off x="1245519" y="2959972"/>
              <a:ext cx="27470" cy="14994"/>
            </a:xfrm>
            <a:custGeom>
              <a:gdLst>
                <a:gd fmla="*/ 0 w 27470" name="connsiteX0"/>
                <a:gd fmla="*/ 14995 h 14994" name="connsiteY0"/>
                <a:gd fmla="*/ 27471 w 27470" name="connsiteX1"/>
                <a:gd fmla="*/ 2207 h 14994" name="connsiteY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b="b" l="l" r="r" t="t"/>
              <a:pathLst>
                <a:path h="14994" w="27470">
                  <a:moveTo>
                    <a:pt x="0" y="14995"/>
                  </a:moveTo>
                  <a:cubicBezTo>
                    <a:pt x="0" y="14995"/>
                    <a:pt x="12788" y="-6871"/>
                    <a:pt x="27471" y="2207"/>
                  </a:cubicBezTo>
                </a:path>
              </a:pathLst>
            </a:custGeom>
            <a:noFill/>
            <a:ln cap="rnd" w="15781">
              <a:solidFill>
                <a:srgbClr val="0A2073"/>
              </a:solidFill>
              <a:prstDash val="solid"/>
              <a:round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20" name="任意多边形: 形状 619"/>
            <p:cNvSpPr/>
            <p:nvPr/>
          </p:nvSpPr>
          <p:spPr>
            <a:xfrm>
              <a:off x="890275" y="3286006"/>
              <a:ext cx="490478" cy="287629"/>
            </a:xfrm>
            <a:custGeom>
              <a:gdLst>
                <a:gd fmla="*/ 294620 w 490478" name="connsiteX0"/>
                <a:gd fmla="*/ 287629 h 287629" name="connsiteY0"/>
                <a:gd fmla="*/ 298251 w 490478" name="connsiteX1"/>
                <a:gd fmla="*/ 286998 h 287629" name="connsiteY1"/>
                <a:gd fmla="*/ 377110 w 490478" name="connsiteX2"/>
                <a:gd fmla="*/ 195192 h 287629" name="connsiteY2"/>
                <a:gd fmla="*/ 481072 w 490478" name="connsiteX3"/>
                <a:gd fmla="*/ 227399 h 287629" name="connsiteY3"/>
                <a:gd fmla="*/ 478151 w 490478" name="connsiteX4"/>
                <a:gd fmla="*/ 144830 h 287629" name="connsiteY4"/>
                <a:gd fmla="*/ 465916 w 490478" name="connsiteX5"/>
                <a:gd fmla="*/ 138041 h 287629" name="connsiteY5"/>
                <a:gd fmla="*/ 459127 w 490478" name="connsiteX6"/>
                <a:gd fmla="*/ 150276 h 287629" name="connsiteY6"/>
                <a:gd fmla="*/ 470731 w 490478" name="connsiteX7"/>
                <a:gd fmla="*/ 207980 h 287629" name="connsiteY7"/>
                <a:gd fmla="*/ 377426 w 490478" name="connsiteX8"/>
                <a:gd fmla="*/ 173958 h 287629" name="connsiteY8"/>
                <a:gd fmla="*/ 365585 w 490478" name="connsiteX9"/>
                <a:gd fmla="*/ 177352 h 287629" name="connsiteY9"/>
                <a:gd fmla="*/ 291936 w 490478" name="connsiteX10"/>
                <a:gd fmla="*/ 267974 h 287629" name="connsiteY10"/>
                <a:gd fmla="*/ 118192 w 490478" name="connsiteX11"/>
                <a:gd fmla="*/ 137015 h 287629" name="connsiteY11"/>
                <a:gd fmla="*/ 18414 w 490478" name="connsiteX12"/>
                <a:gd fmla="*/ 5030 h 287629" name="connsiteY12"/>
                <a:gd fmla="*/ 4995 w 490478" name="connsiteX13"/>
                <a:gd fmla="*/ 1320 h 287629" name="connsiteY13"/>
                <a:gd fmla="*/ 1284 w 490478" name="connsiteX14"/>
                <a:gd fmla="*/ 14739 h 287629" name="connsiteY14"/>
                <a:gd fmla="*/ 104299 w 490478" name="connsiteX15"/>
                <a:gd fmla="*/ 151066 h 287629" name="connsiteY15"/>
                <a:gd fmla="*/ 294620 w 490478" name="connsiteX16"/>
                <a:gd fmla="*/ 287629 h 287629" name="connsiteY1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b="b" l="l" r="r" t="t"/>
              <a:pathLst>
                <a:path h="287629" w="490478">
                  <a:moveTo>
                    <a:pt x="294620" y="287629"/>
                  </a:moveTo>
                  <a:cubicBezTo>
                    <a:pt x="296040" y="287629"/>
                    <a:pt x="297225" y="287392"/>
                    <a:pt x="298251" y="286998"/>
                  </a:cubicBezTo>
                  <a:cubicBezTo>
                    <a:pt x="314512" y="279893"/>
                    <a:pt x="358244" y="221242"/>
                    <a:pt x="377110" y="195192"/>
                  </a:cubicBezTo>
                  <a:cubicBezTo>
                    <a:pt x="467495" y="232688"/>
                    <a:pt x="477678" y="228741"/>
                    <a:pt x="481072" y="227399"/>
                  </a:cubicBezTo>
                  <a:cubicBezTo>
                    <a:pt x="487624" y="224873"/>
                    <a:pt x="499859" y="220137"/>
                    <a:pt x="478151" y="144830"/>
                  </a:cubicBezTo>
                  <a:cubicBezTo>
                    <a:pt x="476652" y="139620"/>
                    <a:pt x="471126" y="136541"/>
                    <a:pt x="465916" y="138041"/>
                  </a:cubicBezTo>
                  <a:cubicBezTo>
                    <a:pt x="460706" y="139541"/>
                    <a:pt x="457627" y="144987"/>
                    <a:pt x="459127" y="150276"/>
                  </a:cubicBezTo>
                  <a:cubicBezTo>
                    <a:pt x="465205" y="171432"/>
                    <a:pt x="470652" y="197008"/>
                    <a:pt x="470731" y="207980"/>
                  </a:cubicBezTo>
                  <a:cubicBezTo>
                    <a:pt x="455338" y="204665"/>
                    <a:pt x="413027" y="188877"/>
                    <a:pt x="377426" y="173958"/>
                  </a:cubicBezTo>
                  <a:cubicBezTo>
                    <a:pt x="373242" y="172142"/>
                    <a:pt x="368269" y="173563"/>
                    <a:pt x="365585" y="177352"/>
                  </a:cubicBezTo>
                  <a:cubicBezTo>
                    <a:pt x="337878" y="216032"/>
                    <a:pt x="303145" y="259922"/>
                    <a:pt x="291936" y="267974"/>
                  </a:cubicBezTo>
                  <a:cubicBezTo>
                    <a:pt x="274806" y="262685"/>
                    <a:pt x="190026" y="208454"/>
                    <a:pt x="118192" y="137015"/>
                  </a:cubicBezTo>
                  <a:cubicBezTo>
                    <a:pt x="61357" y="80495"/>
                    <a:pt x="18809" y="5740"/>
                    <a:pt x="18414" y="5030"/>
                  </a:cubicBezTo>
                  <a:cubicBezTo>
                    <a:pt x="15730" y="293"/>
                    <a:pt x="9731" y="-1443"/>
                    <a:pt x="4995" y="1320"/>
                  </a:cubicBezTo>
                  <a:cubicBezTo>
                    <a:pt x="258" y="4003"/>
                    <a:pt x="-1399" y="10003"/>
                    <a:pt x="1284" y="14739"/>
                  </a:cubicBezTo>
                  <a:cubicBezTo>
                    <a:pt x="3100" y="17897"/>
                    <a:pt x="45490" y="92493"/>
                    <a:pt x="104299" y="151066"/>
                  </a:cubicBezTo>
                  <a:cubicBezTo>
                    <a:pt x="165555" y="211927"/>
                    <a:pt x="267702" y="287629"/>
                    <a:pt x="294620" y="287629"/>
                  </a:cubicBezTo>
                  <a:close/>
                </a:path>
              </a:pathLst>
            </a:custGeom>
            <a:solidFill>
              <a:srgbClr val="0A2073"/>
            </a:solidFill>
            <a:ln cap="flat" w="789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</p:grpSp>
      <p:sp>
        <p:nvSpPr>
          <p:cNvPr id="342" name="矩形 341"/>
          <p:cNvSpPr/>
          <p:nvPr/>
        </p:nvSpPr>
        <p:spPr>
          <a:xfrm>
            <a:off x="6002784" y="1907560"/>
            <a:ext cx="5660130" cy="338328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dist"/>
            <a:r>
              <a:rPr altLang="en-US" lang="zh-CN" sz="7200">
                <a:solidFill>
                  <a:schemeClr val="bg1">
                    <a:lumMod val="75000"/>
                  </a:schemeClr>
                </a:solidFill>
                <a:latin charset="-122" panose="00000500000000000000" pitchFamily="2" typeface="优设标题黑"/>
                <a:ea charset="-122" panose="00000500000000000000" pitchFamily="2" typeface="优设标题黑"/>
              </a:rPr>
              <a:t>每天最重要的</a:t>
            </a:r>
          </a:p>
          <a:p>
            <a:pPr algn="dist"/>
            <a:r>
              <a:rPr altLang="en-US" lang="zh-CN" sz="7200">
                <a:solidFill>
                  <a:schemeClr val="bg1">
                    <a:lumMod val="75000"/>
                  </a:schemeClr>
                </a:solidFill>
                <a:latin charset="-122" panose="00000500000000000000" pitchFamily="2" typeface="优设标题黑"/>
                <a:ea charset="-122" panose="00000500000000000000" pitchFamily="2" typeface="优设标题黑"/>
              </a:rPr>
              <a:t>2小时</a:t>
            </a:r>
          </a:p>
        </p:txBody>
      </p:sp>
      <p:sp>
        <p:nvSpPr>
          <p:cNvPr id="10" name="矩形 9"/>
          <p:cNvSpPr/>
          <p:nvPr/>
        </p:nvSpPr>
        <p:spPr>
          <a:xfrm>
            <a:off x="5967224" y="1866920"/>
            <a:ext cx="5660130" cy="338328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dist"/>
            <a:r>
              <a:rPr altLang="en-US" lang="zh-CN" sz="7200">
                <a:solidFill>
                  <a:schemeClr val="accent1"/>
                </a:solidFill>
                <a:latin charset="-122" panose="00000500000000000000" pitchFamily="2" typeface="优设标题黑"/>
                <a:ea charset="-122" panose="00000500000000000000" pitchFamily="2" typeface="优设标题黑"/>
              </a:rPr>
              <a:t>每天最重要的</a:t>
            </a:r>
          </a:p>
          <a:p>
            <a:pPr algn="dist"/>
            <a:r>
              <a:rPr altLang="en-US" lang="zh-CN" sz="7200">
                <a:solidFill>
                  <a:schemeClr val="accent1"/>
                </a:solidFill>
                <a:latin charset="-122" panose="00000500000000000000" pitchFamily="2" typeface="优设标题黑"/>
                <a:ea charset="-122" panose="00000500000000000000" pitchFamily="2" typeface="优设标题黑"/>
              </a:rPr>
              <a:t>2小时</a:t>
            </a:r>
          </a:p>
        </p:txBody>
      </p:sp>
      <p:sp>
        <p:nvSpPr>
          <p:cNvPr id="2" name="矩形 1"/>
          <p:cNvSpPr/>
          <p:nvPr/>
        </p:nvSpPr>
        <p:spPr>
          <a:xfrm>
            <a:off x="9624392" y="5385650"/>
            <a:ext cx="1927542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lang="zh-CN">
                <a:solidFill>
                  <a:srgbClr val="0D3A97"/>
                </a:solidFill>
              </a:rPr>
              <a:t>乔西 · 戴维斯   著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440102" y="2037145"/>
            <a:ext cx="625032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800">
                <a:solidFill>
                  <a:srgbClr val="0D3A97"/>
                </a:solidFill>
                <a:latin charset="-122" panose="00000500000000000000" pitchFamily="2" typeface="优设标题黑"/>
                <a:ea charset="-122" panose="00000500000000000000" pitchFamily="2" typeface="优设标题黑"/>
              </a:rPr>
              <a:t>《</a:t>
            </a:r>
          </a:p>
        </p:txBody>
      </p:sp>
      <p:sp>
        <p:nvSpPr>
          <p:cNvPr id="300" name="文本框 299"/>
          <p:cNvSpPr txBox="1"/>
          <p:nvPr/>
        </p:nvSpPr>
        <p:spPr>
          <a:xfrm>
            <a:off x="11458938" y="4687748"/>
            <a:ext cx="625032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800">
                <a:solidFill>
                  <a:srgbClr val="0D3A97"/>
                </a:solidFill>
                <a:latin charset="-122" panose="00000500000000000000" pitchFamily="2" typeface="优设标题黑"/>
                <a:ea charset="-122" panose="00000500000000000000" pitchFamily="2" typeface="优设标题黑"/>
              </a:rPr>
              <a:t>》</a:t>
            </a:r>
          </a:p>
        </p:txBody>
      </p:sp>
      <p:grpSp>
        <p:nvGrpSpPr>
          <p:cNvPr id="8" name="组合 7"/>
          <p:cNvGrpSpPr/>
          <p:nvPr/>
        </p:nvGrpSpPr>
        <p:grpSpPr>
          <a:xfrm>
            <a:off x="6240016" y="1056640"/>
            <a:ext cx="5311904" cy="457200"/>
            <a:chOff x="6240016" y="1056640"/>
            <a:chExt cx="4896545" cy="457200"/>
          </a:xfrm>
        </p:grpSpPr>
        <p:sp>
          <p:nvSpPr>
            <p:cNvPr id="4" name="文本框 3"/>
            <p:cNvSpPr txBox="1"/>
            <p:nvPr/>
          </p:nvSpPr>
          <p:spPr>
            <a:xfrm>
              <a:off x="7418288" y="1056640"/>
              <a:ext cx="2540000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dist"/>
              <a:r>
                <a:rPr altLang="en-US" b="1" i="1" lang="zh-CN" sz="2400">
                  <a:solidFill>
                    <a:srgbClr val="0D3A97"/>
                  </a:solidFill>
                </a:rPr>
                <a:t>读书笔记</a:t>
              </a:r>
            </a:p>
          </p:txBody>
        </p:sp>
        <p:grpSp>
          <p:nvGrpSpPr>
            <p:cNvPr id="7" name="组合 6"/>
            <p:cNvGrpSpPr/>
            <p:nvPr/>
          </p:nvGrpSpPr>
          <p:grpSpPr>
            <a:xfrm>
              <a:off x="6240016" y="1287472"/>
              <a:ext cx="4896544" cy="0"/>
              <a:chOff x="6240016" y="1268760"/>
              <a:chExt cx="4896544" cy="0"/>
            </a:xfrm>
          </p:grpSpPr>
          <p:cxnSp>
            <p:nvCxnSpPr>
              <p:cNvPr id="6" name="直接连接符 5"/>
              <p:cNvCxnSpPr/>
              <p:nvPr/>
            </p:nvCxnSpPr>
            <p:spPr>
              <a:xfrm>
                <a:off x="10200456" y="1268760"/>
                <a:ext cx="936104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5" name="直接连接符 304"/>
              <p:cNvCxnSpPr/>
              <p:nvPr/>
            </p:nvCxnSpPr>
            <p:spPr>
              <a:xfrm>
                <a:off x="6240016" y="1268760"/>
                <a:ext cx="936104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custDataLst>
      <p:tags r:id="rId3"/>
    </p:custDataLst>
  </p:cSld>
  <p:clrMapOvr>
    <a:masterClrMapping/>
  </p:clrMapOvr>
  <p:transition/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矩形 3"/>
          <p:cNvSpPr/>
          <p:nvPr/>
        </p:nvSpPr>
        <p:spPr>
          <a:xfrm>
            <a:off x="0" y="4340504"/>
            <a:ext cx="12192000" cy="25174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" name="矩形 1"/>
          <p:cNvSpPr/>
          <p:nvPr/>
        </p:nvSpPr>
        <p:spPr>
          <a:xfrm>
            <a:off x="0" y="1"/>
            <a:ext cx="12192000" cy="451412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" name="矩形: 圆角 2"/>
          <p:cNvSpPr/>
          <p:nvPr/>
        </p:nvSpPr>
        <p:spPr>
          <a:xfrm>
            <a:off x="839788" y="1249680"/>
            <a:ext cx="10512425" cy="2621861"/>
          </a:xfrm>
          <a:prstGeom prst="roundRect">
            <a:avLst>
              <a:gd fmla="val 0" name="adj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47" name="组合 46"/>
          <p:cNvGrpSpPr/>
          <p:nvPr/>
        </p:nvGrpSpPr>
        <p:grpSpPr>
          <a:xfrm>
            <a:off x="6721239" y="1847373"/>
            <a:ext cx="5470760" cy="2741246"/>
            <a:chOff x="6721239" y="1794702"/>
            <a:chExt cx="5470760" cy="2741246"/>
          </a:xfrm>
        </p:grpSpPr>
        <p:sp>
          <p:nvSpPr>
            <p:cNvPr id="51" name="任意多边形: 形状 50"/>
            <p:cNvSpPr/>
            <p:nvPr/>
          </p:nvSpPr>
          <p:spPr>
            <a:xfrm>
              <a:off x="7086600" y="3611093"/>
              <a:ext cx="5105399" cy="845140"/>
            </a:xfrm>
            <a:custGeom>
              <a:gdLst>
                <a:gd fmla="*/ 4957477 w 4957476" name="connsiteX0"/>
                <a:gd fmla="*/ 812483 h 812482" name="connsiteY0"/>
                <a:gd fmla="*/ 4957477 w 4957476" name="connsiteX1"/>
                <a:gd fmla="*/ 265938 h 812482" name="connsiteY1"/>
                <a:gd fmla="*/ 4737926 w 4957476" name="connsiteX2"/>
                <a:gd fmla="*/ 230410 h 812482" name="connsiteY2"/>
                <a:gd fmla="*/ 4674108 w 4957476" name="connsiteX3"/>
                <a:gd fmla="*/ 710089 h 812482" name="connsiteY3"/>
                <a:gd fmla="*/ 4575620 w 4957476" name="connsiteX4"/>
                <a:gd fmla="*/ 710089 h 812482" name="connsiteY4"/>
                <a:gd fmla="*/ 4687920 w 4957476" name="connsiteX5"/>
                <a:gd fmla="*/ 108490 h 812482" name="connsiteY5"/>
                <a:gd fmla="*/ 4352068 w 4957476" name="connsiteX6"/>
                <a:gd fmla="*/ 71533 h 812482" name="connsiteY6"/>
                <a:gd fmla="*/ 4283107 w 4957476" name="connsiteX7"/>
                <a:gd fmla="*/ 656273 h 812482" name="connsiteY7"/>
                <a:gd fmla="*/ 3409188 w 4957476" name="connsiteX8"/>
                <a:gd fmla="*/ 656273 h 812482" name="connsiteY8"/>
                <a:gd fmla="*/ 3480626 w 4957476" name="connsiteX9"/>
                <a:gd fmla="*/ 126206 h 812482" name="connsiteY9"/>
                <a:gd fmla="*/ 3108770 w 4957476" name="connsiteX10"/>
                <a:gd fmla="*/ 111538 h 812482" name="connsiteY10"/>
                <a:gd fmla="*/ 1834039 w 4957476" name="connsiteX11"/>
                <a:gd fmla="*/ 345377 h 812482" name="connsiteY11"/>
                <a:gd fmla="*/ 1787557 w 4957476" name="connsiteX12"/>
                <a:gd fmla="*/ 0 h 812482" name="connsiteY12"/>
                <a:gd fmla="*/ 1406557 w 4957476" name="connsiteX13"/>
                <a:gd fmla="*/ 37052 h 812482" name="connsiteY13"/>
                <a:gd fmla="*/ 1502283 w 4957476" name="connsiteX14"/>
                <a:gd fmla="*/ 710089 h 812482" name="connsiteY14"/>
                <a:gd fmla="*/ 1314831 w 4957476" name="connsiteX15"/>
                <a:gd fmla="*/ 730091 h 812482" name="connsiteY15"/>
                <a:gd fmla="*/ 359950 w 4957476" name="connsiteX16"/>
                <a:gd fmla="*/ 761429 h 812482" name="connsiteY16"/>
                <a:gd fmla="*/ 238601 w 4957476" name="connsiteX17"/>
                <a:gd fmla="*/ 119348 h 812482" name="connsiteY17"/>
                <a:gd fmla="*/ 0 w 4957476" name="connsiteX18"/>
                <a:gd fmla="*/ 168497 h 812482" name="connsiteY18"/>
                <a:gd fmla="*/ 0 w 4957476" name="connsiteX19"/>
                <a:gd fmla="*/ 812483 h 812482" name="connsiteY1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b="b" l="l" r="r" t="t"/>
              <a:pathLst>
                <a:path h="812482" w="4957476">
                  <a:moveTo>
                    <a:pt x="4957477" y="812483"/>
                  </a:moveTo>
                  <a:lnTo>
                    <a:pt x="4957477" y="265938"/>
                  </a:lnTo>
                  <a:lnTo>
                    <a:pt x="4737926" y="230410"/>
                  </a:lnTo>
                  <a:lnTo>
                    <a:pt x="4674108" y="710089"/>
                  </a:lnTo>
                  <a:lnTo>
                    <a:pt x="4575620" y="710089"/>
                  </a:lnTo>
                  <a:lnTo>
                    <a:pt x="4687920" y="108490"/>
                  </a:lnTo>
                  <a:lnTo>
                    <a:pt x="4352068" y="71533"/>
                  </a:lnTo>
                  <a:lnTo>
                    <a:pt x="4283107" y="656273"/>
                  </a:lnTo>
                  <a:lnTo>
                    <a:pt x="3409188" y="656273"/>
                  </a:lnTo>
                  <a:lnTo>
                    <a:pt x="3480626" y="126206"/>
                  </a:lnTo>
                  <a:lnTo>
                    <a:pt x="3108770" y="111538"/>
                  </a:lnTo>
                  <a:lnTo>
                    <a:pt x="1834039" y="345377"/>
                  </a:lnTo>
                  <a:lnTo>
                    <a:pt x="1787557" y="0"/>
                  </a:lnTo>
                  <a:lnTo>
                    <a:pt x="1406557" y="37052"/>
                  </a:lnTo>
                  <a:lnTo>
                    <a:pt x="1502283" y="710089"/>
                  </a:lnTo>
                  <a:lnTo>
                    <a:pt x="1314831" y="730091"/>
                  </a:lnTo>
                  <a:lnTo>
                    <a:pt x="359950" y="761429"/>
                  </a:lnTo>
                  <a:lnTo>
                    <a:pt x="238601" y="119348"/>
                  </a:lnTo>
                  <a:lnTo>
                    <a:pt x="0" y="168497"/>
                  </a:lnTo>
                  <a:lnTo>
                    <a:pt x="0" y="812483"/>
                  </a:lnTo>
                  <a:close/>
                </a:path>
              </a:pathLst>
            </a:custGeom>
            <a:solidFill>
              <a:schemeClr val="accent1"/>
            </a:solidFill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2" name="任意多边形: 形状 51"/>
            <p:cNvSpPr/>
            <p:nvPr/>
          </p:nvSpPr>
          <p:spPr>
            <a:xfrm>
              <a:off x="8710122" y="3682925"/>
              <a:ext cx="150178" cy="59447"/>
            </a:xfrm>
            <a:custGeom>
              <a:gdLst>
                <a:gd fmla="*/ 145828 w 145827" name="connsiteX0"/>
                <a:gd fmla="*/ 39053 h 57150" name="connsiteY0"/>
                <a:gd fmla="*/ 138589 w 145827" name="connsiteX1"/>
                <a:gd fmla="*/ 0 h 57150" name="connsiteY1"/>
                <a:gd fmla="*/ 0 w 145827" name="connsiteX2"/>
                <a:gd fmla="*/ 18002 h 57150" name="connsiteY2"/>
                <a:gd fmla="*/ 6191 w 145827" name="connsiteX3"/>
                <a:gd fmla="*/ 57150 h 57150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57150" w="145827">
                  <a:moveTo>
                    <a:pt x="145828" y="39053"/>
                  </a:moveTo>
                  <a:lnTo>
                    <a:pt x="138589" y="0"/>
                  </a:lnTo>
                  <a:lnTo>
                    <a:pt x="0" y="18002"/>
                  </a:lnTo>
                  <a:lnTo>
                    <a:pt x="6191" y="57150"/>
                  </a:lnTo>
                  <a:close/>
                </a:path>
              </a:pathLst>
            </a:custGeom>
            <a:solidFill>
              <a:srgbClr val="FFFFFF"/>
            </a:solidFill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3" name="任意多边形: 形状 52"/>
            <p:cNvSpPr/>
            <p:nvPr/>
          </p:nvSpPr>
          <p:spPr>
            <a:xfrm>
              <a:off x="8617719" y="3706505"/>
              <a:ext cx="54735" cy="46963"/>
            </a:xfrm>
            <a:custGeom>
              <a:gdLst>
                <a:gd fmla="*/ 47244 w 53149" name="connsiteX0"/>
                <a:gd fmla="*/ 0 h 45148" name="connsiteY0"/>
                <a:gd fmla="*/ 0 w 53149" name="connsiteX1"/>
                <a:gd fmla="*/ 6096 h 45148" name="connsiteY1"/>
                <a:gd fmla="*/ 7239 w 53149" name="connsiteX2"/>
                <a:gd fmla="*/ 45149 h 45148" name="connsiteY2"/>
                <a:gd fmla="*/ 53150 w 53149" name="connsiteX3"/>
                <a:gd fmla="*/ 39243 h 45148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45148" w="53149">
                  <a:moveTo>
                    <a:pt x="47244" y="0"/>
                  </a:moveTo>
                  <a:lnTo>
                    <a:pt x="0" y="6096"/>
                  </a:lnTo>
                  <a:lnTo>
                    <a:pt x="7239" y="45149"/>
                  </a:lnTo>
                  <a:lnTo>
                    <a:pt x="53150" y="39243"/>
                  </a:lnTo>
                  <a:close/>
                </a:path>
              </a:pathLst>
            </a:custGeom>
            <a:solidFill>
              <a:srgbClr val="FFFFFF"/>
            </a:solidFill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4" name="任意多边形: 形状 53"/>
            <p:cNvSpPr/>
            <p:nvPr/>
          </p:nvSpPr>
          <p:spPr>
            <a:xfrm>
              <a:off x="7223634" y="3842937"/>
              <a:ext cx="54637" cy="47062"/>
            </a:xfrm>
            <a:custGeom>
              <a:gdLst>
                <a:gd fmla="*/ 47244 w 53054" name="connsiteX0"/>
                <a:gd fmla="*/ 0 h 45243" name="connsiteY0"/>
                <a:gd fmla="*/ 0 w 53054" name="connsiteX1"/>
                <a:gd fmla="*/ 6191 h 45243" name="connsiteY1"/>
                <a:gd fmla="*/ 7239 w 53054" name="connsiteX2"/>
                <a:gd fmla="*/ 45244 h 45243" name="connsiteY2"/>
                <a:gd fmla="*/ 53054 w 53054" name="connsiteX3"/>
                <a:gd fmla="*/ 39243 h 45243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45243" w="53054">
                  <a:moveTo>
                    <a:pt x="47244" y="0"/>
                  </a:moveTo>
                  <a:lnTo>
                    <a:pt x="0" y="6191"/>
                  </a:lnTo>
                  <a:lnTo>
                    <a:pt x="7239" y="45244"/>
                  </a:lnTo>
                  <a:lnTo>
                    <a:pt x="53054" y="39243"/>
                  </a:lnTo>
                  <a:close/>
                </a:path>
              </a:pathLst>
            </a:custGeom>
            <a:solidFill>
              <a:srgbClr val="FFFFFF"/>
            </a:solidFill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5" name="任意多边形: 形状 54"/>
            <p:cNvSpPr/>
            <p:nvPr/>
          </p:nvSpPr>
          <p:spPr>
            <a:xfrm>
              <a:off x="7118872" y="3995221"/>
              <a:ext cx="54735" cy="47062"/>
            </a:xfrm>
            <a:custGeom>
              <a:gdLst>
                <a:gd fmla="*/ 47339 w 53149" name="connsiteX0"/>
                <a:gd fmla="*/ 0 h 45243" name="connsiteY0"/>
                <a:gd fmla="*/ 0 w 53149" name="connsiteX1"/>
                <a:gd fmla="*/ 6191 h 45243" name="connsiteY1"/>
                <a:gd fmla="*/ 7334 w 53149" name="connsiteX2"/>
                <a:gd fmla="*/ 45244 h 45243" name="connsiteY2"/>
                <a:gd fmla="*/ 53150 w 53149" name="connsiteX3"/>
                <a:gd fmla="*/ 39243 h 45243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45243" w="53149">
                  <a:moveTo>
                    <a:pt x="47339" y="0"/>
                  </a:moveTo>
                  <a:lnTo>
                    <a:pt x="0" y="6191"/>
                  </a:lnTo>
                  <a:lnTo>
                    <a:pt x="7334" y="45244"/>
                  </a:lnTo>
                  <a:lnTo>
                    <a:pt x="53150" y="39243"/>
                  </a:lnTo>
                  <a:close/>
                </a:path>
              </a:pathLst>
            </a:custGeom>
            <a:solidFill>
              <a:srgbClr val="FFFFFF"/>
            </a:solidFill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6" name="任意多边形: 形状 55"/>
            <p:cNvSpPr/>
            <p:nvPr/>
          </p:nvSpPr>
          <p:spPr>
            <a:xfrm>
              <a:off x="7264441" y="4127094"/>
              <a:ext cx="54735" cy="47062"/>
            </a:xfrm>
            <a:custGeom>
              <a:gdLst>
                <a:gd fmla="*/ 47244 w 53149" name="connsiteX0"/>
                <a:gd fmla="*/ 0 h 45243" name="connsiteY0"/>
                <a:gd fmla="*/ 0 w 53149" name="connsiteX1"/>
                <a:gd fmla="*/ 6096 h 45243" name="connsiteY1"/>
                <a:gd fmla="*/ 7239 w 53149" name="connsiteX2"/>
                <a:gd fmla="*/ 45244 h 45243" name="connsiteY2"/>
                <a:gd fmla="*/ 53150 w 53149" name="connsiteX3"/>
                <a:gd fmla="*/ 39243 h 45243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45243" w="53149">
                  <a:moveTo>
                    <a:pt x="47244" y="0"/>
                  </a:moveTo>
                  <a:lnTo>
                    <a:pt x="0" y="6096"/>
                  </a:lnTo>
                  <a:lnTo>
                    <a:pt x="7239" y="45244"/>
                  </a:lnTo>
                  <a:lnTo>
                    <a:pt x="53150" y="39243"/>
                  </a:lnTo>
                  <a:close/>
                </a:path>
              </a:pathLst>
            </a:custGeom>
            <a:solidFill>
              <a:srgbClr val="FFFFFF"/>
            </a:solidFill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7" name="任意多边形: 形状 56"/>
            <p:cNvSpPr/>
            <p:nvPr/>
          </p:nvSpPr>
          <p:spPr>
            <a:xfrm>
              <a:off x="7163013" y="4244304"/>
              <a:ext cx="54735" cy="46963"/>
            </a:xfrm>
            <a:custGeom>
              <a:gdLst>
                <a:gd fmla="*/ 47339 w 53149" name="connsiteX0"/>
                <a:gd fmla="*/ 0 h 45148" name="connsiteY0"/>
                <a:gd fmla="*/ 0 w 53149" name="connsiteX1"/>
                <a:gd fmla="*/ 6096 h 45148" name="connsiteY1"/>
                <a:gd fmla="*/ 7334 w 53149" name="connsiteX2"/>
                <a:gd fmla="*/ 45149 h 45148" name="connsiteY2"/>
                <a:gd fmla="*/ 53150 w 53149" name="connsiteX3"/>
                <a:gd fmla="*/ 39243 h 45148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45148" w="53149">
                  <a:moveTo>
                    <a:pt x="47339" y="0"/>
                  </a:moveTo>
                  <a:lnTo>
                    <a:pt x="0" y="6096"/>
                  </a:lnTo>
                  <a:lnTo>
                    <a:pt x="7334" y="45149"/>
                  </a:lnTo>
                  <a:lnTo>
                    <a:pt x="53150" y="39243"/>
                  </a:lnTo>
                  <a:close/>
                </a:path>
              </a:pathLst>
            </a:custGeom>
            <a:solidFill>
              <a:srgbClr val="FFFFFF"/>
            </a:solidFill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8" name="任意多边形: 形状 57"/>
            <p:cNvSpPr/>
            <p:nvPr/>
          </p:nvSpPr>
          <p:spPr>
            <a:xfrm>
              <a:off x="7311818" y="4332484"/>
              <a:ext cx="54735" cy="47062"/>
            </a:xfrm>
            <a:custGeom>
              <a:gdLst>
                <a:gd fmla="*/ 47244 w 53149" name="connsiteX0"/>
                <a:gd fmla="*/ 0 h 45243" name="connsiteY0"/>
                <a:gd fmla="*/ 0 w 53149" name="connsiteX1"/>
                <a:gd fmla="*/ 6096 h 45243" name="connsiteY1"/>
                <a:gd fmla="*/ 7239 w 53149" name="connsiteX2"/>
                <a:gd fmla="*/ 45244 h 45243" name="connsiteY2"/>
                <a:gd fmla="*/ 53150 w 53149" name="connsiteX3"/>
                <a:gd fmla="*/ 39243 h 45243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45243" w="53149">
                  <a:moveTo>
                    <a:pt x="47244" y="0"/>
                  </a:moveTo>
                  <a:lnTo>
                    <a:pt x="0" y="6096"/>
                  </a:lnTo>
                  <a:lnTo>
                    <a:pt x="7239" y="45244"/>
                  </a:lnTo>
                  <a:lnTo>
                    <a:pt x="53150" y="39243"/>
                  </a:lnTo>
                  <a:close/>
                </a:path>
              </a:pathLst>
            </a:custGeom>
            <a:solidFill>
              <a:srgbClr val="FFFFFF"/>
            </a:solidFill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9" name="任意多边形: 形状 58"/>
            <p:cNvSpPr/>
            <p:nvPr/>
          </p:nvSpPr>
          <p:spPr>
            <a:xfrm>
              <a:off x="8637338" y="3841549"/>
              <a:ext cx="55029" cy="47062"/>
            </a:xfrm>
            <a:custGeom>
              <a:gdLst>
                <a:gd fmla="*/ 47625 w 53435" name="connsiteX0"/>
                <a:gd fmla="*/ 0 h 45243" name="connsiteY0"/>
                <a:gd fmla="*/ 0 w 53435" name="connsiteX1"/>
                <a:gd fmla="*/ 6191 h 45243" name="connsiteY1"/>
                <a:gd fmla="*/ 7239 w 53435" name="connsiteX2"/>
                <a:gd fmla="*/ 45244 h 45243" name="connsiteY2"/>
                <a:gd fmla="*/ 53435 w 53435" name="connsiteX3"/>
                <a:gd fmla="*/ 39243 h 45243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45243" w="53435">
                  <a:moveTo>
                    <a:pt x="47625" y="0"/>
                  </a:moveTo>
                  <a:lnTo>
                    <a:pt x="0" y="6191"/>
                  </a:lnTo>
                  <a:lnTo>
                    <a:pt x="7239" y="45244"/>
                  </a:lnTo>
                  <a:lnTo>
                    <a:pt x="53435" y="39243"/>
                  </a:lnTo>
                  <a:close/>
                </a:path>
              </a:pathLst>
            </a:custGeom>
            <a:solidFill>
              <a:srgbClr val="FFFFFF"/>
            </a:solidFill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0" name="任意多边形: 形状 59"/>
            <p:cNvSpPr/>
            <p:nvPr/>
          </p:nvSpPr>
          <p:spPr>
            <a:xfrm>
              <a:off x="8731212" y="3817969"/>
              <a:ext cx="148708" cy="59347"/>
            </a:xfrm>
            <a:custGeom>
              <a:gdLst>
                <a:gd fmla="*/ 144399 w 144399" name="connsiteX0"/>
                <a:gd fmla="*/ 39148 h 57054" name="connsiteY0"/>
                <a:gd fmla="*/ 137160 w 144399" name="connsiteX1"/>
                <a:gd fmla="*/ 0 h 57054" name="connsiteY1"/>
                <a:gd fmla="*/ 0 w 144399" name="connsiteX2"/>
                <a:gd fmla="*/ 17812 h 57054" name="connsiteY2"/>
                <a:gd fmla="*/ 6191 w 144399" name="connsiteX3"/>
                <a:gd fmla="*/ 57055 h 57054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57053" w="144399">
                  <a:moveTo>
                    <a:pt x="144399" y="39148"/>
                  </a:moveTo>
                  <a:lnTo>
                    <a:pt x="137160" y="0"/>
                  </a:lnTo>
                  <a:lnTo>
                    <a:pt x="0" y="17812"/>
                  </a:lnTo>
                  <a:lnTo>
                    <a:pt x="6191" y="57055"/>
                  </a:lnTo>
                  <a:close/>
                </a:path>
              </a:pathLst>
            </a:custGeom>
            <a:solidFill>
              <a:srgbClr val="FFFFFF"/>
            </a:solidFill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1" name="任意多边形: 形状 60"/>
            <p:cNvSpPr/>
            <p:nvPr/>
          </p:nvSpPr>
          <p:spPr>
            <a:xfrm>
              <a:off x="8655485" y="3984223"/>
              <a:ext cx="58069" cy="47458"/>
            </a:xfrm>
            <a:custGeom>
              <a:gdLst>
                <a:gd fmla="*/ 50483 w 56387" name="connsiteX0"/>
                <a:gd fmla="*/ 0 h 45624" name="connsiteY0"/>
                <a:gd fmla="*/ 0 w 56387" name="connsiteX1"/>
                <a:gd fmla="*/ 6477 h 45624" name="connsiteY1"/>
                <a:gd fmla="*/ 7239 w 56387" name="connsiteX2"/>
                <a:gd fmla="*/ 45625 h 45624" name="connsiteY2"/>
                <a:gd fmla="*/ 56388 w 56387" name="connsiteX3"/>
                <a:gd fmla="*/ 39243 h 45624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45624" w="56387">
                  <a:moveTo>
                    <a:pt x="50483" y="0"/>
                  </a:moveTo>
                  <a:lnTo>
                    <a:pt x="0" y="6477"/>
                  </a:lnTo>
                  <a:lnTo>
                    <a:pt x="7239" y="45625"/>
                  </a:lnTo>
                  <a:lnTo>
                    <a:pt x="56388" y="39243"/>
                  </a:lnTo>
                  <a:close/>
                </a:path>
              </a:pathLst>
            </a:custGeom>
            <a:solidFill>
              <a:srgbClr val="FFFFFF"/>
            </a:solidFill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2" name="任意多边形: 形状 61"/>
            <p:cNvSpPr/>
            <p:nvPr/>
          </p:nvSpPr>
          <p:spPr>
            <a:xfrm>
              <a:off x="8753479" y="3961039"/>
              <a:ext cx="144587" cy="58753"/>
            </a:xfrm>
            <a:custGeom>
              <a:gdLst>
                <a:gd fmla="*/ 140399 w 140398" name="connsiteX0"/>
                <a:gd fmla="*/ 39053 h 56483" name="connsiteY0"/>
                <a:gd fmla="*/ 133160 w 140398" name="connsiteX1"/>
                <a:gd fmla="*/ 0 h 56483" name="connsiteY1"/>
                <a:gd fmla="*/ 0 w 140398" name="connsiteX2"/>
                <a:gd fmla="*/ 17240 h 56483" name="connsiteY2"/>
                <a:gd fmla="*/ 6191 w 140398" name="connsiteX3"/>
                <a:gd fmla="*/ 56483 h 56483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56483" w="140398">
                  <a:moveTo>
                    <a:pt x="140399" y="39053"/>
                  </a:moveTo>
                  <a:lnTo>
                    <a:pt x="133160" y="0"/>
                  </a:lnTo>
                  <a:lnTo>
                    <a:pt x="0" y="17240"/>
                  </a:lnTo>
                  <a:lnTo>
                    <a:pt x="6191" y="56483"/>
                  </a:lnTo>
                  <a:close/>
                </a:path>
              </a:pathLst>
            </a:custGeom>
            <a:solidFill>
              <a:srgbClr val="FFFFFF"/>
            </a:solidFill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3" name="任意多边形: 形状 62"/>
            <p:cNvSpPr/>
            <p:nvPr/>
          </p:nvSpPr>
          <p:spPr>
            <a:xfrm>
              <a:off x="8675103" y="4116394"/>
              <a:ext cx="57972" cy="47458"/>
            </a:xfrm>
            <a:custGeom>
              <a:gdLst>
                <a:gd fmla="*/ 50387 w 56292" name="connsiteX0"/>
                <a:gd fmla="*/ 0 h 45624" name="connsiteY0"/>
                <a:gd fmla="*/ 0 w 56292" name="connsiteX1"/>
                <a:gd fmla="*/ 6572 h 45624" name="connsiteY1"/>
                <a:gd fmla="*/ 7239 w 56292" name="connsiteX2"/>
                <a:gd fmla="*/ 45625 h 45624" name="connsiteY2"/>
                <a:gd fmla="*/ 56293 w 56292" name="connsiteX3"/>
                <a:gd fmla="*/ 39243 h 45624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45624" w="56292">
                  <a:moveTo>
                    <a:pt x="50387" y="0"/>
                  </a:moveTo>
                  <a:lnTo>
                    <a:pt x="0" y="6572"/>
                  </a:lnTo>
                  <a:lnTo>
                    <a:pt x="7239" y="45625"/>
                  </a:lnTo>
                  <a:lnTo>
                    <a:pt x="56293" y="39243"/>
                  </a:lnTo>
                  <a:close/>
                </a:path>
              </a:pathLst>
            </a:custGeom>
            <a:solidFill>
              <a:srgbClr val="FFFFFF"/>
            </a:solidFill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4" name="任意多边形: 形状 63"/>
            <p:cNvSpPr/>
            <p:nvPr/>
          </p:nvSpPr>
          <p:spPr>
            <a:xfrm>
              <a:off x="8774078" y="4093209"/>
              <a:ext cx="143606" cy="58654"/>
            </a:xfrm>
            <a:custGeom>
              <a:gdLst>
                <a:gd fmla="*/ 139446 w 139445" name="connsiteX0"/>
                <a:gd fmla="*/ 39148 h 56387" name="connsiteY0"/>
                <a:gd fmla="*/ 132207 w 139445" name="connsiteX1"/>
                <a:gd fmla="*/ 0 h 56387" name="connsiteY1"/>
                <a:gd fmla="*/ 0 w 139445" name="connsiteX2"/>
                <a:gd fmla="*/ 17240 h 56387" name="connsiteY2"/>
                <a:gd fmla="*/ 6191 w 139445" name="connsiteX3"/>
                <a:gd fmla="*/ 56388 h 56387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56387" w="139445">
                  <a:moveTo>
                    <a:pt x="139446" y="39148"/>
                  </a:moveTo>
                  <a:lnTo>
                    <a:pt x="132207" y="0"/>
                  </a:lnTo>
                  <a:lnTo>
                    <a:pt x="0" y="17240"/>
                  </a:lnTo>
                  <a:lnTo>
                    <a:pt x="6191" y="56388"/>
                  </a:lnTo>
                  <a:close/>
                </a:path>
              </a:pathLst>
            </a:custGeom>
            <a:solidFill>
              <a:srgbClr val="FFFFFF"/>
            </a:solidFill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5" name="任意多边形: 形状 64"/>
            <p:cNvSpPr/>
            <p:nvPr/>
          </p:nvSpPr>
          <p:spPr>
            <a:xfrm>
              <a:off x="8696291" y="4250150"/>
              <a:ext cx="56599" cy="47260"/>
            </a:xfrm>
            <a:custGeom>
              <a:gdLst>
                <a:gd fmla="*/ 0 w 54959" name="connsiteX0"/>
                <a:gd fmla="*/ 6382 h 45434" name="connsiteY0"/>
                <a:gd fmla="*/ 7334 w 54959" name="connsiteX1"/>
                <a:gd fmla="*/ 45434 h 45434" name="connsiteY1"/>
                <a:gd fmla="*/ 54959 w 54959" name="connsiteX2"/>
                <a:gd fmla="*/ 39243 h 45434" name="connsiteY2"/>
                <a:gd fmla="*/ 49054 w 54959" name="connsiteX3"/>
                <a:gd fmla="*/ 0 h 45434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45434" w="54958">
                  <a:moveTo>
                    <a:pt x="0" y="6382"/>
                  </a:moveTo>
                  <a:lnTo>
                    <a:pt x="7334" y="45434"/>
                  </a:lnTo>
                  <a:lnTo>
                    <a:pt x="54959" y="39243"/>
                  </a:lnTo>
                  <a:lnTo>
                    <a:pt x="49054" y="0"/>
                  </a:lnTo>
                  <a:close/>
                </a:path>
              </a:pathLst>
            </a:custGeom>
            <a:solidFill>
              <a:srgbClr val="FFFFFF"/>
            </a:solidFill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6" name="任意多边形: 形状 65"/>
            <p:cNvSpPr/>
            <p:nvPr/>
          </p:nvSpPr>
          <p:spPr>
            <a:xfrm>
              <a:off x="8794972" y="4226767"/>
              <a:ext cx="143998" cy="58753"/>
            </a:xfrm>
            <a:custGeom>
              <a:gdLst>
                <a:gd fmla="*/ 132588 w 139826" name="connsiteX0"/>
                <a:gd fmla="*/ 0 h 56483" name="connsiteY0"/>
                <a:gd fmla="*/ 0 w 139826" name="connsiteX1"/>
                <a:gd fmla="*/ 17240 h 56483" name="connsiteY1"/>
                <a:gd fmla="*/ 6191 w 139826" name="connsiteX2"/>
                <a:gd fmla="*/ 56483 h 56483" name="connsiteY2"/>
                <a:gd fmla="*/ 139827 w 139826" name="connsiteX3"/>
                <a:gd fmla="*/ 39148 h 56483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56483" w="139826">
                  <a:moveTo>
                    <a:pt x="132588" y="0"/>
                  </a:moveTo>
                  <a:lnTo>
                    <a:pt x="0" y="17240"/>
                  </a:lnTo>
                  <a:lnTo>
                    <a:pt x="6191" y="56483"/>
                  </a:lnTo>
                  <a:lnTo>
                    <a:pt x="139827" y="39148"/>
                  </a:lnTo>
                  <a:close/>
                </a:path>
              </a:pathLst>
            </a:custGeom>
            <a:solidFill>
              <a:srgbClr val="FFFFFF"/>
            </a:solidFill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7" name="任意多边形: 形状 66"/>
            <p:cNvSpPr/>
            <p:nvPr/>
          </p:nvSpPr>
          <p:spPr>
            <a:xfrm>
              <a:off x="11626204" y="3741877"/>
              <a:ext cx="221688" cy="73713"/>
            </a:xfrm>
            <a:custGeom>
              <a:gdLst>
                <a:gd fmla="*/ 206597 w 215265" name="connsiteX0"/>
                <a:gd fmla="*/ 70866 h 70865" name="connsiteY0"/>
                <a:gd fmla="*/ 0 w 215265" name="connsiteX1"/>
                <a:gd fmla="*/ 38862 h 70865" name="connsiteY1"/>
                <a:gd fmla="*/ 8668 w 215265" name="connsiteX2"/>
                <a:gd fmla="*/ 0 h 70865" name="connsiteY2"/>
                <a:gd fmla="*/ 215265 w 215265" name="connsiteX3"/>
                <a:gd fmla="*/ 32004 h 70865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70865" w="215265">
                  <a:moveTo>
                    <a:pt x="206597" y="70866"/>
                  </a:moveTo>
                  <a:lnTo>
                    <a:pt x="0" y="38862"/>
                  </a:lnTo>
                  <a:lnTo>
                    <a:pt x="8668" y="0"/>
                  </a:lnTo>
                  <a:lnTo>
                    <a:pt x="215265" y="32004"/>
                  </a:lnTo>
                  <a:close/>
                </a:path>
              </a:pathLst>
            </a:custGeom>
            <a:solidFill>
              <a:srgbClr val="FFFFFF"/>
            </a:solidFill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8" name="任意多边形: 形状 67"/>
            <p:cNvSpPr/>
            <p:nvPr/>
          </p:nvSpPr>
          <p:spPr>
            <a:xfrm>
              <a:off x="11606585" y="3852745"/>
              <a:ext cx="221688" cy="73715"/>
            </a:xfrm>
            <a:custGeom>
              <a:gdLst>
                <a:gd fmla="*/ 206597 w 215265" name="connsiteX0"/>
                <a:gd fmla="*/ 70866 h 70866" name="connsiteY0"/>
                <a:gd fmla="*/ 0 w 215265" name="connsiteX1"/>
                <a:gd fmla="*/ 38862 h 70866" name="connsiteY1"/>
                <a:gd fmla="*/ 8668 w 215265" name="connsiteX2"/>
                <a:gd fmla="*/ 0 h 70866" name="connsiteY2"/>
                <a:gd fmla="*/ 215265 w 215265" name="connsiteX3"/>
                <a:gd fmla="*/ 32004 h 70866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70866" w="215265">
                  <a:moveTo>
                    <a:pt x="206597" y="70866"/>
                  </a:moveTo>
                  <a:lnTo>
                    <a:pt x="0" y="38862"/>
                  </a:lnTo>
                  <a:lnTo>
                    <a:pt x="8668" y="0"/>
                  </a:lnTo>
                  <a:lnTo>
                    <a:pt x="215265" y="32004"/>
                  </a:lnTo>
                  <a:close/>
                </a:path>
              </a:pathLst>
            </a:custGeom>
            <a:solidFill>
              <a:srgbClr val="FFFFFF"/>
            </a:solidFill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9" name="任意多边形: 形状 68"/>
            <p:cNvSpPr/>
            <p:nvPr/>
          </p:nvSpPr>
          <p:spPr>
            <a:xfrm>
              <a:off x="11585397" y="3962822"/>
              <a:ext cx="221589" cy="73813"/>
            </a:xfrm>
            <a:custGeom>
              <a:gdLst>
                <a:gd fmla="*/ 206502 w 215169" name="connsiteX0"/>
                <a:gd fmla="*/ 70961 h 70961" name="connsiteY0"/>
                <a:gd fmla="*/ 0 w 215169" name="connsiteX1"/>
                <a:gd fmla="*/ 38957 h 70961" name="connsiteY1"/>
                <a:gd fmla="*/ 8668 w 215169" name="connsiteX2"/>
                <a:gd fmla="*/ 0 h 70961" name="connsiteY2"/>
                <a:gd fmla="*/ 215170 w 215169" name="connsiteX3"/>
                <a:gd fmla="*/ 32099 h 70961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70961" w="215169">
                  <a:moveTo>
                    <a:pt x="206502" y="70961"/>
                  </a:moveTo>
                  <a:lnTo>
                    <a:pt x="0" y="38957"/>
                  </a:lnTo>
                  <a:lnTo>
                    <a:pt x="8668" y="0"/>
                  </a:lnTo>
                  <a:lnTo>
                    <a:pt x="215170" y="32099"/>
                  </a:lnTo>
                  <a:close/>
                </a:path>
              </a:pathLst>
            </a:custGeom>
            <a:solidFill>
              <a:srgbClr val="FFFFFF"/>
            </a:solidFill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70" name="任意多边形: 形状 69"/>
            <p:cNvSpPr/>
            <p:nvPr/>
          </p:nvSpPr>
          <p:spPr>
            <a:xfrm>
              <a:off x="11564112" y="4081221"/>
              <a:ext cx="221688" cy="73813"/>
            </a:xfrm>
            <a:custGeom>
              <a:gdLst>
                <a:gd fmla="*/ 206597 w 215265" name="connsiteX0"/>
                <a:gd fmla="*/ 70961 h 70961" name="connsiteY0"/>
                <a:gd fmla="*/ 0 w 215265" name="connsiteX1"/>
                <a:gd fmla="*/ 38957 h 70961" name="connsiteY1"/>
                <a:gd fmla="*/ 8668 w 215265" name="connsiteX2"/>
                <a:gd fmla="*/ 0 h 70961" name="connsiteY2"/>
                <a:gd fmla="*/ 215265 w 215265" name="connsiteX3"/>
                <a:gd fmla="*/ 32099 h 70961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70961" w="215265">
                  <a:moveTo>
                    <a:pt x="206597" y="70961"/>
                  </a:moveTo>
                  <a:lnTo>
                    <a:pt x="0" y="38957"/>
                  </a:lnTo>
                  <a:lnTo>
                    <a:pt x="8668" y="0"/>
                  </a:lnTo>
                  <a:lnTo>
                    <a:pt x="215265" y="32099"/>
                  </a:lnTo>
                  <a:close/>
                </a:path>
              </a:pathLst>
            </a:custGeom>
            <a:solidFill>
              <a:srgbClr val="FFFFFF"/>
            </a:solidFill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71" name="任意多边形: 形状 70"/>
            <p:cNvSpPr/>
            <p:nvPr/>
          </p:nvSpPr>
          <p:spPr>
            <a:xfrm>
              <a:off x="11547338" y="4204078"/>
              <a:ext cx="221589" cy="73715"/>
            </a:xfrm>
            <a:custGeom>
              <a:gdLst>
                <a:gd fmla="*/ 206502 w 215169" name="connsiteX0"/>
                <a:gd fmla="*/ 70866 h 70866" name="connsiteY0"/>
                <a:gd fmla="*/ 0 w 215169" name="connsiteX1"/>
                <a:gd fmla="*/ 38862 h 70866" name="connsiteY1"/>
                <a:gd fmla="*/ 8572 w 215169" name="connsiteX2"/>
                <a:gd fmla="*/ 0 h 70866" name="connsiteY2"/>
                <a:gd fmla="*/ 215170 w 215169" name="connsiteX3"/>
                <a:gd fmla="*/ 32004 h 70866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70866" w="215169">
                  <a:moveTo>
                    <a:pt x="206502" y="70866"/>
                  </a:moveTo>
                  <a:lnTo>
                    <a:pt x="0" y="38862"/>
                  </a:lnTo>
                  <a:lnTo>
                    <a:pt x="8572" y="0"/>
                  </a:lnTo>
                  <a:lnTo>
                    <a:pt x="215170" y="32004"/>
                  </a:lnTo>
                  <a:close/>
                </a:path>
              </a:pathLst>
            </a:custGeom>
            <a:solidFill>
              <a:srgbClr val="FFFFFF"/>
            </a:solidFill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72" name="任意多边形: 形状 71"/>
            <p:cNvSpPr/>
            <p:nvPr/>
          </p:nvSpPr>
          <p:spPr>
            <a:xfrm>
              <a:off x="12112250" y="3925568"/>
              <a:ext cx="54538" cy="45476"/>
            </a:xfrm>
            <a:custGeom>
              <a:gdLst>
                <a:gd fmla="*/ 52959 w 52958" name="connsiteX0"/>
                <a:gd fmla="*/ 4572 h 43719" name="connsiteY0"/>
                <a:gd fmla="*/ 5429 w 52958" name="connsiteX1"/>
                <a:gd fmla="*/ 0 h 43719" name="connsiteY1"/>
                <a:gd fmla="*/ 0 w 52958" name="connsiteX2"/>
                <a:gd fmla="*/ 39338 h 43719" name="connsiteY2"/>
                <a:gd fmla="*/ 46101 w 52958" name="connsiteX3"/>
                <a:gd fmla="*/ 43720 h 43719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43719" w="52958">
                  <a:moveTo>
                    <a:pt x="52959" y="4572"/>
                  </a:moveTo>
                  <a:lnTo>
                    <a:pt x="5429" y="0"/>
                  </a:lnTo>
                  <a:lnTo>
                    <a:pt x="0" y="39338"/>
                  </a:lnTo>
                  <a:lnTo>
                    <a:pt x="46101" y="43720"/>
                  </a:lnTo>
                  <a:close/>
                </a:path>
              </a:pathLst>
            </a:custGeom>
            <a:solidFill>
              <a:srgbClr val="FFFFFF"/>
            </a:solidFill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73" name="任意多边形: 形状 72"/>
            <p:cNvSpPr/>
            <p:nvPr/>
          </p:nvSpPr>
          <p:spPr>
            <a:xfrm>
              <a:off x="12010430" y="4009884"/>
              <a:ext cx="54538" cy="45377"/>
            </a:xfrm>
            <a:custGeom>
              <a:gdLst>
                <a:gd fmla="*/ 52959 w 52958" name="connsiteX0"/>
                <a:gd fmla="*/ 4477 h 43624" name="connsiteY0"/>
                <a:gd fmla="*/ 5429 w 52958" name="connsiteX1"/>
                <a:gd fmla="*/ 0 h 43624" name="connsiteY1"/>
                <a:gd fmla="*/ 0 w 52958" name="connsiteX2"/>
                <a:gd fmla="*/ 39243 h 43624" name="connsiteY2"/>
                <a:gd fmla="*/ 46196 w 52958" name="connsiteX3"/>
                <a:gd fmla="*/ 43625 h 43624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43624" w="52958">
                  <a:moveTo>
                    <a:pt x="52959" y="4477"/>
                  </a:moveTo>
                  <a:lnTo>
                    <a:pt x="5429" y="0"/>
                  </a:lnTo>
                  <a:lnTo>
                    <a:pt x="0" y="39243"/>
                  </a:lnTo>
                  <a:lnTo>
                    <a:pt x="46196" y="43625"/>
                  </a:lnTo>
                  <a:close/>
                </a:path>
              </a:pathLst>
            </a:custGeom>
            <a:solidFill>
              <a:srgbClr val="FFFFFF"/>
            </a:solidFill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74" name="任意多边形: 形状 73"/>
            <p:cNvSpPr/>
            <p:nvPr/>
          </p:nvSpPr>
          <p:spPr>
            <a:xfrm>
              <a:off x="12098713" y="4129769"/>
              <a:ext cx="54539" cy="45377"/>
            </a:xfrm>
            <a:custGeom>
              <a:gdLst>
                <a:gd fmla="*/ 52959 w 52959" name="connsiteX0"/>
                <a:gd fmla="*/ 4572 h 43624" name="connsiteY0"/>
                <a:gd fmla="*/ 5429 w 52959" name="connsiteX1"/>
                <a:gd fmla="*/ 0 h 43624" name="connsiteY1"/>
                <a:gd fmla="*/ 0 w 52959" name="connsiteX2"/>
                <a:gd fmla="*/ 39243 h 43624" name="connsiteY2"/>
                <a:gd fmla="*/ 46196 w 52959" name="connsiteX3"/>
                <a:gd fmla="*/ 43625 h 43624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43624" w="52959">
                  <a:moveTo>
                    <a:pt x="52959" y="4572"/>
                  </a:moveTo>
                  <a:lnTo>
                    <a:pt x="5429" y="0"/>
                  </a:lnTo>
                  <a:lnTo>
                    <a:pt x="0" y="39243"/>
                  </a:lnTo>
                  <a:lnTo>
                    <a:pt x="46196" y="43625"/>
                  </a:lnTo>
                  <a:close/>
                </a:path>
              </a:pathLst>
            </a:custGeom>
            <a:solidFill>
              <a:srgbClr val="FFFFFF"/>
            </a:solidFill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75" name="任意多边形: 形状 74"/>
            <p:cNvSpPr/>
            <p:nvPr/>
          </p:nvSpPr>
          <p:spPr>
            <a:xfrm>
              <a:off x="11975314" y="4228352"/>
              <a:ext cx="54440" cy="45377"/>
            </a:xfrm>
            <a:custGeom>
              <a:gdLst>
                <a:gd fmla="*/ 52864 w 52863" name="connsiteX0"/>
                <a:gd fmla="*/ 4477 h 43624" name="connsiteY0"/>
                <a:gd fmla="*/ 5334 w 52863" name="connsiteX1"/>
                <a:gd fmla="*/ 0 h 43624" name="connsiteY1"/>
                <a:gd fmla="*/ 0 w 52863" name="connsiteX2"/>
                <a:gd fmla="*/ 39243 h 43624" name="connsiteY2"/>
                <a:gd fmla="*/ 46101 w 52863" name="connsiteX3"/>
                <a:gd fmla="*/ 43625 h 43624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43624" w="52863">
                  <a:moveTo>
                    <a:pt x="52864" y="4477"/>
                  </a:moveTo>
                  <a:lnTo>
                    <a:pt x="5334" y="0"/>
                  </a:lnTo>
                  <a:lnTo>
                    <a:pt x="0" y="39243"/>
                  </a:lnTo>
                  <a:lnTo>
                    <a:pt x="46101" y="43625"/>
                  </a:lnTo>
                  <a:close/>
                </a:path>
              </a:pathLst>
            </a:custGeom>
            <a:solidFill>
              <a:srgbClr val="FFFFFF"/>
            </a:solidFill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76" name="任意多边形: 形状 75"/>
            <p:cNvSpPr/>
            <p:nvPr/>
          </p:nvSpPr>
          <p:spPr>
            <a:xfrm>
              <a:off x="12072916" y="4333079"/>
              <a:ext cx="54539" cy="45476"/>
            </a:xfrm>
            <a:custGeom>
              <a:gdLst>
                <a:gd fmla="*/ 52959 w 52959" name="connsiteX0"/>
                <a:gd fmla="*/ 4572 h 43719" name="connsiteY0"/>
                <a:gd fmla="*/ 5429 w 52959" name="connsiteX1"/>
                <a:gd fmla="*/ 0 h 43719" name="connsiteY1"/>
                <a:gd fmla="*/ 0 w 52959" name="connsiteX2"/>
                <a:gd fmla="*/ 39338 h 43719" name="connsiteY2"/>
                <a:gd fmla="*/ 46196 w 52959" name="connsiteX3"/>
                <a:gd fmla="*/ 43720 h 43719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43719" w="52959">
                  <a:moveTo>
                    <a:pt x="52959" y="4572"/>
                  </a:moveTo>
                  <a:lnTo>
                    <a:pt x="5429" y="0"/>
                  </a:lnTo>
                  <a:lnTo>
                    <a:pt x="0" y="39338"/>
                  </a:lnTo>
                  <a:lnTo>
                    <a:pt x="46196" y="43720"/>
                  </a:lnTo>
                  <a:close/>
                </a:path>
              </a:pathLst>
            </a:custGeom>
            <a:solidFill>
              <a:srgbClr val="FFFFFF"/>
            </a:solidFill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grpSp>
          <p:nvGrpSpPr>
            <p:cNvPr id="77" name="图形 48"/>
            <p:cNvGrpSpPr/>
            <p:nvPr/>
          </p:nvGrpSpPr>
          <p:grpSpPr>
            <a:xfrm>
              <a:off x="10731544" y="3115818"/>
              <a:ext cx="795157" cy="1361915"/>
              <a:chOff x="10520037" y="3100435"/>
              <a:chExt cx="772118" cy="1309287"/>
            </a:xfrm>
            <a:solidFill>
              <a:schemeClr val="accent1"/>
            </a:solidFill>
          </p:grpSpPr>
          <p:grpSp>
            <p:nvGrpSpPr>
              <p:cNvPr id="78" name="图形 48"/>
              <p:cNvGrpSpPr/>
              <p:nvPr/>
            </p:nvGrpSpPr>
            <p:grpSpPr>
              <a:xfrm>
                <a:off x="10520037" y="3280850"/>
                <a:ext cx="772118" cy="1128872"/>
                <a:chOff x="10520037" y="3280850"/>
                <a:chExt cx="772118" cy="1128872"/>
              </a:xfrm>
              <a:solidFill>
                <a:schemeClr val="accent1"/>
              </a:solidFill>
            </p:grpSpPr>
            <p:sp>
              <p:nvSpPr>
                <p:cNvPr id="79" name="任意多边形: 形状 78"/>
                <p:cNvSpPr/>
                <p:nvPr/>
              </p:nvSpPr>
              <p:spPr>
                <a:xfrm>
                  <a:off x="10529620" y="3290345"/>
                  <a:ext cx="753046" cy="1109853"/>
                </a:xfrm>
                <a:custGeom>
                  <a:gdLst>
                    <a:gd fmla="*/ 0 w 753046" name="connsiteX0"/>
                    <a:gd fmla="*/ 1103376 h 1109853" name="connsiteY0"/>
                    <a:gd fmla="*/ 129635 w 753046" name="connsiteX1"/>
                    <a:gd fmla="*/ 0 h 1109853" name="connsiteY1"/>
                    <a:gd fmla="*/ 753047 w 753046" name="connsiteX2"/>
                    <a:gd fmla="*/ 73247 h 1109853" name="connsiteY2"/>
                    <a:gd fmla="*/ 631222 w 753046" name="connsiteX3"/>
                    <a:gd fmla="*/ 1109853 h 1109853" name="connsiteY3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b="b" l="l" r="r" t="t"/>
                  <a:pathLst>
                    <a:path h="1109853" w="753046">
                      <a:moveTo>
                        <a:pt x="0" y="1103376"/>
                      </a:moveTo>
                      <a:lnTo>
                        <a:pt x="129635" y="0"/>
                      </a:lnTo>
                      <a:lnTo>
                        <a:pt x="753047" y="73247"/>
                      </a:lnTo>
                      <a:lnTo>
                        <a:pt x="631222" y="1109853"/>
                      </a:lnTo>
                    </a:path>
                  </a:pathLst>
                </a:custGeom>
                <a:solidFill>
                  <a:srgbClr val="FFFFFF"/>
                </a:solidFill>
                <a:ln cap="flat" w="9525">
                  <a:noFill/>
                  <a:prstDash val="solid"/>
                  <a:miter/>
                </a:ln>
              </p:spPr>
              <p:txBody>
                <a:bodyPr anchor="ctr" rtlCol="0"/>
                <a:lstStyle/>
                <a:p>
                  <a:endParaRPr altLang="en-US" lang="zh-CN"/>
                </a:p>
              </p:txBody>
            </p:sp>
            <p:sp>
              <p:nvSpPr>
                <p:cNvPr id="80" name="任意多边形: 形状 79"/>
                <p:cNvSpPr/>
                <p:nvPr/>
              </p:nvSpPr>
              <p:spPr>
                <a:xfrm>
                  <a:off x="10520037" y="3280850"/>
                  <a:ext cx="772118" cy="1128872"/>
                </a:xfrm>
                <a:custGeom>
                  <a:gdLst>
                    <a:gd fmla="*/ 640805 w 772118" name="connsiteX0"/>
                    <a:gd fmla="*/ 1128872 h 1128872" name="connsiteY0"/>
                    <a:gd fmla="*/ 639662 w 772118" name="connsiteX1"/>
                    <a:gd fmla="*/ 1128777 h 1128872" name="connsiteY1"/>
                    <a:gd fmla="*/ 631280 w 772118" name="connsiteX2"/>
                    <a:gd fmla="*/ 1118204 h 1128872" name="connsiteY2"/>
                    <a:gd fmla="*/ 751962 w 772118" name="connsiteX3"/>
                    <a:gd fmla="*/ 91123 h 1128872" name="connsiteY3"/>
                    <a:gd fmla="*/ 147505 w 772118" name="connsiteX4"/>
                    <a:gd fmla="*/ 20067 h 1128872" name="connsiteY4"/>
                    <a:gd fmla="*/ 19013 w 772118" name="connsiteX5"/>
                    <a:gd fmla="*/ 1113918 h 1128872" name="connsiteY5"/>
                    <a:gd fmla="*/ 8440 w 772118" name="connsiteX6"/>
                    <a:gd fmla="*/ 1122300 h 1128872" name="connsiteY6"/>
                    <a:gd fmla="*/ 58 w 772118" name="connsiteX7"/>
                    <a:gd fmla="*/ 1111727 h 1128872" name="connsiteY7"/>
                    <a:gd fmla="*/ 129693 w 772118" name="connsiteX8"/>
                    <a:gd fmla="*/ 8446 h 1128872" name="connsiteY8"/>
                    <a:gd fmla="*/ 133218 w 772118" name="connsiteX9"/>
                    <a:gd fmla="*/ 2065 h 1128872" name="connsiteY9"/>
                    <a:gd fmla="*/ 140266 w 772118" name="connsiteX10"/>
                    <a:gd fmla="*/ 64 h 1128872" name="connsiteY10"/>
                    <a:gd fmla="*/ 763677 w 772118" name="connsiteX11"/>
                    <a:gd fmla="*/ 73312 h 1128872" name="connsiteY11"/>
                    <a:gd fmla="*/ 770059 w 772118" name="connsiteX12"/>
                    <a:gd fmla="*/ 76836 h 1128872" name="connsiteY12"/>
                    <a:gd fmla="*/ 772059 w 772118" name="connsiteX13"/>
                    <a:gd fmla="*/ 83884 h 1128872" name="connsiteY13"/>
                    <a:gd fmla="*/ 650235 w 772118" name="connsiteX14"/>
                    <a:gd fmla="*/ 1120490 h 1128872" name="connsiteY14"/>
                    <a:gd fmla="*/ 640805 w 772118" name="connsiteX15"/>
                    <a:gd fmla="*/ 1128872 h 1128872" name="connsiteY15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b="b" l="l" r="r" t="t"/>
                  <a:pathLst>
                    <a:path h="1128872" w="772118">
                      <a:moveTo>
                        <a:pt x="640805" y="1128872"/>
                      </a:moveTo>
                      <a:cubicBezTo>
                        <a:pt x="640424" y="1128872"/>
                        <a:pt x="640043" y="1128872"/>
                        <a:pt x="639662" y="1128777"/>
                      </a:cubicBezTo>
                      <a:cubicBezTo>
                        <a:pt x="634423" y="1128205"/>
                        <a:pt x="630708" y="1123443"/>
                        <a:pt x="631280" y="1118204"/>
                      </a:cubicBezTo>
                      <a:lnTo>
                        <a:pt x="751962" y="91123"/>
                      </a:lnTo>
                      <a:lnTo>
                        <a:pt x="147505" y="20067"/>
                      </a:lnTo>
                      <a:lnTo>
                        <a:pt x="19013" y="1113918"/>
                      </a:lnTo>
                      <a:cubicBezTo>
                        <a:pt x="18441" y="1119157"/>
                        <a:pt x="13584" y="1122871"/>
                        <a:pt x="8440" y="1122300"/>
                      </a:cubicBezTo>
                      <a:cubicBezTo>
                        <a:pt x="3201" y="1121728"/>
                        <a:pt x="-513" y="1116966"/>
                        <a:pt x="58" y="1111727"/>
                      </a:cubicBezTo>
                      <a:lnTo>
                        <a:pt x="129693" y="8446"/>
                      </a:lnTo>
                      <a:cubicBezTo>
                        <a:pt x="129979" y="5970"/>
                        <a:pt x="131312" y="3684"/>
                        <a:pt x="133218" y="2065"/>
                      </a:cubicBezTo>
                      <a:cubicBezTo>
                        <a:pt x="135218" y="445"/>
                        <a:pt x="137789" y="-221"/>
                        <a:pt x="140266" y="64"/>
                      </a:cubicBezTo>
                      <a:lnTo>
                        <a:pt x="763677" y="73312"/>
                      </a:lnTo>
                      <a:cubicBezTo>
                        <a:pt x="766154" y="73597"/>
                        <a:pt x="768440" y="74836"/>
                        <a:pt x="770059" y="76836"/>
                      </a:cubicBezTo>
                      <a:cubicBezTo>
                        <a:pt x="771583" y="78836"/>
                        <a:pt x="772345" y="81313"/>
                        <a:pt x="772059" y="83884"/>
                      </a:cubicBezTo>
                      <a:lnTo>
                        <a:pt x="650235" y="1120490"/>
                      </a:lnTo>
                      <a:cubicBezTo>
                        <a:pt x="649758" y="1125253"/>
                        <a:pt x="645567" y="1128872"/>
                        <a:pt x="640805" y="1128872"/>
                      </a:cubicBezTo>
                      <a:close/>
                    </a:path>
                  </a:pathLst>
                </a:custGeom>
                <a:solidFill>
                  <a:srgbClr val="0A2073"/>
                </a:solidFill>
                <a:ln cap="flat" w="9525">
                  <a:noFill/>
                  <a:prstDash val="solid"/>
                  <a:miter/>
                </a:ln>
              </p:spPr>
              <p:txBody>
                <a:bodyPr anchor="ctr" rtlCol="0"/>
                <a:lstStyle/>
                <a:p>
                  <a:endParaRPr altLang="en-US" lang="zh-CN"/>
                </a:p>
              </p:txBody>
            </p:sp>
          </p:grpSp>
          <p:grpSp>
            <p:nvGrpSpPr>
              <p:cNvPr id="81" name="图形 48"/>
              <p:cNvGrpSpPr/>
              <p:nvPr/>
            </p:nvGrpSpPr>
            <p:grpSpPr>
              <a:xfrm>
                <a:off x="10736541" y="3178367"/>
                <a:ext cx="489702" cy="183891"/>
                <a:chOff x="10736541" y="3178367"/>
                <a:chExt cx="489702" cy="183891"/>
              </a:xfrm>
              <a:solidFill>
                <a:schemeClr val="accent1"/>
              </a:solidFill>
            </p:grpSpPr>
            <p:sp>
              <p:nvSpPr>
                <p:cNvPr id="82" name="任意多边形: 形状 81"/>
                <p:cNvSpPr/>
                <p:nvPr/>
              </p:nvSpPr>
              <p:spPr>
                <a:xfrm rot="-4997912">
                  <a:off x="10925563" y="3039868"/>
                  <a:ext cx="111731" cy="460739"/>
                </a:xfrm>
                <a:custGeom>
                  <a:gdLst>
                    <a:gd fmla="*/ 0 w 111731" name="connsiteX0"/>
                    <a:gd fmla="*/ 0 h 460739" name="connsiteY0"/>
                    <a:gd fmla="*/ 111732 w 111731" name="connsiteX1"/>
                    <a:gd fmla="*/ 0 h 460739" name="connsiteY1"/>
                    <a:gd fmla="*/ 111732 w 111731" name="connsiteX2"/>
                    <a:gd fmla="*/ 460739 h 460739" name="connsiteY2"/>
                    <a:gd fmla="*/ 0 w 111731" name="connsiteX3"/>
                    <a:gd fmla="*/ 460739 h 460739" name="connsiteY3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b="b" l="l" r="r" t="t"/>
                  <a:pathLst>
                    <a:path h="460739" w="111731">
                      <a:moveTo>
                        <a:pt x="0" y="0"/>
                      </a:moveTo>
                      <a:lnTo>
                        <a:pt x="111732" y="0"/>
                      </a:lnTo>
                      <a:lnTo>
                        <a:pt x="111732" y="460739"/>
                      </a:lnTo>
                      <a:lnTo>
                        <a:pt x="0" y="460739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cap="flat" w="9525">
                  <a:noFill/>
                  <a:prstDash val="solid"/>
                  <a:miter/>
                </a:ln>
              </p:spPr>
              <p:txBody>
                <a:bodyPr anchor="ctr" rtlCol="0"/>
                <a:lstStyle/>
                <a:p>
                  <a:endParaRPr altLang="en-US" lang="zh-CN"/>
                </a:p>
              </p:txBody>
            </p:sp>
            <p:sp>
              <p:nvSpPr>
                <p:cNvPr id="83" name="任意多边形: 形状 82"/>
                <p:cNvSpPr/>
                <p:nvPr/>
              </p:nvSpPr>
              <p:spPr>
                <a:xfrm>
                  <a:off x="10736541" y="3178367"/>
                  <a:ext cx="489702" cy="183891"/>
                </a:xfrm>
                <a:custGeom>
                  <a:gdLst>
                    <a:gd fmla="*/ 467164 w 489702" name="connsiteX0"/>
                    <a:gd fmla="*/ 183892 h 183891" name="connsiteY0"/>
                    <a:gd fmla="*/ 466021 w 489702" name="connsiteX1"/>
                    <a:gd fmla="*/ 183796 h 183891" name="connsiteY1"/>
                    <a:gd fmla="*/ 8440 w 489702" name="connsiteX2"/>
                    <a:gd fmla="*/ 130075 h 183891" name="connsiteY2"/>
                    <a:gd fmla="*/ 58 w 489702" name="connsiteX3"/>
                    <a:gd fmla="*/ 119503 h 183891" name="connsiteY3"/>
                    <a:gd fmla="*/ 13107 w 489702" name="connsiteX4"/>
                    <a:gd fmla="*/ 8441 h 183891" name="connsiteY4"/>
                    <a:gd fmla="*/ 16631 w 489702" name="connsiteX5"/>
                    <a:gd fmla="*/ 2059 h 183891" name="connsiteY5"/>
                    <a:gd fmla="*/ 23680 w 489702" name="connsiteX6"/>
                    <a:gd fmla="*/ 59 h 183891" name="connsiteY6"/>
                    <a:gd fmla="*/ 481261 w 489702" name="connsiteX7"/>
                    <a:gd fmla="*/ 53780 h 183891" name="connsiteY7"/>
                    <a:gd fmla="*/ 487643 w 489702" name="connsiteX8"/>
                    <a:gd fmla="*/ 57304 h 183891" name="connsiteY8"/>
                    <a:gd fmla="*/ 489643 w 489702" name="connsiteX9"/>
                    <a:gd fmla="*/ 64353 h 183891" name="connsiteY9"/>
                    <a:gd fmla="*/ 476594 w 489702" name="connsiteX10"/>
                    <a:gd fmla="*/ 175319 h 183891" name="connsiteY10"/>
                    <a:gd fmla="*/ 467164 w 489702" name="connsiteX11"/>
                    <a:gd fmla="*/ 183892 h 183891" name="connsiteY11"/>
                    <a:gd fmla="*/ 20061 w 489702" name="connsiteX12"/>
                    <a:gd fmla="*/ 112264 h 183891" name="connsiteY12"/>
                    <a:gd fmla="*/ 458687 w 489702" name="connsiteX13"/>
                    <a:gd fmla="*/ 163794 h 183891" name="connsiteY13"/>
                    <a:gd fmla="*/ 469545 w 489702" name="connsiteX14"/>
                    <a:gd fmla="*/ 71687 h 183891" name="connsiteY14"/>
                    <a:gd fmla="*/ 30919 w 489702" name="connsiteX15"/>
                    <a:gd fmla="*/ 20157 h 183891" name="connsiteY15"/>
                    <a:gd fmla="*/ 20061 w 489702" name="connsiteX16"/>
                    <a:gd fmla="*/ 112264 h 183891" name="connsiteY16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b="b" l="l" r="r" t="t"/>
                  <a:pathLst>
                    <a:path h="183891" w="489702">
                      <a:moveTo>
                        <a:pt x="467164" y="183892"/>
                      </a:moveTo>
                      <a:cubicBezTo>
                        <a:pt x="466783" y="183892"/>
                        <a:pt x="466402" y="183892"/>
                        <a:pt x="466021" y="183796"/>
                      </a:cubicBezTo>
                      <a:lnTo>
                        <a:pt x="8440" y="130075"/>
                      </a:lnTo>
                      <a:cubicBezTo>
                        <a:pt x="3201" y="129504"/>
                        <a:pt x="-513" y="124741"/>
                        <a:pt x="58" y="119503"/>
                      </a:cubicBezTo>
                      <a:lnTo>
                        <a:pt x="13107" y="8441"/>
                      </a:lnTo>
                      <a:cubicBezTo>
                        <a:pt x="13393" y="5965"/>
                        <a:pt x="14631" y="3679"/>
                        <a:pt x="16631" y="2059"/>
                      </a:cubicBezTo>
                      <a:cubicBezTo>
                        <a:pt x="18632" y="535"/>
                        <a:pt x="21204" y="-227"/>
                        <a:pt x="23680" y="59"/>
                      </a:cubicBezTo>
                      <a:lnTo>
                        <a:pt x="481261" y="53780"/>
                      </a:lnTo>
                      <a:cubicBezTo>
                        <a:pt x="483737" y="54066"/>
                        <a:pt x="486023" y="55399"/>
                        <a:pt x="487643" y="57304"/>
                      </a:cubicBezTo>
                      <a:cubicBezTo>
                        <a:pt x="489167" y="59305"/>
                        <a:pt x="489929" y="61781"/>
                        <a:pt x="489643" y="64353"/>
                      </a:cubicBezTo>
                      <a:lnTo>
                        <a:pt x="476594" y="175319"/>
                      </a:lnTo>
                      <a:cubicBezTo>
                        <a:pt x="476022" y="180272"/>
                        <a:pt x="471926" y="183892"/>
                        <a:pt x="467164" y="183892"/>
                      </a:cubicBezTo>
                      <a:close/>
                      <a:moveTo>
                        <a:pt x="20061" y="112264"/>
                      </a:moveTo>
                      <a:lnTo>
                        <a:pt x="458687" y="163794"/>
                      </a:lnTo>
                      <a:lnTo>
                        <a:pt x="469545" y="71687"/>
                      </a:lnTo>
                      <a:lnTo>
                        <a:pt x="30919" y="20157"/>
                      </a:lnTo>
                      <a:lnTo>
                        <a:pt x="20061" y="112264"/>
                      </a:lnTo>
                      <a:close/>
                    </a:path>
                  </a:pathLst>
                </a:custGeom>
                <a:solidFill>
                  <a:srgbClr val="0A2073"/>
                </a:solidFill>
                <a:ln cap="flat" w="9525">
                  <a:noFill/>
                  <a:prstDash val="solid"/>
                  <a:miter/>
                </a:ln>
              </p:spPr>
              <p:txBody>
                <a:bodyPr anchor="ctr" rtlCol="0"/>
                <a:lstStyle/>
                <a:p>
                  <a:endParaRPr altLang="en-US" lang="zh-CN"/>
                </a:p>
              </p:txBody>
            </p:sp>
          </p:grpSp>
          <p:sp>
            <p:nvSpPr>
              <p:cNvPr id="84" name="任意多边形: 形状 83"/>
              <p:cNvSpPr/>
              <p:nvPr/>
            </p:nvSpPr>
            <p:spPr>
              <a:xfrm rot="-4997912">
                <a:off x="10451640" y="3662380"/>
                <a:ext cx="906619" cy="453309"/>
              </a:xfrm>
              <a:custGeom>
                <a:gdLst>
                  <a:gd fmla="*/ 0 w 906619" name="connsiteX0"/>
                  <a:gd fmla="*/ 0 h 453309" name="connsiteY0"/>
                  <a:gd fmla="*/ 906619 w 906619" name="connsiteX1"/>
                  <a:gd fmla="*/ 0 h 453309" name="connsiteY1"/>
                  <a:gd fmla="*/ 906619 w 906619" name="connsiteX2"/>
                  <a:gd fmla="*/ 453310 h 453309" name="connsiteY2"/>
                  <a:gd fmla="*/ 0 w 906619" name="connsiteX3"/>
                  <a:gd fmla="*/ 453310 h 453309" name="connsiteY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b="b" l="l" r="r" t="t"/>
                <a:pathLst>
                  <a:path h="453309" w="906619">
                    <a:moveTo>
                      <a:pt x="0" y="0"/>
                    </a:moveTo>
                    <a:lnTo>
                      <a:pt x="906619" y="0"/>
                    </a:lnTo>
                    <a:lnTo>
                      <a:pt x="906619" y="453310"/>
                    </a:lnTo>
                    <a:lnTo>
                      <a:pt x="0" y="453310"/>
                    </a:lnTo>
                    <a:close/>
                  </a:path>
                </a:pathLst>
              </a:custGeom>
              <a:solidFill>
                <a:srgbClr val="CCD7E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85" name="任意多边形: 形状 84"/>
              <p:cNvSpPr/>
              <p:nvPr/>
            </p:nvSpPr>
            <p:spPr>
              <a:xfrm rot="-4998253">
                <a:off x="10875063" y="3358306"/>
                <a:ext cx="19050" cy="255180"/>
              </a:xfrm>
              <a:custGeom>
                <a:gdLst>
                  <a:gd fmla="*/ 0 w 19050" name="connsiteX0"/>
                  <a:gd fmla="*/ 0 h 255180" name="connsiteY0"/>
                  <a:gd fmla="*/ 19050 w 19050" name="connsiteX1"/>
                  <a:gd fmla="*/ 0 h 255180" name="connsiteY1"/>
                  <a:gd fmla="*/ 19050 w 19050" name="connsiteX2"/>
                  <a:gd fmla="*/ 255180 h 255180" name="connsiteY2"/>
                  <a:gd fmla="*/ 0 w 19050" name="connsiteX3"/>
                  <a:gd fmla="*/ 255180 h 255180" name="connsiteY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b="b" l="l" r="r" t="t"/>
                <a:pathLst>
                  <a:path h="255180" w="19050">
                    <a:moveTo>
                      <a:pt x="0" y="0"/>
                    </a:moveTo>
                    <a:lnTo>
                      <a:pt x="19050" y="0"/>
                    </a:lnTo>
                    <a:lnTo>
                      <a:pt x="19050" y="255180"/>
                    </a:lnTo>
                    <a:lnTo>
                      <a:pt x="0" y="255180"/>
                    </a:ln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86" name="任意多边形: 形状 85"/>
              <p:cNvSpPr/>
              <p:nvPr/>
            </p:nvSpPr>
            <p:spPr>
              <a:xfrm rot="-4997912">
                <a:off x="10859784" y="3489865"/>
                <a:ext cx="19050" cy="255278"/>
              </a:xfrm>
              <a:custGeom>
                <a:gdLst>
                  <a:gd fmla="*/ 0 w 19050" name="connsiteX0"/>
                  <a:gd fmla="*/ 0 h 255278" name="connsiteY0"/>
                  <a:gd fmla="*/ 19051 w 19050" name="connsiteX1"/>
                  <a:gd fmla="*/ 0 h 255278" name="connsiteY1"/>
                  <a:gd fmla="*/ 19051 w 19050" name="connsiteX2"/>
                  <a:gd fmla="*/ 255278 h 255278" name="connsiteY2"/>
                  <a:gd fmla="*/ 0 w 19050" name="connsiteX3"/>
                  <a:gd fmla="*/ 255278 h 255278" name="connsiteY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b="b" l="l" r="r" t="t"/>
                <a:pathLst>
                  <a:path h="255278" w="19050">
                    <a:moveTo>
                      <a:pt x="0" y="0"/>
                    </a:moveTo>
                    <a:lnTo>
                      <a:pt x="19051" y="0"/>
                    </a:lnTo>
                    <a:lnTo>
                      <a:pt x="19051" y="255278"/>
                    </a:lnTo>
                    <a:lnTo>
                      <a:pt x="0" y="255278"/>
                    </a:ln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87" name="任意多边形: 形状 86"/>
              <p:cNvSpPr/>
              <p:nvPr/>
            </p:nvSpPr>
            <p:spPr>
              <a:xfrm rot="-4997912">
                <a:off x="10844212" y="3621405"/>
                <a:ext cx="19050" cy="255183"/>
              </a:xfrm>
              <a:custGeom>
                <a:gdLst>
                  <a:gd fmla="*/ 0 w 19050" name="connsiteX0"/>
                  <a:gd fmla="*/ 0 h 255183" name="connsiteY0"/>
                  <a:gd fmla="*/ 19051 w 19050" name="connsiteX1"/>
                  <a:gd fmla="*/ 0 h 255183" name="connsiteY1"/>
                  <a:gd fmla="*/ 19051 w 19050" name="connsiteX2"/>
                  <a:gd fmla="*/ 255183 h 255183" name="connsiteY2"/>
                  <a:gd fmla="*/ 0 w 19050" name="connsiteX3"/>
                  <a:gd fmla="*/ 255183 h 255183" name="connsiteY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b="b" l="l" r="r" t="t"/>
                <a:pathLst>
                  <a:path h="255183" w="19050">
                    <a:moveTo>
                      <a:pt x="0" y="0"/>
                    </a:moveTo>
                    <a:lnTo>
                      <a:pt x="19051" y="0"/>
                    </a:lnTo>
                    <a:lnTo>
                      <a:pt x="19051" y="255183"/>
                    </a:lnTo>
                    <a:lnTo>
                      <a:pt x="0" y="255183"/>
                    </a:ln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88" name="任意多边形: 形状 87"/>
              <p:cNvSpPr/>
              <p:nvPr/>
            </p:nvSpPr>
            <p:spPr>
              <a:xfrm rot="-4998253">
                <a:off x="10828660" y="3753011"/>
                <a:ext cx="19050" cy="255180"/>
              </a:xfrm>
              <a:custGeom>
                <a:gdLst>
                  <a:gd fmla="*/ 0 w 19050" name="connsiteX0"/>
                  <a:gd fmla="*/ 0 h 255180" name="connsiteY0"/>
                  <a:gd fmla="*/ 19050 w 19050" name="connsiteX1"/>
                  <a:gd fmla="*/ 0 h 255180" name="connsiteY1"/>
                  <a:gd fmla="*/ 19050 w 19050" name="connsiteX2"/>
                  <a:gd fmla="*/ 255180 h 255180" name="connsiteY2"/>
                  <a:gd fmla="*/ 0 w 19050" name="connsiteX3"/>
                  <a:gd fmla="*/ 255180 h 255180" name="connsiteY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b="b" l="l" r="r" t="t"/>
                <a:pathLst>
                  <a:path h="255180" w="19050">
                    <a:moveTo>
                      <a:pt x="0" y="0"/>
                    </a:moveTo>
                    <a:lnTo>
                      <a:pt x="19050" y="0"/>
                    </a:lnTo>
                    <a:lnTo>
                      <a:pt x="19050" y="255180"/>
                    </a:lnTo>
                    <a:lnTo>
                      <a:pt x="0" y="255180"/>
                    </a:ln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89" name="任意多边形: 形状 88"/>
              <p:cNvSpPr/>
              <p:nvPr/>
            </p:nvSpPr>
            <p:spPr>
              <a:xfrm rot="-4997912">
                <a:off x="10813292" y="3884594"/>
                <a:ext cx="19050" cy="255183"/>
              </a:xfrm>
              <a:custGeom>
                <a:gdLst>
                  <a:gd fmla="*/ 0 w 19050" name="connsiteX0"/>
                  <a:gd fmla="*/ 0 h 255183" name="connsiteY0"/>
                  <a:gd fmla="*/ 19051 w 19050" name="connsiteX1"/>
                  <a:gd fmla="*/ 0 h 255183" name="connsiteY1"/>
                  <a:gd fmla="*/ 19051 w 19050" name="connsiteX2"/>
                  <a:gd fmla="*/ 255183 h 255183" name="connsiteY2"/>
                  <a:gd fmla="*/ 0 w 19050" name="connsiteX3"/>
                  <a:gd fmla="*/ 255183 h 255183" name="connsiteY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b="b" l="l" r="r" t="t"/>
                <a:pathLst>
                  <a:path h="255183" w="19050">
                    <a:moveTo>
                      <a:pt x="0" y="0"/>
                    </a:moveTo>
                    <a:lnTo>
                      <a:pt x="19051" y="0"/>
                    </a:lnTo>
                    <a:lnTo>
                      <a:pt x="19051" y="255183"/>
                    </a:lnTo>
                    <a:lnTo>
                      <a:pt x="0" y="255183"/>
                    </a:ln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90" name="任意多边形: 形状 89"/>
              <p:cNvSpPr/>
              <p:nvPr/>
            </p:nvSpPr>
            <p:spPr>
              <a:xfrm rot="-4997912">
                <a:off x="10797918" y="4016179"/>
                <a:ext cx="19050" cy="255183"/>
              </a:xfrm>
              <a:custGeom>
                <a:gdLst>
                  <a:gd fmla="*/ 0 w 19050" name="connsiteX0"/>
                  <a:gd fmla="*/ 0 h 255183" name="connsiteY0"/>
                  <a:gd fmla="*/ 19051 w 19050" name="connsiteX1"/>
                  <a:gd fmla="*/ 0 h 255183" name="connsiteY1"/>
                  <a:gd fmla="*/ 19051 w 19050" name="connsiteX2"/>
                  <a:gd fmla="*/ 255183 h 255183" name="connsiteY2"/>
                  <a:gd fmla="*/ 0 w 19050" name="connsiteX3"/>
                  <a:gd fmla="*/ 255183 h 255183" name="connsiteY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b="b" l="l" r="r" t="t"/>
                <a:pathLst>
                  <a:path h="255183" w="19050">
                    <a:moveTo>
                      <a:pt x="0" y="0"/>
                    </a:moveTo>
                    <a:lnTo>
                      <a:pt x="19051" y="0"/>
                    </a:lnTo>
                    <a:lnTo>
                      <a:pt x="19051" y="255183"/>
                    </a:lnTo>
                    <a:lnTo>
                      <a:pt x="0" y="255183"/>
                    </a:ln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91" name="任意多边形: 形状 90"/>
              <p:cNvSpPr/>
              <p:nvPr/>
            </p:nvSpPr>
            <p:spPr>
              <a:xfrm rot="-4997912">
                <a:off x="10782416" y="4147726"/>
                <a:ext cx="19050" cy="255183"/>
              </a:xfrm>
              <a:custGeom>
                <a:gdLst>
                  <a:gd fmla="*/ 0 w 19050" name="connsiteX0"/>
                  <a:gd fmla="*/ 0 h 255183" name="connsiteY0"/>
                  <a:gd fmla="*/ 19051 w 19050" name="connsiteX1"/>
                  <a:gd fmla="*/ 0 h 255183" name="connsiteY1"/>
                  <a:gd fmla="*/ 19051 w 19050" name="connsiteX2"/>
                  <a:gd fmla="*/ 255183 h 255183" name="connsiteY2"/>
                  <a:gd fmla="*/ 0 w 19050" name="connsiteX3"/>
                  <a:gd fmla="*/ 255183 h 255183" name="connsiteY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b="b" l="l" r="r" t="t"/>
                <a:pathLst>
                  <a:path h="255183" w="19050">
                    <a:moveTo>
                      <a:pt x="0" y="0"/>
                    </a:moveTo>
                    <a:lnTo>
                      <a:pt x="19051" y="0"/>
                    </a:lnTo>
                    <a:lnTo>
                      <a:pt x="19051" y="255183"/>
                    </a:lnTo>
                    <a:lnTo>
                      <a:pt x="0" y="255183"/>
                    </a:ln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92" name="任意多边形: 形状 91"/>
              <p:cNvSpPr/>
              <p:nvPr/>
            </p:nvSpPr>
            <p:spPr>
              <a:xfrm rot="-4998936">
                <a:off x="11101966" y="3479631"/>
                <a:ext cx="19049" cy="66008"/>
              </a:xfrm>
              <a:custGeom>
                <a:gdLst>
                  <a:gd fmla="*/ 0 w 19049" name="connsiteX0"/>
                  <a:gd fmla="*/ 0 h 66008" name="connsiteY0"/>
                  <a:gd fmla="*/ 19050 w 19049" name="connsiteX1"/>
                  <a:gd fmla="*/ 0 h 66008" name="connsiteY1"/>
                  <a:gd fmla="*/ 19050 w 19049" name="connsiteX2"/>
                  <a:gd fmla="*/ 66008 h 66008" name="connsiteY2"/>
                  <a:gd fmla="*/ 0 w 19049" name="connsiteX3"/>
                  <a:gd fmla="*/ 66008 h 66008" name="connsiteY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b="b" l="l" r="r" t="t"/>
                <a:pathLst>
                  <a:path h="66008" w="19049">
                    <a:moveTo>
                      <a:pt x="0" y="0"/>
                    </a:moveTo>
                    <a:lnTo>
                      <a:pt x="19050" y="0"/>
                    </a:lnTo>
                    <a:lnTo>
                      <a:pt x="19050" y="66008"/>
                    </a:lnTo>
                    <a:lnTo>
                      <a:pt x="0" y="66008"/>
                    </a:ln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grpSp>
            <p:nvGrpSpPr>
              <p:cNvPr id="93" name="图形 48"/>
              <p:cNvGrpSpPr/>
              <p:nvPr/>
            </p:nvGrpSpPr>
            <p:grpSpPr>
              <a:xfrm>
                <a:off x="10820645" y="3100435"/>
                <a:ext cx="352066" cy="144379"/>
                <a:chOff x="10820645" y="3100435"/>
                <a:chExt cx="352066" cy="144379"/>
              </a:xfrm>
              <a:solidFill>
                <a:schemeClr val="accent1"/>
              </a:solidFill>
            </p:grpSpPr>
            <p:sp>
              <p:nvSpPr>
                <p:cNvPr id="94" name="任意多边形: 形状 93"/>
                <p:cNvSpPr/>
                <p:nvPr/>
              </p:nvSpPr>
              <p:spPr>
                <a:xfrm rot="-4997912">
                  <a:off x="10952611" y="3009988"/>
                  <a:ext cx="87918" cy="324908"/>
                </a:xfrm>
                <a:custGeom>
                  <a:gdLst>
                    <a:gd fmla="*/ 0 w 87918" name="connsiteX0"/>
                    <a:gd fmla="*/ 0 h 324908" name="connsiteY0"/>
                    <a:gd fmla="*/ 87919 w 87918" name="connsiteX1"/>
                    <a:gd fmla="*/ 0 h 324908" name="connsiteY1"/>
                    <a:gd fmla="*/ 87919 w 87918" name="connsiteX2"/>
                    <a:gd fmla="*/ 324908 h 324908" name="connsiteY2"/>
                    <a:gd fmla="*/ 0 w 87918" name="connsiteX3"/>
                    <a:gd fmla="*/ 324908 h 324908" name="connsiteY3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b="b" l="l" r="r" t="t"/>
                  <a:pathLst>
                    <a:path h="324908" w="87918">
                      <a:moveTo>
                        <a:pt x="0" y="0"/>
                      </a:moveTo>
                      <a:lnTo>
                        <a:pt x="87919" y="0"/>
                      </a:lnTo>
                      <a:lnTo>
                        <a:pt x="87919" y="324908"/>
                      </a:lnTo>
                      <a:lnTo>
                        <a:pt x="0" y="324908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cap="flat" w="9525">
                  <a:noFill/>
                  <a:prstDash val="solid"/>
                  <a:miter/>
                </a:ln>
              </p:spPr>
              <p:txBody>
                <a:bodyPr anchor="ctr" rtlCol="0"/>
                <a:lstStyle/>
                <a:p>
                  <a:endParaRPr altLang="en-US" lang="zh-CN"/>
                </a:p>
              </p:txBody>
            </p:sp>
            <p:sp>
              <p:nvSpPr>
                <p:cNvPr id="95" name="任意多边形: 形状 94"/>
                <p:cNvSpPr/>
                <p:nvPr/>
              </p:nvSpPr>
              <p:spPr>
                <a:xfrm>
                  <a:off x="10820645" y="3100435"/>
                  <a:ext cx="352066" cy="144379"/>
                </a:xfrm>
                <a:custGeom>
                  <a:gdLst>
                    <a:gd fmla="*/ 332291 w 352066" name="connsiteX0"/>
                    <a:gd fmla="*/ 144380 h 144379" name="connsiteY0"/>
                    <a:gd fmla="*/ 331148 w 352066" name="connsiteX1"/>
                    <a:gd fmla="*/ 144284 h 144379" name="connsiteY1"/>
                    <a:gd fmla="*/ 8441 w 352066" name="connsiteX2"/>
                    <a:gd fmla="*/ 106375 h 144379" name="connsiteY2"/>
                    <a:gd fmla="*/ 2059 w 352066" name="connsiteX3"/>
                    <a:gd fmla="*/ 102851 h 144379" name="connsiteY3"/>
                    <a:gd fmla="*/ 59 w 352066" name="connsiteX4"/>
                    <a:gd fmla="*/ 95802 h 144379" name="connsiteY4"/>
                    <a:gd fmla="*/ 10346 w 352066" name="connsiteX5"/>
                    <a:gd fmla="*/ 8458 h 144379" name="connsiteY5"/>
                    <a:gd fmla="*/ 20919 w 352066" name="connsiteX6"/>
                    <a:gd fmla="*/ 76 h 144379" name="connsiteY6"/>
                    <a:gd fmla="*/ 343626 w 352066" name="connsiteX7"/>
                    <a:gd fmla="*/ 37985 h 144379" name="connsiteY7"/>
                    <a:gd fmla="*/ 352008 w 352066" name="connsiteX8"/>
                    <a:gd fmla="*/ 48558 h 144379" name="connsiteY8"/>
                    <a:gd fmla="*/ 341721 w 352066" name="connsiteX9"/>
                    <a:gd fmla="*/ 135902 h 144379" name="connsiteY9"/>
                    <a:gd fmla="*/ 338197 w 352066" name="connsiteX10"/>
                    <a:gd fmla="*/ 142284 h 144379" name="connsiteY10"/>
                    <a:gd fmla="*/ 332291 w 352066" name="connsiteX11"/>
                    <a:gd fmla="*/ 144380 h 144379" name="connsiteY11"/>
                    <a:gd fmla="*/ 20062 w 352066" name="connsiteX12"/>
                    <a:gd fmla="*/ 88563 h 144379" name="connsiteY12"/>
                    <a:gd fmla="*/ 323814 w 352066" name="connsiteX13"/>
                    <a:gd fmla="*/ 124282 h 144379" name="connsiteY13"/>
                    <a:gd fmla="*/ 331815 w 352066" name="connsiteX14"/>
                    <a:gd fmla="*/ 55892 h 144379" name="connsiteY14"/>
                    <a:gd fmla="*/ 27967 w 352066" name="connsiteX15"/>
                    <a:gd fmla="*/ 20174 h 144379" name="connsiteY15"/>
                    <a:gd fmla="*/ 20062 w 352066" name="connsiteX16"/>
                    <a:gd fmla="*/ 88563 h 144379" name="connsiteY16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b="b" l="l" r="r" t="t"/>
                  <a:pathLst>
                    <a:path h="144379" w="352066">
                      <a:moveTo>
                        <a:pt x="332291" y="144380"/>
                      </a:moveTo>
                      <a:cubicBezTo>
                        <a:pt x="331910" y="144380"/>
                        <a:pt x="331529" y="144380"/>
                        <a:pt x="331148" y="144284"/>
                      </a:cubicBezTo>
                      <a:lnTo>
                        <a:pt x="8441" y="106375"/>
                      </a:lnTo>
                      <a:cubicBezTo>
                        <a:pt x="5965" y="106089"/>
                        <a:pt x="3679" y="104851"/>
                        <a:pt x="2059" y="102851"/>
                      </a:cubicBezTo>
                      <a:cubicBezTo>
                        <a:pt x="536" y="100850"/>
                        <a:pt x="-227" y="98374"/>
                        <a:pt x="59" y="95802"/>
                      </a:cubicBezTo>
                      <a:lnTo>
                        <a:pt x="10346" y="8458"/>
                      </a:lnTo>
                      <a:cubicBezTo>
                        <a:pt x="10918" y="3219"/>
                        <a:pt x="15775" y="-591"/>
                        <a:pt x="20919" y="76"/>
                      </a:cubicBezTo>
                      <a:lnTo>
                        <a:pt x="343626" y="37985"/>
                      </a:lnTo>
                      <a:cubicBezTo>
                        <a:pt x="348865" y="38557"/>
                        <a:pt x="352580" y="43319"/>
                        <a:pt x="352008" y="48558"/>
                      </a:cubicBezTo>
                      <a:lnTo>
                        <a:pt x="341721" y="135902"/>
                      </a:lnTo>
                      <a:cubicBezTo>
                        <a:pt x="341435" y="138379"/>
                        <a:pt x="340102" y="140665"/>
                        <a:pt x="338197" y="142284"/>
                      </a:cubicBezTo>
                      <a:cubicBezTo>
                        <a:pt x="336482" y="143618"/>
                        <a:pt x="334387" y="144380"/>
                        <a:pt x="332291" y="144380"/>
                      </a:cubicBezTo>
                      <a:close/>
                      <a:moveTo>
                        <a:pt x="20062" y="88563"/>
                      </a:moveTo>
                      <a:lnTo>
                        <a:pt x="323814" y="124282"/>
                      </a:lnTo>
                      <a:lnTo>
                        <a:pt x="331815" y="55892"/>
                      </a:lnTo>
                      <a:lnTo>
                        <a:pt x="27967" y="20174"/>
                      </a:lnTo>
                      <a:lnTo>
                        <a:pt x="20062" y="88563"/>
                      </a:lnTo>
                      <a:close/>
                    </a:path>
                  </a:pathLst>
                </a:custGeom>
                <a:solidFill>
                  <a:srgbClr val="0A2073"/>
                </a:solidFill>
                <a:ln cap="flat" w="9525">
                  <a:noFill/>
                  <a:prstDash val="solid"/>
                  <a:miter/>
                </a:ln>
              </p:spPr>
              <p:txBody>
                <a:bodyPr anchor="ctr" rtlCol="0"/>
                <a:lstStyle/>
                <a:p>
                  <a:endParaRPr altLang="en-US" lang="zh-CN"/>
                </a:p>
              </p:txBody>
            </p:sp>
          </p:grpSp>
          <p:sp>
            <p:nvSpPr>
              <p:cNvPr id="96" name="任意多边形: 形状 95"/>
              <p:cNvSpPr/>
              <p:nvPr/>
            </p:nvSpPr>
            <p:spPr>
              <a:xfrm rot="-4997912">
                <a:off x="11086507" y="3611028"/>
                <a:ext cx="19050" cy="66010"/>
              </a:xfrm>
              <a:custGeom>
                <a:gdLst>
                  <a:gd fmla="*/ 0 w 19050" name="connsiteX0"/>
                  <a:gd fmla="*/ 0 h 66010" name="connsiteY0"/>
                  <a:gd fmla="*/ 19051 w 19050" name="connsiteX1"/>
                  <a:gd fmla="*/ 0 h 66010" name="connsiteY1"/>
                  <a:gd fmla="*/ 19051 w 19050" name="connsiteX2"/>
                  <a:gd fmla="*/ 66010 h 66010" name="connsiteY2"/>
                  <a:gd fmla="*/ 0 w 19050" name="connsiteX3"/>
                  <a:gd fmla="*/ 66010 h 66010" name="connsiteY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b="b" l="l" r="r" t="t"/>
                <a:pathLst>
                  <a:path h="66010" w="19050">
                    <a:moveTo>
                      <a:pt x="0" y="0"/>
                    </a:moveTo>
                    <a:lnTo>
                      <a:pt x="19051" y="0"/>
                    </a:lnTo>
                    <a:lnTo>
                      <a:pt x="19051" y="66010"/>
                    </a:lnTo>
                    <a:lnTo>
                      <a:pt x="0" y="66010"/>
                    </a:ln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97" name="任意多边形: 形状 96"/>
              <p:cNvSpPr/>
              <p:nvPr/>
            </p:nvSpPr>
            <p:spPr>
              <a:xfrm rot="-4997912">
                <a:off x="11071201" y="3742614"/>
                <a:ext cx="19050" cy="66010"/>
              </a:xfrm>
              <a:custGeom>
                <a:gdLst>
                  <a:gd fmla="*/ 0 w 19050" name="connsiteX0"/>
                  <a:gd fmla="*/ 0 h 66010" name="connsiteY0"/>
                  <a:gd fmla="*/ 19051 w 19050" name="connsiteX1"/>
                  <a:gd fmla="*/ 0 h 66010" name="connsiteY1"/>
                  <a:gd fmla="*/ 19051 w 19050" name="connsiteX2"/>
                  <a:gd fmla="*/ 66010 h 66010" name="connsiteY2"/>
                  <a:gd fmla="*/ 0 w 19050" name="connsiteX3"/>
                  <a:gd fmla="*/ 66010 h 66010" name="connsiteY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b="b" l="l" r="r" t="t"/>
                <a:pathLst>
                  <a:path h="66010" w="19050">
                    <a:moveTo>
                      <a:pt x="0" y="0"/>
                    </a:moveTo>
                    <a:lnTo>
                      <a:pt x="19051" y="0"/>
                    </a:lnTo>
                    <a:lnTo>
                      <a:pt x="19051" y="66010"/>
                    </a:lnTo>
                    <a:lnTo>
                      <a:pt x="0" y="66010"/>
                    </a:ln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98" name="任意多边形: 形状 97"/>
              <p:cNvSpPr/>
              <p:nvPr/>
            </p:nvSpPr>
            <p:spPr>
              <a:xfrm rot="-4997570">
                <a:off x="11055884" y="3874281"/>
                <a:ext cx="19050" cy="65915"/>
              </a:xfrm>
              <a:custGeom>
                <a:gdLst>
                  <a:gd fmla="*/ 0 w 19050" name="connsiteX0"/>
                  <a:gd fmla="*/ 0 h 65915" name="connsiteY0"/>
                  <a:gd fmla="*/ 19051 w 19050" name="connsiteX1"/>
                  <a:gd fmla="*/ 0 h 65915" name="connsiteY1"/>
                  <a:gd fmla="*/ 19051 w 19050" name="connsiteX2"/>
                  <a:gd fmla="*/ 65916 h 65915" name="connsiteY2"/>
                  <a:gd fmla="*/ 0 w 19050" name="connsiteX3"/>
                  <a:gd fmla="*/ 65916 h 65915" name="connsiteY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b="b" l="l" r="r" t="t"/>
                <a:pathLst>
                  <a:path h="65915" w="19050">
                    <a:moveTo>
                      <a:pt x="0" y="0"/>
                    </a:moveTo>
                    <a:lnTo>
                      <a:pt x="19051" y="0"/>
                    </a:lnTo>
                    <a:lnTo>
                      <a:pt x="19051" y="65916"/>
                    </a:lnTo>
                    <a:lnTo>
                      <a:pt x="0" y="65916"/>
                    </a:ln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99" name="任意多边形: 形状 98"/>
              <p:cNvSpPr/>
              <p:nvPr/>
            </p:nvSpPr>
            <p:spPr>
              <a:xfrm rot="-4998936">
                <a:off x="11040146" y="4005917"/>
                <a:ext cx="19049" cy="66008"/>
              </a:xfrm>
              <a:custGeom>
                <a:gdLst>
                  <a:gd fmla="*/ 0 w 19049" name="connsiteX0"/>
                  <a:gd fmla="*/ 0 h 66008" name="connsiteY0"/>
                  <a:gd fmla="*/ 19050 w 19049" name="connsiteX1"/>
                  <a:gd fmla="*/ 0 h 66008" name="connsiteY1"/>
                  <a:gd fmla="*/ 19050 w 19049" name="connsiteX2"/>
                  <a:gd fmla="*/ 66008 h 66008" name="connsiteY2"/>
                  <a:gd fmla="*/ 0 w 19049" name="connsiteX3"/>
                  <a:gd fmla="*/ 66008 h 66008" name="connsiteY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b="b" l="l" r="r" t="t"/>
                <a:pathLst>
                  <a:path h="66008" w="19049">
                    <a:moveTo>
                      <a:pt x="0" y="0"/>
                    </a:moveTo>
                    <a:lnTo>
                      <a:pt x="19050" y="0"/>
                    </a:lnTo>
                    <a:lnTo>
                      <a:pt x="19050" y="66008"/>
                    </a:lnTo>
                    <a:lnTo>
                      <a:pt x="0" y="66008"/>
                    </a:ln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00" name="任意多边形: 形状 99"/>
              <p:cNvSpPr/>
              <p:nvPr/>
            </p:nvSpPr>
            <p:spPr>
              <a:xfrm rot="-4997912">
                <a:off x="11024736" y="4137301"/>
                <a:ext cx="19050" cy="66010"/>
              </a:xfrm>
              <a:custGeom>
                <a:gdLst>
                  <a:gd fmla="*/ 0 w 19050" name="connsiteX0"/>
                  <a:gd fmla="*/ 0 h 66010" name="connsiteY0"/>
                  <a:gd fmla="*/ 19050 w 19050" name="connsiteX1"/>
                  <a:gd fmla="*/ 0 h 66010" name="connsiteY1"/>
                  <a:gd fmla="*/ 19050 w 19050" name="connsiteX2"/>
                  <a:gd fmla="*/ 66010 h 66010" name="connsiteY2"/>
                  <a:gd fmla="*/ 0 w 19050" name="connsiteX3"/>
                  <a:gd fmla="*/ 66010 h 66010" name="connsiteY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b="b" l="l" r="r" t="t"/>
                <a:pathLst>
                  <a:path h="66010" w="19050">
                    <a:moveTo>
                      <a:pt x="0" y="0"/>
                    </a:moveTo>
                    <a:lnTo>
                      <a:pt x="19050" y="0"/>
                    </a:lnTo>
                    <a:lnTo>
                      <a:pt x="19050" y="66010"/>
                    </a:lnTo>
                    <a:lnTo>
                      <a:pt x="0" y="66010"/>
                    </a:ln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01" name="任意多边形: 形状 100"/>
              <p:cNvSpPr/>
              <p:nvPr/>
            </p:nvSpPr>
            <p:spPr>
              <a:xfrm rot="-4997912">
                <a:off x="11009249" y="4268856"/>
                <a:ext cx="19050" cy="66010"/>
              </a:xfrm>
              <a:custGeom>
                <a:gdLst>
                  <a:gd fmla="*/ 0 w 19050" name="connsiteX0"/>
                  <a:gd fmla="*/ 0 h 66010" name="connsiteY0"/>
                  <a:gd fmla="*/ 19051 w 19050" name="connsiteX1"/>
                  <a:gd fmla="*/ 0 h 66010" name="connsiteY1"/>
                  <a:gd fmla="*/ 19051 w 19050" name="connsiteX2"/>
                  <a:gd fmla="*/ 66010 h 66010" name="connsiteY2"/>
                  <a:gd fmla="*/ 0 w 19050" name="connsiteX3"/>
                  <a:gd fmla="*/ 66010 h 66010" name="connsiteY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b="b" l="l" r="r" t="t"/>
                <a:pathLst>
                  <a:path h="66010" w="19050">
                    <a:moveTo>
                      <a:pt x="0" y="0"/>
                    </a:moveTo>
                    <a:lnTo>
                      <a:pt x="19051" y="0"/>
                    </a:lnTo>
                    <a:lnTo>
                      <a:pt x="19051" y="66010"/>
                    </a:lnTo>
                    <a:lnTo>
                      <a:pt x="0" y="66010"/>
                    </a:ln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</p:grpSp>
        <p:grpSp>
          <p:nvGrpSpPr>
            <p:cNvPr id="102" name="图形 48"/>
            <p:cNvGrpSpPr/>
            <p:nvPr/>
          </p:nvGrpSpPr>
          <p:grpSpPr>
            <a:xfrm>
              <a:off x="7891228" y="3299552"/>
              <a:ext cx="692292" cy="1174416"/>
              <a:chOff x="7762016" y="3277069"/>
              <a:chExt cx="672234" cy="1129034"/>
            </a:xfrm>
            <a:solidFill>
              <a:schemeClr val="accent1"/>
            </a:solidFill>
          </p:grpSpPr>
          <p:sp>
            <p:nvSpPr>
              <p:cNvPr id="103" name="任意多边形: 形状 102"/>
              <p:cNvSpPr/>
              <p:nvPr/>
            </p:nvSpPr>
            <p:spPr>
              <a:xfrm>
                <a:off x="7771466" y="3286725"/>
                <a:ext cx="653224" cy="1109853"/>
              </a:xfrm>
              <a:custGeom>
                <a:gdLst>
                  <a:gd fmla="*/ 174974 w 653224" name="connsiteX0"/>
                  <a:gd fmla="*/ 1109853 h 1109853" name="connsiteY0"/>
                  <a:gd fmla="*/ 0 w 653224" name="connsiteX1"/>
                  <a:gd fmla="*/ 78581 h 1109853" name="connsiteY1"/>
                  <a:gd fmla="*/ 463296 w 653224" name="connsiteX2"/>
                  <a:gd fmla="*/ 0 h 1109853" name="connsiteY2"/>
                  <a:gd fmla="*/ 653225 w 653224" name="connsiteX3"/>
                  <a:gd fmla="*/ 1109853 h 1109853" name="connsiteY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b="b" l="l" r="r" t="t"/>
                <a:pathLst>
                  <a:path h="1109853" w="653224">
                    <a:moveTo>
                      <a:pt x="174974" y="1109853"/>
                    </a:moveTo>
                    <a:lnTo>
                      <a:pt x="0" y="78581"/>
                    </a:lnTo>
                    <a:lnTo>
                      <a:pt x="463296" y="0"/>
                    </a:lnTo>
                    <a:lnTo>
                      <a:pt x="653225" y="1109853"/>
                    </a:lnTo>
                  </a:path>
                </a:pathLst>
              </a:custGeom>
              <a:solidFill>
                <a:srgbClr val="FFFFFF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04" name="任意多边形: 形状 103"/>
              <p:cNvSpPr/>
              <p:nvPr/>
            </p:nvSpPr>
            <p:spPr>
              <a:xfrm>
                <a:off x="7762016" y="3277069"/>
                <a:ext cx="672234" cy="1129034"/>
              </a:xfrm>
              <a:custGeom>
                <a:gdLst>
                  <a:gd fmla="*/ 184424 w 672234" name="connsiteX0"/>
                  <a:gd fmla="*/ 1129034 h 1129034" name="connsiteY0"/>
                  <a:gd fmla="*/ 174994 w 672234" name="connsiteX1"/>
                  <a:gd fmla="*/ 1121128 h 1129034" name="connsiteY1"/>
                  <a:gd fmla="*/ 115 w 672234" name="connsiteX2"/>
                  <a:gd fmla="*/ 89761 h 1129034" name="connsiteY2"/>
                  <a:gd fmla="*/ 1734 w 672234" name="connsiteX3"/>
                  <a:gd fmla="*/ 82618 h 1129034" name="connsiteY3"/>
                  <a:gd fmla="*/ 7926 w 672234" name="connsiteX4"/>
                  <a:gd fmla="*/ 78712 h 1129034" name="connsiteY4"/>
                  <a:gd fmla="*/ 471222 w 672234" name="connsiteX5"/>
                  <a:gd fmla="*/ 131 h 1129034" name="connsiteY5"/>
                  <a:gd fmla="*/ 482175 w 672234" name="connsiteX6"/>
                  <a:gd fmla="*/ 7942 h 1129034" name="connsiteY6"/>
                  <a:gd fmla="*/ 672104 w 672234" name="connsiteX7"/>
                  <a:gd fmla="*/ 1117795 h 1129034" name="connsiteY7"/>
                  <a:gd fmla="*/ 664293 w 672234" name="connsiteX8"/>
                  <a:gd fmla="*/ 1128749 h 1129034" name="connsiteY8"/>
                  <a:gd fmla="*/ 653340 w 672234" name="connsiteX9"/>
                  <a:gd fmla="*/ 1120938 h 1129034" name="connsiteY9"/>
                  <a:gd fmla="*/ 465030 w 672234" name="connsiteX10"/>
                  <a:gd fmla="*/ 20419 h 1129034" name="connsiteY10"/>
                  <a:gd fmla="*/ 20499 w 672234" name="connsiteX11"/>
                  <a:gd fmla="*/ 95762 h 1129034" name="connsiteY11"/>
                  <a:gd fmla="*/ 193854 w 672234" name="connsiteX12"/>
                  <a:gd fmla="*/ 1117699 h 1129034" name="connsiteY12"/>
                  <a:gd fmla="*/ 186043 w 672234" name="connsiteX13"/>
                  <a:gd fmla="*/ 1128653 h 1129034" name="connsiteY13"/>
                  <a:gd fmla="*/ 184424 w 672234" name="connsiteX14"/>
                  <a:gd fmla="*/ 1129034 h 1129034" name="connsiteY14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b="b" l="l" r="r" t="t"/>
                <a:pathLst>
                  <a:path h="1129034" w="672234">
                    <a:moveTo>
                      <a:pt x="184424" y="1129034"/>
                    </a:moveTo>
                    <a:cubicBezTo>
                      <a:pt x="179852" y="1129034"/>
                      <a:pt x="175851" y="1125796"/>
                      <a:pt x="174994" y="1121128"/>
                    </a:cubicBezTo>
                    <a:lnTo>
                      <a:pt x="115" y="89761"/>
                    </a:lnTo>
                    <a:cubicBezTo>
                      <a:pt x="-266" y="87285"/>
                      <a:pt x="306" y="84713"/>
                      <a:pt x="1734" y="82618"/>
                    </a:cubicBezTo>
                    <a:cubicBezTo>
                      <a:pt x="3163" y="80617"/>
                      <a:pt x="5449" y="79189"/>
                      <a:pt x="7926" y="78712"/>
                    </a:cubicBezTo>
                    <a:lnTo>
                      <a:pt x="471222" y="131"/>
                    </a:lnTo>
                    <a:cubicBezTo>
                      <a:pt x="476460" y="-726"/>
                      <a:pt x="481318" y="2703"/>
                      <a:pt x="482175" y="7942"/>
                    </a:cubicBezTo>
                    <a:lnTo>
                      <a:pt x="672104" y="1117795"/>
                    </a:lnTo>
                    <a:cubicBezTo>
                      <a:pt x="672961" y="1122938"/>
                      <a:pt x="669532" y="1127891"/>
                      <a:pt x="664293" y="1128749"/>
                    </a:cubicBezTo>
                    <a:cubicBezTo>
                      <a:pt x="659055" y="1129701"/>
                      <a:pt x="654197" y="1126177"/>
                      <a:pt x="653340" y="1120938"/>
                    </a:cubicBezTo>
                    <a:lnTo>
                      <a:pt x="465030" y="20419"/>
                    </a:lnTo>
                    <a:lnTo>
                      <a:pt x="20499" y="95762"/>
                    </a:lnTo>
                    <a:lnTo>
                      <a:pt x="193854" y="1117699"/>
                    </a:lnTo>
                    <a:cubicBezTo>
                      <a:pt x="194711" y="1122843"/>
                      <a:pt x="191282" y="1127796"/>
                      <a:pt x="186043" y="1128653"/>
                    </a:cubicBezTo>
                    <a:cubicBezTo>
                      <a:pt x="185472" y="1128939"/>
                      <a:pt x="184900" y="1129034"/>
                      <a:pt x="184424" y="1129034"/>
                    </a:cubicBez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</p:grpSp>
        <p:sp>
          <p:nvSpPr>
            <p:cNvPr id="105" name="任意多边形: 形状 104"/>
            <p:cNvSpPr/>
            <p:nvPr/>
          </p:nvSpPr>
          <p:spPr>
            <a:xfrm>
              <a:off x="8006605" y="3436318"/>
              <a:ext cx="485065" cy="991380"/>
            </a:xfrm>
            <a:custGeom>
              <a:gdLst>
                <a:gd fmla="*/ 471011 w 471011" name="connsiteX0"/>
                <a:gd fmla="*/ 953072 h 953071" name="connsiteY0"/>
                <a:gd fmla="*/ 152400 w 471011" name="connsiteX1"/>
                <a:gd fmla="*/ 953072 h 953071" name="connsiteY1"/>
                <a:gd fmla="*/ 0 w 471011" name="connsiteX2"/>
                <a:gd fmla="*/ 52769 h 953071" name="connsiteY2"/>
                <a:gd fmla="*/ 311086 w 471011" name="connsiteX3"/>
                <a:gd fmla="*/ 0 h 953071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953071" w="471011">
                  <a:moveTo>
                    <a:pt x="471011" y="953072"/>
                  </a:moveTo>
                  <a:lnTo>
                    <a:pt x="152400" y="953072"/>
                  </a:lnTo>
                  <a:lnTo>
                    <a:pt x="0" y="52769"/>
                  </a:lnTo>
                  <a:lnTo>
                    <a:pt x="311086" y="0"/>
                  </a:lnTo>
                  <a:close/>
                </a:path>
              </a:pathLst>
            </a:custGeom>
            <a:solidFill>
              <a:srgbClr val="CCD7E3"/>
            </a:solidFill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106" name="任意多边形: 形状 105"/>
            <p:cNvSpPr/>
            <p:nvPr/>
          </p:nvSpPr>
          <p:spPr>
            <a:xfrm rot="21022822">
              <a:off x="8048264" y="3563361"/>
              <a:ext cx="273862" cy="19815"/>
            </a:xfrm>
            <a:custGeom>
              <a:gdLst>
                <a:gd fmla="*/ 0 w 265927" name="connsiteX0"/>
                <a:gd fmla="*/ 0 h 19049" name="connsiteY0"/>
                <a:gd fmla="*/ 265928 w 265927" name="connsiteX1"/>
                <a:gd fmla="*/ 0 h 19049" name="connsiteY1"/>
                <a:gd fmla="*/ 265928 w 265927" name="connsiteX2"/>
                <a:gd fmla="*/ 19049 h 19049" name="connsiteY2"/>
                <a:gd fmla="*/ 0 w 265927" name="connsiteX3"/>
                <a:gd fmla="*/ 19049 h 19049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19049" w="265927">
                  <a:moveTo>
                    <a:pt x="0" y="0"/>
                  </a:moveTo>
                  <a:lnTo>
                    <a:pt x="265928" y="0"/>
                  </a:lnTo>
                  <a:lnTo>
                    <a:pt x="265928" y="19049"/>
                  </a:lnTo>
                  <a:lnTo>
                    <a:pt x="0" y="19049"/>
                  </a:lnTo>
                  <a:close/>
                </a:path>
              </a:pathLst>
            </a:custGeom>
            <a:solidFill>
              <a:srgbClr val="0A2073"/>
            </a:solidFill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107" name="任意多边形: 形状 106"/>
            <p:cNvSpPr/>
            <p:nvPr/>
          </p:nvSpPr>
          <p:spPr>
            <a:xfrm rot="21022822">
              <a:off x="8072380" y="3706758"/>
              <a:ext cx="273862" cy="19815"/>
            </a:xfrm>
            <a:custGeom>
              <a:gdLst>
                <a:gd fmla="*/ 0 w 265927" name="connsiteX0"/>
                <a:gd fmla="*/ 0 h 19049" name="connsiteY0"/>
                <a:gd fmla="*/ 265928 w 265927" name="connsiteX1"/>
                <a:gd fmla="*/ 0 h 19049" name="connsiteY1"/>
                <a:gd fmla="*/ 265928 w 265927" name="connsiteX2"/>
                <a:gd fmla="*/ 19049 h 19049" name="connsiteY2"/>
                <a:gd fmla="*/ 0 w 265927" name="connsiteX3"/>
                <a:gd fmla="*/ 19049 h 19049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19049" w="265927">
                  <a:moveTo>
                    <a:pt x="0" y="0"/>
                  </a:moveTo>
                  <a:lnTo>
                    <a:pt x="265928" y="0"/>
                  </a:lnTo>
                  <a:lnTo>
                    <a:pt x="265928" y="19049"/>
                  </a:lnTo>
                  <a:lnTo>
                    <a:pt x="0" y="19049"/>
                  </a:lnTo>
                  <a:close/>
                </a:path>
              </a:pathLst>
            </a:custGeom>
            <a:solidFill>
              <a:srgbClr val="0A2073"/>
            </a:solidFill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108" name="任意多边形: 形状 107"/>
            <p:cNvSpPr/>
            <p:nvPr/>
          </p:nvSpPr>
          <p:spPr>
            <a:xfrm rot="21023556">
              <a:off x="8096400" y="3850491"/>
              <a:ext cx="273879" cy="19816"/>
            </a:xfrm>
            <a:custGeom>
              <a:gdLst>
                <a:gd fmla="*/ 0 w 265944" name="connsiteX0"/>
                <a:gd fmla="*/ 0 h 19050" name="connsiteY0"/>
                <a:gd fmla="*/ 265945 w 265944" name="connsiteX1"/>
                <a:gd fmla="*/ 0 h 19050" name="connsiteY1"/>
                <a:gd fmla="*/ 265945 w 265944" name="connsiteX2"/>
                <a:gd fmla="*/ 19051 h 19050" name="connsiteY2"/>
                <a:gd fmla="*/ 0 w 265944" name="connsiteX3"/>
                <a:gd fmla="*/ 19051 h 19050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19050" w="265944">
                  <a:moveTo>
                    <a:pt x="0" y="0"/>
                  </a:moveTo>
                  <a:lnTo>
                    <a:pt x="265945" y="0"/>
                  </a:lnTo>
                  <a:lnTo>
                    <a:pt x="265945" y="19051"/>
                  </a:lnTo>
                  <a:lnTo>
                    <a:pt x="0" y="19051"/>
                  </a:lnTo>
                  <a:close/>
                </a:path>
              </a:pathLst>
            </a:custGeom>
            <a:solidFill>
              <a:srgbClr val="0A2073"/>
            </a:solidFill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109" name="任意多边形: 形状 108"/>
            <p:cNvSpPr/>
            <p:nvPr/>
          </p:nvSpPr>
          <p:spPr>
            <a:xfrm rot="21022822">
              <a:off x="8120545" y="3993737"/>
              <a:ext cx="273862" cy="19815"/>
            </a:xfrm>
            <a:custGeom>
              <a:gdLst>
                <a:gd fmla="*/ 0 w 265927" name="connsiteX0"/>
                <a:gd fmla="*/ 0 h 19049" name="connsiteY0"/>
                <a:gd fmla="*/ 265928 w 265927" name="connsiteX1"/>
                <a:gd fmla="*/ 0 h 19049" name="connsiteY1"/>
                <a:gd fmla="*/ 265928 w 265927" name="connsiteX2"/>
                <a:gd fmla="*/ 19049 h 19049" name="connsiteY2"/>
                <a:gd fmla="*/ 0 w 265927" name="connsiteX3"/>
                <a:gd fmla="*/ 19049 h 19049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19049" w="265927">
                  <a:moveTo>
                    <a:pt x="0" y="0"/>
                  </a:moveTo>
                  <a:lnTo>
                    <a:pt x="265928" y="0"/>
                  </a:lnTo>
                  <a:lnTo>
                    <a:pt x="265928" y="19049"/>
                  </a:lnTo>
                  <a:lnTo>
                    <a:pt x="0" y="19049"/>
                  </a:lnTo>
                  <a:close/>
                </a:path>
              </a:pathLst>
            </a:custGeom>
            <a:solidFill>
              <a:srgbClr val="0A2073"/>
            </a:solidFill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110" name="任意多边形: 形状 109"/>
            <p:cNvSpPr/>
            <p:nvPr/>
          </p:nvSpPr>
          <p:spPr>
            <a:xfrm rot="21022822">
              <a:off x="8144575" y="4137210"/>
              <a:ext cx="273862" cy="19815"/>
            </a:xfrm>
            <a:custGeom>
              <a:gdLst>
                <a:gd fmla="*/ 0 w 265927" name="connsiteX0"/>
                <a:gd fmla="*/ 0 h 19049" name="connsiteY0"/>
                <a:gd fmla="*/ 265928 w 265927" name="connsiteX1"/>
                <a:gd fmla="*/ 0 h 19049" name="connsiteY1"/>
                <a:gd fmla="*/ 265928 w 265927" name="connsiteX2"/>
                <a:gd fmla="*/ 19049 h 19049" name="connsiteY2"/>
                <a:gd fmla="*/ 0 w 265927" name="connsiteX3"/>
                <a:gd fmla="*/ 19049 h 19049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19049" w="265927">
                  <a:moveTo>
                    <a:pt x="0" y="0"/>
                  </a:moveTo>
                  <a:lnTo>
                    <a:pt x="265928" y="0"/>
                  </a:lnTo>
                  <a:lnTo>
                    <a:pt x="265928" y="19049"/>
                  </a:lnTo>
                  <a:lnTo>
                    <a:pt x="0" y="19049"/>
                  </a:lnTo>
                  <a:close/>
                </a:path>
              </a:pathLst>
            </a:custGeom>
            <a:solidFill>
              <a:srgbClr val="0A2073"/>
            </a:solidFill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111" name="任意多边形: 形状 110"/>
            <p:cNvSpPr/>
            <p:nvPr/>
          </p:nvSpPr>
          <p:spPr>
            <a:xfrm rot="21022822">
              <a:off x="8168703" y="4280663"/>
              <a:ext cx="273862" cy="19815"/>
            </a:xfrm>
            <a:custGeom>
              <a:gdLst>
                <a:gd fmla="*/ 0 w 265927" name="connsiteX0"/>
                <a:gd fmla="*/ 0 h 19049" name="connsiteY0"/>
                <a:gd fmla="*/ 265928 w 265927" name="connsiteX1"/>
                <a:gd fmla="*/ 0 h 19049" name="connsiteY1"/>
                <a:gd fmla="*/ 265928 w 265927" name="connsiteX2"/>
                <a:gd fmla="*/ 19049 h 19049" name="connsiteY2"/>
                <a:gd fmla="*/ 0 w 265927" name="connsiteX3"/>
                <a:gd fmla="*/ 19049 h 19049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19049" w="265927">
                  <a:moveTo>
                    <a:pt x="0" y="0"/>
                  </a:moveTo>
                  <a:lnTo>
                    <a:pt x="265928" y="0"/>
                  </a:lnTo>
                  <a:lnTo>
                    <a:pt x="265928" y="19049"/>
                  </a:lnTo>
                  <a:lnTo>
                    <a:pt x="0" y="19049"/>
                  </a:lnTo>
                  <a:close/>
                </a:path>
              </a:pathLst>
            </a:custGeom>
            <a:solidFill>
              <a:srgbClr val="0A2073"/>
            </a:solidFill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grpSp>
          <p:nvGrpSpPr>
            <p:cNvPr id="112" name="图形 48"/>
            <p:cNvGrpSpPr/>
            <p:nvPr/>
          </p:nvGrpSpPr>
          <p:grpSpPr>
            <a:xfrm>
              <a:off x="7447459" y="3711637"/>
              <a:ext cx="643539" cy="762331"/>
              <a:chOff x="7331105" y="3673230"/>
              <a:chExt cx="624893" cy="732873"/>
            </a:xfrm>
            <a:solidFill>
              <a:schemeClr val="accent1"/>
            </a:solidFill>
          </p:grpSpPr>
          <p:sp>
            <p:nvSpPr>
              <p:cNvPr id="113" name="任意多边形: 形状 112"/>
              <p:cNvSpPr/>
              <p:nvPr/>
            </p:nvSpPr>
            <p:spPr>
              <a:xfrm>
                <a:off x="7340650" y="3682775"/>
                <a:ext cx="605789" cy="713803"/>
              </a:xfrm>
              <a:custGeom>
                <a:gdLst>
                  <a:gd fmla="*/ 106966 w 605789" name="connsiteX0"/>
                  <a:gd fmla="*/ 713804 h 713803" name="connsiteY0"/>
                  <a:gd fmla="*/ 0 w 605789" name="connsiteX1"/>
                  <a:gd fmla="*/ 82772 h 713803" name="connsiteY1"/>
                  <a:gd fmla="*/ 487775 w 605789" name="connsiteX2"/>
                  <a:gd fmla="*/ 0 h 713803" name="connsiteY2"/>
                  <a:gd fmla="*/ 605790 w 605789" name="connsiteX3"/>
                  <a:gd fmla="*/ 713804 h 713803" name="connsiteY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b="b" l="l" r="r" t="t"/>
                <a:pathLst>
                  <a:path h="713803" w="605789">
                    <a:moveTo>
                      <a:pt x="106966" y="713804"/>
                    </a:moveTo>
                    <a:lnTo>
                      <a:pt x="0" y="82772"/>
                    </a:lnTo>
                    <a:lnTo>
                      <a:pt x="487775" y="0"/>
                    </a:lnTo>
                    <a:lnTo>
                      <a:pt x="605790" y="713804"/>
                    </a:lnTo>
                  </a:path>
                </a:pathLst>
              </a:custGeom>
              <a:solidFill>
                <a:srgbClr val="FFFFFF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14" name="任意多边形: 形状 113"/>
              <p:cNvSpPr/>
              <p:nvPr/>
            </p:nvSpPr>
            <p:spPr>
              <a:xfrm>
                <a:off x="7331105" y="3673230"/>
                <a:ext cx="624893" cy="732873"/>
              </a:xfrm>
              <a:custGeom>
                <a:gdLst>
                  <a:gd fmla="*/ 615335 w 624893" name="connsiteX0"/>
                  <a:gd fmla="*/ 732873 h 732873" name="connsiteY0"/>
                  <a:gd fmla="*/ 605905 w 624893" name="connsiteX1"/>
                  <a:gd fmla="*/ 724872 h 732873" name="connsiteY1"/>
                  <a:gd fmla="*/ 489510 w 624893" name="connsiteX2"/>
                  <a:gd fmla="*/ 20594 h 732873" name="connsiteY2"/>
                  <a:gd fmla="*/ 20499 w 624893" name="connsiteX3"/>
                  <a:gd fmla="*/ 100128 h 732873" name="connsiteY3"/>
                  <a:gd fmla="*/ 125940 w 624893" name="connsiteX4"/>
                  <a:gd fmla="*/ 721729 h 732873" name="connsiteY4"/>
                  <a:gd fmla="*/ 118130 w 624893" name="connsiteX5"/>
                  <a:gd fmla="*/ 732683 h 732873" name="connsiteY5"/>
                  <a:gd fmla="*/ 107176 w 624893" name="connsiteX6"/>
                  <a:gd fmla="*/ 724872 h 732873" name="connsiteY6"/>
                  <a:gd fmla="*/ 115 w 624893" name="connsiteX7"/>
                  <a:gd fmla="*/ 93936 h 732873" name="connsiteY7"/>
                  <a:gd fmla="*/ 1734 w 624893" name="connsiteX8"/>
                  <a:gd fmla="*/ 86793 h 732873" name="connsiteY8"/>
                  <a:gd fmla="*/ 7926 w 624893" name="connsiteX9"/>
                  <a:gd fmla="*/ 82887 h 732873" name="connsiteY9"/>
                  <a:gd fmla="*/ 495796 w 624893" name="connsiteX10"/>
                  <a:gd fmla="*/ 115 h 732873" name="connsiteY10"/>
                  <a:gd fmla="*/ 502940 w 624893" name="connsiteX11"/>
                  <a:gd fmla="*/ 1734 h 732873" name="connsiteY11"/>
                  <a:gd fmla="*/ 506845 w 624893" name="connsiteX12"/>
                  <a:gd fmla="*/ 7926 h 732873" name="connsiteY12"/>
                  <a:gd fmla="*/ 624765 w 624893" name="connsiteX13"/>
                  <a:gd fmla="*/ 721729 h 732873" name="connsiteY13"/>
                  <a:gd fmla="*/ 616954 w 624893" name="connsiteX14"/>
                  <a:gd fmla="*/ 732683 h 732873" name="connsiteY14"/>
                  <a:gd fmla="*/ 615335 w 624893" name="connsiteX15"/>
                  <a:gd fmla="*/ 732873 h 732873" name="connsiteY15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b="b" l="l" r="r" t="t"/>
                <a:pathLst>
                  <a:path h="732873" w="624893">
                    <a:moveTo>
                      <a:pt x="615335" y="732873"/>
                    </a:moveTo>
                    <a:cubicBezTo>
                      <a:pt x="610763" y="732873"/>
                      <a:pt x="606762" y="729540"/>
                      <a:pt x="605905" y="724872"/>
                    </a:cubicBezTo>
                    <a:lnTo>
                      <a:pt x="489510" y="20594"/>
                    </a:lnTo>
                    <a:lnTo>
                      <a:pt x="20499" y="100128"/>
                    </a:lnTo>
                    <a:lnTo>
                      <a:pt x="125940" y="721729"/>
                    </a:lnTo>
                    <a:cubicBezTo>
                      <a:pt x="126798" y="726873"/>
                      <a:pt x="123369" y="731826"/>
                      <a:pt x="118130" y="732683"/>
                    </a:cubicBezTo>
                    <a:cubicBezTo>
                      <a:pt x="112891" y="733540"/>
                      <a:pt x="108033" y="730111"/>
                      <a:pt x="107176" y="724872"/>
                    </a:cubicBezTo>
                    <a:lnTo>
                      <a:pt x="115" y="93936"/>
                    </a:lnTo>
                    <a:cubicBezTo>
                      <a:pt x="-266" y="91460"/>
                      <a:pt x="306" y="88888"/>
                      <a:pt x="1734" y="86793"/>
                    </a:cubicBezTo>
                    <a:cubicBezTo>
                      <a:pt x="3163" y="84697"/>
                      <a:pt x="5449" y="83364"/>
                      <a:pt x="7926" y="82887"/>
                    </a:cubicBezTo>
                    <a:lnTo>
                      <a:pt x="495796" y="115"/>
                    </a:lnTo>
                    <a:cubicBezTo>
                      <a:pt x="498273" y="-266"/>
                      <a:pt x="500844" y="306"/>
                      <a:pt x="502940" y="1734"/>
                    </a:cubicBezTo>
                    <a:cubicBezTo>
                      <a:pt x="505035" y="3163"/>
                      <a:pt x="506369" y="5449"/>
                      <a:pt x="506845" y="7926"/>
                    </a:cubicBezTo>
                    <a:lnTo>
                      <a:pt x="624765" y="721729"/>
                    </a:lnTo>
                    <a:cubicBezTo>
                      <a:pt x="625622" y="726873"/>
                      <a:pt x="622098" y="731826"/>
                      <a:pt x="616954" y="732683"/>
                    </a:cubicBezTo>
                    <a:cubicBezTo>
                      <a:pt x="616287" y="732778"/>
                      <a:pt x="615811" y="732873"/>
                      <a:pt x="615335" y="732873"/>
                    </a:cubicBez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</p:grpSp>
        <p:sp>
          <p:nvSpPr>
            <p:cNvPr id="115" name="任意多边形: 形状 114"/>
            <p:cNvSpPr/>
            <p:nvPr/>
          </p:nvSpPr>
          <p:spPr>
            <a:xfrm>
              <a:off x="7562641" y="3820644"/>
              <a:ext cx="443964" cy="635391"/>
            </a:xfrm>
            <a:custGeom>
              <a:gdLst>
                <a:gd fmla="*/ 431102 w 431101" name="connsiteX0"/>
                <a:gd fmla="*/ 610838 h 610838" name="connsiteY0"/>
                <a:gd fmla="*/ 94202 w 431101" name="connsiteX1"/>
                <a:gd fmla="*/ 610838 h 610838" name="connsiteY1"/>
                <a:gd fmla="*/ 0 w 431101" name="connsiteX2"/>
                <a:gd fmla="*/ 55531 h 610838" name="connsiteY2"/>
                <a:gd fmla="*/ 327660 w 431101" name="connsiteX3"/>
                <a:gd fmla="*/ 0 h 610838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610838" w="431101">
                  <a:moveTo>
                    <a:pt x="431102" y="610838"/>
                  </a:moveTo>
                  <a:lnTo>
                    <a:pt x="94202" y="610838"/>
                  </a:lnTo>
                  <a:lnTo>
                    <a:pt x="0" y="55531"/>
                  </a:lnTo>
                  <a:lnTo>
                    <a:pt x="327660" y="0"/>
                  </a:lnTo>
                  <a:close/>
                </a:path>
              </a:pathLst>
            </a:custGeom>
            <a:solidFill>
              <a:srgbClr val="CCD7E3"/>
            </a:solidFill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116" name="任意多边形: 形状 115"/>
            <p:cNvSpPr/>
            <p:nvPr/>
          </p:nvSpPr>
          <p:spPr>
            <a:xfrm rot="21022822">
              <a:off x="7595190" y="3929150"/>
              <a:ext cx="288378" cy="19815"/>
            </a:xfrm>
            <a:custGeom>
              <a:gdLst>
                <a:gd fmla="*/ 0 w 280023" name="connsiteX0"/>
                <a:gd fmla="*/ 0 h 19049" name="connsiteY0"/>
                <a:gd fmla="*/ 280024 w 280023" name="connsiteX1"/>
                <a:gd fmla="*/ 0 h 19049" name="connsiteY1"/>
                <a:gd fmla="*/ 280024 w 280023" name="connsiteX2"/>
                <a:gd fmla="*/ 19049 h 19049" name="connsiteY2"/>
                <a:gd fmla="*/ 0 w 280023" name="connsiteX3"/>
                <a:gd fmla="*/ 19049 h 19049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19049" w="280023">
                  <a:moveTo>
                    <a:pt x="0" y="0"/>
                  </a:moveTo>
                  <a:lnTo>
                    <a:pt x="280024" y="0"/>
                  </a:lnTo>
                  <a:lnTo>
                    <a:pt x="280024" y="19049"/>
                  </a:lnTo>
                  <a:lnTo>
                    <a:pt x="0" y="19049"/>
                  </a:lnTo>
                  <a:close/>
                </a:path>
              </a:pathLst>
            </a:custGeom>
            <a:solidFill>
              <a:srgbClr val="0A2073"/>
            </a:solidFill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117" name="任意多边形: 形状 116"/>
            <p:cNvSpPr/>
            <p:nvPr/>
          </p:nvSpPr>
          <p:spPr>
            <a:xfrm rot="21023556">
              <a:off x="7624945" y="4072801"/>
              <a:ext cx="288398" cy="19816"/>
            </a:xfrm>
            <a:custGeom>
              <a:gdLst>
                <a:gd fmla="*/ 0 w 280042" name="connsiteX0"/>
                <a:gd fmla="*/ 0 h 19050" name="connsiteY0"/>
                <a:gd fmla="*/ 280042 w 280042" name="connsiteX1"/>
                <a:gd fmla="*/ 0 h 19050" name="connsiteY1"/>
                <a:gd fmla="*/ 280042 w 280042" name="connsiteX2"/>
                <a:gd fmla="*/ 19051 h 19050" name="connsiteY2"/>
                <a:gd fmla="*/ 0 w 280042" name="connsiteX3"/>
                <a:gd fmla="*/ 19051 h 19050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19050" w="280042">
                  <a:moveTo>
                    <a:pt x="0" y="0"/>
                  </a:moveTo>
                  <a:lnTo>
                    <a:pt x="280042" y="0"/>
                  </a:lnTo>
                  <a:lnTo>
                    <a:pt x="280042" y="19051"/>
                  </a:lnTo>
                  <a:lnTo>
                    <a:pt x="0" y="19051"/>
                  </a:lnTo>
                  <a:close/>
                </a:path>
              </a:pathLst>
            </a:custGeom>
            <a:solidFill>
              <a:srgbClr val="0A2073"/>
            </a:solidFill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118" name="任意多边形: 形状 117"/>
            <p:cNvSpPr/>
            <p:nvPr/>
          </p:nvSpPr>
          <p:spPr>
            <a:xfrm rot="21023556">
              <a:off x="7644768" y="4214988"/>
              <a:ext cx="288398" cy="19816"/>
            </a:xfrm>
            <a:custGeom>
              <a:gdLst>
                <a:gd fmla="*/ 0 w 280042" name="connsiteX0"/>
                <a:gd fmla="*/ 0 h 19050" name="connsiteY0"/>
                <a:gd fmla="*/ 280042 w 280042" name="connsiteX1"/>
                <a:gd fmla="*/ 0 h 19050" name="connsiteY1"/>
                <a:gd fmla="*/ 280042 w 280042" name="connsiteX2"/>
                <a:gd fmla="*/ 19050 h 19050" name="connsiteY2"/>
                <a:gd fmla="*/ 0 w 280042" name="connsiteX3"/>
                <a:gd fmla="*/ 19050 h 19050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19050" w="280042">
                  <a:moveTo>
                    <a:pt x="0" y="0"/>
                  </a:moveTo>
                  <a:lnTo>
                    <a:pt x="280042" y="0"/>
                  </a:lnTo>
                  <a:lnTo>
                    <a:pt x="280042" y="19050"/>
                  </a:lnTo>
                  <a:lnTo>
                    <a:pt x="0" y="19050"/>
                  </a:lnTo>
                  <a:close/>
                </a:path>
              </a:pathLst>
            </a:custGeom>
            <a:solidFill>
              <a:srgbClr val="0A2073"/>
            </a:solidFill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119" name="任意多边形: 形状 118"/>
            <p:cNvSpPr/>
            <p:nvPr/>
          </p:nvSpPr>
          <p:spPr>
            <a:xfrm rot="21022822">
              <a:off x="7681230" y="4370070"/>
              <a:ext cx="288378" cy="19815"/>
            </a:xfrm>
            <a:custGeom>
              <a:gdLst>
                <a:gd fmla="*/ 0 w 280023" name="connsiteX0"/>
                <a:gd fmla="*/ 0 h 19049" name="connsiteY0"/>
                <a:gd fmla="*/ 280024 w 280023" name="connsiteX1"/>
                <a:gd fmla="*/ 0 h 19049" name="connsiteY1"/>
                <a:gd fmla="*/ 280024 w 280023" name="connsiteX2"/>
                <a:gd fmla="*/ 19049 h 19049" name="connsiteY2"/>
                <a:gd fmla="*/ 0 w 280023" name="connsiteX3"/>
                <a:gd fmla="*/ 19049 h 19049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19049" w="280023">
                  <a:moveTo>
                    <a:pt x="0" y="0"/>
                  </a:moveTo>
                  <a:lnTo>
                    <a:pt x="280024" y="0"/>
                  </a:lnTo>
                  <a:lnTo>
                    <a:pt x="280024" y="19049"/>
                  </a:lnTo>
                  <a:lnTo>
                    <a:pt x="0" y="19049"/>
                  </a:lnTo>
                  <a:close/>
                </a:path>
              </a:pathLst>
            </a:custGeom>
            <a:solidFill>
              <a:srgbClr val="0A2073"/>
            </a:solidFill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grpSp>
          <p:nvGrpSpPr>
            <p:cNvPr id="133" name="图形 48"/>
            <p:cNvGrpSpPr/>
            <p:nvPr/>
          </p:nvGrpSpPr>
          <p:grpSpPr>
            <a:xfrm>
              <a:off x="8476831" y="1794702"/>
              <a:ext cx="2320782" cy="2697249"/>
              <a:chOff x="8478646" y="1783173"/>
              <a:chExt cx="2253540" cy="2593021"/>
            </a:xfrm>
            <a:solidFill>
              <a:schemeClr val="accent1"/>
            </a:solidFill>
          </p:grpSpPr>
          <p:sp>
            <p:nvSpPr>
              <p:cNvPr id="134" name="任意多边形: 形状 133"/>
              <p:cNvSpPr/>
              <p:nvPr/>
            </p:nvSpPr>
            <p:spPr>
              <a:xfrm>
                <a:off x="8807682" y="2971543"/>
                <a:ext cx="1692841" cy="1395126"/>
              </a:xfrm>
              <a:custGeom>
                <a:gdLst>
                  <a:gd fmla="*/ 153647 w 1692841" name="connsiteX0"/>
                  <a:gd fmla="*/ 1377696 h 1395126" name="connsiteY0"/>
                  <a:gd fmla="*/ 89162 w 1692841" name="connsiteX1"/>
                  <a:gd fmla="*/ 648938 h 1395126" name="connsiteY1"/>
                  <a:gd fmla="*/ 3342 w 1692841" name="connsiteX2"/>
                  <a:gd fmla="*/ 451199 h 1395126" name="connsiteY2"/>
                  <a:gd fmla="*/ 230418 w 1692841" name="connsiteX3"/>
                  <a:gd fmla="*/ 86963 h 1395126" name="connsiteY3"/>
                  <a:gd fmla="*/ 604370 w 1692841" name="connsiteX4"/>
                  <a:gd fmla="*/ 10573 h 1395126" name="connsiteY4"/>
                  <a:gd fmla="*/ 1105575 w 1692841" name="connsiteX5"/>
                  <a:gd fmla="*/ 0 h 1395126" name="connsiteY5"/>
                  <a:gd fmla="*/ 1430568 w 1692841" name="connsiteX6"/>
                  <a:gd fmla="*/ 98584 h 1395126" name="connsiteY6"/>
                  <a:gd fmla="*/ 1691363 w 1692841" name="connsiteX7"/>
                  <a:gd fmla="*/ 428435 h 1395126" name="connsiteY7"/>
                  <a:gd fmla="*/ 1544868 w 1692841" name="connsiteX8"/>
                  <a:gd fmla="*/ 696849 h 1395126" name="connsiteY8"/>
                  <a:gd fmla="*/ 1516293 w 1692841" name="connsiteX9"/>
                  <a:gd fmla="*/ 1395127 h 1395126" name="connsiteY9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b="b" l="l" r="r" t="t"/>
                <a:pathLst>
                  <a:path h="1395126" w="1692841">
                    <a:moveTo>
                      <a:pt x="153647" y="1377696"/>
                    </a:moveTo>
                    <a:cubicBezTo>
                      <a:pt x="153647" y="1268730"/>
                      <a:pt x="115642" y="882110"/>
                      <a:pt x="89162" y="648938"/>
                    </a:cubicBezTo>
                    <a:cubicBezTo>
                      <a:pt x="79352" y="562832"/>
                      <a:pt x="3342" y="451199"/>
                      <a:pt x="3342" y="451199"/>
                    </a:cubicBezTo>
                    <a:cubicBezTo>
                      <a:pt x="3342" y="451199"/>
                      <a:pt x="-45521" y="163163"/>
                      <a:pt x="230418" y="86963"/>
                    </a:cubicBezTo>
                    <a:lnTo>
                      <a:pt x="604370" y="10573"/>
                    </a:lnTo>
                    <a:lnTo>
                      <a:pt x="1105575" y="0"/>
                    </a:lnTo>
                    <a:lnTo>
                      <a:pt x="1430568" y="98584"/>
                    </a:lnTo>
                    <a:cubicBezTo>
                      <a:pt x="1430568" y="98584"/>
                      <a:pt x="1715747" y="158210"/>
                      <a:pt x="1691363" y="428435"/>
                    </a:cubicBezTo>
                    <a:cubicBezTo>
                      <a:pt x="1691363" y="428435"/>
                      <a:pt x="1559727" y="537591"/>
                      <a:pt x="1544868" y="696849"/>
                    </a:cubicBezTo>
                    <a:cubicBezTo>
                      <a:pt x="1522580" y="935355"/>
                      <a:pt x="1526009" y="1252157"/>
                      <a:pt x="1516293" y="1395127"/>
                    </a:cubicBezTo>
                  </a:path>
                </a:pathLst>
              </a:custGeom>
              <a:solidFill>
                <a:srgbClr val="4775C9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35" name="任意多边形: 形状 134"/>
              <p:cNvSpPr/>
              <p:nvPr/>
            </p:nvSpPr>
            <p:spPr>
              <a:xfrm>
                <a:off x="8798432" y="2961732"/>
                <a:ext cx="1711732" cy="1414462"/>
              </a:xfrm>
              <a:custGeom>
                <a:gdLst>
                  <a:gd fmla="*/ 1525544 w 1711732" name="connsiteX0"/>
                  <a:gd fmla="*/ 1414462 h 1414462" name="connsiteY0"/>
                  <a:gd fmla="*/ 1524877 w 1711732" name="connsiteX1"/>
                  <a:gd fmla="*/ 1414462 h 1414462" name="connsiteY1"/>
                  <a:gd fmla="*/ 1516019 w 1711732" name="connsiteX2"/>
                  <a:gd fmla="*/ 1404271 h 1414462" name="connsiteY2"/>
                  <a:gd fmla="*/ 1523544 w 1711732" name="connsiteX3"/>
                  <a:gd fmla="*/ 1178338 h 1414462" name="connsiteY3"/>
                  <a:gd fmla="*/ 1544594 w 1711732" name="connsiteX4"/>
                  <a:gd fmla="*/ 705707 h 1414462" name="connsiteY4"/>
                  <a:gd fmla="*/ 1691470 w 1711732" name="connsiteX5"/>
                  <a:gd fmla="*/ 433483 h 1414462" name="connsiteY5"/>
                  <a:gd fmla="*/ 1437914 w 1711732" name="connsiteX6"/>
                  <a:gd fmla="*/ 117634 h 1414462" name="connsiteY6"/>
                  <a:gd fmla="*/ 1113492 w 1711732" name="connsiteX7"/>
                  <a:gd fmla="*/ 19241 h 1414462" name="connsiteY7"/>
                  <a:gd fmla="*/ 614668 w 1711732" name="connsiteX8"/>
                  <a:gd fmla="*/ 29718 h 1414462" name="connsiteY8"/>
                  <a:gd fmla="*/ 241574 w 1711732" name="connsiteX9"/>
                  <a:gd fmla="*/ 105918 h 1414462" name="connsiteY9"/>
                  <a:gd fmla="*/ 21642 w 1711732" name="connsiteX10"/>
                  <a:gd fmla="*/ 457200 h 1414462" name="connsiteY10"/>
                  <a:gd fmla="*/ 107843 w 1711732" name="connsiteX11"/>
                  <a:gd fmla="*/ 657415 h 1414462" name="connsiteY11"/>
                  <a:gd fmla="*/ 172422 w 1711732" name="connsiteX12"/>
                  <a:gd fmla="*/ 1387221 h 1414462" name="connsiteY12"/>
                  <a:gd fmla="*/ 162897 w 1711732" name="connsiteX13"/>
                  <a:gd fmla="*/ 1396746 h 1414462" name="connsiteY13"/>
                  <a:gd fmla="*/ 153372 w 1711732" name="connsiteX14"/>
                  <a:gd fmla="*/ 1387221 h 1414462" name="connsiteY14"/>
                  <a:gd fmla="*/ 88983 w 1711732" name="connsiteX15"/>
                  <a:gd fmla="*/ 659511 h 1414462" name="connsiteY15"/>
                  <a:gd fmla="*/ 4687 w 1711732" name="connsiteX16"/>
                  <a:gd fmla="*/ 466058 h 1414462" name="connsiteY16"/>
                  <a:gd fmla="*/ 3163 w 1711732" name="connsiteX17"/>
                  <a:gd fmla="*/ 462344 h 1414462" name="connsiteY17"/>
                  <a:gd fmla="*/ 237097 w 1711732" name="connsiteX18"/>
                  <a:gd fmla="*/ 87344 h 1414462" name="connsiteY18"/>
                  <a:gd fmla="*/ 611715 w 1711732" name="connsiteX19"/>
                  <a:gd fmla="*/ 10763 h 1414462" name="connsiteY19"/>
                  <a:gd fmla="*/ 613430 w 1711732" name="connsiteX20"/>
                  <a:gd fmla="*/ 10573 h 1414462" name="connsiteY20"/>
                  <a:gd fmla="*/ 1114635 w 1711732" name="connsiteX21"/>
                  <a:gd fmla="*/ 0 h 1414462" name="connsiteY21"/>
                  <a:gd fmla="*/ 1117588 w 1711732" name="connsiteX22"/>
                  <a:gd fmla="*/ 381 h 1414462" name="connsiteY22"/>
                  <a:gd fmla="*/ 1442676 w 1711732" name="connsiteX23"/>
                  <a:gd fmla="*/ 99060 h 1414462" name="connsiteY23"/>
                  <a:gd fmla="*/ 1710234 w 1711732" name="connsiteX24"/>
                  <a:gd fmla="*/ 438912 h 1414462" name="connsiteY24"/>
                  <a:gd fmla="*/ 1706805 w 1711732" name="connsiteX25"/>
                  <a:gd fmla="*/ 445389 h 1414462" name="connsiteY25"/>
                  <a:gd fmla="*/ 1563739 w 1711732" name="connsiteX26"/>
                  <a:gd fmla="*/ 707327 h 1414462" name="connsiteY26"/>
                  <a:gd fmla="*/ 1542784 w 1711732" name="connsiteX27"/>
                  <a:gd fmla="*/ 1178528 h 1414462" name="connsiteY27"/>
                  <a:gd fmla="*/ 1535259 w 1711732" name="connsiteX28"/>
                  <a:gd fmla="*/ 1405319 h 1414462" name="connsiteY28"/>
                  <a:gd fmla="*/ 1525544 w 1711732" name="connsiteX29"/>
                  <a:gd fmla="*/ 1414462 h 1414462" name="connsiteY29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b="b" l="l" r="r" t="t"/>
                <a:pathLst>
                  <a:path h="1414462" w="1711732">
                    <a:moveTo>
                      <a:pt x="1525544" y="1414462"/>
                    </a:moveTo>
                    <a:cubicBezTo>
                      <a:pt x="1525354" y="1414462"/>
                      <a:pt x="1525068" y="1414462"/>
                      <a:pt x="1524877" y="1414462"/>
                    </a:cubicBezTo>
                    <a:cubicBezTo>
                      <a:pt x="1519638" y="1414082"/>
                      <a:pt x="1515638" y="1409605"/>
                      <a:pt x="1516019" y="1404271"/>
                    </a:cubicBezTo>
                    <a:cubicBezTo>
                      <a:pt x="1519734" y="1349788"/>
                      <a:pt x="1521543" y="1270349"/>
                      <a:pt x="1523544" y="1178338"/>
                    </a:cubicBezTo>
                    <a:cubicBezTo>
                      <a:pt x="1526782" y="1033558"/>
                      <a:pt x="1530783" y="853345"/>
                      <a:pt x="1544594" y="705707"/>
                    </a:cubicBezTo>
                    <a:cubicBezTo>
                      <a:pt x="1558596" y="556165"/>
                      <a:pt x="1670800" y="451580"/>
                      <a:pt x="1691470" y="433483"/>
                    </a:cubicBezTo>
                    <a:cubicBezTo>
                      <a:pt x="1711758" y="177927"/>
                      <a:pt x="1440676" y="118205"/>
                      <a:pt x="1437914" y="117634"/>
                    </a:cubicBezTo>
                    <a:lnTo>
                      <a:pt x="1113492" y="19241"/>
                    </a:lnTo>
                    <a:lnTo>
                      <a:pt x="614668" y="29718"/>
                    </a:lnTo>
                    <a:lnTo>
                      <a:pt x="241574" y="105918"/>
                    </a:lnTo>
                    <a:cubicBezTo>
                      <a:pt x="-13220" y="176308"/>
                      <a:pt x="17641" y="430054"/>
                      <a:pt x="21642" y="457200"/>
                    </a:cubicBezTo>
                    <a:cubicBezTo>
                      <a:pt x="31833" y="472535"/>
                      <a:pt x="98508" y="574929"/>
                      <a:pt x="107843" y="657415"/>
                    </a:cubicBezTo>
                    <a:cubicBezTo>
                      <a:pt x="133846" y="886587"/>
                      <a:pt x="172422" y="1277017"/>
                      <a:pt x="172422" y="1387221"/>
                    </a:cubicBezTo>
                    <a:cubicBezTo>
                      <a:pt x="172422" y="1392460"/>
                      <a:pt x="168136" y="1396746"/>
                      <a:pt x="162897" y="1396746"/>
                    </a:cubicBezTo>
                    <a:cubicBezTo>
                      <a:pt x="157659" y="1396746"/>
                      <a:pt x="153372" y="1392460"/>
                      <a:pt x="153372" y="1387221"/>
                    </a:cubicBezTo>
                    <a:cubicBezTo>
                      <a:pt x="153372" y="1277779"/>
                      <a:pt x="114891" y="888302"/>
                      <a:pt x="88983" y="659511"/>
                    </a:cubicBezTo>
                    <a:cubicBezTo>
                      <a:pt x="79554" y="576739"/>
                      <a:pt x="5449" y="467106"/>
                      <a:pt x="4687" y="466058"/>
                    </a:cubicBezTo>
                    <a:cubicBezTo>
                      <a:pt x="3925" y="464915"/>
                      <a:pt x="3354" y="463677"/>
                      <a:pt x="3163" y="462344"/>
                    </a:cubicBezTo>
                    <a:cubicBezTo>
                      <a:pt x="2687" y="459391"/>
                      <a:pt x="-43890" y="164878"/>
                      <a:pt x="237097" y="87344"/>
                    </a:cubicBezTo>
                    <a:lnTo>
                      <a:pt x="611715" y="10763"/>
                    </a:lnTo>
                    <a:cubicBezTo>
                      <a:pt x="612287" y="10668"/>
                      <a:pt x="612858" y="10573"/>
                      <a:pt x="613430" y="10573"/>
                    </a:cubicBezTo>
                    <a:lnTo>
                      <a:pt x="1114635" y="0"/>
                    </a:lnTo>
                    <a:cubicBezTo>
                      <a:pt x="1115779" y="0"/>
                      <a:pt x="1116636" y="95"/>
                      <a:pt x="1117588" y="381"/>
                    </a:cubicBezTo>
                    <a:lnTo>
                      <a:pt x="1442676" y="99060"/>
                    </a:lnTo>
                    <a:cubicBezTo>
                      <a:pt x="1444772" y="99441"/>
                      <a:pt x="1734999" y="163449"/>
                      <a:pt x="1710234" y="438912"/>
                    </a:cubicBezTo>
                    <a:cubicBezTo>
                      <a:pt x="1710043" y="441484"/>
                      <a:pt x="1708805" y="443770"/>
                      <a:pt x="1706805" y="445389"/>
                    </a:cubicBezTo>
                    <a:cubicBezTo>
                      <a:pt x="1705566" y="446437"/>
                      <a:pt x="1578027" y="554069"/>
                      <a:pt x="1563739" y="707327"/>
                    </a:cubicBezTo>
                    <a:cubicBezTo>
                      <a:pt x="1550023" y="854202"/>
                      <a:pt x="1546023" y="1034034"/>
                      <a:pt x="1542784" y="1178528"/>
                    </a:cubicBezTo>
                    <a:cubicBezTo>
                      <a:pt x="1540689" y="1270730"/>
                      <a:pt x="1538974" y="1350359"/>
                      <a:pt x="1535259" y="1405319"/>
                    </a:cubicBezTo>
                    <a:cubicBezTo>
                      <a:pt x="1534688" y="1410653"/>
                      <a:pt x="1530497" y="1414462"/>
                      <a:pt x="1525544" y="1414462"/>
                    </a:cubicBez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grpSp>
            <p:nvGrpSpPr>
              <p:cNvPr id="136" name="图形 48"/>
              <p:cNvGrpSpPr/>
              <p:nvPr/>
            </p:nvGrpSpPr>
            <p:grpSpPr>
              <a:xfrm>
                <a:off x="9407289" y="2588257"/>
                <a:ext cx="472916" cy="596265"/>
                <a:chOff x="9407289" y="2588257"/>
                <a:chExt cx="472916" cy="596265"/>
              </a:xfrm>
              <a:solidFill>
                <a:schemeClr val="accent1"/>
              </a:solidFill>
            </p:grpSpPr>
            <p:sp>
              <p:nvSpPr>
                <p:cNvPr id="137" name="任意多边形: 形状 136"/>
                <p:cNvSpPr/>
                <p:nvPr/>
              </p:nvSpPr>
              <p:spPr>
                <a:xfrm>
                  <a:off x="9416719" y="2597704"/>
                  <a:ext cx="453866" cy="577292"/>
                </a:xfrm>
                <a:custGeom>
                  <a:gdLst>
                    <a:gd fmla="*/ 0 w 453866" name="connsiteX0"/>
                    <a:gd fmla="*/ 346883 h 577292" name="connsiteY0"/>
                    <a:gd fmla="*/ 226886 w 453866" name="connsiteX1"/>
                    <a:gd fmla="*/ 577293 h 577292" name="connsiteY1"/>
                    <a:gd fmla="*/ 226886 w 453866" name="connsiteX2"/>
                    <a:gd fmla="*/ 577293 h 577292" name="connsiteY2"/>
                    <a:gd fmla="*/ 453866 w 453866" name="connsiteX3"/>
                    <a:gd fmla="*/ 346883 h 577292" name="connsiteY3"/>
                    <a:gd fmla="*/ 453866 w 453866" name="connsiteX4"/>
                    <a:gd fmla="*/ 101424 h 577292" name="connsiteY4"/>
                    <a:gd fmla="*/ 226886 w 453866" name="connsiteX5"/>
                    <a:gd fmla="*/ 2745 h 577292" name="connsiteY5"/>
                    <a:gd fmla="*/ 226886 w 453866" name="connsiteX6"/>
                    <a:gd fmla="*/ 2745 h 577292" name="connsiteY6"/>
                    <a:gd fmla="*/ 0 w 453866" name="connsiteX7"/>
                    <a:gd fmla="*/ 105900 h 577292" name="connsiteY7"/>
                    <a:gd fmla="*/ 0 w 453866" name="connsiteX8"/>
                    <a:gd fmla="*/ 346883 h 577292" name="connsiteY8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b="b" l="l" r="r" t="t"/>
                  <a:pathLst>
                    <a:path h="577292" w="453866">
                      <a:moveTo>
                        <a:pt x="0" y="346883"/>
                      </a:moveTo>
                      <a:cubicBezTo>
                        <a:pt x="0" y="474137"/>
                        <a:pt x="101632" y="577293"/>
                        <a:pt x="226886" y="577293"/>
                      </a:cubicBezTo>
                      <a:lnTo>
                        <a:pt x="226886" y="577293"/>
                      </a:lnTo>
                      <a:cubicBezTo>
                        <a:pt x="352235" y="577293"/>
                        <a:pt x="453866" y="474137"/>
                        <a:pt x="453866" y="346883"/>
                      </a:cubicBezTo>
                      <a:lnTo>
                        <a:pt x="453866" y="101424"/>
                      </a:lnTo>
                      <a:cubicBezTo>
                        <a:pt x="453866" y="-25830"/>
                        <a:pt x="352235" y="2745"/>
                        <a:pt x="226886" y="2745"/>
                      </a:cubicBezTo>
                      <a:lnTo>
                        <a:pt x="226886" y="2745"/>
                      </a:lnTo>
                      <a:cubicBezTo>
                        <a:pt x="101537" y="2745"/>
                        <a:pt x="0" y="-21354"/>
                        <a:pt x="0" y="105900"/>
                      </a:cubicBezTo>
                      <a:lnTo>
                        <a:pt x="0" y="34688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cap="flat" w="9525">
                  <a:noFill/>
                  <a:prstDash val="solid"/>
                  <a:miter/>
                </a:ln>
              </p:spPr>
              <p:txBody>
                <a:bodyPr anchor="ctr" rtlCol="0"/>
                <a:lstStyle/>
                <a:p>
                  <a:endParaRPr altLang="en-US" lang="zh-CN"/>
                </a:p>
              </p:txBody>
            </p:sp>
            <p:sp>
              <p:nvSpPr>
                <p:cNvPr id="138" name="任意多边形: 形状 137"/>
                <p:cNvSpPr/>
                <p:nvPr/>
              </p:nvSpPr>
              <p:spPr>
                <a:xfrm>
                  <a:off x="9407289" y="2588257"/>
                  <a:ext cx="472916" cy="596265"/>
                </a:xfrm>
                <a:custGeom>
                  <a:gdLst>
                    <a:gd fmla="*/ 236410 w 472916" name="connsiteX0"/>
                    <a:gd fmla="*/ 596265 h 596265" name="connsiteY0"/>
                    <a:gd fmla="*/ 0 w 472916" name="connsiteX1"/>
                    <a:gd fmla="*/ 356330 h 596265" name="connsiteY1"/>
                    <a:gd fmla="*/ 0 w 472916" name="connsiteX2"/>
                    <a:gd fmla="*/ 115348 h 596265" name="connsiteY2"/>
                    <a:gd fmla="*/ 140208 w 472916" name="connsiteX3"/>
                    <a:gd fmla="*/ 857 h 596265" name="connsiteY3"/>
                    <a:gd fmla="*/ 184690 w 472916" name="connsiteX4"/>
                    <a:gd fmla="*/ 1715 h 596265" name="connsiteY4"/>
                    <a:gd fmla="*/ 236410 w 472916" name="connsiteX5"/>
                    <a:gd fmla="*/ 2667 h 596265" name="connsiteY5"/>
                    <a:gd fmla="*/ 294894 w 472916" name="connsiteX6"/>
                    <a:gd fmla="*/ 1238 h 596265" name="connsiteY6"/>
                    <a:gd fmla="*/ 343757 w 472916" name="connsiteX7"/>
                    <a:gd fmla="*/ 0 h 596265" name="connsiteY7"/>
                    <a:gd fmla="*/ 472916 w 472916" name="connsiteX8"/>
                    <a:gd fmla="*/ 110966 h 596265" name="connsiteY8"/>
                    <a:gd fmla="*/ 472916 w 472916" name="connsiteX9"/>
                    <a:gd fmla="*/ 356521 h 596265" name="connsiteY9"/>
                    <a:gd fmla="*/ 236410 w 472916" name="connsiteX10"/>
                    <a:gd fmla="*/ 596265 h 596265" name="connsiteY10"/>
                    <a:gd fmla="*/ 140113 w 472916" name="connsiteX11"/>
                    <a:gd fmla="*/ 19907 h 596265" name="connsiteY11"/>
                    <a:gd fmla="*/ 18955 w 472916" name="connsiteX12"/>
                    <a:gd fmla="*/ 115348 h 596265" name="connsiteY12"/>
                    <a:gd fmla="*/ 18955 w 472916" name="connsiteX13"/>
                    <a:gd fmla="*/ 356425 h 596265" name="connsiteY13"/>
                    <a:gd fmla="*/ 236315 w 472916" name="connsiteX14"/>
                    <a:gd fmla="*/ 577310 h 596265" name="connsiteY14"/>
                    <a:gd fmla="*/ 453771 w 472916" name="connsiteX15"/>
                    <a:gd fmla="*/ 356425 h 596265" name="connsiteY15"/>
                    <a:gd fmla="*/ 453771 w 472916" name="connsiteX16"/>
                    <a:gd fmla="*/ 110871 h 596265" name="connsiteY16"/>
                    <a:gd fmla="*/ 343662 w 472916" name="connsiteX17"/>
                    <a:gd fmla="*/ 18955 h 596265" name="connsiteY17"/>
                    <a:gd fmla="*/ 295561 w 472916" name="connsiteX18"/>
                    <a:gd fmla="*/ 20193 h 596265" name="connsiteY18"/>
                    <a:gd fmla="*/ 236315 w 472916" name="connsiteX19"/>
                    <a:gd fmla="*/ 21622 h 596265" name="connsiteY19"/>
                    <a:gd fmla="*/ 184023 w 472916" name="connsiteX20"/>
                    <a:gd fmla="*/ 20669 h 596265" name="connsiteY20"/>
                    <a:gd fmla="*/ 140113 w 472916" name="connsiteX21"/>
                    <a:gd fmla="*/ 19907 h 596265" name="connsiteY21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b="b" l="l" r="r" t="t"/>
                  <a:pathLst>
                    <a:path h="596265" w="472916">
                      <a:moveTo>
                        <a:pt x="236410" y="596265"/>
                      </a:moveTo>
                      <a:cubicBezTo>
                        <a:pt x="106013" y="596265"/>
                        <a:pt x="0" y="488633"/>
                        <a:pt x="0" y="356330"/>
                      </a:cubicBezTo>
                      <a:lnTo>
                        <a:pt x="0" y="115348"/>
                      </a:lnTo>
                      <a:cubicBezTo>
                        <a:pt x="0" y="9716"/>
                        <a:pt x="69247" y="857"/>
                        <a:pt x="140208" y="857"/>
                      </a:cubicBezTo>
                      <a:cubicBezTo>
                        <a:pt x="154305" y="857"/>
                        <a:pt x="169164" y="1238"/>
                        <a:pt x="184690" y="1715"/>
                      </a:cubicBezTo>
                      <a:cubicBezTo>
                        <a:pt x="201359" y="2191"/>
                        <a:pt x="218694" y="2667"/>
                        <a:pt x="236410" y="2667"/>
                      </a:cubicBezTo>
                      <a:cubicBezTo>
                        <a:pt x="256604" y="2667"/>
                        <a:pt x="276034" y="1905"/>
                        <a:pt x="294894" y="1238"/>
                      </a:cubicBezTo>
                      <a:cubicBezTo>
                        <a:pt x="312134" y="571"/>
                        <a:pt x="328327" y="0"/>
                        <a:pt x="343757" y="0"/>
                      </a:cubicBezTo>
                      <a:cubicBezTo>
                        <a:pt x="406241" y="0"/>
                        <a:pt x="472916" y="8573"/>
                        <a:pt x="472916" y="110966"/>
                      </a:cubicBezTo>
                      <a:lnTo>
                        <a:pt x="472916" y="356521"/>
                      </a:lnTo>
                      <a:cubicBezTo>
                        <a:pt x="472821" y="488633"/>
                        <a:pt x="366713" y="596265"/>
                        <a:pt x="236410" y="596265"/>
                      </a:cubicBezTo>
                      <a:close/>
                      <a:moveTo>
                        <a:pt x="140113" y="19907"/>
                      </a:moveTo>
                      <a:cubicBezTo>
                        <a:pt x="59722" y="19907"/>
                        <a:pt x="18955" y="34671"/>
                        <a:pt x="18955" y="115348"/>
                      </a:cubicBezTo>
                      <a:lnTo>
                        <a:pt x="18955" y="356425"/>
                      </a:lnTo>
                      <a:cubicBezTo>
                        <a:pt x="18955" y="478250"/>
                        <a:pt x="116491" y="577310"/>
                        <a:pt x="236315" y="577310"/>
                      </a:cubicBezTo>
                      <a:cubicBezTo>
                        <a:pt x="356235" y="577310"/>
                        <a:pt x="453771" y="478250"/>
                        <a:pt x="453771" y="356425"/>
                      </a:cubicBezTo>
                      <a:lnTo>
                        <a:pt x="453771" y="110871"/>
                      </a:lnTo>
                      <a:cubicBezTo>
                        <a:pt x="453771" y="33242"/>
                        <a:pt x="416719" y="18955"/>
                        <a:pt x="343662" y="18955"/>
                      </a:cubicBezTo>
                      <a:cubicBezTo>
                        <a:pt x="328613" y="18955"/>
                        <a:pt x="312610" y="19526"/>
                        <a:pt x="295561" y="20193"/>
                      </a:cubicBezTo>
                      <a:cubicBezTo>
                        <a:pt x="276511" y="20955"/>
                        <a:pt x="256889" y="21622"/>
                        <a:pt x="236315" y="21622"/>
                      </a:cubicBezTo>
                      <a:cubicBezTo>
                        <a:pt x="218313" y="21622"/>
                        <a:pt x="200882" y="21146"/>
                        <a:pt x="184023" y="20669"/>
                      </a:cubicBezTo>
                      <a:cubicBezTo>
                        <a:pt x="168783" y="20288"/>
                        <a:pt x="154019" y="19907"/>
                        <a:pt x="140113" y="19907"/>
                      </a:cubicBezTo>
                      <a:close/>
                    </a:path>
                  </a:pathLst>
                </a:custGeom>
                <a:solidFill>
                  <a:srgbClr val="0A2073"/>
                </a:solidFill>
                <a:ln cap="flat" w="9525">
                  <a:noFill/>
                  <a:prstDash val="solid"/>
                  <a:miter/>
                </a:ln>
              </p:spPr>
              <p:txBody>
                <a:bodyPr anchor="ctr" rtlCol="0"/>
                <a:lstStyle/>
                <a:p>
                  <a:endParaRPr altLang="en-US" lang="zh-CN"/>
                </a:p>
              </p:txBody>
            </p:sp>
          </p:grpSp>
          <p:sp>
            <p:nvSpPr>
              <p:cNvPr id="139" name="任意多边形: 形状 138"/>
              <p:cNvSpPr/>
              <p:nvPr/>
            </p:nvSpPr>
            <p:spPr>
              <a:xfrm>
                <a:off x="9581787" y="2886306"/>
                <a:ext cx="637317" cy="303149"/>
              </a:xfrm>
              <a:custGeom>
                <a:gdLst>
                  <a:gd fmla="*/ 0 w 637317" name="connsiteX0"/>
                  <a:gd fmla="*/ 284500 h 303149" name="connsiteY0"/>
                  <a:gd fmla="*/ 277368 w 637317" name="connsiteX1"/>
                  <a:gd fmla="*/ 71426 h 303149" name="connsiteY1"/>
                  <a:gd fmla="*/ 328136 w 637317" name="connsiteX2"/>
                  <a:gd fmla="*/ 7894 h 303149" name="connsiteY2"/>
                  <a:gd fmla="*/ 472726 w 637317" name="connsiteX3"/>
                  <a:gd fmla="*/ 52376 h 303149" name="connsiteY3"/>
                  <a:gd fmla="*/ 536067 w 637317" name="connsiteX4"/>
                  <a:gd fmla="*/ 100001 h 303149" name="connsiteY4"/>
                  <a:gd fmla="*/ 637318 w 637317" name="connsiteX5"/>
                  <a:gd fmla="*/ 183821 h 303149" name="connsiteY5"/>
                  <a:gd fmla="*/ 0 w 637317" name="connsiteX6"/>
                  <a:gd fmla="*/ 284500 h 303149" name="connsiteY6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b="b" l="l" r="r" t="t"/>
                <a:pathLst>
                  <a:path h="303149" w="637317">
                    <a:moveTo>
                      <a:pt x="0" y="284500"/>
                    </a:moveTo>
                    <a:cubicBezTo>
                      <a:pt x="0" y="284500"/>
                      <a:pt x="225362" y="288500"/>
                      <a:pt x="277368" y="71426"/>
                    </a:cubicBezTo>
                    <a:cubicBezTo>
                      <a:pt x="277368" y="71426"/>
                      <a:pt x="282131" y="34088"/>
                      <a:pt x="328136" y="7894"/>
                    </a:cubicBezTo>
                    <a:cubicBezTo>
                      <a:pt x="328136" y="7894"/>
                      <a:pt x="413861" y="-27730"/>
                      <a:pt x="472726" y="52376"/>
                    </a:cubicBezTo>
                    <a:cubicBezTo>
                      <a:pt x="472726" y="52376"/>
                      <a:pt x="547402" y="44565"/>
                      <a:pt x="536067" y="100001"/>
                    </a:cubicBezTo>
                    <a:cubicBezTo>
                      <a:pt x="536067" y="100001"/>
                      <a:pt x="597313" y="97810"/>
                      <a:pt x="637318" y="183821"/>
                    </a:cubicBezTo>
                    <a:cubicBezTo>
                      <a:pt x="637413" y="183821"/>
                      <a:pt x="351282" y="359557"/>
                      <a:pt x="0" y="284500"/>
                    </a:cubicBezTo>
                    <a:close/>
                  </a:path>
                </a:pathLst>
              </a:custGeom>
              <a:solidFill>
                <a:srgbClr val="CCD7E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40" name="任意多边形: 形状 139"/>
              <p:cNvSpPr/>
              <p:nvPr/>
            </p:nvSpPr>
            <p:spPr>
              <a:xfrm>
                <a:off x="9572292" y="2876959"/>
                <a:ext cx="656450" cy="322040"/>
              </a:xfrm>
              <a:custGeom>
                <a:gdLst>
                  <a:gd fmla="*/ 187613 w 656450" name="connsiteX0"/>
                  <a:gd fmla="*/ 322040 h 322040" name="connsiteY0"/>
                  <a:gd fmla="*/ 7495 w 656450" name="connsiteX1"/>
                  <a:gd fmla="*/ 303181 h 322040" name="connsiteY1"/>
                  <a:gd fmla="*/ 65 w 656450" name="connsiteX2"/>
                  <a:gd fmla="*/ 292799 h 322040" name="connsiteY2"/>
                  <a:gd fmla="*/ 9686 w 656450" name="connsiteX3"/>
                  <a:gd fmla="*/ 284321 h 322040" name="connsiteY3"/>
                  <a:gd fmla="*/ 9686 w 656450" name="connsiteX4"/>
                  <a:gd fmla="*/ 284321 h 322040" name="connsiteY4"/>
                  <a:gd fmla="*/ 277529 w 656450" name="connsiteX5"/>
                  <a:gd fmla="*/ 78962 h 322040" name="connsiteY5"/>
                  <a:gd fmla="*/ 332964 w 656450" name="connsiteX6"/>
                  <a:gd fmla="*/ 9049 h 322040" name="connsiteY6"/>
                  <a:gd fmla="*/ 334012 w 656450" name="connsiteX7"/>
                  <a:gd fmla="*/ 8573 h 322040" name="connsiteY7"/>
                  <a:gd fmla="*/ 382970 w 656450" name="connsiteX8"/>
                  <a:gd fmla="*/ 0 h 322040" name="connsiteY8"/>
                  <a:gd fmla="*/ 486793 w 656450" name="connsiteX9"/>
                  <a:gd fmla="*/ 52007 h 322040" name="connsiteY9"/>
                  <a:gd fmla="*/ 547372 w 656450" name="connsiteX10"/>
                  <a:gd fmla="*/ 71914 h 322040" name="connsiteY10"/>
                  <a:gd fmla="*/ 556325 w 656450" name="connsiteX11"/>
                  <a:gd fmla="*/ 101060 h 322040" name="connsiteY11"/>
                  <a:gd fmla="*/ 655576 w 656450" name="connsiteX12"/>
                  <a:gd fmla="*/ 189357 h 322040" name="connsiteY12"/>
                  <a:gd fmla="*/ 651956 w 656450" name="connsiteX13"/>
                  <a:gd fmla="*/ 201454 h 322040" name="connsiteY13"/>
                  <a:gd fmla="*/ 187613 w 656450" name="connsiteX14"/>
                  <a:gd fmla="*/ 322040 h 322040" name="connsiteY14"/>
                  <a:gd fmla="*/ 73884 w 656450" name="connsiteX15"/>
                  <a:gd fmla="*/ 295370 h 322040" name="connsiteY15"/>
                  <a:gd fmla="*/ 187613 w 656450" name="connsiteX16"/>
                  <a:gd fmla="*/ 302990 h 322040" name="connsiteY16"/>
                  <a:gd fmla="*/ 634430 w 656450" name="connsiteX17"/>
                  <a:gd fmla="*/ 189357 h 322040" name="connsiteY17"/>
                  <a:gd fmla="*/ 546038 w 656450" name="connsiteX18"/>
                  <a:gd fmla="*/ 118872 h 322040" name="connsiteY18"/>
                  <a:gd fmla="*/ 538418 w 656450" name="connsiteX19"/>
                  <a:gd fmla="*/ 115348 h 322040" name="connsiteY19"/>
                  <a:gd fmla="*/ 536228 w 656450" name="connsiteX20"/>
                  <a:gd fmla="*/ 107442 h 322040" name="connsiteY20"/>
                  <a:gd fmla="*/ 532513 w 656450" name="connsiteX21"/>
                  <a:gd fmla="*/ 83820 h 322040" name="connsiteY21"/>
                  <a:gd fmla="*/ 491365 w 656450" name="connsiteX22"/>
                  <a:gd fmla="*/ 70866 h 322040" name="connsiteY22"/>
                  <a:gd fmla="*/ 483269 w 656450" name="connsiteX23"/>
                  <a:gd fmla="*/ 71152 h 322040" name="connsiteY23"/>
                  <a:gd fmla="*/ 474601 w 656450" name="connsiteX24"/>
                  <a:gd fmla="*/ 67342 h 322040" name="connsiteY24"/>
                  <a:gd fmla="*/ 382970 w 656450" name="connsiteX25"/>
                  <a:gd fmla="*/ 18860 h 322040" name="connsiteY25"/>
                  <a:gd fmla="*/ 341822 w 656450" name="connsiteX26"/>
                  <a:gd fmla="*/ 25813 h 322040" name="connsiteY26"/>
                  <a:gd fmla="*/ 296293 w 656450" name="connsiteX27"/>
                  <a:gd fmla="*/ 81915 h 322040" name="connsiteY27"/>
                  <a:gd fmla="*/ 296102 w 656450" name="connsiteX28"/>
                  <a:gd fmla="*/ 82868 h 322040" name="connsiteY28"/>
                  <a:gd fmla="*/ 73884 w 656450" name="connsiteX29"/>
                  <a:gd fmla="*/ 295370 h 322040" name="connsiteY29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b="b" l="l" r="r" t="t"/>
                <a:pathLst>
                  <a:path h="322040" w="656450">
                    <a:moveTo>
                      <a:pt x="187613" y="322040"/>
                    </a:moveTo>
                    <a:cubicBezTo>
                      <a:pt x="126653" y="322040"/>
                      <a:pt x="66073" y="315659"/>
                      <a:pt x="7495" y="303181"/>
                    </a:cubicBezTo>
                    <a:cubicBezTo>
                      <a:pt x="2732" y="302133"/>
                      <a:pt x="-506" y="297656"/>
                      <a:pt x="65" y="292799"/>
                    </a:cubicBezTo>
                    <a:cubicBezTo>
                      <a:pt x="637" y="287941"/>
                      <a:pt x="4542" y="284512"/>
                      <a:pt x="9686" y="284321"/>
                    </a:cubicBezTo>
                    <a:cubicBezTo>
                      <a:pt x="9686" y="284321"/>
                      <a:pt x="9686" y="284321"/>
                      <a:pt x="9686" y="284321"/>
                    </a:cubicBezTo>
                    <a:cubicBezTo>
                      <a:pt x="32736" y="284321"/>
                      <a:pt x="229427" y="278511"/>
                      <a:pt x="277529" y="78962"/>
                    </a:cubicBezTo>
                    <a:cubicBezTo>
                      <a:pt x="278386" y="73438"/>
                      <a:pt x="286101" y="35719"/>
                      <a:pt x="332964" y="9049"/>
                    </a:cubicBezTo>
                    <a:cubicBezTo>
                      <a:pt x="333345" y="8858"/>
                      <a:pt x="333631" y="8668"/>
                      <a:pt x="334012" y="8573"/>
                    </a:cubicBezTo>
                    <a:cubicBezTo>
                      <a:pt x="334869" y="8192"/>
                      <a:pt x="355062" y="0"/>
                      <a:pt x="382970" y="0"/>
                    </a:cubicBezTo>
                    <a:cubicBezTo>
                      <a:pt x="412022" y="0"/>
                      <a:pt x="453170" y="9144"/>
                      <a:pt x="486793" y="52007"/>
                    </a:cubicBezTo>
                    <a:cubicBezTo>
                      <a:pt x="499556" y="51530"/>
                      <a:pt x="531560" y="52483"/>
                      <a:pt x="547372" y="71914"/>
                    </a:cubicBezTo>
                    <a:cubicBezTo>
                      <a:pt x="553849" y="79820"/>
                      <a:pt x="556802" y="89630"/>
                      <a:pt x="556325" y="101060"/>
                    </a:cubicBezTo>
                    <a:cubicBezTo>
                      <a:pt x="577661" y="104585"/>
                      <a:pt x="623477" y="120396"/>
                      <a:pt x="655576" y="189357"/>
                    </a:cubicBezTo>
                    <a:cubicBezTo>
                      <a:pt x="657576" y="193738"/>
                      <a:pt x="656052" y="198977"/>
                      <a:pt x="651956" y="201454"/>
                    </a:cubicBezTo>
                    <a:cubicBezTo>
                      <a:pt x="649956" y="202502"/>
                      <a:pt x="452217" y="322040"/>
                      <a:pt x="187613" y="322040"/>
                    </a:cubicBezTo>
                    <a:close/>
                    <a:moveTo>
                      <a:pt x="73884" y="295370"/>
                    </a:moveTo>
                    <a:cubicBezTo>
                      <a:pt x="111317" y="300419"/>
                      <a:pt x="149417" y="302990"/>
                      <a:pt x="187613" y="302990"/>
                    </a:cubicBezTo>
                    <a:cubicBezTo>
                      <a:pt x="418213" y="302990"/>
                      <a:pt x="596521" y="210598"/>
                      <a:pt x="634430" y="189357"/>
                    </a:cubicBezTo>
                    <a:cubicBezTo>
                      <a:pt x="599283" y="120968"/>
                      <a:pt x="551563" y="118872"/>
                      <a:pt x="546038" y="118872"/>
                    </a:cubicBezTo>
                    <a:cubicBezTo>
                      <a:pt x="543181" y="118872"/>
                      <a:pt x="540228" y="117634"/>
                      <a:pt x="538418" y="115348"/>
                    </a:cubicBezTo>
                    <a:cubicBezTo>
                      <a:pt x="536609" y="113157"/>
                      <a:pt x="535656" y="110204"/>
                      <a:pt x="536228" y="107442"/>
                    </a:cubicBezTo>
                    <a:cubicBezTo>
                      <a:pt x="538323" y="97155"/>
                      <a:pt x="537085" y="89440"/>
                      <a:pt x="532513" y="83820"/>
                    </a:cubicBezTo>
                    <a:cubicBezTo>
                      <a:pt x="522988" y="72104"/>
                      <a:pt x="500509" y="70866"/>
                      <a:pt x="491365" y="70866"/>
                    </a:cubicBezTo>
                    <a:cubicBezTo>
                      <a:pt x="486602" y="70866"/>
                      <a:pt x="483459" y="71152"/>
                      <a:pt x="483269" y="71152"/>
                    </a:cubicBezTo>
                    <a:cubicBezTo>
                      <a:pt x="479935" y="71533"/>
                      <a:pt x="476601" y="70009"/>
                      <a:pt x="474601" y="67342"/>
                    </a:cubicBezTo>
                    <a:cubicBezTo>
                      <a:pt x="450979" y="35147"/>
                      <a:pt x="420118" y="18860"/>
                      <a:pt x="382970" y="18860"/>
                    </a:cubicBezTo>
                    <a:cubicBezTo>
                      <a:pt x="361158" y="18860"/>
                      <a:pt x="344775" y="24670"/>
                      <a:pt x="341822" y="25813"/>
                    </a:cubicBezTo>
                    <a:cubicBezTo>
                      <a:pt x="301436" y="49054"/>
                      <a:pt x="296483" y="80582"/>
                      <a:pt x="296293" y="81915"/>
                    </a:cubicBezTo>
                    <a:cubicBezTo>
                      <a:pt x="296293" y="82201"/>
                      <a:pt x="296198" y="82582"/>
                      <a:pt x="296102" y="82868"/>
                    </a:cubicBezTo>
                    <a:cubicBezTo>
                      <a:pt x="260764" y="230410"/>
                      <a:pt x="146846" y="279273"/>
                      <a:pt x="73884" y="295370"/>
                    </a:cubicBez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41" name="任意多边形: 形状 140"/>
              <p:cNvSpPr/>
              <p:nvPr/>
            </p:nvSpPr>
            <p:spPr>
              <a:xfrm>
                <a:off x="9870871" y="3146803"/>
                <a:ext cx="38862" cy="382047"/>
              </a:xfrm>
              <a:custGeom>
                <a:gdLst>
                  <a:gd fmla="*/ 38862 w 38862" name="connsiteX0"/>
                  <a:gd fmla="*/ 369761 h 382047" name="connsiteY0"/>
                  <a:gd fmla="*/ 19431 w 38862" name="connsiteX1"/>
                  <a:gd fmla="*/ 382048 h 382047" name="connsiteY1"/>
                  <a:gd fmla="*/ 19431 w 38862" name="connsiteX2"/>
                  <a:gd fmla="*/ 382048 h 382047" name="connsiteY2"/>
                  <a:gd fmla="*/ 0 w 38862" name="connsiteX3"/>
                  <a:gd fmla="*/ 369761 h 382047" name="connsiteY3"/>
                  <a:gd fmla="*/ 0 w 38862" name="connsiteX4"/>
                  <a:gd fmla="*/ 12287 h 382047" name="connsiteY4"/>
                  <a:gd fmla="*/ 19431 w 38862" name="connsiteX5"/>
                  <a:gd fmla="*/ 0 h 382047" name="connsiteY5"/>
                  <a:gd fmla="*/ 19431 w 38862" name="connsiteX6"/>
                  <a:gd fmla="*/ 0 h 382047" name="connsiteY6"/>
                  <a:gd fmla="*/ 38862 w 38862" name="connsiteX7"/>
                  <a:gd fmla="*/ 12287 h 382047" name="connsiteY7"/>
                  <a:gd fmla="*/ 38862 w 38862" name="connsiteX8"/>
                  <a:gd fmla="*/ 369761 h 382047" name="connsiteY8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b="b" l="l" r="r" t="t"/>
                <a:pathLst>
                  <a:path h="382047" w="38862">
                    <a:moveTo>
                      <a:pt x="38862" y="369761"/>
                    </a:moveTo>
                    <a:cubicBezTo>
                      <a:pt x="38862" y="376523"/>
                      <a:pt x="30194" y="382048"/>
                      <a:pt x="19431" y="382048"/>
                    </a:cubicBezTo>
                    <a:lnTo>
                      <a:pt x="19431" y="382048"/>
                    </a:lnTo>
                    <a:cubicBezTo>
                      <a:pt x="8668" y="382048"/>
                      <a:pt x="0" y="376523"/>
                      <a:pt x="0" y="369761"/>
                    </a:cubicBezTo>
                    <a:lnTo>
                      <a:pt x="0" y="12287"/>
                    </a:lnTo>
                    <a:cubicBezTo>
                      <a:pt x="0" y="5525"/>
                      <a:pt x="8668" y="0"/>
                      <a:pt x="19431" y="0"/>
                    </a:cubicBezTo>
                    <a:lnTo>
                      <a:pt x="19431" y="0"/>
                    </a:lnTo>
                    <a:cubicBezTo>
                      <a:pt x="30194" y="0"/>
                      <a:pt x="38862" y="5525"/>
                      <a:pt x="38862" y="12287"/>
                    </a:cubicBezTo>
                    <a:lnTo>
                      <a:pt x="38862" y="369761"/>
                    </a:lnTo>
                    <a:close/>
                  </a:path>
                </a:pathLst>
              </a:custGeom>
              <a:solidFill>
                <a:srgbClr val="FFFFFF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42" name="任意多边形: 形状 141"/>
              <p:cNvSpPr/>
              <p:nvPr/>
            </p:nvSpPr>
            <p:spPr>
              <a:xfrm>
                <a:off x="9861346" y="3137278"/>
                <a:ext cx="57912" cy="401097"/>
              </a:xfrm>
              <a:custGeom>
                <a:gdLst>
                  <a:gd fmla="*/ 28956 w 57912" name="connsiteX0"/>
                  <a:gd fmla="*/ 401098 h 401097" name="connsiteY0"/>
                  <a:gd fmla="*/ 0 w 57912" name="connsiteX1"/>
                  <a:gd fmla="*/ 379286 h 401097" name="connsiteY1"/>
                  <a:gd fmla="*/ 0 w 57912" name="connsiteX2"/>
                  <a:gd fmla="*/ 21812 h 401097" name="connsiteY2"/>
                  <a:gd fmla="*/ 28956 w 57912" name="connsiteX3"/>
                  <a:gd fmla="*/ 0 h 401097" name="connsiteY3"/>
                  <a:gd fmla="*/ 57912 w 57912" name="connsiteX4"/>
                  <a:gd fmla="*/ 21812 h 401097" name="connsiteY4"/>
                  <a:gd fmla="*/ 57912 w 57912" name="connsiteX5"/>
                  <a:gd fmla="*/ 379286 h 401097" name="connsiteY5"/>
                  <a:gd fmla="*/ 28956 w 57912" name="connsiteX6"/>
                  <a:gd fmla="*/ 401098 h 401097" name="connsiteY6"/>
                  <a:gd fmla="*/ 28956 w 57912" name="connsiteX7"/>
                  <a:gd fmla="*/ 19050 h 401097" name="connsiteY7"/>
                  <a:gd fmla="*/ 18955 w 57912" name="connsiteX8"/>
                  <a:gd fmla="*/ 22384 h 401097" name="connsiteY8"/>
                  <a:gd fmla="*/ 19050 w 57912" name="connsiteX9"/>
                  <a:gd fmla="*/ 379286 h 401097" name="connsiteY9"/>
                  <a:gd fmla="*/ 28956 w 57912" name="connsiteX10"/>
                  <a:gd fmla="*/ 382048 h 401097" name="connsiteY10"/>
                  <a:gd fmla="*/ 38957 w 57912" name="connsiteX11"/>
                  <a:gd fmla="*/ 378714 h 401097" name="connsiteY11"/>
                  <a:gd fmla="*/ 38862 w 57912" name="connsiteX12"/>
                  <a:gd fmla="*/ 21812 h 401097" name="connsiteY12"/>
                  <a:gd fmla="*/ 28956 w 57912" name="connsiteX13"/>
                  <a:gd fmla="*/ 19050 h 401097" name="connsiteY1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b="b" l="l" r="r" t="t"/>
                <a:pathLst>
                  <a:path h="401097" w="57911">
                    <a:moveTo>
                      <a:pt x="28956" y="401098"/>
                    </a:moveTo>
                    <a:cubicBezTo>
                      <a:pt x="12763" y="401098"/>
                      <a:pt x="0" y="391478"/>
                      <a:pt x="0" y="379286"/>
                    </a:cubicBezTo>
                    <a:lnTo>
                      <a:pt x="0" y="21812"/>
                    </a:lnTo>
                    <a:cubicBezTo>
                      <a:pt x="0" y="9620"/>
                      <a:pt x="12763" y="0"/>
                      <a:pt x="28956" y="0"/>
                    </a:cubicBezTo>
                    <a:cubicBezTo>
                      <a:pt x="45244" y="0"/>
                      <a:pt x="57912" y="9620"/>
                      <a:pt x="57912" y="21812"/>
                    </a:cubicBezTo>
                    <a:lnTo>
                      <a:pt x="57912" y="379286"/>
                    </a:lnTo>
                    <a:cubicBezTo>
                      <a:pt x="57912" y="391478"/>
                      <a:pt x="45149" y="401098"/>
                      <a:pt x="28956" y="401098"/>
                    </a:cubicBezTo>
                    <a:close/>
                    <a:moveTo>
                      <a:pt x="28956" y="19050"/>
                    </a:moveTo>
                    <a:cubicBezTo>
                      <a:pt x="23051" y="19050"/>
                      <a:pt x="19431" y="21431"/>
                      <a:pt x="18955" y="22384"/>
                    </a:cubicBezTo>
                    <a:lnTo>
                      <a:pt x="19050" y="379286"/>
                    </a:lnTo>
                    <a:cubicBezTo>
                      <a:pt x="19431" y="379667"/>
                      <a:pt x="23051" y="382048"/>
                      <a:pt x="28956" y="382048"/>
                    </a:cubicBezTo>
                    <a:cubicBezTo>
                      <a:pt x="34862" y="382048"/>
                      <a:pt x="38481" y="379667"/>
                      <a:pt x="38957" y="378714"/>
                    </a:cubicBezTo>
                    <a:lnTo>
                      <a:pt x="38862" y="21812"/>
                    </a:lnTo>
                    <a:cubicBezTo>
                      <a:pt x="38481" y="21336"/>
                      <a:pt x="34862" y="19050"/>
                      <a:pt x="28956" y="19050"/>
                    </a:cubicBez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43" name="任意多边形: 形状 142"/>
              <p:cNvSpPr/>
              <p:nvPr/>
            </p:nvSpPr>
            <p:spPr>
              <a:xfrm>
                <a:off x="9795683" y="2987081"/>
                <a:ext cx="268438" cy="157150"/>
              </a:xfrm>
              <a:custGeom>
                <a:gdLst>
                  <a:gd fmla="*/ 9466 w 268438" name="connsiteX0"/>
                  <a:gd fmla="*/ 157150 h 157150" name="connsiteY0"/>
                  <a:gd fmla="*/ 131 w 268438" name="connsiteX1"/>
                  <a:gd fmla="*/ 149244 h 157150" name="connsiteY1"/>
                  <a:gd fmla="*/ 7942 w 268438" name="connsiteX2"/>
                  <a:gd fmla="*/ 138291 h 157150" name="connsiteY2"/>
                  <a:gd fmla="*/ 251877 w 268438" name="connsiteX3"/>
                  <a:gd fmla="*/ 3131 h 157150" name="connsiteY3"/>
                  <a:gd fmla="*/ 265307 w 268438" name="connsiteX4"/>
                  <a:gd fmla="*/ 2464 h 157150" name="connsiteY4"/>
                  <a:gd fmla="*/ 265974 w 268438" name="connsiteX5"/>
                  <a:gd fmla="*/ 15894 h 157150" name="connsiteY5"/>
                  <a:gd fmla="*/ 11085 w 268438" name="connsiteX6"/>
                  <a:gd fmla="*/ 157055 h 157150" name="connsiteY6"/>
                  <a:gd fmla="*/ 9466 w 268438" name="connsiteX7"/>
                  <a:gd fmla="*/ 157150 h 157150" name="connsiteY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b="b" l="l" r="r" t="t"/>
                <a:pathLst>
                  <a:path h="157150" w="268438">
                    <a:moveTo>
                      <a:pt x="9466" y="157150"/>
                    </a:moveTo>
                    <a:cubicBezTo>
                      <a:pt x="4894" y="157150"/>
                      <a:pt x="893" y="153912"/>
                      <a:pt x="131" y="149244"/>
                    </a:cubicBezTo>
                    <a:cubicBezTo>
                      <a:pt x="-726" y="144101"/>
                      <a:pt x="2703" y="139148"/>
                      <a:pt x="7942" y="138291"/>
                    </a:cubicBezTo>
                    <a:cubicBezTo>
                      <a:pt x="150721" y="113621"/>
                      <a:pt x="250925" y="4274"/>
                      <a:pt x="251877" y="3131"/>
                    </a:cubicBezTo>
                    <a:cubicBezTo>
                      <a:pt x="255401" y="-774"/>
                      <a:pt x="261402" y="-1060"/>
                      <a:pt x="265307" y="2464"/>
                    </a:cubicBezTo>
                    <a:cubicBezTo>
                      <a:pt x="269212" y="5988"/>
                      <a:pt x="269498" y="11989"/>
                      <a:pt x="265974" y="15894"/>
                    </a:cubicBezTo>
                    <a:cubicBezTo>
                      <a:pt x="261688" y="20562"/>
                      <a:pt x="160342" y="131337"/>
                      <a:pt x="11085" y="157055"/>
                    </a:cubicBezTo>
                    <a:cubicBezTo>
                      <a:pt x="10609" y="157150"/>
                      <a:pt x="10037" y="157150"/>
                      <a:pt x="9466" y="157150"/>
                    </a:cubicBez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44" name="任意多边形: 形状 143"/>
              <p:cNvSpPr/>
              <p:nvPr/>
            </p:nvSpPr>
            <p:spPr>
              <a:xfrm>
                <a:off x="9154210" y="2905615"/>
                <a:ext cx="446627" cy="278379"/>
              </a:xfrm>
              <a:custGeom>
                <a:gdLst>
                  <a:gd fmla="*/ 262509 w 446627" name="connsiteX0"/>
                  <a:gd fmla="*/ 38972 h 278379" name="connsiteY0"/>
                  <a:gd fmla="*/ 446627 w 446627" name="connsiteX1"/>
                  <a:gd fmla="*/ 265190 h 278379" name="connsiteY1"/>
                  <a:gd fmla="*/ 0 w 446627" name="connsiteX2"/>
                  <a:gd fmla="*/ 129078 h 278379" name="connsiteY2"/>
                  <a:gd fmla="*/ 78200 w 446627" name="connsiteX3"/>
                  <a:gd fmla="*/ 59927 h 278379" name="connsiteY3"/>
                  <a:gd fmla="*/ 131540 w 446627" name="connsiteX4"/>
                  <a:gd fmla="*/ 24303 h 278379" name="connsiteY4"/>
                  <a:gd fmla="*/ 262509 w 446627" name="connsiteX5"/>
                  <a:gd fmla="*/ 38972 h 278379" name="connsiteY5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b="b" l="l" r="r" t="t"/>
                <a:pathLst>
                  <a:path h="278379" w="446627">
                    <a:moveTo>
                      <a:pt x="262509" y="38972"/>
                    </a:moveTo>
                    <a:cubicBezTo>
                      <a:pt x="262509" y="38972"/>
                      <a:pt x="277939" y="179846"/>
                      <a:pt x="446627" y="265190"/>
                    </a:cubicBezTo>
                    <a:cubicBezTo>
                      <a:pt x="446627" y="265190"/>
                      <a:pt x="191929" y="341009"/>
                      <a:pt x="0" y="129078"/>
                    </a:cubicBezTo>
                    <a:cubicBezTo>
                      <a:pt x="0" y="129078"/>
                      <a:pt x="12573" y="45544"/>
                      <a:pt x="78200" y="59927"/>
                    </a:cubicBezTo>
                    <a:cubicBezTo>
                      <a:pt x="78200" y="59927"/>
                      <a:pt x="88392" y="7634"/>
                      <a:pt x="131540" y="24303"/>
                    </a:cubicBezTo>
                    <a:cubicBezTo>
                      <a:pt x="131540" y="24303"/>
                      <a:pt x="193167" y="-39133"/>
                      <a:pt x="262509" y="38972"/>
                    </a:cubicBezTo>
                    <a:close/>
                  </a:path>
                </a:pathLst>
              </a:custGeom>
              <a:solidFill>
                <a:srgbClr val="CCD7E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45" name="任意多边形: 形状 144"/>
              <p:cNvSpPr/>
              <p:nvPr/>
            </p:nvSpPr>
            <p:spPr>
              <a:xfrm>
                <a:off x="9144692" y="2896009"/>
                <a:ext cx="465697" cy="297561"/>
              </a:xfrm>
              <a:custGeom>
                <a:gdLst>
                  <a:gd fmla="*/ 346227 w 465697" name="connsiteX0"/>
                  <a:gd fmla="*/ 297561 h 297561" name="connsiteY0"/>
                  <a:gd fmla="*/ 2470 w 465697" name="connsiteX1"/>
                  <a:gd fmla="*/ 145161 h 297561" name="connsiteY1"/>
                  <a:gd fmla="*/ 89 w 465697" name="connsiteX2"/>
                  <a:gd fmla="*/ 137350 h 297561" name="connsiteY2"/>
                  <a:gd fmla="*/ 73050 w 465697" name="connsiteX3"/>
                  <a:gd fmla="*/ 58388 h 297561" name="connsiteY3"/>
                  <a:gd fmla="*/ 80861 w 465697" name="connsiteX4"/>
                  <a:gd fmla="*/ 58769 h 297561" name="connsiteY4"/>
                  <a:gd fmla="*/ 125057 w 465697" name="connsiteX5"/>
                  <a:gd fmla="*/ 21050 h 297561" name="connsiteY5"/>
                  <a:gd fmla="*/ 138773 w 465697" name="connsiteX6"/>
                  <a:gd fmla="*/ 23051 h 297561" name="connsiteY6"/>
                  <a:gd fmla="*/ 199066 w 465697" name="connsiteX7"/>
                  <a:gd fmla="*/ 0 h 297561" name="connsiteY7"/>
                  <a:gd fmla="*/ 279171 w 465697" name="connsiteX8"/>
                  <a:gd fmla="*/ 42196 h 297561" name="connsiteY8"/>
                  <a:gd fmla="*/ 281552 w 465697" name="connsiteX9"/>
                  <a:gd fmla="*/ 47435 h 297561" name="connsiteY9"/>
                  <a:gd fmla="*/ 460432 w 465697" name="connsiteX10"/>
                  <a:gd fmla="*/ 266224 h 297561" name="connsiteY10"/>
                  <a:gd fmla="*/ 465671 w 465697" name="connsiteX11"/>
                  <a:gd fmla="*/ 275558 h 297561" name="connsiteY11"/>
                  <a:gd fmla="*/ 458908 w 465697" name="connsiteX12"/>
                  <a:gd fmla="*/ 283845 h 297561" name="connsiteY12"/>
                  <a:gd fmla="*/ 346227 w 465697" name="connsiteX13"/>
                  <a:gd fmla="*/ 297561 h 297561" name="connsiteY13"/>
                  <a:gd fmla="*/ 346227 w 465697" name="connsiteX14"/>
                  <a:gd fmla="*/ 297561 h 297561" name="connsiteY14"/>
                  <a:gd fmla="*/ 19805 w 465697" name="connsiteX15"/>
                  <a:gd fmla="*/ 135827 h 297561" name="connsiteY15"/>
                  <a:gd fmla="*/ 346227 w 465697" name="connsiteX16"/>
                  <a:gd fmla="*/ 278416 h 297561" name="connsiteY16"/>
                  <a:gd fmla="*/ 346227 w 465697" name="connsiteX17"/>
                  <a:gd fmla="*/ 278416 h 297561" name="connsiteY17"/>
                  <a:gd fmla="*/ 429285 w 465697" name="connsiteX18"/>
                  <a:gd fmla="*/ 270986 h 297561" name="connsiteY18"/>
                  <a:gd fmla="*/ 262979 w 465697" name="connsiteX19"/>
                  <a:gd fmla="*/ 52673 h 297561" name="connsiteY19"/>
                  <a:gd fmla="*/ 199066 w 465697" name="connsiteX20"/>
                  <a:gd fmla="*/ 18955 h 297561" name="connsiteY20"/>
                  <a:gd fmla="*/ 147821 w 465697" name="connsiteX21"/>
                  <a:gd fmla="*/ 40386 h 297561" name="connsiteY21"/>
                  <a:gd fmla="*/ 137534 w 465697" name="connsiteX22"/>
                  <a:gd fmla="*/ 42672 h 297561" name="connsiteY22"/>
                  <a:gd fmla="*/ 124961 w 465697" name="connsiteX23"/>
                  <a:gd fmla="*/ 40005 h 297561" name="connsiteY23"/>
                  <a:gd fmla="*/ 96958 w 465697" name="connsiteX24"/>
                  <a:gd fmla="*/ 71247 h 297561" name="connsiteY24"/>
                  <a:gd fmla="*/ 92862 w 465697" name="connsiteX25"/>
                  <a:gd fmla="*/ 77343 h 297561" name="connsiteY25"/>
                  <a:gd fmla="*/ 85623 w 465697" name="connsiteX26"/>
                  <a:gd fmla="*/ 78677 h 297561" name="connsiteY26"/>
                  <a:gd fmla="*/ 73050 w 465697" name="connsiteX27"/>
                  <a:gd fmla="*/ 77248 h 297561" name="connsiteY27"/>
                  <a:gd fmla="*/ 19805 w 465697" name="connsiteX28"/>
                  <a:gd fmla="*/ 135827 h 297561" name="connsiteY28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b="b" l="l" r="r" t="t"/>
                <a:pathLst>
                  <a:path h="297561" w="465697">
                    <a:moveTo>
                      <a:pt x="346227" y="297561"/>
                    </a:moveTo>
                    <a:cubicBezTo>
                      <a:pt x="252406" y="297561"/>
                      <a:pt x="116579" y="271082"/>
                      <a:pt x="2470" y="145161"/>
                    </a:cubicBezTo>
                    <a:cubicBezTo>
                      <a:pt x="565" y="143066"/>
                      <a:pt x="-292" y="140208"/>
                      <a:pt x="89" y="137350"/>
                    </a:cubicBezTo>
                    <a:cubicBezTo>
                      <a:pt x="4184" y="110014"/>
                      <a:pt x="24758" y="58388"/>
                      <a:pt x="73050" y="58388"/>
                    </a:cubicBezTo>
                    <a:cubicBezTo>
                      <a:pt x="75622" y="58388"/>
                      <a:pt x="78194" y="58579"/>
                      <a:pt x="80861" y="58769"/>
                    </a:cubicBezTo>
                    <a:cubicBezTo>
                      <a:pt x="85528" y="45149"/>
                      <a:pt x="97720" y="21050"/>
                      <a:pt x="125057" y="21050"/>
                    </a:cubicBezTo>
                    <a:cubicBezTo>
                      <a:pt x="129438" y="21050"/>
                      <a:pt x="134105" y="21717"/>
                      <a:pt x="138773" y="23051"/>
                    </a:cubicBezTo>
                    <a:cubicBezTo>
                      <a:pt x="147917" y="15431"/>
                      <a:pt x="169919" y="0"/>
                      <a:pt x="199066" y="0"/>
                    </a:cubicBezTo>
                    <a:cubicBezTo>
                      <a:pt x="227355" y="0"/>
                      <a:pt x="254311" y="14192"/>
                      <a:pt x="279171" y="42196"/>
                    </a:cubicBezTo>
                    <a:cubicBezTo>
                      <a:pt x="280505" y="43625"/>
                      <a:pt x="281267" y="45530"/>
                      <a:pt x="281552" y="47435"/>
                    </a:cubicBezTo>
                    <a:cubicBezTo>
                      <a:pt x="281743" y="48768"/>
                      <a:pt x="298793" y="184404"/>
                      <a:pt x="460432" y="266224"/>
                    </a:cubicBezTo>
                    <a:cubicBezTo>
                      <a:pt x="463956" y="268034"/>
                      <a:pt x="465956" y="271653"/>
                      <a:pt x="465671" y="275558"/>
                    </a:cubicBezTo>
                    <a:cubicBezTo>
                      <a:pt x="465290" y="279463"/>
                      <a:pt x="462623" y="282702"/>
                      <a:pt x="458908" y="283845"/>
                    </a:cubicBezTo>
                    <a:cubicBezTo>
                      <a:pt x="457003" y="284512"/>
                      <a:pt x="412426" y="297561"/>
                      <a:pt x="346227" y="297561"/>
                    </a:cubicBezTo>
                    <a:cubicBezTo>
                      <a:pt x="346227" y="297561"/>
                      <a:pt x="346227" y="297561"/>
                      <a:pt x="346227" y="297561"/>
                    </a:cubicBezTo>
                    <a:close/>
                    <a:moveTo>
                      <a:pt x="19805" y="135827"/>
                    </a:moveTo>
                    <a:cubicBezTo>
                      <a:pt x="128581" y="253651"/>
                      <a:pt x="257168" y="278416"/>
                      <a:pt x="346227" y="278416"/>
                    </a:cubicBezTo>
                    <a:cubicBezTo>
                      <a:pt x="346227" y="278416"/>
                      <a:pt x="346227" y="278416"/>
                      <a:pt x="346227" y="278416"/>
                    </a:cubicBezTo>
                    <a:cubicBezTo>
                      <a:pt x="381279" y="278416"/>
                      <a:pt x="410330" y="274511"/>
                      <a:pt x="429285" y="270986"/>
                    </a:cubicBezTo>
                    <a:cubicBezTo>
                      <a:pt x="290030" y="190310"/>
                      <a:pt x="266217" y="73819"/>
                      <a:pt x="262979" y="52673"/>
                    </a:cubicBezTo>
                    <a:cubicBezTo>
                      <a:pt x="242500" y="30290"/>
                      <a:pt x="220973" y="18955"/>
                      <a:pt x="199066" y="18955"/>
                    </a:cubicBezTo>
                    <a:cubicBezTo>
                      <a:pt x="168967" y="18955"/>
                      <a:pt x="148012" y="40196"/>
                      <a:pt x="147821" y="40386"/>
                    </a:cubicBezTo>
                    <a:cubicBezTo>
                      <a:pt x="145154" y="43148"/>
                      <a:pt x="141154" y="44006"/>
                      <a:pt x="137534" y="42672"/>
                    </a:cubicBezTo>
                    <a:cubicBezTo>
                      <a:pt x="132962" y="40958"/>
                      <a:pt x="128771" y="40005"/>
                      <a:pt x="124961" y="40005"/>
                    </a:cubicBezTo>
                    <a:cubicBezTo>
                      <a:pt x="103244" y="40005"/>
                      <a:pt x="97053" y="70866"/>
                      <a:pt x="96958" y="71247"/>
                    </a:cubicBezTo>
                    <a:cubicBezTo>
                      <a:pt x="96482" y="73724"/>
                      <a:pt x="94958" y="76010"/>
                      <a:pt x="92862" y="77343"/>
                    </a:cubicBezTo>
                    <a:cubicBezTo>
                      <a:pt x="90671" y="78772"/>
                      <a:pt x="88100" y="79248"/>
                      <a:pt x="85623" y="78677"/>
                    </a:cubicBezTo>
                    <a:cubicBezTo>
                      <a:pt x="81242" y="77724"/>
                      <a:pt x="77051" y="77248"/>
                      <a:pt x="73050" y="77248"/>
                    </a:cubicBezTo>
                    <a:cubicBezTo>
                      <a:pt x="35903" y="77438"/>
                      <a:pt x="22949" y="121729"/>
                      <a:pt x="19805" y="135827"/>
                    </a:cubicBez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46" name="任意多边形: 形状 145"/>
              <p:cNvSpPr/>
              <p:nvPr/>
            </p:nvSpPr>
            <p:spPr>
              <a:xfrm>
                <a:off x="9377571" y="3146803"/>
                <a:ext cx="38862" cy="382047"/>
              </a:xfrm>
              <a:custGeom>
                <a:gdLst>
                  <a:gd fmla="*/ 38862 w 38862" name="connsiteX0"/>
                  <a:gd fmla="*/ 369761 h 382047" name="connsiteY0"/>
                  <a:gd fmla="*/ 19431 w 38862" name="connsiteX1"/>
                  <a:gd fmla="*/ 382048 h 382047" name="connsiteY1"/>
                  <a:gd fmla="*/ 19431 w 38862" name="connsiteX2"/>
                  <a:gd fmla="*/ 382048 h 382047" name="connsiteY2"/>
                  <a:gd fmla="*/ 0 w 38862" name="connsiteX3"/>
                  <a:gd fmla="*/ 369761 h 382047" name="connsiteY3"/>
                  <a:gd fmla="*/ 0 w 38862" name="connsiteX4"/>
                  <a:gd fmla="*/ 12287 h 382047" name="connsiteY4"/>
                  <a:gd fmla="*/ 19431 w 38862" name="connsiteX5"/>
                  <a:gd fmla="*/ 0 h 382047" name="connsiteY5"/>
                  <a:gd fmla="*/ 19431 w 38862" name="connsiteX6"/>
                  <a:gd fmla="*/ 0 h 382047" name="connsiteY6"/>
                  <a:gd fmla="*/ 38862 w 38862" name="connsiteX7"/>
                  <a:gd fmla="*/ 12287 h 382047" name="connsiteY7"/>
                  <a:gd fmla="*/ 38862 w 38862" name="connsiteX8"/>
                  <a:gd fmla="*/ 369761 h 382047" name="connsiteY8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b="b" l="l" r="r" t="t"/>
                <a:pathLst>
                  <a:path h="382047" w="38862">
                    <a:moveTo>
                      <a:pt x="38862" y="369761"/>
                    </a:moveTo>
                    <a:cubicBezTo>
                      <a:pt x="38862" y="376523"/>
                      <a:pt x="30194" y="382048"/>
                      <a:pt x="19431" y="382048"/>
                    </a:cubicBezTo>
                    <a:lnTo>
                      <a:pt x="19431" y="382048"/>
                    </a:lnTo>
                    <a:cubicBezTo>
                      <a:pt x="8668" y="382048"/>
                      <a:pt x="0" y="376523"/>
                      <a:pt x="0" y="369761"/>
                    </a:cubicBezTo>
                    <a:lnTo>
                      <a:pt x="0" y="12287"/>
                    </a:lnTo>
                    <a:cubicBezTo>
                      <a:pt x="0" y="5525"/>
                      <a:pt x="8668" y="0"/>
                      <a:pt x="19431" y="0"/>
                    </a:cubicBezTo>
                    <a:lnTo>
                      <a:pt x="19431" y="0"/>
                    </a:lnTo>
                    <a:cubicBezTo>
                      <a:pt x="30194" y="0"/>
                      <a:pt x="38862" y="5525"/>
                      <a:pt x="38862" y="12287"/>
                    </a:cubicBezTo>
                    <a:lnTo>
                      <a:pt x="38862" y="369761"/>
                    </a:lnTo>
                    <a:close/>
                  </a:path>
                </a:pathLst>
              </a:custGeom>
              <a:solidFill>
                <a:srgbClr val="FFFFFF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47" name="任意多边形: 形状 146"/>
              <p:cNvSpPr/>
              <p:nvPr/>
            </p:nvSpPr>
            <p:spPr>
              <a:xfrm>
                <a:off x="9367951" y="3137278"/>
                <a:ext cx="57912" cy="401097"/>
              </a:xfrm>
              <a:custGeom>
                <a:gdLst>
                  <a:gd fmla="*/ 28956 w 57912" name="connsiteX0"/>
                  <a:gd fmla="*/ 401098 h 401097" name="connsiteY0"/>
                  <a:gd fmla="*/ 0 w 57912" name="connsiteX1"/>
                  <a:gd fmla="*/ 379286 h 401097" name="connsiteY1"/>
                  <a:gd fmla="*/ 0 w 57912" name="connsiteX2"/>
                  <a:gd fmla="*/ 21812 h 401097" name="connsiteY2"/>
                  <a:gd fmla="*/ 28956 w 57912" name="connsiteX3"/>
                  <a:gd fmla="*/ 0 h 401097" name="connsiteY3"/>
                  <a:gd fmla="*/ 57912 w 57912" name="connsiteX4"/>
                  <a:gd fmla="*/ 21812 h 401097" name="connsiteY4"/>
                  <a:gd fmla="*/ 57912 w 57912" name="connsiteX5"/>
                  <a:gd fmla="*/ 379286 h 401097" name="connsiteY5"/>
                  <a:gd fmla="*/ 28956 w 57912" name="connsiteX6"/>
                  <a:gd fmla="*/ 401098 h 401097" name="connsiteY6"/>
                  <a:gd fmla="*/ 28956 w 57912" name="connsiteX7"/>
                  <a:gd fmla="*/ 19050 h 401097" name="connsiteY7"/>
                  <a:gd fmla="*/ 18955 w 57912" name="connsiteX8"/>
                  <a:gd fmla="*/ 22384 h 401097" name="connsiteY8"/>
                  <a:gd fmla="*/ 19050 w 57912" name="connsiteX9"/>
                  <a:gd fmla="*/ 379286 h 401097" name="connsiteY9"/>
                  <a:gd fmla="*/ 28956 w 57912" name="connsiteX10"/>
                  <a:gd fmla="*/ 382048 h 401097" name="connsiteY10"/>
                  <a:gd fmla="*/ 38957 w 57912" name="connsiteX11"/>
                  <a:gd fmla="*/ 378714 h 401097" name="connsiteY11"/>
                  <a:gd fmla="*/ 38862 w 57912" name="connsiteX12"/>
                  <a:gd fmla="*/ 21812 h 401097" name="connsiteY12"/>
                  <a:gd fmla="*/ 28956 w 57912" name="connsiteX13"/>
                  <a:gd fmla="*/ 19050 h 401097" name="connsiteY1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b="b" l="l" r="r" t="t"/>
                <a:pathLst>
                  <a:path h="401097" w="57911">
                    <a:moveTo>
                      <a:pt x="28956" y="401098"/>
                    </a:moveTo>
                    <a:cubicBezTo>
                      <a:pt x="12668" y="401098"/>
                      <a:pt x="0" y="391478"/>
                      <a:pt x="0" y="379286"/>
                    </a:cubicBezTo>
                    <a:lnTo>
                      <a:pt x="0" y="21812"/>
                    </a:lnTo>
                    <a:cubicBezTo>
                      <a:pt x="0" y="9620"/>
                      <a:pt x="12763" y="0"/>
                      <a:pt x="28956" y="0"/>
                    </a:cubicBezTo>
                    <a:cubicBezTo>
                      <a:pt x="45244" y="0"/>
                      <a:pt x="57912" y="9620"/>
                      <a:pt x="57912" y="21812"/>
                    </a:cubicBezTo>
                    <a:lnTo>
                      <a:pt x="57912" y="379286"/>
                    </a:lnTo>
                    <a:cubicBezTo>
                      <a:pt x="58007" y="391478"/>
                      <a:pt x="45244" y="401098"/>
                      <a:pt x="28956" y="401098"/>
                    </a:cubicBezTo>
                    <a:close/>
                    <a:moveTo>
                      <a:pt x="28956" y="19050"/>
                    </a:moveTo>
                    <a:cubicBezTo>
                      <a:pt x="23050" y="19050"/>
                      <a:pt x="19431" y="21431"/>
                      <a:pt x="18955" y="22384"/>
                    </a:cubicBezTo>
                    <a:lnTo>
                      <a:pt x="19050" y="379286"/>
                    </a:lnTo>
                    <a:cubicBezTo>
                      <a:pt x="19431" y="379667"/>
                      <a:pt x="23050" y="382048"/>
                      <a:pt x="28956" y="382048"/>
                    </a:cubicBezTo>
                    <a:cubicBezTo>
                      <a:pt x="34861" y="382048"/>
                      <a:pt x="38481" y="379667"/>
                      <a:pt x="38957" y="378714"/>
                    </a:cubicBezTo>
                    <a:lnTo>
                      <a:pt x="38862" y="21812"/>
                    </a:lnTo>
                    <a:cubicBezTo>
                      <a:pt x="38481" y="21336"/>
                      <a:pt x="34861" y="19050"/>
                      <a:pt x="28956" y="19050"/>
                    </a:cubicBez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48" name="任意多边形: 形状 147"/>
              <p:cNvSpPr/>
              <p:nvPr/>
            </p:nvSpPr>
            <p:spPr>
              <a:xfrm>
                <a:off x="8488226" y="3201857"/>
                <a:ext cx="408618" cy="1129392"/>
              </a:xfrm>
              <a:custGeom>
                <a:gdLst>
                  <a:gd fmla="*/ 359565 w 408618" name="connsiteX0"/>
                  <a:gd fmla="*/ 0 h 1129392" name="connsiteY0"/>
                  <a:gd fmla="*/ 15617 w 408618" name="connsiteX1"/>
                  <a:gd fmla="*/ 853440 h 1129392" name="connsiteY1"/>
                  <a:gd fmla="*/ 56193 w 408618" name="connsiteX2"/>
                  <a:gd fmla="*/ 1108234 h 1129392" name="connsiteY2"/>
                  <a:gd fmla="*/ 408618 w 408618" name="connsiteX3"/>
                  <a:gd fmla="*/ 852011 h 1129392" name="connsiteY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b="b" l="l" r="r" t="t"/>
                <a:pathLst>
                  <a:path h="1129392" w="408618">
                    <a:moveTo>
                      <a:pt x="359565" y="0"/>
                    </a:moveTo>
                    <a:cubicBezTo>
                      <a:pt x="359565" y="0"/>
                      <a:pt x="35905" y="639890"/>
                      <a:pt x="15617" y="853440"/>
                    </a:cubicBezTo>
                    <a:cubicBezTo>
                      <a:pt x="15617" y="853440"/>
                      <a:pt x="-39057" y="1070991"/>
                      <a:pt x="56193" y="1108234"/>
                    </a:cubicBezTo>
                    <a:cubicBezTo>
                      <a:pt x="56193" y="1108234"/>
                      <a:pt x="186781" y="1238631"/>
                      <a:pt x="408618" y="852011"/>
                    </a:cubicBezTo>
                  </a:path>
                </a:pathLst>
              </a:custGeom>
              <a:solidFill>
                <a:srgbClr val="4775C9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49" name="任意多边形: 形状 148"/>
              <p:cNvSpPr/>
              <p:nvPr/>
            </p:nvSpPr>
            <p:spPr>
              <a:xfrm>
                <a:off x="8478646" y="3192352"/>
                <a:ext cx="427540" cy="1148408"/>
              </a:xfrm>
              <a:custGeom>
                <a:gdLst>
                  <a:gd fmla="*/ 126734 w 427540" name="connsiteX0"/>
                  <a:gd fmla="*/ 1148409 h 1148408" name="connsiteY0"/>
                  <a:gd fmla="*/ 60630 w 427540" name="connsiteX1"/>
                  <a:gd fmla="*/ 1125930 h 1148408" name="connsiteY1"/>
                  <a:gd fmla="*/ 15767 w 427540" name="connsiteX2"/>
                  <a:gd fmla="*/ 861326 h 1148408" name="connsiteY2"/>
                  <a:gd fmla="*/ 360668 w 427540" name="connsiteX3"/>
                  <a:gd fmla="*/ 5219 h 1148408" name="connsiteY3"/>
                  <a:gd fmla="*/ 373431 w 427540" name="connsiteX4"/>
                  <a:gd fmla="*/ 1028 h 1148408" name="connsiteY4"/>
                  <a:gd fmla="*/ 377622 w 427540" name="connsiteX5"/>
                  <a:gd fmla="*/ 13791 h 1148408" name="connsiteY5"/>
                  <a:gd fmla="*/ 34627 w 427540" name="connsiteX6"/>
                  <a:gd fmla="*/ 863802 h 1148408" name="connsiteY6"/>
                  <a:gd fmla="*/ 34341 w 427540" name="connsiteX7"/>
                  <a:gd fmla="*/ 865231 h 1148408" name="connsiteY7"/>
                  <a:gd fmla="*/ 69107 w 427540" name="connsiteX8"/>
                  <a:gd fmla="*/ 1108880 h 1148408" name="connsiteY8"/>
                  <a:gd fmla="*/ 72346 w 427540" name="connsiteX9"/>
                  <a:gd fmla="*/ 1110976 h 1148408" name="connsiteY9"/>
                  <a:gd fmla="*/ 141783 w 427540" name="connsiteX10"/>
                  <a:gd fmla="*/ 1128311 h 1148408" name="connsiteY10"/>
                  <a:gd fmla="*/ 409721 w 427540" name="connsiteX11"/>
                  <a:gd fmla="*/ 856754 h 1148408" name="connsiteY11"/>
                  <a:gd fmla="*/ 422770 w 427540" name="connsiteX12"/>
                  <a:gd fmla="*/ 853229 h 1148408" name="connsiteY12"/>
                  <a:gd fmla="*/ 426295 w 427540" name="connsiteX13"/>
                  <a:gd fmla="*/ 866279 h 1148408" name="connsiteY13"/>
                  <a:gd fmla="*/ 143593 w 427540" name="connsiteX14"/>
                  <a:gd fmla="*/ 1147266 h 1148408" name="connsiteY14"/>
                  <a:gd fmla="*/ 126734 w 427540" name="connsiteX15"/>
                  <a:gd fmla="*/ 1148409 h 1148408" name="connsiteY15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b="b" l="l" r="r" t="t"/>
                <a:pathLst>
                  <a:path h="1148408" w="427539">
                    <a:moveTo>
                      <a:pt x="126734" y="1148409"/>
                    </a:moveTo>
                    <a:cubicBezTo>
                      <a:pt x="89205" y="1148409"/>
                      <a:pt x="66631" y="1131169"/>
                      <a:pt x="60630" y="1125930"/>
                    </a:cubicBezTo>
                    <a:cubicBezTo>
                      <a:pt x="-37192" y="1085068"/>
                      <a:pt x="11767" y="877518"/>
                      <a:pt x="15767" y="861326"/>
                    </a:cubicBezTo>
                    <a:cubicBezTo>
                      <a:pt x="36627" y="647775"/>
                      <a:pt x="347428" y="31412"/>
                      <a:pt x="360668" y="5219"/>
                    </a:cubicBezTo>
                    <a:cubicBezTo>
                      <a:pt x="363049" y="551"/>
                      <a:pt x="368764" y="-1354"/>
                      <a:pt x="373431" y="1028"/>
                    </a:cubicBezTo>
                    <a:cubicBezTo>
                      <a:pt x="378098" y="3409"/>
                      <a:pt x="380003" y="9124"/>
                      <a:pt x="377622" y="13791"/>
                    </a:cubicBezTo>
                    <a:cubicBezTo>
                      <a:pt x="374384" y="20173"/>
                      <a:pt x="54534" y="654538"/>
                      <a:pt x="34627" y="863802"/>
                    </a:cubicBezTo>
                    <a:cubicBezTo>
                      <a:pt x="34627" y="864278"/>
                      <a:pt x="34531" y="864755"/>
                      <a:pt x="34341" y="865231"/>
                    </a:cubicBezTo>
                    <a:cubicBezTo>
                      <a:pt x="33865" y="867326"/>
                      <a:pt x="-17189" y="1075067"/>
                      <a:pt x="69107" y="1108880"/>
                    </a:cubicBezTo>
                    <a:cubicBezTo>
                      <a:pt x="70345" y="1109357"/>
                      <a:pt x="71489" y="1110119"/>
                      <a:pt x="72346" y="1110976"/>
                    </a:cubicBezTo>
                    <a:cubicBezTo>
                      <a:pt x="73298" y="1111928"/>
                      <a:pt x="97111" y="1134503"/>
                      <a:pt x="141783" y="1128311"/>
                    </a:cubicBezTo>
                    <a:cubicBezTo>
                      <a:pt x="197409" y="1120596"/>
                      <a:pt x="289039" y="1067161"/>
                      <a:pt x="409721" y="856754"/>
                    </a:cubicBezTo>
                    <a:cubicBezTo>
                      <a:pt x="412388" y="852182"/>
                      <a:pt x="418198" y="850658"/>
                      <a:pt x="422770" y="853229"/>
                    </a:cubicBezTo>
                    <a:cubicBezTo>
                      <a:pt x="427343" y="855896"/>
                      <a:pt x="428866" y="861707"/>
                      <a:pt x="426295" y="866279"/>
                    </a:cubicBezTo>
                    <a:cubicBezTo>
                      <a:pt x="301422" y="1084020"/>
                      <a:pt x="203600" y="1139265"/>
                      <a:pt x="143593" y="1147266"/>
                    </a:cubicBezTo>
                    <a:cubicBezTo>
                      <a:pt x="137782" y="1148028"/>
                      <a:pt x="132068" y="1148409"/>
                      <a:pt x="126734" y="1148409"/>
                    </a:cubicBez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50" name="任意多边形: 形状 149"/>
              <p:cNvSpPr/>
              <p:nvPr/>
            </p:nvSpPr>
            <p:spPr>
              <a:xfrm>
                <a:off x="9170212" y="3328921"/>
                <a:ext cx="306419" cy="875061"/>
              </a:xfrm>
              <a:custGeom>
                <a:gdLst>
                  <a:gd fmla="*/ 306419 w 306419" name="connsiteX0"/>
                  <a:gd fmla="*/ 0 h 875061" name="connsiteY0"/>
                  <a:gd fmla="*/ 0 w 306419" name="connsiteX1"/>
                  <a:gd fmla="*/ 101632 h 875061" name="connsiteY1"/>
                  <a:gd fmla="*/ 0 w 306419" name="connsiteX2"/>
                  <a:gd fmla="*/ 875062 h 875061" name="connsiteY2"/>
                  <a:gd fmla="*/ 306419 w 306419" name="connsiteX3"/>
                  <a:gd fmla="*/ 748760 h 875061" name="connsiteY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b="b" l="l" r="r" t="t"/>
                <a:pathLst>
                  <a:path h="875061" w="306419">
                    <a:moveTo>
                      <a:pt x="306419" y="0"/>
                    </a:moveTo>
                    <a:lnTo>
                      <a:pt x="0" y="101632"/>
                    </a:lnTo>
                    <a:lnTo>
                      <a:pt x="0" y="875062"/>
                    </a:lnTo>
                    <a:lnTo>
                      <a:pt x="306419" y="748760"/>
                    </a:lnTo>
                    <a:close/>
                  </a:path>
                </a:pathLst>
              </a:custGeom>
              <a:solidFill>
                <a:srgbClr val="D6D6D6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51" name="任意多边形: 形状 150"/>
              <p:cNvSpPr/>
              <p:nvPr/>
            </p:nvSpPr>
            <p:spPr>
              <a:xfrm>
                <a:off x="9160687" y="3319392"/>
                <a:ext cx="325564" cy="894115"/>
              </a:xfrm>
              <a:custGeom>
                <a:gdLst>
                  <a:gd fmla="*/ 9525 w 325564" name="connsiteX0"/>
                  <a:gd fmla="*/ 894115 h 894115" name="connsiteY0"/>
                  <a:gd fmla="*/ 4191 w 325564" name="connsiteX1"/>
                  <a:gd fmla="*/ 892496 h 894115" name="connsiteY1"/>
                  <a:gd fmla="*/ 0 w 325564" name="connsiteX2"/>
                  <a:gd fmla="*/ 884590 h 894115" name="connsiteY2"/>
                  <a:gd fmla="*/ 0 w 325564" name="connsiteX3"/>
                  <a:gd fmla="*/ 111160 h 894115" name="connsiteY3"/>
                  <a:gd fmla="*/ 6572 w 325564" name="connsiteX4"/>
                  <a:gd fmla="*/ 102112 h 894115" name="connsiteY4"/>
                  <a:gd fmla="*/ 312992 w 325564" name="connsiteX5"/>
                  <a:gd fmla="*/ 480 h 894115" name="connsiteY5"/>
                  <a:gd fmla="*/ 321564 w 325564" name="connsiteX6"/>
                  <a:gd fmla="*/ 1813 h 894115" name="connsiteY6"/>
                  <a:gd fmla="*/ 325564 w 325564" name="connsiteX7"/>
                  <a:gd fmla="*/ 9529 h 894115" name="connsiteY7"/>
                  <a:gd fmla="*/ 325564 w 325564" name="connsiteX8"/>
                  <a:gd fmla="*/ 758289 h 894115" name="connsiteY8"/>
                  <a:gd fmla="*/ 319659 w 325564" name="connsiteX9"/>
                  <a:gd fmla="*/ 767052 h 894115" name="connsiteY9"/>
                  <a:gd fmla="*/ 13240 w 325564" name="connsiteX10"/>
                  <a:gd fmla="*/ 893353 h 894115" name="connsiteY10"/>
                  <a:gd fmla="*/ 9525 w 325564" name="connsiteX11"/>
                  <a:gd fmla="*/ 894115 h 894115" name="connsiteY11"/>
                  <a:gd fmla="*/ 19050 w 325564" name="connsiteX12"/>
                  <a:gd fmla="*/ 118018 h 894115" name="connsiteY12"/>
                  <a:gd fmla="*/ 19050 w 325564" name="connsiteX13"/>
                  <a:gd fmla="*/ 870398 h 894115" name="connsiteY13"/>
                  <a:gd fmla="*/ 306419 w 325564" name="connsiteX14"/>
                  <a:gd fmla="*/ 752002 h 894115" name="connsiteY14"/>
                  <a:gd fmla="*/ 306419 w 325564" name="connsiteX15"/>
                  <a:gd fmla="*/ 22768 h 894115" name="connsiteY15"/>
                  <a:gd fmla="*/ 19050 w 325564" name="connsiteX16"/>
                  <a:gd fmla="*/ 118018 h 894115" name="connsiteY16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b="b" l="l" r="r" t="t"/>
                <a:pathLst>
                  <a:path h="894115" w="325564">
                    <a:moveTo>
                      <a:pt x="9525" y="894115"/>
                    </a:moveTo>
                    <a:cubicBezTo>
                      <a:pt x="7620" y="894115"/>
                      <a:pt x="5810" y="893544"/>
                      <a:pt x="4191" y="892496"/>
                    </a:cubicBezTo>
                    <a:cubicBezTo>
                      <a:pt x="1524" y="890686"/>
                      <a:pt x="0" y="887734"/>
                      <a:pt x="0" y="884590"/>
                    </a:cubicBezTo>
                    <a:lnTo>
                      <a:pt x="0" y="111160"/>
                    </a:lnTo>
                    <a:cubicBezTo>
                      <a:pt x="0" y="107065"/>
                      <a:pt x="2667" y="103445"/>
                      <a:pt x="6572" y="102112"/>
                    </a:cubicBezTo>
                    <a:lnTo>
                      <a:pt x="312992" y="480"/>
                    </a:lnTo>
                    <a:cubicBezTo>
                      <a:pt x="315849" y="-473"/>
                      <a:pt x="319088" y="4"/>
                      <a:pt x="321564" y="1813"/>
                    </a:cubicBezTo>
                    <a:cubicBezTo>
                      <a:pt x="324041" y="3623"/>
                      <a:pt x="325564" y="6481"/>
                      <a:pt x="325564" y="9529"/>
                    </a:cubicBezTo>
                    <a:lnTo>
                      <a:pt x="325564" y="758289"/>
                    </a:lnTo>
                    <a:cubicBezTo>
                      <a:pt x="325564" y="762099"/>
                      <a:pt x="323279" y="765623"/>
                      <a:pt x="319659" y="767052"/>
                    </a:cubicBezTo>
                    <a:lnTo>
                      <a:pt x="13240" y="893353"/>
                    </a:lnTo>
                    <a:cubicBezTo>
                      <a:pt x="12002" y="893830"/>
                      <a:pt x="10763" y="894115"/>
                      <a:pt x="9525" y="894115"/>
                    </a:cubicBezTo>
                    <a:close/>
                    <a:moveTo>
                      <a:pt x="19050" y="118018"/>
                    </a:moveTo>
                    <a:lnTo>
                      <a:pt x="19050" y="870398"/>
                    </a:lnTo>
                    <a:lnTo>
                      <a:pt x="306419" y="752002"/>
                    </a:lnTo>
                    <a:lnTo>
                      <a:pt x="306419" y="22768"/>
                    </a:lnTo>
                    <a:lnTo>
                      <a:pt x="19050" y="118018"/>
                    </a:ln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52" name="任意多边形: 形状 151"/>
              <p:cNvSpPr/>
              <p:nvPr/>
            </p:nvSpPr>
            <p:spPr>
              <a:xfrm>
                <a:off x="8863888" y="3328921"/>
                <a:ext cx="306323" cy="875061"/>
              </a:xfrm>
              <a:custGeom>
                <a:gdLst>
                  <a:gd fmla="*/ 0 w 306323" name="connsiteX0"/>
                  <a:gd fmla="*/ 0 h 875061" name="connsiteY0"/>
                  <a:gd fmla="*/ 306324 w 306323" name="connsiteX1"/>
                  <a:gd fmla="*/ 101632 h 875061" name="connsiteY1"/>
                  <a:gd fmla="*/ 306324 w 306323" name="connsiteX2"/>
                  <a:gd fmla="*/ 875062 h 875061" name="connsiteY2"/>
                  <a:gd fmla="*/ 0 w 306323" name="connsiteX3"/>
                  <a:gd fmla="*/ 748760 h 875061" name="connsiteY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b="b" l="l" r="r" t="t"/>
                <a:pathLst>
                  <a:path h="875061" w="306323">
                    <a:moveTo>
                      <a:pt x="0" y="0"/>
                    </a:moveTo>
                    <a:lnTo>
                      <a:pt x="306324" y="101632"/>
                    </a:lnTo>
                    <a:lnTo>
                      <a:pt x="306324" y="875062"/>
                    </a:lnTo>
                    <a:lnTo>
                      <a:pt x="0" y="748760"/>
                    </a:lnTo>
                    <a:close/>
                  </a:path>
                </a:pathLst>
              </a:custGeom>
              <a:solidFill>
                <a:srgbClr val="F6F6F6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53" name="任意多边形: 形状 152"/>
              <p:cNvSpPr/>
              <p:nvPr/>
            </p:nvSpPr>
            <p:spPr>
              <a:xfrm>
                <a:off x="8854268" y="3319392"/>
                <a:ext cx="325564" cy="894115"/>
              </a:xfrm>
              <a:custGeom>
                <a:gdLst>
                  <a:gd fmla="*/ 315944 w 325564" name="connsiteX0"/>
                  <a:gd fmla="*/ 894115 h 894115" name="connsiteY0"/>
                  <a:gd fmla="*/ 312325 w 325564" name="connsiteX1"/>
                  <a:gd fmla="*/ 893353 h 894115" name="connsiteY1"/>
                  <a:gd fmla="*/ 5906 w 325564" name="connsiteX2"/>
                  <a:gd fmla="*/ 767052 h 894115" name="connsiteY2"/>
                  <a:gd fmla="*/ 0 w 325564" name="connsiteX3"/>
                  <a:gd fmla="*/ 758289 h 894115" name="connsiteY3"/>
                  <a:gd fmla="*/ 0 w 325564" name="connsiteX4"/>
                  <a:gd fmla="*/ 9529 h 894115" name="connsiteY4"/>
                  <a:gd fmla="*/ 4000 w 325564" name="connsiteX5"/>
                  <a:gd fmla="*/ 1813 h 894115" name="connsiteY5"/>
                  <a:gd fmla="*/ 12573 w 325564" name="connsiteX6"/>
                  <a:gd fmla="*/ 480 h 894115" name="connsiteY6"/>
                  <a:gd fmla="*/ 318992 w 325564" name="connsiteX7"/>
                  <a:gd fmla="*/ 102112 h 894115" name="connsiteY7"/>
                  <a:gd fmla="*/ 325565 w 325564" name="connsiteX8"/>
                  <a:gd fmla="*/ 111160 h 894115" name="connsiteY8"/>
                  <a:gd fmla="*/ 325565 w 325564" name="connsiteX9"/>
                  <a:gd fmla="*/ 884590 h 894115" name="connsiteY9"/>
                  <a:gd fmla="*/ 321374 w 325564" name="connsiteX10"/>
                  <a:gd fmla="*/ 892496 h 894115" name="connsiteY10"/>
                  <a:gd fmla="*/ 315944 w 325564" name="connsiteX11"/>
                  <a:gd fmla="*/ 894115 h 894115" name="connsiteY11"/>
                  <a:gd fmla="*/ 19145 w 325564" name="connsiteX12"/>
                  <a:gd fmla="*/ 751907 h 894115" name="connsiteY12"/>
                  <a:gd fmla="*/ 306515 w 325564" name="connsiteX13"/>
                  <a:gd fmla="*/ 870303 h 894115" name="connsiteY13"/>
                  <a:gd fmla="*/ 306515 w 325564" name="connsiteX14"/>
                  <a:gd fmla="*/ 117923 h 894115" name="connsiteY14"/>
                  <a:gd fmla="*/ 19145 w 325564" name="connsiteX15"/>
                  <a:gd fmla="*/ 22673 h 894115" name="connsiteY15"/>
                  <a:gd fmla="*/ 19145 w 325564" name="connsiteX16"/>
                  <a:gd fmla="*/ 751907 h 894115" name="connsiteY16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b="b" l="l" r="r" t="t"/>
                <a:pathLst>
                  <a:path h="894115" w="325564">
                    <a:moveTo>
                      <a:pt x="315944" y="894115"/>
                    </a:moveTo>
                    <a:cubicBezTo>
                      <a:pt x="314706" y="894115"/>
                      <a:pt x="313468" y="893830"/>
                      <a:pt x="312325" y="893353"/>
                    </a:cubicBezTo>
                    <a:lnTo>
                      <a:pt x="5906" y="767052"/>
                    </a:lnTo>
                    <a:cubicBezTo>
                      <a:pt x="2286" y="765623"/>
                      <a:pt x="0" y="762099"/>
                      <a:pt x="0" y="758289"/>
                    </a:cubicBezTo>
                    <a:lnTo>
                      <a:pt x="0" y="9529"/>
                    </a:lnTo>
                    <a:cubicBezTo>
                      <a:pt x="0" y="6481"/>
                      <a:pt x="1429" y="3623"/>
                      <a:pt x="4000" y="1813"/>
                    </a:cubicBezTo>
                    <a:cubicBezTo>
                      <a:pt x="6477" y="4"/>
                      <a:pt x="9620" y="-473"/>
                      <a:pt x="12573" y="480"/>
                    </a:cubicBezTo>
                    <a:lnTo>
                      <a:pt x="318992" y="102112"/>
                    </a:lnTo>
                    <a:cubicBezTo>
                      <a:pt x="322898" y="103350"/>
                      <a:pt x="325565" y="107065"/>
                      <a:pt x="325565" y="111160"/>
                    </a:cubicBezTo>
                    <a:lnTo>
                      <a:pt x="325565" y="884590"/>
                    </a:lnTo>
                    <a:cubicBezTo>
                      <a:pt x="325565" y="887734"/>
                      <a:pt x="323945" y="890686"/>
                      <a:pt x="321374" y="892496"/>
                    </a:cubicBezTo>
                    <a:cubicBezTo>
                      <a:pt x="319659" y="893544"/>
                      <a:pt x="317849" y="894115"/>
                      <a:pt x="315944" y="894115"/>
                    </a:cubicBezTo>
                    <a:close/>
                    <a:moveTo>
                      <a:pt x="19145" y="751907"/>
                    </a:moveTo>
                    <a:lnTo>
                      <a:pt x="306515" y="870303"/>
                    </a:lnTo>
                    <a:lnTo>
                      <a:pt x="306515" y="117923"/>
                    </a:lnTo>
                    <a:lnTo>
                      <a:pt x="19145" y="22673"/>
                    </a:lnTo>
                    <a:lnTo>
                      <a:pt x="19145" y="751907"/>
                    </a:ln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54" name="任意多边形: 形状 153"/>
              <p:cNvSpPr/>
              <p:nvPr/>
            </p:nvSpPr>
            <p:spPr>
              <a:xfrm>
                <a:off x="9473298" y="3328921"/>
                <a:ext cx="306419" cy="875061"/>
              </a:xfrm>
              <a:custGeom>
                <a:gdLst>
                  <a:gd fmla="*/ 0 w 306419" name="connsiteX0"/>
                  <a:gd fmla="*/ 0 h 875061" name="connsiteY0"/>
                  <a:gd fmla="*/ 306419 w 306419" name="connsiteX1"/>
                  <a:gd fmla="*/ 101632 h 875061" name="connsiteY1"/>
                  <a:gd fmla="*/ 306419 w 306419" name="connsiteX2"/>
                  <a:gd fmla="*/ 875062 h 875061" name="connsiteY2"/>
                  <a:gd fmla="*/ 0 w 306419" name="connsiteX3"/>
                  <a:gd fmla="*/ 748760 h 875061" name="connsiteY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b="b" l="l" r="r" t="t"/>
                <a:pathLst>
                  <a:path h="875061" w="306419">
                    <a:moveTo>
                      <a:pt x="0" y="0"/>
                    </a:moveTo>
                    <a:lnTo>
                      <a:pt x="306419" y="101632"/>
                    </a:lnTo>
                    <a:lnTo>
                      <a:pt x="306419" y="875062"/>
                    </a:lnTo>
                    <a:lnTo>
                      <a:pt x="0" y="748760"/>
                    </a:lnTo>
                    <a:close/>
                  </a:path>
                </a:pathLst>
              </a:custGeom>
              <a:solidFill>
                <a:srgbClr val="D6D6D6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55" name="任意多边形: 形状 154"/>
              <p:cNvSpPr/>
              <p:nvPr/>
            </p:nvSpPr>
            <p:spPr>
              <a:xfrm>
                <a:off x="9463773" y="3319392"/>
                <a:ext cx="325564" cy="894115"/>
              </a:xfrm>
              <a:custGeom>
                <a:gdLst>
                  <a:gd fmla="*/ 315944 w 325564" name="connsiteX0"/>
                  <a:gd fmla="*/ 894115 h 894115" name="connsiteY0"/>
                  <a:gd fmla="*/ 312325 w 325564" name="connsiteX1"/>
                  <a:gd fmla="*/ 893353 h 894115" name="connsiteY1"/>
                  <a:gd fmla="*/ 5905 w 325564" name="connsiteX2"/>
                  <a:gd fmla="*/ 767052 h 894115" name="connsiteY2"/>
                  <a:gd fmla="*/ 0 w 325564" name="connsiteX3"/>
                  <a:gd fmla="*/ 758289 h 894115" name="connsiteY3"/>
                  <a:gd fmla="*/ 0 w 325564" name="connsiteX4"/>
                  <a:gd fmla="*/ 9529 h 894115" name="connsiteY4"/>
                  <a:gd fmla="*/ 4000 w 325564" name="connsiteX5"/>
                  <a:gd fmla="*/ 1813 h 894115" name="connsiteY5"/>
                  <a:gd fmla="*/ 12573 w 325564" name="connsiteX6"/>
                  <a:gd fmla="*/ 480 h 894115" name="connsiteY6"/>
                  <a:gd fmla="*/ 318992 w 325564" name="connsiteX7"/>
                  <a:gd fmla="*/ 102112 h 894115" name="connsiteY7"/>
                  <a:gd fmla="*/ 325564 w 325564" name="connsiteX8"/>
                  <a:gd fmla="*/ 111160 h 894115" name="connsiteY8"/>
                  <a:gd fmla="*/ 325564 w 325564" name="connsiteX9"/>
                  <a:gd fmla="*/ 884590 h 894115" name="connsiteY9"/>
                  <a:gd fmla="*/ 321373 w 325564" name="connsiteX10"/>
                  <a:gd fmla="*/ 892496 h 894115" name="connsiteY10"/>
                  <a:gd fmla="*/ 315944 w 325564" name="connsiteX11"/>
                  <a:gd fmla="*/ 894115 h 894115" name="connsiteY11"/>
                  <a:gd fmla="*/ 19050 w 325564" name="connsiteX12"/>
                  <a:gd fmla="*/ 751907 h 894115" name="connsiteY12"/>
                  <a:gd fmla="*/ 306419 w 325564" name="connsiteX13"/>
                  <a:gd fmla="*/ 870303 h 894115" name="connsiteY13"/>
                  <a:gd fmla="*/ 306419 w 325564" name="connsiteX14"/>
                  <a:gd fmla="*/ 117923 h 894115" name="connsiteY14"/>
                  <a:gd fmla="*/ 19050 w 325564" name="connsiteX15"/>
                  <a:gd fmla="*/ 22673 h 894115" name="connsiteY15"/>
                  <a:gd fmla="*/ 19050 w 325564" name="connsiteX16"/>
                  <a:gd fmla="*/ 751907 h 894115" name="connsiteY16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b="b" l="l" r="r" t="t"/>
                <a:pathLst>
                  <a:path h="894115" w="325564">
                    <a:moveTo>
                      <a:pt x="315944" y="894115"/>
                    </a:moveTo>
                    <a:cubicBezTo>
                      <a:pt x="314706" y="894115"/>
                      <a:pt x="313468" y="893830"/>
                      <a:pt x="312325" y="893353"/>
                    </a:cubicBezTo>
                    <a:lnTo>
                      <a:pt x="5905" y="767052"/>
                    </a:lnTo>
                    <a:cubicBezTo>
                      <a:pt x="2286" y="765623"/>
                      <a:pt x="0" y="762099"/>
                      <a:pt x="0" y="758289"/>
                    </a:cubicBezTo>
                    <a:lnTo>
                      <a:pt x="0" y="9529"/>
                    </a:lnTo>
                    <a:cubicBezTo>
                      <a:pt x="0" y="6481"/>
                      <a:pt x="1429" y="3623"/>
                      <a:pt x="4000" y="1813"/>
                    </a:cubicBezTo>
                    <a:cubicBezTo>
                      <a:pt x="6477" y="4"/>
                      <a:pt x="9620" y="-473"/>
                      <a:pt x="12573" y="480"/>
                    </a:cubicBezTo>
                    <a:lnTo>
                      <a:pt x="318992" y="102112"/>
                    </a:lnTo>
                    <a:cubicBezTo>
                      <a:pt x="322897" y="103350"/>
                      <a:pt x="325564" y="107065"/>
                      <a:pt x="325564" y="111160"/>
                    </a:cubicBezTo>
                    <a:lnTo>
                      <a:pt x="325564" y="884590"/>
                    </a:lnTo>
                    <a:cubicBezTo>
                      <a:pt x="325564" y="887734"/>
                      <a:pt x="323945" y="890686"/>
                      <a:pt x="321373" y="892496"/>
                    </a:cubicBezTo>
                    <a:cubicBezTo>
                      <a:pt x="319659" y="893544"/>
                      <a:pt x="317754" y="894115"/>
                      <a:pt x="315944" y="894115"/>
                    </a:cubicBezTo>
                    <a:close/>
                    <a:moveTo>
                      <a:pt x="19050" y="751907"/>
                    </a:moveTo>
                    <a:lnTo>
                      <a:pt x="306419" y="870303"/>
                    </a:lnTo>
                    <a:lnTo>
                      <a:pt x="306419" y="117923"/>
                    </a:lnTo>
                    <a:lnTo>
                      <a:pt x="19050" y="22673"/>
                    </a:lnTo>
                    <a:lnTo>
                      <a:pt x="19050" y="751907"/>
                    </a:ln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56" name="任意多边形: 形状 155"/>
              <p:cNvSpPr/>
              <p:nvPr/>
            </p:nvSpPr>
            <p:spPr>
              <a:xfrm>
                <a:off x="9779717" y="3328921"/>
                <a:ext cx="306324" cy="875061"/>
              </a:xfrm>
              <a:custGeom>
                <a:gdLst>
                  <a:gd fmla="*/ 306324 w 306324" name="connsiteX0"/>
                  <a:gd fmla="*/ 0 h 875061" name="connsiteY0"/>
                  <a:gd fmla="*/ 0 w 306324" name="connsiteX1"/>
                  <a:gd fmla="*/ 101632 h 875061" name="connsiteY1"/>
                  <a:gd fmla="*/ 0 w 306324" name="connsiteX2"/>
                  <a:gd fmla="*/ 875062 h 875061" name="connsiteY2"/>
                  <a:gd fmla="*/ 306324 w 306324" name="connsiteX3"/>
                  <a:gd fmla="*/ 748760 h 875061" name="connsiteY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b="b" l="l" r="r" t="t"/>
                <a:pathLst>
                  <a:path h="875061" w="306324">
                    <a:moveTo>
                      <a:pt x="306324" y="0"/>
                    </a:moveTo>
                    <a:lnTo>
                      <a:pt x="0" y="101632"/>
                    </a:lnTo>
                    <a:lnTo>
                      <a:pt x="0" y="875062"/>
                    </a:lnTo>
                    <a:lnTo>
                      <a:pt x="306324" y="748760"/>
                    </a:lnTo>
                    <a:close/>
                  </a:path>
                </a:pathLst>
              </a:custGeom>
              <a:solidFill>
                <a:srgbClr val="F6F6F6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57" name="任意多边形: 形状 156"/>
              <p:cNvSpPr/>
              <p:nvPr/>
            </p:nvSpPr>
            <p:spPr>
              <a:xfrm>
                <a:off x="9770192" y="3319392"/>
                <a:ext cx="325564" cy="894115"/>
              </a:xfrm>
              <a:custGeom>
                <a:gdLst>
                  <a:gd fmla="*/ 9525 w 325564" name="connsiteX0"/>
                  <a:gd fmla="*/ 894115 h 894115" name="connsiteY0"/>
                  <a:gd fmla="*/ 4191 w 325564" name="connsiteX1"/>
                  <a:gd fmla="*/ 892496 h 894115" name="connsiteY1"/>
                  <a:gd fmla="*/ 0 w 325564" name="connsiteX2"/>
                  <a:gd fmla="*/ 884590 h 894115" name="connsiteY2"/>
                  <a:gd fmla="*/ 0 w 325564" name="connsiteX3"/>
                  <a:gd fmla="*/ 111160 h 894115" name="connsiteY3"/>
                  <a:gd fmla="*/ 6572 w 325564" name="connsiteX4"/>
                  <a:gd fmla="*/ 102112 h 894115" name="connsiteY4"/>
                  <a:gd fmla="*/ 312992 w 325564" name="connsiteX5"/>
                  <a:gd fmla="*/ 480 h 894115" name="connsiteY5"/>
                  <a:gd fmla="*/ 321564 w 325564" name="connsiteX6"/>
                  <a:gd fmla="*/ 1813 h 894115" name="connsiteY6"/>
                  <a:gd fmla="*/ 325565 w 325564" name="connsiteX7"/>
                  <a:gd fmla="*/ 9529 h 894115" name="connsiteY7"/>
                  <a:gd fmla="*/ 325565 w 325564" name="connsiteX8"/>
                  <a:gd fmla="*/ 758289 h 894115" name="connsiteY8"/>
                  <a:gd fmla="*/ 319659 w 325564" name="connsiteX9"/>
                  <a:gd fmla="*/ 767052 h 894115" name="connsiteY9"/>
                  <a:gd fmla="*/ 13240 w 325564" name="connsiteX10"/>
                  <a:gd fmla="*/ 893353 h 894115" name="connsiteY10"/>
                  <a:gd fmla="*/ 9525 w 325564" name="connsiteX11"/>
                  <a:gd fmla="*/ 894115 h 894115" name="connsiteY11"/>
                  <a:gd fmla="*/ 19050 w 325564" name="connsiteX12"/>
                  <a:gd fmla="*/ 118018 h 894115" name="connsiteY12"/>
                  <a:gd fmla="*/ 19050 w 325564" name="connsiteX13"/>
                  <a:gd fmla="*/ 870398 h 894115" name="connsiteY13"/>
                  <a:gd fmla="*/ 306419 w 325564" name="connsiteX14"/>
                  <a:gd fmla="*/ 752002 h 894115" name="connsiteY14"/>
                  <a:gd fmla="*/ 306419 w 325564" name="connsiteX15"/>
                  <a:gd fmla="*/ 22768 h 894115" name="connsiteY15"/>
                  <a:gd fmla="*/ 19050 w 325564" name="connsiteX16"/>
                  <a:gd fmla="*/ 118018 h 894115" name="connsiteY16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b="b" l="l" r="r" t="t"/>
                <a:pathLst>
                  <a:path h="894115" w="325564">
                    <a:moveTo>
                      <a:pt x="9525" y="894115"/>
                    </a:moveTo>
                    <a:cubicBezTo>
                      <a:pt x="7620" y="894115"/>
                      <a:pt x="5810" y="893544"/>
                      <a:pt x="4191" y="892496"/>
                    </a:cubicBezTo>
                    <a:cubicBezTo>
                      <a:pt x="1524" y="890686"/>
                      <a:pt x="0" y="887734"/>
                      <a:pt x="0" y="884590"/>
                    </a:cubicBezTo>
                    <a:lnTo>
                      <a:pt x="0" y="111160"/>
                    </a:lnTo>
                    <a:cubicBezTo>
                      <a:pt x="0" y="107065"/>
                      <a:pt x="2667" y="103445"/>
                      <a:pt x="6572" y="102112"/>
                    </a:cubicBezTo>
                    <a:lnTo>
                      <a:pt x="312992" y="480"/>
                    </a:lnTo>
                    <a:cubicBezTo>
                      <a:pt x="315849" y="-473"/>
                      <a:pt x="319088" y="4"/>
                      <a:pt x="321564" y="1813"/>
                    </a:cubicBezTo>
                    <a:cubicBezTo>
                      <a:pt x="324041" y="3623"/>
                      <a:pt x="325565" y="6481"/>
                      <a:pt x="325565" y="9529"/>
                    </a:cubicBezTo>
                    <a:lnTo>
                      <a:pt x="325565" y="758289"/>
                    </a:lnTo>
                    <a:cubicBezTo>
                      <a:pt x="325565" y="762099"/>
                      <a:pt x="323279" y="765623"/>
                      <a:pt x="319659" y="767052"/>
                    </a:cubicBezTo>
                    <a:lnTo>
                      <a:pt x="13240" y="893353"/>
                    </a:lnTo>
                    <a:cubicBezTo>
                      <a:pt x="12002" y="893830"/>
                      <a:pt x="10763" y="894115"/>
                      <a:pt x="9525" y="894115"/>
                    </a:cubicBezTo>
                    <a:close/>
                    <a:moveTo>
                      <a:pt x="19050" y="118018"/>
                    </a:moveTo>
                    <a:lnTo>
                      <a:pt x="19050" y="870398"/>
                    </a:lnTo>
                    <a:lnTo>
                      <a:pt x="306419" y="752002"/>
                    </a:lnTo>
                    <a:lnTo>
                      <a:pt x="306419" y="22768"/>
                    </a:lnTo>
                    <a:lnTo>
                      <a:pt x="19050" y="118018"/>
                    </a:ln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58" name="任意多边形: 形状 157"/>
              <p:cNvSpPr/>
              <p:nvPr/>
            </p:nvSpPr>
            <p:spPr>
              <a:xfrm>
                <a:off x="10141381" y="3231671"/>
                <a:ext cx="581275" cy="1117512"/>
              </a:xfrm>
              <a:custGeom>
                <a:gdLst>
                  <a:gd fmla="*/ 325660 w 581275" name="connsiteX0"/>
                  <a:gd fmla="*/ 0 h 1117512" name="connsiteY0"/>
                  <a:gd fmla="*/ 581025 w 581275" name="connsiteX1"/>
                  <a:gd fmla="*/ 927354 h 1117512" name="connsiteY1"/>
                  <a:gd fmla="*/ 467868 w 581275" name="connsiteX2"/>
                  <a:gd fmla="*/ 1115663 h 1117512" name="connsiteY2"/>
                  <a:gd fmla="*/ 0 w 581275" name="connsiteX3"/>
                  <a:gd fmla="*/ 803815 h 1117512" name="connsiteY3"/>
                  <a:gd fmla="*/ 136112 w 581275" name="connsiteX4"/>
                  <a:gd fmla="*/ 611600 h 1117512" name="connsiteY4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b="b" l="l" r="r" t="t"/>
                <a:pathLst>
                  <a:path h="1117512" w="581275">
                    <a:moveTo>
                      <a:pt x="325660" y="0"/>
                    </a:moveTo>
                    <a:cubicBezTo>
                      <a:pt x="325660" y="0"/>
                      <a:pt x="590550" y="715994"/>
                      <a:pt x="581025" y="927354"/>
                    </a:cubicBezTo>
                    <a:cubicBezTo>
                      <a:pt x="581025" y="927354"/>
                      <a:pt x="580073" y="1098994"/>
                      <a:pt x="467868" y="1115663"/>
                    </a:cubicBezTo>
                    <a:cubicBezTo>
                      <a:pt x="467868" y="1115663"/>
                      <a:pt x="269939" y="1160907"/>
                      <a:pt x="0" y="803815"/>
                    </a:cubicBezTo>
                    <a:lnTo>
                      <a:pt x="136112" y="611600"/>
                    </a:lnTo>
                  </a:path>
                </a:pathLst>
              </a:custGeom>
              <a:solidFill>
                <a:srgbClr val="4775C9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59" name="任意多边形: 形状 158"/>
              <p:cNvSpPr/>
              <p:nvPr/>
            </p:nvSpPr>
            <p:spPr>
              <a:xfrm>
                <a:off x="10131938" y="3222030"/>
                <a:ext cx="600248" cy="1136923"/>
              </a:xfrm>
              <a:custGeom>
                <a:gdLst>
                  <a:gd fmla="*/ 452641 w 600248" name="connsiteX0"/>
                  <a:gd fmla="*/ 1136924 h 1136923" name="connsiteY0"/>
                  <a:gd fmla="*/ 1919 w 600248" name="connsiteX1"/>
                  <a:gd fmla="*/ 819170 h 1136923" name="connsiteY1"/>
                  <a:gd fmla="*/ 1728 w 600248" name="connsiteX2"/>
                  <a:gd fmla="*/ 807930 h 1136923" name="connsiteY2"/>
                  <a:gd fmla="*/ 137840 w 600248" name="connsiteX3"/>
                  <a:gd fmla="*/ 615716 h 1136923" name="connsiteY3"/>
                  <a:gd fmla="*/ 151080 w 600248" name="connsiteX4"/>
                  <a:gd fmla="*/ 613430 h 1136923" name="connsiteY4"/>
                  <a:gd fmla="*/ 153366 w 600248" name="connsiteX5"/>
                  <a:gd fmla="*/ 626670 h 1136923" name="connsiteY5"/>
                  <a:gd fmla="*/ 21254 w 600248" name="connsiteX6"/>
                  <a:gd fmla="*/ 813169 h 1136923" name="connsiteY6"/>
                  <a:gd fmla="*/ 475216 w 600248" name="connsiteX7"/>
                  <a:gd fmla="*/ 1115874 h 1136923" name="connsiteY7"/>
                  <a:gd fmla="*/ 580943 w 600248" name="connsiteX8"/>
                  <a:gd fmla="*/ 936804 h 1136923" name="connsiteY8"/>
                  <a:gd fmla="*/ 326149 w 600248" name="connsiteX9"/>
                  <a:gd fmla="*/ 12879 h 1136923" name="connsiteY9"/>
                  <a:gd fmla="*/ 331769 w 600248" name="connsiteX10"/>
                  <a:gd fmla="*/ 591 h 1136923" name="connsiteY10"/>
                  <a:gd fmla="*/ 343961 w 600248" name="connsiteX11"/>
                  <a:gd fmla="*/ 6211 h 1136923" name="connsiteY11"/>
                  <a:gd fmla="*/ 599993 w 600248" name="connsiteX12"/>
                  <a:gd fmla="*/ 937280 h 1136923" name="connsiteY12"/>
                  <a:gd fmla="*/ 478645 w 600248" name="connsiteX13"/>
                  <a:gd fmla="*/ 1134543 h 1136923" name="connsiteY13"/>
                  <a:gd fmla="*/ 452641 w 600248" name="connsiteX14"/>
                  <a:gd fmla="*/ 1136924 h 1136923" name="connsiteY14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b="b" l="l" r="r" t="t"/>
                <a:pathLst>
                  <a:path h="1136923" w="600248">
                    <a:moveTo>
                      <a:pt x="452641" y="1136924"/>
                    </a:moveTo>
                    <a:cubicBezTo>
                      <a:pt x="389586" y="1136924"/>
                      <a:pt x="218803" y="1106253"/>
                      <a:pt x="1919" y="819170"/>
                    </a:cubicBezTo>
                    <a:cubicBezTo>
                      <a:pt x="-558" y="815836"/>
                      <a:pt x="-653" y="811264"/>
                      <a:pt x="1728" y="807930"/>
                    </a:cubicBezTo>
                    <a:lnTo>
                      <a:pt x="137840" y="615716"/>
                    </a:lnTo>
                    <a:cubicBezTo>
                      <a:pt x="140888" y="611430"/>
                      <a:pt x="146794" y="610382"/>
                      <a:pt x="151080" y="613430"/>
                    </a:cubicBezTo>
                    <a:cubicBezTo>
                      <a:pt x="155366" y="616478"/>
                      <a:pt x="156414" y="622383"/>
                      <a:pt x="153366" y="626670"/>
                    </a:cubicBezTo>
                    <a:lnTo>
                      <a:pt x="21254" y="813169"/>
                    </a:lnTo>
                    <a:cubicBezTo>
                      <a:pt x="281191" y="1153974"/>
                      <a:pt x="473215" y="1116255"/>
                      <a:pt x="475216" y="1115874"/>
                    </a:cubicBezTo>
                    <a:cubicBezTo>
                      <a:pt x="578848" y="1100443"/>
                      <a:pt x="580943" y="938423"/>
                      <a:pt x="580943" y="936804"/>
                    </a:cubicBezTo>
                    <a:cubicBezTo>
                      <a:pt x="590278" y="729444"/>
                      <a:pt x="328816" y="20022"/>
                      <a:pt x="326149" y="12879"/>
                    </a:cubicBezTo>
                    <a:cubicBezTo>
                      <a:pt x="324340" y="7926"/>
                      <a:pt x="326816" y="2496"/>
                      <a:pt x="331769" y="591"/>
                    </a:cubicBezTo>
                    <a:cubicBezTo>
                      <a:pt x="336722" y="-1218"/>
                      <a:pt x="342152" y="1258"/>
                      <a:pt x="343961" y="6211"/>
                    </a:cubicBezTo>
                    <a:cubicBezTo>
                      <a:pt x="354820" y="35548"/>
                      <a:pt x="609423" y="726396"/>
                      <a:pt x="599993" y="937280"/>
                    </a:cubicBezTo>
                    <a:cubicBezTo>
                      <a:pt x="599993" y="944233"/>
                      <a:pt x="597612" y="1116921"/>
                      <a:pt x="478645" y="1134543"/>
                    </a:cubicBezTo>
                    <a:cubicBezTo>
                      <a:pt x="477216" y="1135114"/>
                      <a:pt x="468167" y="1136924"/>
                      <a:pt x="452641" y="1136924"/>
                    </a:cubicBez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60" name="任意多边形: 形状 159"/>
              <p:cNvSpPr/>
              <p:nvPr/>
            </p:nvSpPr>
            <p:spPr>
              <a:xfrm>
                <a:off x="9739580" y="3620481"/>
                <a:ext cx="514196" cy="389096"/>
              </a:xfrm>
              <a:custGeom>
                <a:gdLst>
                  <a:gd fmla="*/ 345604 w 514196" name="connsiteX0"/>
                  <a:gd fmla="*/ 114300 h 389096" name="connsiteY0"/>
                  <a:gd fmla="*/ 244449 w 514196" name="connsiteX1"/>
                  <a:gd fmla="*/ 95345 h 389096" name="connsiteY1"/>
                  <a:gd fmla="*/ 101955 w 514196" name="connsiteX2"/>
                  <a:gd fmla="*/ 43434 h 389096" name="connsiteY2"/>
                  <a:gd fmla="*/ 23278 w 514196" name="connsiteX3"/>
                  <a:gd fmla="*/ 214789 h 389096" name="connsiteY3"/>
                  <a:gd fmla="*/ 225494 w 514196" name="connsiteX4"/>
                  <a:gd fmla="*/ 316897 h 389096" name="connsiteY4"/>
                  <a:gd fmla="*/ 368274 w 514196" name="connsiteX5"/>
                  <a:gd fmla="*/ 343567 h 389096" name="connsiteY5"/>
                  <a:gd fmla="*/ 418470 w 514196" name="connsiteX6"/>
                  <a:gd fmla="*/ 389096 h 389096" name="connsiteY6"/>
                  <a:gd fmla="*/ 514197 w 514196" name="connsiteX7"/>
                  <a:gd fmla="*/ 250889 h 389096" name="connsiteY7"/>
                  <a:gd fmla="*/ 436473 w 514196" name="connsiteX8"/>
                  <a:gd fmla="*/ 188214 h 389096" name="connsiteY8"/>
                  <a:gd fmla="*/ 396658 w 514196" name="connsiteX9"/>
                  <a:gd fmla="*/ 59341 h 389096" name="connsiteY9"/>
                  <a:gd fmla="*/ 345699 w 514196" name="connsiteX10"/>
                  <a:gd fmla="*/ 0 h 389096" name="connsiteY10"/>
                  <a:gd fmla="*/ 345699 w 514196" name="connsiteX11"/>
                  <a:gd fmla="*/ 75914 h 389096" name="connsiteY11"/>
                  <a:gd fmla="*/ 345699 w 514196" name="connsiteX12"/>
                  <a:gd fmla="*/ 114300 h 389096" name="connsiteY12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b="b" l="l" r="r" t="t"/>
                <a:pathLst>
                  <a:path h="389096" w="514196">
                    <a:moveTo>
                      <a:pt x="345604" y="114300"/>
                    </a:moveTo>
                    <a:lnTo>
                      <a:pt x="244449" y="95345"/>
                    </a:lnTo>
                    <a:lnTo>
                      <a:pt x="101955" y="43434"/>
                    </a:lnTo>
                    <a:cubicBezTo>
                      <a:pt x="101955" y="43434"/>
                      <a:pt x="-58637" y="60865"/>
                      <a:pt x="23278" y="214789"/>
                    </a:cubicBezTo>
                    <a:lnTo>
                      <a:pt x="225494" y="316897"/>
                    </a:lnTo>
                    <a:lnTo>
                      <a:pt x="368274" y="343567"/>
                    </a:lnTo>
                    <a:lnTo>
                      <a:pt x="418470" y="389096"/>
                    </a:lnTo>
                    <a:lnTo>
                      <a:pt x="514197" y="250889"/>
                    </a:lnTo>
                    <a:lnTo>
                      <a:pt x="436473" y="188214"/>
                    </a:lnTo>
                    <a:lnTo>
                      <a:pt x="396658" y="59341"/>
                    </a:lnTo>
                    <a:lnTo>
                      <a:pt x="345699" y="0"/>
                    </a:lnTo>
                    <a:cubicBezTo>
                      <a:pt x="345699" y="0"/>
                      <a:pt x="345795" y="40862"/>
                      <a:pt x="345699" y="75914"/>
                    </a:cubicBezTo>
                    <a:lnTo>
                      <a:pt x="345699" y="114300"/>
                    </a:lnTo>
                    <a:close/>
                  </a:path>
                </a:pathLst>
              </a:custGeom>
              <a:solidFill>
                <a:srgbClr val="FFFFFF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61" name="任意多边形: 形状 160"/>
              <p:cNvSpPr/>
              <p:nvPr/>
            </p:nvSpPr>
            <p:spPr>
              <a:xfrm>
                <a:off x="9730004" y="3610768"/>
                <a:ext cx="533209" cy="408333"/>
              </a:xfrm>
              <a:custGeom>
                <a:gdLst>
                  <a:gd fmla="*/ 427950 w 533209" name="connsiteX0"/>
                  <a:gd fmla="*/ 408334 h 408333" name="connsiteY0"/>
                  <a:gd fmla="*/ 421569 w 533209" name="connsiteX1"/>
                  <a:gd fmla="*/ 405858 h 408333" name="connsiteY1"/>
                  <a:gd fmla="*/ 373372 w 533209" name="connsiteX2"/>
                  <a:gd fmla="*/ 362138 h 408333" name="connsiteY2"/>
                  <a:gd fmla="*/ 233259 w 533209" name="connsiteX3"/>
                  <a:gd fmla="*/ 335944 h 408333" name="connsiteY3"/>
                  <a:gd fmla="*/ 230688 w 533209" name="connsiteX4"/>
                  <a:gd fmla="*/ 335087 h 408333" name="connsiteY4"/>
                  <a:gd fmla="*/ 28472 w 533209" name="connsiteX5"/>
                  <a:gd fmla="*/ 232979 h 408333" name="connsiteY5"/>
                  <a:gd fmla="*/ 24376 w 533209" name="connsiteX6"/>
                  <a:gd fmla="*/ 228978 h 408333" name="connsiteY6"/>
                  <a:gd fmla="*/ 10279 w 533209" name="connsiteX7"/>
                  <a:gd fmla="*/ 103343 h 408333" name="connsiteY7"/>
                  <a:gd fmla="*/ 110482 w 533209" name="connsiteX8"/>
                  <a:gd fmla="*/ 43622 h 408333" name="connsiteY8"/>
                  <a:gd fmla="*/ 114768 w 533209" name="connsiteX9"/>
                  <a:gd fmla="*/ 44098 h 408333" name="connsiteY9"/>
                  <a:gd fmla="*/ 256500 w 533209" name="connsiteX10"/>
                  <a:gd fmla="*/ 95723 h 408333" name="connsiteY10"/>
                  <a:gd fmla="*/ 345654 w 533209" name="connsiteX11"/>
                  <a:gd fmla="*/ 112392 h 408333" name="connsiteY11"/>
                  <a:gd fmla="*/ 345654 w 533209" name="connsiteX12"/>
                  <a:gd fmla="*/ 85437 h 408333" name="connsiteY12"/>
                  <a:gd fmla="*/ 345654 w 533209" name="connsiteX13"/>
                  <a:gd fmla="*/ 9522 h 408333" name="connsiteY13"/>
                  <a:gd fmla="*/ 351846 w 533209" name="connsiteX14"/>
                  <a:gd fmla="*/ 569 h 408333" name="connsiteY14"/>
                  <a:gd fmla="*/ 362418 w 533209" name="connsiteX15"/>
                  <a:gd fmla="*/ 3331 h 408333" name="connsiteY15"/>
                  <a:gd fmla="*/ 413377 w 533209" name="connsiteX16"/>
                  <a:gd fmla="*/ 62672 h 408333" name="connsiteY16"/>
                  <a:gd fmla="*/ 415282 w 533209" name="connsiteX17"/>
                  <a:gd fmla="*/ 66101 h 408333" name="connsiteY17"/>
                  <a:gd fmla="*/ 454239 w 533209" name="connsiteX18"/>
                  <a:gd fmla="*/ 192212 h 408333" name="connsiteY18"/>
                  <a:gd fmla="*/ 529677 w 533209" name="connsiteX19"/>
                  <a:gd fmla="*/ 253076 h 408333" name="connsiteY19"/>
                  <a:gd fmla="*/ 531487 w 533209" name="connsiteX20"/>
                  <a:gd fmla="*/ 265935 h 408333" name="connsiteY20"/>
                  <a:gd fmla="*/ 435761 w 533209" name="connsiteX21"/>
                  <a:gd fmla="*/ 404143 h 408333" name="connsiteY21"/>
                  <a:gd fmla="*/ 428998 w 533209" name="connsiteX22"/>
                  <a:gd fmla="*/ 408143 h 408333" name="connsiteY22"/>
                  <a:gd fmla="*/ 427950 w 533209" name="connsiteX23"/>
                  <a:gd fmla="*/ 408334 h 408333" name="connsiteY23"/>
                  <a:gd fmla="*/ 238022 w 533209" name="connsiteX24"/>
                  <a:gd fmla="*/ 317561 h 408333" name="connsiteY24"/>
                  <a:gd fmla="*/ 379468 w 533209" name="connsiteX25"/>
                  <a:gd fmla="*/ 344040 h 408333" name="connsiteY25"/>
                  <a:gd fmla="*/ 384135 w 533209" name="connsiteX26"/>
                  <a:gd fmla="*/ 346326 h 408333" name="connsiteY26"/>
                  <a:gd fmla="*/ 426331 w 533209" name="connsiteX27"/>
                  <a:gd fmla="*/ 384521 h 408333" name="connsiteY27"/>
                  <a:gd fmla="*/ 510913 w 533209" name="connsiteX28"/>
                  <a:gd fmla="*/ 262506 h 408333" name="connsiteY28"/>
                  <a:gd fmla="*/ 440142 w 533209" name="connsiteX29"/>
                  <a:gd fmla="*/ 205356 h 408333" name="connsiteY29"/>
                  <a:gd fmla="*/ 436999 w 533209" name="connsiteX30"/>
                  <a:gd fmla="*/ 200784 h 408333" name="connsiteY30"/>
                  <a:gd fmla="*/ 397756 w 533209" name="connsiteX31"/>
                  <a:gd fmla="*/ 73816 h 408333" name="connsiteY31"/>
                  <a:gd fmla="*/ 364800 w 533209" name="connsiteX32"/>
                  <a:gd fmla="*/ 35430 h 408333" name="connsiteY32"/>
                  <a:gd fmla="*/ 364800 w 533209" name="connsiteX33"/>
                  <a:gd fmla="*/ 85627 h 408333" name="connsiteY33"/>
                  <a:gd fmla="*/ 364800 w 533209" name="connsiteX34"/>
                  <a:gd fmla="*/ 124013 h 408333" name="connsiteY34"/>
                  <a:gd fmla="*/ 361371 w 533209" name="connsiteX35"/>
                  <a:gd fmla="*/ 131347 h 408333" name="connsiteY35"/>
                  <a:gd fmla="*/ 353560 w 533209" name="connsiteX36"/>
                  <a:gd fmla="*/ 133347 h 408333" name="connsiteY36"/>
                  <a:gd fmla="*/ 252405 w 533209" name="connsiteX37"/>
                  <a:gd fmla="*/ 114392 h 408333" name="connsiteY37"/>
                  <a:gd fmla="*/ 250881 w 533209" name="connsiteX38"/>
                  <a:gd fmla="*/ 114012 h 408333" name="connsiteY38"/>
                  <a:gd fmla="*/ 110577 w 533209" name="connsiteX39"/>
                  <a:gd fmla="*/ 62862 h 408333" name="connsiteY39"/>
                  <a:gd fmla="*/ 27234 w 533209" name="connsiteX40"/>
                  <a:gd fmla="*/ 112297 h 408333" name="connsiteY40"/>
                  <a:gd fmla="*/ 39902 w 533209" name="connsiteX41"/>
                  <a:gd fmla="*/ 217358 h 408333" name="connsiteY41"/>
                  <a:gd fmla="*/ 238022 w 533209" name="connsiteX42"/>
                  <a:gd fmla="*/ 317561 h 408333" name="connsiteY42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</a:cxnLst>
                <a:rect b="b" l="l" r="r" t="t"/>
                <a:pathLst>
                  <a:path h="408333" w="533209">
                    <a:moveTo>
                      <a:pt x="427950" y="408334"/>
                    </a:moveTo>
                    <a:cubicBezTo>
                      <a:pt x="425569" y="408334"/>
                      <a:pt x="423283" y="407477"/>
                      <a:pt x="421569" y="405858"/>
                    </a:cubicBezTo>
                    <a:lnTo>
                      <a:pt x="373372" y="362138"/>
                    </a:lnTo>
                    <a:lnTo>
                      <a:pt x="233259" y="335944"/>
                    </a:lnTo>
                    <a:cubicBezTo>
                      <a:pt x="232402" y="335754"/>
                      <a:pt x="231545" y="335468"/>
                      <a:pt x="230688" y="335087"/>
                    </a:cubicBezTo>
                    <a:lnTo>
                      <a:pt x="28472" y="232979"/>
                    </a:lnTo>
                    <a:cubicBezTo>
                      <a:pt x="26758" y="232121"/>
                      <a:pt x="25233" y="230693"/>
                      <a:pt x="24376" y="228978"/>
                    </a:cubicBezTo>
                    <a:cubicBezTo>
                      <a:pt x="-2389" y="178591"/>
                      <a:pt x="-7151" y="136300"/>
                      <a:pt x="10279" y="103343"/>
                    </a:cubicBezTo>
                    <a:cubicBezTo>
                      <a:pt x="37425" y="52099"/>
                      <a:pt x="107434" y="44003"/>
                      <a:pt x="110482" y="43622"/>
                    </a:cubicBezTo>
                    <a:cubicBezTo>
                      <a:pt x="111911" y="43431"/>
                      <a:pt x="113435" y="43622"/>
                      <a:pt x="114768" y="44098"/>
                    </a:cubicBezTo>
                    <a:lnTo>
                      <a:pt x="256500" y="95723"/>
                    </a:lnTo>
                    <a:lnTo>
                      <a:pt x="345654" y="112392"/>
                    </a:lnTo>
                    <a:lnTo>
                      <a:pt x="345654" y="85437"/>
                    </a:lnTo>
                    <a:cubicBezTo>
                      <a:pt x="345750" y="50384"/>
                      <a:pt x="345654" y="9522"/>
                      <a:pt x="345654" y="9522"/>
                    </a:cubicBezTo>
                    <a:cubicBezTo>
                      <a:pt x="345654" y="5522"/>
                      <a:pt x="348131" y="1997"/>
                      <a:pt x="351846" y="569"/>
                    </a:cubicBezTo>
                    <a:cubicBezTo>
                      <a:pt x="355560" y="-765"/>
                      <a:pt x="359751" y="283"/>
                      <a:pt x="362418" y="3331"/>
                    </a:cubicBezTo>
                    <a:lnTo>
                      <a:pt x="413377" y="62672"/>
                    </a:lnTo>
                    <a:cubicBezTo>
                      <a:pt x="414234" y="63624"/>
                      <a:pt x="414901" y="64767"/>
                      <a:pt x="415282" y="66101"/>
                    </a:cubicBezTo>
                    <a:lnTo>
                      <a:pt x="454239" y="192212"/>
                    </a:lnTo>
                    <a:lnTo>
                      <a:pt x="529677" y="253076"/>
                    </a:lnTo>
                    <a:cubicBezTo>
                      <a:pt x="533583" y="256220"/>
                      <a:pt x="534345" y="261839"/>
                      <a:pt x="531487" y="265935"/>
                    </a:cubicBezTo>
                    <a:lnTo>
                      <a:pt x="435761" y="404143"/>
                    </a:lnTo>
                    <a:cubicBezTo>
                      <a:pt x="434237" y="406429"/>
                      <a:pt x="431760" y="407858"/>
                      <a:pt x="428998" y="408143"/>
                    </a:cubicBezTo>
                    <a:cubicBezTo>
                      <a:pt x="428712" y="408334"/>
                      <a:pt x="428331" y="408334"/>
                      <a:pt x="427950" y="408334"/>
                    </a:cubicBezTo>
                    <a:close/>
                    <a:moveTo>
                      <a:pt x="238022" y="317561"/>
                    </a:moveTo>
                    <a:lnTo>
                      <a:pt x="379468" y="344040"/>
                    </a:lnTo>
                    <a:cubicBezTo>
                      <a:pt x="381183" y="344326"/>
                      <a:pt x="382802" y="345183"/>
                      <a:pt x="384135" y="346326"/>
                    </a:cubicBezTo>
                    <a:lnTo>
                      <a:pt x="426331" y="384521"/>
                    </a:lnTo>
                    <a:lnTo>
                      <a:pt x="510913" y="262506"/>
                    </a:lnTo>
                    <a:lnTo>
                      <a:pt x="440142" y="205356"/>
                    </a:lnTo>
                    <a:cubicBezTo>
                      <a:pt x="438714" y="204118"/>
                      <a:pt x="437571" y="202594"/>
                      <a:pt x="436999" y="200784"/>
                    </a:cubicBezTo>
                    <a:lnTo>
                      <a:pt x="397756" y="73816"/>
                    </a:lnTo>
                    <a:lnTo>
                      <a:pt x="364800" y="35430"/>
                    </a:lnTo>
                    <a:cubicBezTo>
                      <a:pt x="364800" y="49908"/>
                      <a:pt x="364800" y="68482"/>
                      <a:pt x="364800" y="85627"/>
                    </a:cubicBezTo>
                    <a:lnTo>
                      <a:pt x="364800" y="124013"/>
                    </a:lnTo>
                    <a:cubicBezTo>
                      <a:pt x="364800" y="126870"/>
                      <a:pt x="363561" y="129537"/>
                      <a:pt x="361371" y="131347"/>
                    </a:cubicBezTo>
                    <a:cubicBezTo>
                      <a:pt x="359180" y="133157"/>
                      <a:pt x="356322" y="133919"/>
                      <a:pt x="353560" y="133347"/>
                    </a:cubicBezTo>
                    <a:lnTo>
                      <a:pt x="252405" y="114392"/>
                    </a:lnTo>
                    <a:cubicBezTo>
                      <a:pt x="251928" y="114297"/>
                      <a:pt x="251357" y="114202"/>
                      <a:pt x="250881" y="114012"/>
                    </a:cubicBezTo>
                    <a:lnTo>
                      <a:pt x="110577" y="62862"/>
                    </a:lnTo>
                    <a:cubicBezTo>
                      <a:pt x="99528" y="64577"/>
                      <a:pt x="47236" y="74483"/>
                      <a:pt x="27234" y="112297"/>
                    </a:cubicBezTo>
                    <a:cubicBezTo>
                      <a:pt x="13232" y="138776"/>
                      <a:pt x="17518" y="174114"/>
                      <a:pt x="39902" y="217358"/>
                    </a:cubicBezTo>
                    <a:lnTo>
                      <a:pt x="238022" y="317561"/>
                    </a:ln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62" name="任意多边形: 形状 161"/>
              <p:cNvSpPr/>
              <p:nvPr/>
            </p:nvSpPr>
            <p:spPr>
              <a:xfrm>
                <a:off x="9783420" y="3675084"/>
                <a:ext cx="184998" cy="96177"/>
              </a:xfrm>
              <a:custGeom>
                <a:gdLst>
                  <a:gd fmla="*/ 175462 w 184998" name="connsiteX0"/>
                  <a:gd fmla="*/ 96178 h 96177" name="connsiteY0"/>
                  <a:gd fmla="*/ 171462 w 184998" name="connsiteX1"/>
                  <a:gd fmla="*/ 95320 h 96177" name="connsiteY1"/>
                  <a:gd fmla="*/ 5536 w 184998" name="connsiteX2"/>
                  <a:gd fmla="*/ 18168 h 96177" name="connsiteY2"/>
                  <a:gd fmla="*/ 869 w 184998" name="connsiteX3"/>
                  <a:gd fmla="*/ 5500 h 96177" name="connsiteY3"/>
                  <a:gd fmla="*/ 13537 w 184998" name="connsiteX4"/>
                  <a:gd fmla="*/ 928 h 96177" name="connsiteY4"/>
                  <a:gd fmla="*/ 179463 w 184998" name="connsiteX5"/>
                  <a:gd fmla="*/ 78080 h 96177" name="connsiteY5"/>
                  <a:gd fmla="*/ 184130 w 184998" name="connsiteX6"/>
                  <a:gd fmla="*/ 90748 h 96177" name="connsiteY6"/>
                  <a:gd fmla="*/ 175462 w 184998" name="connsiteX7"/>
                  <a:gd fmla="*/ 96178 h 96177" name="connsiteY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b="b" l="l" r="r" t="t"/>
                <a:pathLst>
                  <a:path h="96177" w="184998">
                    <a:moveTo>
                      <a:pt x="175462" y="96178"/>
                    </a:moveTo>
                    <a:cubicBezTo>
                      <a:pt x="174129" y="96178"/>
                      <a:pt x="172795" y="95892"/>
                      <a:pt x="171462" y="95320"/>
                    </a:cubicBezTo>
                    <a:lnTo>
                      <a:pt x="5536" y="18168"/>
                    </a:lnTo>
                    <a:cubicBezTo>
                      <a:pt x="774" y="15977"/>
                      <a:pt x="-1322" y="10262"/>
                      <a:pt x="869" y="5500"/>
                    </a:cubicBezTo>
                    <a:cubicBezTo>
                      <a:pt x="3060" y="737"/>
                      <a:pt x="8775" y="-1358"/>
                      <a:pt x="13537" y="928"/>
                    </a:cubicBezTo>
                    <a:lnTo>
                      <a:pt x="179463" y="78080"/>
                    </a:lnTo>
                    <a:cubicBezTo>
                      <a:pt x="184225" y="80271"/>
                      <a:pt x="186321" y="85986"/>
                      <a:pt x="184130" y="90748"/>
                    </a:cubicBezTo>
                    <a:cubicBezTo>
                      <a:pt x="182416" y="94082"/>
                      <a:pt x="178987" y="96178"/>
                      <a:pt x="175462" y="96178"/>
                    </a:cubicBez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63" name="任意多边形: 形状 162"/>
              <p:cNvSpPr/>
              <p:nvPr/>
            </p:nvSpPr>
            <p:spPr>
              <a:xfrm>
                <a:off x="9752290" y="3719546"/>
                <a:ext cx="185060" cy="93816"/>
              </a:xfrm>
              <a:custGeom>
                <a:gdLst>
                  <a:gd fmla="*/ 175541 w 185060" name="connsiteX0"/>
                  <a:gd fmla="*/ 93816 h 93816" name="connsiteY0"/>
                  <a:gd fmla="*/ 171635 w 185060" name="connsiteX1"/>
                  <a:gd fmla="*/ 92959 h 93816" name="connsiteY1"/>
                  <a:gd fmla="*/ 5615 w 185060" name="connsiteX2"/>
                  <a:gd fmla="*/ 18188 h 93816" name="connsiteY2"/>
                  <a:gd fmla="*/ 852 w 185060" name="connsiteX3"/>
                  <a:gd fmla="*/ 5615 h 93816" name="connsiteY3"/>
                  <a:gd fmla="*/ 13425 w 185060" name="connsiteX4"/>
                  <a:gd fmla="*/ 852 h 93816" name="connsiteY4"/>
                  <a:gd fmla="*/ 179446 w 185060" name="connsiteX5"/>
                  <a:gd fmla="*/ 75624 h 93816" name="connsiteY5"/>
                  <a:gd fmla="*/ 184209 w 185060" name="connsiteX6"/>
                  <a:gd fmla="*/ 88196 h 93816" name="connsiteY6"/>
                  <a:gd fmla="*/ 175541 w 185060" name="connsiteX7"/>
                  <a:gd fmla="*/ 93816 h 93816" name="connsiteY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b="b" l="l" r="r" t="t"/>
                <a:pathLst>
                  <a:path h="93816" w="185060">
                    <a:moveTo>
                      <a:pt x="175541" y="93816"/>
                    </a:moveTo>
                    <a:cubicBezTo>
                      <a:pt x="174207" y="93816"/>
                      <a:pt x="172874" y="93530"/>
                      <a:pt x="171635" y="92959"/>
                    </a:cubicBezTo>
                    <a:lnTo>
                      <a:pt x="5615" y="18188"/>
                    </a:lnTo>
                    <a:cubicBezTo>
                      <a:pt x="852" y="15997"/>
                      <a:pt x="-1339" y="10377"/>
                      <a:pt x="852" y="5615"/>
                    </a:cubicBezTo>
                    <a:cubicBezTo>
                      <a:pt x="3043" y="852"/>
                      <a:pt x="8568" y="-1338"/>
                      <a:pt x="13425" y="852"/>
                    </a:cubicBezTo>
                    <a:lnTo>
                      <a:pt x="179446" y="75624"/>
                    </a:lnTo>
                    <a:cubicBezTo>
                      <a:pt x="184209" y="77814"/>
                      <a:pt x="186399" y="83434"/>
                      <a:pt x="184209" y="88196"/>
                    </a:cubicBezTo>
                    <a:cubicBezTo>
                      <a:pt x="182685" y="91721"/>
                      <a:pt x="179160" y="93816"/>
                      <a:pt x="175541" y="93816"/>
                    </a:cubicBez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64" name="任意多边形: 形状 163"/>
              <p:cNvSpPr/>
              <p:nvPr/>
            </p:nvSpPr>
            <p:spPr>
              <a:xfrm>
                <a:off x="9740576" y="3768792"/>
                <a:ext cx="181056" cy="96957"/>
              </a:xfrm>
              <a:custGeom>
                <a:gdLst>
                  <a:gd fmla="*/ 171538 w 181056" name="connsiteX0"/>
                  <a:gd fmla="*/ 96957 h 96957" name="connsiteY0"/>
                  <a:gd fmla="*/ 167442 w 181056" name="connsiteX1"/>
                  <a:gd fmla="*/ 96005 h 96957" name="connsiteY1"/>
                  <a:gd fmla="*/ 5422 w 181056" name="connsiteX2"/>
                  <a:gd fmla="*/ 18091 h 96957" name="connsiteY2"/>
                  <a:gd fmla="*/ 946 w 181056" name="connsiteX3"/>
                  <a:gd fmla="*/ 5422 h 96957" name="connsiteY3"/>
                  <a:gd fmla="*/ 13614 w 181056" name="connsiteX4"/>
                  <a:gd fmla="*/ 946 h 96957" name="connsiteY4"/>
                  <a:gd fmla="*/ 175634 w 181056" name="connsiteX5"/>
                  <a:gd fmla="*/ 78860 h 96957" name="connsiteY5"/>
                  <a:gd fmla="*/ 180111 w 181056" name="connsiteX6"/>
                  <a:gd fmla="*/ 91528 h 96957" name="connsiteY6"/>
                  <a:gd fmla="*/ 171538 w 181056" name="connsiteX7"/>
                  <a:gd fmla="*/ 96957 h 96957" name="connsiteY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b="b" l="l" r="r" t="t"/>
                <a:pathLst>
                  <a:path h="96957" w="181056">
                    <a:moveTo>
                      <a:pt x="171538" y="96957"/>
                    </a:moveTo>
                    <a:cubicBezTo>
                      <a:pt x="170109" y="96957"/>
                      <a:pt x="168776" y="96672"/>
                      <a:pt x="167442" y="96005"/>
                    </a:cubicBezTo>
                    <a:lnTo>
                      <a:pt x="5422" y="18091"/>
                    </a:lnTo>
                    <a:cubicBezTo>
                      <a:pt x="660" y="15805"/>
                      <a:pt x="-1341" y="10090"/>
                      <a:pt x="946" y="5422"/>
                    </a:cubicBezTo>
                    <a:cubicBezTo>
                      <a:pt x="3232" y="660"/>
                      <a:pt x="8947" y="-1340"/>
                      <a:pt x="13614" y="946"/>
                    </a:cubicBezTo>
                    <a:lnTo>
                      <a:pt x="175634" y="78860"/>
                    </a:lnTo>
                    <a:cubicBezTo>
                      <a:pt x="180397" y="81146"/>
                      <a:pt x="182397" y="86861"/>
                      <a:pt x="180111" y="91528"/>
                    </a:cubicBezTo>
                    <a:cubicBezTo>
                      <a:pt x="178492" y="94957"/>
                      <a:pt x="175063" y="96957"/>
                      <a:pt x="171538" y="96957"/>
                    </a:cubicBez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65" name="任意多边形: 形状 164"/>
              <p:cNvSpPr/>
              <p:nvPr/>
            </p:nvSpPr>
            <p:spPr>
              <a:xfrm>
                <a:off x="8718727" y="3620386"/>
                <a:ext cx="484859" cy="372999"/>
              </a:xfrm>
              <a:custGeom>
                <a:gdLst>
                  <a:gd fmla="*/ 139255 w 484859" name="connsiteX0"/>
                  <a:gd fmla="*/ 114395 h 372999" name="connsiteY0"/>
                  <a:gd fmla="*/ 240411 w 484859" name="connsiteX1"/>
                  <a:gd fmla="*/ 95441 h 372999" name="connsiteY1"/>
                  <a:gd fmla="*/ 382905 w 484859" name="connsiteX2"/>
                  <a:gd fmla="*/ 43529 h 372999" name="connsiteY2"/>
                  <a:gd fmla="*/ 461581 w 484859" name="connsiteX3"/>
                  <a:gd fmla="*/ 214884 h 372999" name="connsiteY3"/>
                  <a:gd fmla="*/ 259366 w 484859" name="connsiteX4"/>
                  <a:gd fmla="*/ 316992 h 372999" name="connsiteY4"/>
                  <a:gd fmla="*/ 116586 w 484859" name="connsiteX5"/>
                  <a:gd fmla="*/ 343662 h 372999" name="connsiteY5"/>
                  <a:gd fmla="*/ 107156 w 484859" name="connsiteX6"/>
                  <a:gd fmla="*/ 372999 h 372999" name="connsiteY6"/>
                  <a:gd fmla="*/ 0 w 484859" name="connsiteX7"/>
                  <a:gd fmla="*/ 250888 h 372999" name="connsiteY7"/>
                  <a:gd fmla="*/ 48196 w 484859" name="connsiteX8"/>
                  <a:gd fmla="*/ 188214 h 372999" name="connsiteY8"/>
                  <a:gd fmla="*/ 88011 w 484859" name="connsiteX9"/>
                  <a:gd fmla="*/ 59341 h 372999" name="connsiteY9"/>
                  <a:gd fmla="*/ 138970 w 484859" name="connsiteX10"/>
                  <a:gd fmla="*/ 0 h 372999" name="connsiteY10"/>
                  <a:gd fmla="*/ 138970 w 484859" name="connsiteX11"/>
                  <a:gd fmla="*/ 75914 h 372999" name="connsiteY11"/>
                  <a:gd fmla="*/ 138970 w 484859" name="connsiteX12"/>
                  <a:gd fmla="*/ 114395 h 372999" name="connsiteY12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b="b" l="l" r="r" t="t"/>
                <a:pathLst>
                  <a:path h="372999" w="484859">
                    <a:moveTo>
                      <a:pt x="139255" y="114395"/>
                    </a:moveTo>
                    <a:lnTo>
                      <a:pt x="240411" y="95441"/>
                    </a:lnTo>
                    <a:lnTo>
                      <a:pt x="382905" y="43529"/>
                    </a:lnTo>
                    <a:cubicBezTo>
                      <a:pt x="382905" y="43529"/>
                      <a:pt x="543497" y="60960"/>
                      <a:pt x="461581" y="214884"/>
                    </a:cubicBezTo>
                    <a:lnTo>
                      <a:pt x="259366" y="316992"/>
                    </a:lnTo>
                    <a:lnTo>
                      <a:pt x="116586" y="343662"/>
                    </a:lnTo>
                    <a:lnTo>
                      <a:pt x="107156" y="372999"/>
                    </a:lnTo>
                    <a:lnTo>
                      <a:pt x="0" y="250888"/>
                    </a:lnTo>
                    <a:lnTo>
                      <a:pt x="48196" y="188214"/>
                    </a:lnTo>
                    <a:lnTo>
                      <a:pt x="88011" y="59341"/>
                    </a:lnTo>
                    <a:lnTo>
                      <a:pt x="138970" y="0"/>
                    </a:lnTo>
                    <a:cubicBezTo>
                      <a:pt x="138970" y="0"/>
                      <a:pt x="138875" y="40862"/>
                      <a:pt x="138970" y="75914"/>
                    </a:cubicBezTo>
                    <a:lnTo>
                      <a:pt x="138970" y="114395"/>
                    </a:lnTo>
                    <a:close/>
                  </a:path>
                </a:pathLst>
              </a:custGeom>
              <a:solidFill>
                <a:srgbClr val="FFFFFF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66" name="任意多边形: 形状 165"/>
              <p:cNvSpPr/>
              <p:nvPr/>
            </p:nvSpPr>
            <p:spPr>
              <a:xfrm>
                <a:off x="8709435" y="3610863"/>
                <a:ext cx="503754" cy="392141"/>
              </a:xfrm>
              <a:custGeom>
                <a:gdLst>
                  <a:gd fmla="*/ 116639 w 503754" name="connsiteX0"/>
                  <a:gd fmla="*/ 392141 h 392141" name="connsiteY0"/>
                  <a:gd fmla="*/ 109495 w 503754" name="connsiteX1"/>
                  <a:gd fmla="*/ 388903 h 392141" name="connsiteY1"/>
                  <a:gd fmla="*/ 2339 w 503754" name="connsiteX2"/>
                  <a:gd fmla="*/ 266792 h 392141" name="connsiteY2"/>
                  <a:gd fmla="*/ 1958 w 503754" name="connsiteX3"/>
                  <a:gd fmla="*/ 254696 h 392141" name="connsiteY3"/>
                  <a:gd fmla="*/ 49107 w 503754" name="connsiteX4"/>
                  <a:gd fmla="*/ 193355 h 392141" name="connsiteY4"/>
                  <a:gd fmla="*/ 88445 w 503754" name="connsiteX5"/>
                  <a:gd fmla="*/ 66101 h 392141" name="connsiteY5"/>
                  <a:gd fmla="*/ 90350 w 503754" name="connsiteX6"/>
                  <a:gd fmla="*/ 62672 h 392141" name="connsiteY6"/>
                  <a:gd fmla="*/ 141309 w 503754" name="connsiteX7"/>
                  <a:gd fmla="*/ 3331 h 392141" name="connsiteY7"/>
                  <a:gd fmla="*/ 151882 w 503754" name="connsiteX8"/>
                  <a:gd fmla="*/ 569 h 392141" name="connsiteY8"/>
                  <a:gd fmla="*/ 158073 w 503754" name="connsiteX9"/>
                  <a:gd fmla="*/ 9522 h 392141" name="connsiteY9"/>
                  <a:gd fmla="*/ 158073 w 503754" name="connsiteX10"/>
                  <a:gd fmla="*/ 85437 h 392141" name="connsiteY10"/>
                  <a:gd fmla="*/ 158073 w 503754" name="connsiteX11"/>
                  <a:gd fmla="*/ 112392 h 392141" name="connsiteY11"/>
                  <a:gd fmla="*/ 247227 w 503754" name="connsiteX12"/>
                  <a:gd fmla="*/ 95724 h 392141" name="connsiteY12"/>
                  <a:gd fmla="*/ 388959 w 503754" name="connsiteX13"/>
                  <a:gd fmla="*/ 44098 h 392141" name="connsiteY13"/>
                  <a:gd fmla="*/ 393245 w 503754" name="connsiteX14"/>
                  <a:gd fmla="*/ 43622 h 392141" name="connsiteY14"/>
                  <a:gd fmla="*/ 493448 w 503754" name="connsiteX15"/>
                  <a:gd fmla="*/ 103344 h 392141" name="connsiteY15"/>
                  <a:gd fmla="*/ 479351 w 503754" name="connsiteX16"/>
                  <a:gd fmla="*/ 228978 h 392141" name="connsiteY16"/>
                  <a:gd fmla="*/ 475255 w 503754" name="connsiteX17"/>
                  <a:gd fmla="*/ 232979 h 392141" name="connsiteY17"/>
                  <a:gd fmla="*/ 273040 w 503754" name="connsiteX18"/>
                  <a:gd fmla="*/ 335087 h 392141" name="connsiteY18"/>
                  <a:gd fmla="*/ 270468 w 503754" name="connsiteX19"/>
                  <a:gd fmla="*/ 335944 h 392141" name="connsiteY19"/>
                  <a:gd fmla="*/ 133308 w 503754" name="connsiteX20"/>
                  <a:gd fmla="*/ 361566 h 392141" name="connsiteY20"/>
                  <a:gd fmla="*/ 125688 w 503754" name="connsiteX21"/>
                  <a:gd fmla="*/ 385569 h 392141" name="connsiteY21"/>
                  <a:gd fmla="*/ 118544 w 503754" name="connsiteX22"/>
                  <a:gd fmla="*/ 391951 h 392141" name="connsiteY22"/>
                  <a:gd fmla="*/ 116639 w 503754" name="connsiteX23"/>
                  <a:gd fmla="*/ 392141 h 392141" name="connsiteY23"/>
                  <a:gd fmla="*/ 21865 w 503754" name="connsiteX24"/>
                  <a:gd fmla="*/ 260125 h 392141" name="connsiteY24"/>
                  <a:gd fmla="*/ 112734 w 503754" name="connsiteX25"/>
                  <a:gd fmla="*/ 363662 h 392141" name="connsiteY25"/>
                  <a:gd fmla="*/ 117020 w 503754" name="connsiteX26"/>
                  <a:gd fmla="*/ 350327 h 392141" name="connsiteY26"/>
                  <a:gd fmla="*/ 124354 w 503754" name="connsiteX27"/>
                  <a:gd fmla="*/ 343850 h 392141" name="connsiteY27"/>
                  <a:gd fmla="*/ 265800 w 503754" name="connsiteX28"/>
                  <a:gd fmla="*/ 317370 h 392141" name="connsiteY28"/>
                  <a:gd fmla="*/ 464111 w 503754" name="connsiteX29"/>
                  <a:gd fmla="*/ 217262 h 392141" name="connsiteY29"/>
                  <a:gd fmla="*/ 476779 w 503754" name="connsiteX30"/>
                  <a:gd fmla="*/ 112107 h 392141" name="connsiteY30"/>
                  <a:gd fmla="*/ 393436 w 503754" name="connsiteX31"/>
                  <a:gd fmla="*/ 62672 h 392141" name="connsiteY31"/>
                  <a:gd fmla="*/ 253132 w 503754" name="connsiteX32"/>
                  <a:gd fmla="*/ 113821 h 392141" name="connsiteY32"/>
                  <a:gd fmla="*/ 251608 w 503754" name="connsiteX33"/>
                  <a:gd fmla="*/ 114202 h 392141" name="connsiteY33"/>
                  <a:gd fmla="*/ 150453 w 503754" name="connsiteX34"/>
                  <a:gd fmla="*/ 133157 h 392141" name="connsiteY34"/>
                  <a:gd fmla="*/ 142642 w 503754" name="connsiteX35"/>
                  <a:gd fmla="*/ 131157 h 392141" name="connsiteY35"/>
                  <a:gd fmla="*/ 139213 w 503754" name="connsiteX36"/>
                  <a:gd fmla="*/ 123822 h 392141" name="connsiteY36"/>
                  <a:gd fmla="*/ 139213 w 503754" name="connsiteX37"/>
                  <a:gd fmla="*/ 85437 h 392141" name="connsiteY37"/>
                  <a:gd fmla="*/ 139213 w 503754" name="connsiteX38"/>
                  <a:gd fmla="*/ 35240 h 392141" name="connsiteY38"/>
                  <a:gd fmla="*/ 106257 w 503754" name="connsiteX39"/>
                  <a:gd fmla="*/ 73625 h 392141" name="connsiteY39"/>
                  <a:gd fmla="*/ 67014 w 503754" name="connsiteX40"/>
                  <a:gd fmla="*/ 200594 h 392141" name="connsiteY40"/>
                  <a:gd fmla="*/ 65490 w 503754" name="connsiteX41"/>
                  <a:gd fmla="*/ 203546 h 392141" name="connsiteY41"/>
                  <a:gd fmla="*/ 21865 w 503754" name="connsiteX42"/>
                  <a:gd fmla="*/ 260125 h 392141" name="connsiteY42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</a:cxnLst>
                <a:rect b="b" l="l" r="r" t="t"/>
                <a:pathLst>
                  <a:path h="392141" w="503754">
                    <a:moveTo>
                      <a:pt x="116639" y="392141"/>
                    </a:moveTo>
                    <a:cubicBezTo>
                      <a:pt x="113972" y="392141"/>
                      <a:pt x="111305" y="390999"/>
                      <a:pt x="109495" y="388903"/>
                    </a:cubicBezTo>
                    <a:lnTo>
                      <a:pt x="2339" y="266792"/>
                    </a:lnTo>
                    <a:cubicBezTo>
                      <a:pt x="-614" y="263363"/>
                      <a:pt x="-804" y="258315"/>
                      <a:pt x="1958" y="254696"/>
                    </a:cubicBezTo>
                    <a:lnTo>
                      <a:pt x="49107" y="193355"/>
                    </a:lnTo>
                    <a:lnTo>
                      <a:pt x="88445" y="66101"/>
                    </a:lnTo>
                    <a:cubicBezTo>
                      <a:pt x="88826" y="64862"/>
                      <a:pt x="89493" y="63720"/>
                      <a:pt x="90350" y="62672"/>
                    </a:cubicBezTo>
                    <a:lnTo>
                      <a:pt x="141309" y="3331"/>
                    </a:lnTo>
                    <a:cubicBezTo>
                      <a:pt x="143881" y="283"/>
                      <a:pt x="148167" y="-765"/>
                      <a:pt x="151882" y="569"/>
                    </a:cubicBezTo>
                    <a:cubicBezTo>
                      <a:pt x="155596" y="1998"/>
                      <a:pt x="158073" y="5522"/>
                      <a:pt x="158073" y="9522"/>
                    </a:cubicBezTo>
                    <a:cubicBezTo>
                      <a:pt x="158073" y="9522"/>
                      <a:pt x="157978" y="50384"/>
                      <a:pt x="158073" y="85437"/>
                    </a:cubicBezTo>
                    <a:lnTo>
                      <a:pt x="158073" y="112392"/>
                    </a:lnTo>
                    <a:lnTo>
                      <a:pt x="247227" y="95724"/>
                    </a:lnTo>
                    <a:lnTo>
                      <a:pt x="388959" y="44098"/>
                    </a:lnTo>
                    <a:cubicBezTo>
                      <a:pt x="390292" y="43622"/>
                      <a:pt x="391816" y="43431"/>
                      <a:pt x="393245" y="43622"/>
                    </a:cubicBezTo>
                    <a:cubicBezTo>
                      <a:pt x="396198" y="43908"/>
                      <a:pt x="466302" y="52099"/>
                      <a:pt x="493448" y="103344"/>
                    </a:cubicBezTo>
                    <a:cubicBezTo>
                      <a:pt x="510879" y="136300"/>
                      <a:pt x="506211" y="178591"/>
                      <a:pt x="479351" y="228978"/>
                    </a:cubicBezTo>
                    <a:cubicBezTo>
                      <a:pt x="478399" y="230693"/>
                      <a:pt x="476970" y="232121"/>
                      <a:pt x="475255" y="232979"/>
                    </a:cubicBezTo>
                    <a:lnTo>
                      <a:pt x="273040" y="335087"/>
                    </a:lnTo>
                    <a:cubicBezTo>
                      <a:pt x="272278" y="335468"/>
                      <a:pt x="271420" y="335754"/>
                      <a:pt x="270468" y="335944"/>
                    </a:cubicBezTo>
                    <a:lnTo>
                      <a:pt x="133308" y="361566"/>
                    </a:lnTo>
                    <a:lnTo>
                      <a:pt x="125688" y="385569"/>
                    </a:lnTo>
                    <a:cubicBezTo>
                      <a:pt x="124640" y="388808"/>
                      <a:pt x="121878" y="391284"/>
                      <a:pt x="118544" y="391951"/>
                    </a:cubicBezTo>
                    <a:cubicBezTo>
                      <a:pt x="117877" y="392046"/>
                      <a:pt x="117306" y="392141"/>
                      <a:pt x="116639" y="392141"/>
                    </a:cubicBezTo>
                    <a:close/>
                    <a:moveTo>
                      <a:pt x="21865" y="260125"/>
                    </a:moveTo>
                    <a:lnTo>
                      <a:pt x="112734" y="363662"/>
                    </a:lnTo>
                    <a:lnTo>
                      <a:pt x="117020" y="350327"/>
                    </a:lnTo>
                    <a:cubicBezTo>
                      <a:pt x="118068" y="346993"/>
                      <a:pt x="120925" y="344516"/>
                      <a:pt x="124354" y="343850"/>
                    </a:cubicBezTo>
                    <a:lnTo>
                      <a:pt x="265800" y="317370"/>
                    </a:lnTo>
                    <a:lnTo>
                      <a:pt x="464111" y="217262"/>
                    </a:lnTo>
                    <a:cubicBezTo>
                      <a:pt x="486495" y="174019"/>
                      <a:pt x="490781" y="138681"/>
                      <a:pt x="476779" y="112107"/>
                    </a:cubicBezTo>
                    <a:cubicBezTo>
                      <a:pt x="456682" y="74102"/>
                      <a:pt x="404580" y="64386"/>
                      <a:pt x="393436" y="62672"/>
                    </a:cubicBezTo>
                    <a:lnTo>
                      <a:pt x="253132" y="113821"/>
                    </a:lnTo>
                    <a:cubicBezTo>
                      <a:pt x="252656" y="114012"/>
                      <a:pt x="252180" y="114107"/>
                      <a:pt x="251608" y="114202"/>
                    </a:cubicBezTo>
                    <a:lnTo>
                      <a:pt x="150453" y="133157"/>
                    </a:lnTo>
                    <a:cubicBezTo>
                      <a:pt x="147690" y="133728"/>
                      <a:pt x="144833" y="132966"/>
                      <a:pt x="142642" y="131157"/>
                    </a:cubicBezTo>
                    <a:cubicBezTo>
                      <a:pt x="140452" y="129347"/>
                      <a:pt x="139213" y="126680"/>
                      <a:pt x="139213" y="123822"/>
                    </a:cubicBezTo>
                    <a:lnTo>
                      <a:pt x="139213" y="85437"/>
                    </a:lnTo>
                    <a:cubicBezTo>
                      <a:pt x="139213" y="68291"/>
                      <a:pt x="139213" y="49718"/>
                      <a:pt x="139213" y="35240"/>
                    </a:cubicBezTo>
                    <a:lnTo>
                      <a:pt x="106257" y="73625"/>
                    </a:lnTo>
                    <a:lnTo>
                      <a:pt x="67014" y="200594"/>
                    </a:lnTo>
                    <a:cubicBezTo>
                      <a:pt x="66633" y="201737"/>
                      <a:pt x="66157" y="202689"/>
                      <a:pt x="65490" y="203546"/>
                    </a:cubicBezTo>
                    <a:lnTo>
                      <a:pt x="21865" y="260125"/>
                    </a:ln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67" name="任意多边形: 形状 166"/>
              <p:cNvSpPr/>
              <p:nvPr/>
            </p:nvSpPr>
            <p:spPr>
              <a:xfrm>
                <a:off x="8974827" y="3675030"/>
                <a:ext cx="185029" cy="96231"/>
              </a:xfrm>
              <a:custGeom>
                <a:gdLst>
                  <a:gd fmla="*/ 9552 w 185029" name="connsiteX0"/>
                  <a:gd fmla="*/ 96231 h 96231" name="connsiteY0"/>
                  <a:gd fmla="*/ 884 w 185029" name="connsiteX1"/>
                  <a:gd fmla="*/ 90707 h 96231" name="connsiteY1"/>
                  <a:gd fmla="*/ 5552 w 185029" name="connsiteX2"/>
                  <a:gd fmla="*/ 78039 h 96231" name="connsiteY2"/>
                  <a:gd fmla="*/ 171477 w 185029" name="connsiteX3"/>
                  <a:gd fmla="*/ 886 h 96231" name="connsiteY3"/>
                  <a:gd fmla="*/ 184145 w 185029" name="connsiteX4"/>
                  <a:gd fmla="*/ 5458 h 96231" name="connsiteY4"/>
                  <a:gd fmla="*/ 179478 w 185029" name="connsiteX5"/>
                  <a:gd fmla="*/ 18126 h 96231" name="connsiteY5"/>
                  <a:gd fmla="*/ 13553 w 185029" name="connsiteX6"/>
                  <a:gd fmla="*/ 95279 h 96231" name="connsiteY6"/>
                  <a:gd fmla="*/ 9552 w 185029" name="connsiteX7"/>
                  <a:gd fmla="*/ 96231 h 96231" name="connsiteY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b="b" l="l" r="r" t="t"/>
                <a:pathLst>
                  <a:path h="96231" w="185029">
                    <a:moveTo>
                      <a:pt x="9552" y="96231"/>
                    </a:moveTo>
                    <a:cubicBezTo>
                      <a:pt x="5933" y="96231"/>
                      <a:pt x="2504" y="94231"/>
                      <a:pt x="884" y="90707"/>
                    </a:cubicBezTo>
                    <a:cubicBezTo>
                      <a:pt x="-1306" y="85944"/>
                      <a:pt x="694" y="80230"/>
                      <a:pt x="5552" y="78039"/>
                    </a:cubicBezTo>
                    <a:lnTo>
                      <a:pt x="171477" y="886"/>
                    </a:lnTo>
                    <a:cubicBezTo>
                      <a:pt x="176240" y="-1304"/>
                      <a:pt x="181955" y="696"/>
                      <a:pt x="184145" y="5458"/>
                    </a:cubicBezTo>
                    <a:cubicBezTo>
                      <a:pt x="186336" y="10221"/>
                      <a:pt x="184336" y="15936"/>
                      <a:pt x="179478" y="18126"/>
                    </a:cubicBezTo>
                    <a:lnTo>
                      <a:pt x="13553" y="95279"/>
                    </a:lnTo>
                    <a:cubicBezTo>
                      <a:pt x="12219" y="95946"/>
                      <a:pt x="10886" y="96231"/>
                      <a:pt x="9552" y="96231"/>
                    </a:cubicBez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68" name="任意多边形: 形状 167"/>
              <p:cNvSpPr/>
              <p:nvPr/>
            </p:nvSpPr>
            <p:spPr>
              <a:xfrm>
                <a:off x="9005816" y="3719546"/>
                <a:ext cx="185060" cy="93816"/>
              </a:xfrm>
              <a:custGeom>
                <a:gdLst>
                  <a:gd fmla="*/ 9520 w 185060" name="connsiteX0"/>
                  <a:gd fmla="*/ 93816 h 93816" name="connsiteY0"/>
                  <a:gd fmla="*/ 852 w 185060" name="connsiteX1"/>
                  <a:gd fmla="*/ 88196 h 93816" name="connsiteY1"/>
                  <a:gd fmla="*/ 5615 w 185060" name="connsiteX2"/>
                  <a:gd fmla="*/ 75624 h 93816" name="connsiteY2"/>
                  <a:gd fmla="*/ 171636 w 185060" name="connsiteX3"/>
                  <a:gd fmla="*/ 852 h 93816" name="connsiteY3"/>
                  <a:gd fmla="*/ 184208 w 185060" name="connsiteX4"/>
                  <a:gd fmla="*/ 5615 h 93816" name="connsiteY4"/>
                  <a:gd fmla="*/ 179446 w 185060" name="connsiteX5"/>
                  <a:gd fmla="*/ 18188 h 93816" name="connsiteY5"/>
                  <a:gd fmla="*/ 13425 w 185060" name="connsiteX6"/>
                  <a:gd fmla="*/ 92959 h 93816" name="connsiteY6"/>
                  <a:gd fmla="*/ 9520 w 185060" name="connsiteX7"/>
                  <a:gd fmla="*/ 93816 h 93816" name="connsiteY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b="b" l="l" r="r" t="t"/>
                <a:pathLst>
                  <a:path h="93816" w="185060">
                    <a:moveTo>
                      <a:pt x="9520" y="93816"/>
                    </a:moveTo>
                    <a:cubicBezTo>
                      <a:pt x="5900" y="93816"/>
                      <a:pt x="2376" y="91721"/>
                      <a:pt x="852" y="88196"/>
                    </a:cubicBezTo>
                    <a:cubicBezTo>
                      <a:pt x="-1338" y="83434"/>
                      <a:pt x="852" y="77719"/>
                      <a:pt x="5615" y="75624"/>
                    </a:cubicBezTo>
                    <a:lnTo>
                      <a:pt x="171636" y="852"/>
                    </a:lnTo>
                    <a:cubicBezTo>
                      <a:pt x="176493" y="-1338"/>
                      <a:pt x="182113" y="852"/>
                      <a:pt x="184208" y="5615"/>
                    </a:cubicBezTo>
                    <a:cubicBezTo>
                      <a:pt x="186399" y="10377"/>
                      <a:pt x="184208" y="16092"/>
                      <a:pt x="179446" y="18188"/>
                    </a:cubicBezTo>
                    <a:lnTo>
                      <a:pt x="13425" y="92959"/>
                    </a:lnTo>
                    <a:cubicBezTo>
                      <a:pt x="12187" y="93530"/>
                      <a:pt x="10854" y="93816"/>
                      <a:pt x="9520" y="93816"/>
                    </a:cubicBez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69" name="任意多边形: 形状 168"/>
              <p:cNvSpPr/>
              <p:nvPr/>
            </p:nvSpPr>
            <p:spPr>
              <a:xfrm>
                <a:off x="9021629" y="3768792"/>
                <a:ext cx="181056" cy="96957"/>
              </a:xfrm>
              <a:custGeom>
                <a:gdLst>
                  <a:gd fmla="*/ 9518 w 181056" name="connsiteX0"/>
                  <a:gd fmla="*/ 96957 h 96957" name="connsiteY0"/>
                  <a:gd fmla="*/ 946 w 181056" name="connsiteX1"/>
                  <a:gd fmla="*/ 91528 h 96957" name="connsiteY1"/>
                  <a:gd fmla="*/ 5422 w 181056" name="connsiteX2"/>
                  <a:gd fmla="*/ 78860 h 96957" name="connsiteY2"/>
                  <a:gd fmla="*/ 167443 w 181056" name="connsiteX3"/>
                  <a:gd fmla="*/ 946 h 96957" name="connsiteY3"/>
                  <a:gd fmla="*/ 180111 w 181056" name="connsiteX4"/>
                  <a:gd fmla="*/ 5422 h 96957" name="connsiteY4"/>
                  <a:gd fmla="*/ 175634 w 181056" name="connsiteX5"/>
                  <a:gd fmla="*/ 18091 h 96957" name="connsiteY5"/>
                  <a:gd fmla="*/ 13614 w 181056" name="connsiteX6"/>
                  <a:gd fmla="*/ 96005 h 96957" name="connsiteY6"/>
                  <a:gd fmla="*/ 9518 w 181056" name="connsiteX7"/>
                  <a:gd fmla="*/ 96957 h 96957" name="connsiteY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b="b" l="l" r="r" t="t"/>
                <a:pathLst>
                  <a:path h="96957" w="181056">
                    <a:moveTo>
                      <a:pt x="9518" y="96957"/>
                    </a:moveTo>
                    <a:cubicBezTo>
                      <a:pt x="5994" y="96957"/>
                      <a:pt x="2565" y="94957"/>
                      <a:pt x="946" y="91528"/>
                    </a:cubicBezTo>
                    <a:cubicBezTo>
                      <a:pt x="-1340" y="86766"/>
                      <a:pt x="660" y="81051"/>
                      <a:pt x="5422" y="78860"/>
                    </a:cubicBezTo>
                    <a:lnTo>
                      <a:pt x="167443" y="946"/>
                    </a:lnTo>
                    <a:cubicBezTo>
                      <a:pt x="172205" y="-1340"/>
                      <a:pt x="177825" y="660"/>
                      <a:pt x="180111" y="5422"/>
                    </a:cubicBezTo>
                    <a:cubicBezTo>
                      <a:pt x="182397" y="10185"/>
                      <a:pt x="180397" y="15805"/>
                      <a:pt x="175634" y="18091"/>
                    </a:cubicBezTo>
                    <a:lnTo>
                      <a:pt x="13614" y="96005"/>
                    </a:lnTo>
                    <a:cubicBezTo>
                      <a:pt x="12280" y="96672"/>
                      <a:pt x="10852" y="96957"/>
                      <a:pt x="9518" y="96957"/>
                    </a:cubicBez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70" name="任意多边形: 形状 169"/>
              <p:cNvSpPr/>
              <p:nvPr/>
            </p:nvSpPr>
            <p:spPr>
              <a:xfrm>
                <a:off x="8550695" y="3846746"/>
                <a:ext cx="151222" cy="216647"/>
              </a:xfrm>
              <a:custGeom>
                <a:gdLst>
                  <a:gd fmla="*/ 9537 w 151222" name="connsiteX0"/>
                  <a:gd fmla="*/ 216648 h 216647" name="connsiteY0"/>
                  <a:gd fmla="*/ 5536 w 151222" name="connsiteX1"/>
                  <a:gd fmla="*/ 215790 h 216647" name="connsiteY1"/>
                  <a:gd fmla="*/ 869 w 151222" name="connsiteX2"/>
                  <a:gd fmla="*/ 203122 h 216647" name="connsiteY2"/>
                  <a:gd fmla="*/ 134314 w 151222" name="connsiteX3"/>
                  <a:gd fmla="*/ 3573 h 216647" name="connsiteY3"/>
                  <a:gd fmla="*/ 147649 w 151222" name="connsiteX4"/>
                  <a:gd fmla="*/ 2049 h 216647" name="connsiteY4"/>
                  <a:gd fmla="*/ 149173 w 151222" name="connsiteX5"/>
                  <a:gd fmla="*/ 15480 h 216647" name="connsiteY5"/>
                  <a:gd fmla="*/ 18109 w 151222" name="connsiteX6"/>
                  <a:gd fmla="*/ 211123 h 216647" name="connsiteY6"/>
                  <a:gd fmla="*/ 9537 w 151222" name="connsiteX7"/>
                  <a:gd fmla="*/ 216648 h 216647" name="connsiteY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b="b" l="l" r="r" t="t"/>
                <a:pathLst>
                  <a:path h="216647" w="151222">
                    <a:moveTo>
                      <a:pt x="9537" y="216648"/>
                    </a:moveTo>
                    <a:cubicBezTo>
                      <a:pt x="8203" y="216648"/>
                      <a:pt x="6870" y="216362"/>
                      <a:pt x="5536" y="215790"/>
                    </a:cubicBezTo>
                    <a:cubicBezTo>
                      <a:pt x="774" y="213600"/>
                      <a:pt x="-1322" y="207885"/>
                      <a:pt x="869" y="203122"/>
                    </a:cubicBezTo>
                    <a:cubicBezTo>
                      <a:pt x="35826" y="127684"/>
                      <a:pt x="130314" y="8622"/>
                      <a:pt x="134314" y="3573"/>
                    </a:cubicBezTo>
                    <a:cubicBezTo>
                      <a:pt x="137553" y="-522"/>
                      <a:pt x="143553" y="-1189"/>
                      <a:pt x="147649" y="2049"/>
                    </a:cubicBezTo>
                    <a:cubicBezTo>
                      <a:pt x="151745" y="5288"/>
                      <a:pt x="152412" y="11289"/>
                      <a:pt x="149173" y="15480"/>
                    </a:cubicBezTo>
                    <a:cubicBezTo>
                      <a:pt x="148221" y="16718"/>
                      <a:pt x="52209" y="137781"/>
                      <a:pt x="18109" y="211123"/>
                    </a:cubicBezTo>
                    <a:cubicBezTo>
                      <a:pt x="16585" y="214552"/>
                      <a:pt x="13156" y="216648"/>
                      <a:pt x="9537" y="216648"/>
                    </a:cubicBez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71" name="任意多边形: 形状 170"/>
              <p:cNvSpPr/>
              <p:nvPr/>
            </p:nvSpPr>
            <p:spPr>
              <a:xfrm>
                <a:off x="10314464" y="3846714"/>
                <a:ext cx="266664" cy="203630"/>
              </a:xfrm>
              <a:custGeom>
                <a:gdLst>
                  <a:gd fmla="*/ 257161 w 266664" name="connsiteX0"/>
                  <a:gd fmla="*/ 203631 h 203630" name="connsiteY0"/>
                  <a:gd fmla="*/ 250589 w 266664" name="connsiteX1"/>
                  <a:gd fmla="*/ 200964 h 203630" name="connsiteY1"/>
                  <a:gd fmla="*/ 4367 w 266664" name="connsiteX2"/>
                  <a:gd fmla="*/ 17512 h 203630" name="connsiteY2"/>
                  <a:gd fmla="*/ 1510 w 266664" name="connsiteX3"/>
                  <a:gd fmla="*/ 4368 h 203630" name="connsiteY3"/>
                  <a:gd fmla="*/ 14655 w 266664" name="connsiteX4"/>
                  <a:gd fmla="*/ 1510 h 203630" name="connsiteY4"/>
                  <a:gd fmla="*/ 263733 w 266664" name="connsiteX5"/>
                  <a:gd fmla="*/ 187152 h 203630" name="connsiteY5"/>
                  <a:gd fmla="*/ 264019 w 266664" name="connsiteX6"/>
                  <a:gd fmla="*/ 200583 h 203630" name="connsiteY6"/>
                  <a:gd fmla="*/ 257161 w 266664" name="connsiteX7"/>
                  <a:gd fmla="*/ 203631 h 203630" name="connsiteY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b="b" l="l" r="r" t="t"/>
                <a:pathLst>
                  <a:path h="203630" w="266664">
                    <a:moveTo>
                      <a:pt x="257161" y="203631"/>
                    </a:moveTo>
                    <a:cubicBezTo>
                      <a:pt x="254780" y="203631"/>
                      <a:pt x="252399" y="202773"/>
                      <a:pt x="250589" y="200964"/>
                    </a:cubicBezTo>
                    <a:cubicBezTo>
                      <a:pt x="171246" y="125335"/>
                      <a:pt x="5987" y="18560"/>
                      <a:pt x="4367" y="17512"/>
                    </a:cubicBezTo>
                    <a:cubicBezTo>
                      <a:pt x="-14" y="14655"/>
                      <a:pt x="-1348" y="8749"/>
                      <a:pt x="1510" y="4368"/>
                    </a:cubicBezTo>
                    <a:cubicBezTo>
                      <a:pt x="4367" y="-14"/>
                      <a:pt x="10273" y="-1348"/>
                      <a:pt x="14655" y="1510"/>
                    </a:cubicBezTo>
                    <a:cubicBezTo>
                      <a:pt x="21513" y="5892"/>
                      <a:pt x="183057" y="110286"/>
                      <a:pt x="263733" y="187152"/>
                    </a:cubicBezTo>
                    <a:cubicBezTo>
                      <a:pt x="267543" y="190772"/>
                      <a:pt x="267639" y="196868"/>
                      <a:pt x="264019" y="200583"/>
                    </a:cubicBezTo>
                    <a:cubicBezTo>
                      <a:pt x="262209" y="202583"/>
                      <a:pt x="259638" y="203631"/>
                      <a:pt x="257161" y="203631"/>
                    </a:cubicBez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72" name="任意多边形: 形状 171"/>
              <p:cNvSpPr/>
              <p:nvPr/>
            </p:nvSpPr>
            <p:spPr>
              <a:xfrm>
                <a:off x="9276206" y="2976857"/>
                <a:ext cx="168746" cy="145942"/>
              </a:xfrm>
              <a:custGeom>
                <a:gdLst>
                  <a:gd fmla="*/ 159088 w 168746" name="connsiteX0"/>
                  <a:gd fmla="*/ 145943 h 145942" name="connsiteY0"/>
                  <a:gd fmla="*/ 156992 w 168746" name="connsiteX1"/>
                  <a:gd fmla="*/ 145752 h 145942" name="connsiteY1"/>
                  <a:gd fmla="*/ 591 w 168746" name="connsiteX2"/>
                  <a:gd fmla="*/ 12783 h 145942" name="connsiteY2"/>
                  <a:gd fmla="*/ 6211 w 168746" name="connsiteX3"/>
                  <a:gd fmla="*/ 591 h 145942" name="connsiteY3"/>
                  <a:gd fmla="*/ 18498 w 168746" name="connsiteX4"/>
                  <a:gd fmla="*/ 6211 h 145942" name="connsiteY4"/>
                  <a:gd fmla="*/ 161278 w 168746" name="connsiteX5"/>
                  <a:gd fmla="*/ 127179 h 145942" name="connsiteY5"/>
                  <a:gd fmla="*/ 168517 w 168746" name="connsiteX6"/>
                  <a:gd fmla="*/ 138513 h 145942" name="connsiteY6"/>
                  <a:gd fmla="*/ 159088 w 168746" name="connsiteX7"/>
                  <a:gd fmla="*/ 145943 h 145942" name="connsiteY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b="b" l="l" r="r" t="t"/>
                <a:pathLst>
                  <a:path h="145942" w="168746">
                    <a:moveTo>
                      <a:pt x="159088" y="145943"/>
                    </a:moveTo>
                    <a:cubicBezTo>
                      <a:pt x="158421" y="145943"/>
                      <a:pt x="157659" y="145848"/>
                      <a:pt x="156992" y="145752"/>
                    </a:cubicBezTo>
                    <a:cubicBezTo>
                      <a:pt x="41549" y="119749"/>
                      <a:pt x="2211" y="17165"/>
                      <a:pt x="591" y="12783"/>
                    </a:cubicBezTo>
                    <a:cubicBezTo>
                      <a:pt x="-1218" y="7830"/>
                      <a:pt x="1258" y="2401"/>
                      <a:pt x="6211" y="591"/>
                    </a:cubicBezTo>
                    <a:cubicBezTo>
                      <a:pt x="11164" y="-1218"/>
                      <a:pt x="16593" y="1258"/>
                      <a:pt x="18498" y="6211"/>
                    </a:cubicBezTo>
                    <a:cubicBezTo>
                      <a:pt x="18879" y="7164"/>
                      <a:pt x="56122" y="103557"/>
                      <a:pt x="161278" y="127179"/>
                    </a:cubicBezTo>
                    <a:cubicBezTo>
                      <a:pt x="166422" y="128322"/>
                      <a:pt x="169660" y="133465"/>
                      <a:pt x="168517" y="138513"/>
                    </a:cubicBezTo>
                    <a:cubicBezTo>
                      <a:pt x="167469" y="142990"/>
                      <a:pt x="163469" y="145943"/>
                      <a:pt x="159088" y="145943"/>
                    </a:cubicBez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73" name="任意多边形: 形状 172"/>
              <p:cNvSpPr/>
              <p:nvPr/>
            </p:nvSpPr>
            <p:spPr>
              <a:xfrm>
                <a:off x="9787813" y="1792788"/>
                <a:ext cx="645223" cy="583415"/>
              </a:xfrm>
              <a:custGeom>
                <a:gdLst>
                  <a:gd fmla="*/ 0 w 645223" name="connsiteX0"/>
                  <a:gd fmla="*/ 106050 h 583415" name="connsiteY0"/>
                  <a:gd fmla="*/ 276225 w 645223" name="connsiteX1"/>
                  <a:gd fmla="*/ 15276 h 583415" name="connsiteY1"/>
                  <a:gd fmla="*/ 482537 w 645223" name="connsiteX2"/>
                  <a:gd fmla="*/ 247401 h 583415" name="connsiteY2"/>
                  <a:gd fmla="*/ 645224 w 645223" name="connsiteX3"/>
                  <a:gd fmla="*/ 513434 h 583415" name="connsiteY3"/>
                  <a:gd fmla="*/ 384715 w 645223" name="connsiteX4"/>
                  <a:gd fmla="*/ 521244 h 583415" name="connsiteY4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b="b" l="l" r="r" t="t"/>
                <a:pathLst>
                  <a:path h="583415" w="645223">
                    <a:moveTo>
                      <a:pt x="0" y="106050"/>
                    </a:moveTo>
                    <a:cubicBezTo>
                      <a:pt x="0" y="106050"/>
                      <a:pt x="135160" y="-48065"/>
                      <a:pt x="276225" y="15276"/>
                    </a:cubicBezTo>
                    <a:cubicBezTo>
                      <a:pt x="276225" y="15276"/>
                      <a:pt x="447580" y="71760"/>
                      <a:pt x="482537" y="247401"/>
                    </a:cubicBezTo>
                    <a:cubicBezTo>
                      <a:pt x="482537" y="247401"/>
                      <a:pt x="539782" y="536675"/>
                      <a:pt x="645224" y="513434"/>
                    </a:cubicBezTo>
                    <a:cubicBezTo>
                      <a:pt x="645224" y="513434"/>
                      <a:pt x="581978" y="665548"/>
                      <a:pt x="384715" y="521244"/>
                    </a:cubicBezTo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74" name="任意多边形: 形状 173"/>
              <p:cNvSpPr/>
              <p:nvPr/>
            </p:nvSpPr>
            <p:spPr>
              <a:xfrm>
                <a:off x="9778519" y="1783173"/>
                <a:ext cx="663993" cy="602347"/>
              </a:xfrm>
              <a:custGeom>
                <a:gdLst>
                  <a:gd fmla="*/ 548791 w 663993" name="connsiteX0"/>
                  <a:gd fmla="*/ 602296 h 602347" name="connsiteY0"/>
                  <a:gd fmla="*/ 581176 w 663993" name="connsiteX1"/>
                  <a:gd fmla="*/ 597534 h 602347" name="connsiteY1"/>
                  <a:gd fmla="*/ 663281 w 663993" name="connsiteX2"/>
                  <a:gd fmla="*/ 526573 h 602347" name="connsiteY2"/>
                  <a:gd fmla="*/ 661852 w 663993" name="connsiteX3"/>
                  <a:gd fmla="*/ 516952 h 602347" name="connsiteY3"/>
                  <a:gd fmla="*/ 652613 w 663993" name="connsiteX4"/>
                  <a:gd fmla="*/ 513809 h 602347" name="connsiteY4"/>
                  <a:gd fmla="*/ 614323 w 663993" name="connsiteX5"/>
                  <a:gd fmla="*/ 505713 h 602347" name="connsiteY5"/>
                  <a:gd fmla="*/ 501166 w 663993" name="connsiteX6"/>
                  <a:gd fmla="*/ 255205 h 602347" name="connsiteY6"/>
                  <a:gd fmla="*/ 289044 w 663993" name="connsiteX7"/>
                  <a:gd fmla="*/ 16128 h 602347" name="connsiteY7"/>
                  <a:gd fmla="*/ 2341 w 663993" name="connsiteX8"/>
                  <a:gd fmla="*/ 109473 h 602347" name="connsiteY8"/>
                  <a:gd fmla="*/ 3199 w 663993" name="connsiteX9"/>
                  <a:gd fmla="*/ 122713 h 602347" name="connsiteY9"/>
                  <a:gd fmla="*/ 16438 w 663993" name="connsiteX10"/>
                  <a:gd fmla="*/ 121855 h 602347" name="connsiteY10"/>
                  <a:gd fmla="*/ 281710 w 663993" name="connsiteX11"/>
                  <a:gd fmla="*/ 33368 h 602347" name="connsiteY11"/>
                  <a:gd fmla="*/ 282567 w 663993" name="connsiteX12"/>
                  <a:gd fmla="*/ 33749 h 602347" name="connsiteY12"/>
                  <a:gd fmla="*/ 482687 w 663993" name="connsiteX13"/>
                  <a:gd fmla="*/ 258825 h 602347" name="connsiteY13"/>
                  <a:gd fmla="*/ 604036 w 663993" name="connsiteX14"/>
                  <a:gd fmla="*/ 521429 h 602347" name="connsiteY14"/>
                  <a:gd fmla="*/ 637849 w 663993" name="connsiteX15"/>
                  <a:gd fmla="*/ 533526 h 602347" name="connsiteY15"/>
                  <a:gd fmla="*/ 575842 w 663993" name="connsiteX16"/>
                  <a:gd fmla="*/ 579532 h 602347" name="connsiteY16"/>
                  <a:gd fmla="*/ 399629 w 663993" name="connsiteX17"/>
                  <a:gd fmla="*/ 523144 h 602347" name="connsiteY17"/>
                  <a:gd fmla="*/ 386485 w 663993" name="connsiteX18"/>
                  <a:gd fmla="*/ 525144 h 602347" name="connsiteY18"/>
                  <a:gd fmla="*/ 388485 w 663993" name="connsiteX19"/>
                  <a:gd fmla="*/ 538288 h 602347" name="connsiteY19"/>
                  <a:gd fmla="*/ 548791 w 663993" name="connsiteX20"/>
                  <a:gd fmla="*/ 602296 h 602347" name="connsiteY20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b="b" l="l" r="r" t="t"/>
                <a:pathLst>
                  <a:path h="602347" w="663993">
                    <a:moveTo>
                      <a:pt x="548791" y="602296"/>
                    </a:moveTo>
                    <a:cubicBezTo>
                      <a:pt x="560030" y="602011"/>
                      <a:pt x="570793" y="600391"/>
                      <a:pt x="581176" y="597534"/>
                    </a:cubicBezTo>
                    <a:cubicBezTo>
                      <a:pt x="639945" y="581056"/>
                      <a:pt x="662328" y="528763"/>
                      <a:pt x="663281" y="526573"/>
                    </a:cubicBezTo>
                    <a:cubicBezTo>
                      <a:pt x="664615" y="523334"/>
                      <a:pt x="664043" y="519619"/>
                      <a:pt x="661852" y="516952"/>
                    </a:cubicBezTo>
                    <a:cubicBezTo>
                      <a:pt x="659566" y="514285"/>
                      <a:pt x="656042" y="513047"/>
                      <a:pt x="652613" y="513809"/>
                    </a:cubicBezTo>
                    <a:cubicBezTo>
                      <a:pt x="639564" y="516667"/>
                      <a:pt x="627086" y="514000"/>
                      <a:pt x="614323" y="505713"/>
                    </a:cubicBezTo>
                    <a:cubicBezTo>
                      <a:pt x="542123" y="458564"/>
                      <a:pt x="501547" y="257206"/>
                      <a:pt x="501166" y="255205"/>
                    </a:cubicBezTo>
                    <a:cubicBezTo>
                      <a:pt x="466494" y="81088"/>
                      <a:pt x="299712" y="19938"/>
                      <a:pt x="289044" y="16128"/>
                    </a:cubicBezTo>
                    <a:cubicBezTo>
                      <a:pt x="143502" y="-48833"/>
                      <a:pt x="8056" y="102996"/>
                      <a:pt x="2341" y="109473"/>
                    </a:cubicBezTo>
                    <a:cubicBezTo>
                      <a:pt x="-1088" y="113378"/>
                      <a:pt x="-707" y="119284"/>
                      <a:pt x="3199" y="122713"/>
                    </a:cubicBezTo>
                    <a:cubicBezTo>
                      <a:pt x="7104" y="126142"/>
                      <a:pt x="13009" y="125761"/>
                      <a:pt x="16438" y="121855"/>
                    </a:cubicBezTo>
                    <a:cubicBezTo>
                      <a:pt x="17772" y="120331"/>
                      <a:pt x="148741" y="-26258"/>
                      <a:pt x="281710" y="33368"/>
                    </a:cubicBezTo>
                    <a:cubicBezTo>
                      <a:pt x="281995" y="33463"/>
                      <a:pt x="282281" y="33654"/>
                      <a:pt x="282567" y="33749"/>
                    </a:cubicBezTo>
                    <a:cubicBezTo>
                      <a:pt x="284186" y="34321"/>
                      <a:pt x="449159" y="90709"/>
                      <a:pt x="482687" y="258825"/>
                    </a:cubicBezTo>
                    <a:cubicBezTo>
                      <a:pt x="484402" y="267397"/>
                      <a:pt x="525264" y="469994"/>
                      <a:pt x="604036" y="521429"/>
                    </a:cubicBezTo>
                    <a:cubicBezTo>
                      <a:pt x="615085" y="528573"/>
                      <a:pt x="626419" y="532669"/>
                      <a:pt x="637849" y="533526"/>
                    </a:cubicBezTo>
                    <a:cubicBezTo>
                      <a:pt x="627848" y="548290"/>
                      <a:pt x="608131" y="570578"/>
                      <a:pt x="575842" y="579532"/>
                    </a:cubicBezTo>
                    <a:cubicBezTo>
                      <a:pt x="528121" y="592771"/>
                      <a:pt x="468781" y="573817"/>
                      <a:pt x="399629" y="523144"/>
                    </a:cubicBezTo>
                    <a:cubicBezTo>
                      <a:pt x="395438" y="520096"/>
                      <a:pt x="389533" y="521048"/>
                      <a:pt x="386485" y="525144"/>
                    </a:cubicBezTo>
                    <a:cubicBezTo>
                      <a:pt x="383436" y="529335"/>
                      <a:pt x="384294" y="535240"/>
                      <a:pt x="388485" y="538288"/>
                    </a:cubicBezTo>
                    <a:cubicBezTo>
                      <a:pt x="448397" y="582103"/>
                      <a:pt x="502118" y="603535"/>
                      <a:pt x="548791" y="602296"/>
                    </a:cubicBez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75" name="任意多边形: 形状 174"/>
              <p:cNvSpPr/>
              <p:nvPr/>
            </p:nvSpPr>
            <p:spPr>
              <a:xfrm>
                <a:off x="9227003" y="1851349"/>
                <a:ext cx="936083" cy="967603"/>
              </a:xfrm>
              <a:custGeom>
                <a:gdLst>
                  <a:gd fmla="*/ 926189 w 936083" name="connsiteX0"/>
                  <a:gd fmla="*/ 606606 h 967603" name="connsiteY0"/>
                  <a:gd fmla="*/ 921427 w 936083" name="connsiteX1"/>
                  <a:gd fmla="*/ 326475 h 967603" name="connsiteY1"/>
                  <a:gd fmla="*/ 434033 w 936083" name="connsiteX2"/>
                  <a:gd fmla="*/ 720 h 967603" name="connsiteY2"/>
                  <a:gd fmla="*/ 13313 w 936083" name="connsiteX3"/>
                  <a:gd fmla="*/ 375910 h 967603" name="connsiteY3"/>
                  <a:gd fmla="*/ 70844 w 936083" name="connsiteX4"/>
                  <a:gd fmla="*/ 689092 h 967603" name="connsiteY4"/>
                  <a:gd fmla="*/ 424126 w 936083" name="connsiteX5"/>
                  <a:gd fmla="*/ 967603 h 967603" name="connsiteY5"/>
                  <a:gd fmla="*/ 926189 w 936083" name="connsiteX6"/>
                  <a:gd fmla="*/ 606606 h 967603" name="connsiteY6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b="b" l="l" r="r" t="t"/>
                <a:pathLst>
                  <a:path h="967603" w="936083">
                    <a:moveTo>
                      <a:pt x="926189" y="606606"/>
                    </a:moveTo>
                    <a:cubicBezTo>
                      <a:pt x="950955" y="426107"/>
                      <a:pt x="921427" y="326475"/>
                      <a:pt x="921427" y="326475"/>
                    </a:cubicBezTo>
                    <a:cubicBezTo>
                      <a:pt x="805317" y="-30998"/>
                      <a:pt x="434033" y="720"/>
                      <a:pt x="434033" y="720"/>
                    </a:cubicBezTo>
                    <a:cubicBezTo>
                      <a:pt x="434033" y="720"/>
                      <a:pt x="64272" y="3006"/>
                      <a:pt x="13313" y="375910"/>
                    </a:cubicBezTo>
                    <a:cubicBezTo>
                      <a:pt x="-29454" y="514594"/>
                      <a:pt x="41984" y="641372"/>
                      <a:pt x="70844" y="689092"/>
                    </a:cubicBezTo>
                    <a:cubicBezTo>
                      <a:pt x="157236" y="840349"/>
                      <a:pt x="253820" y="927503"/>
                      <a:pt x="424126" y="967603"/>
                    </a:cubicBezTo>
                    <a:cubicBezTo>
                      <a:pt x="643678" y="925312"/>
                      <a:pt x="832940" y="896547"/>
                      <a:pt x="926189" y="606606"/>
                    </a:cubicBez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76" name="任意多边形: 形状 175"/>
              <p:cNvSpPr/>
              <p:nvPr/>
            </p:nvSpPr>
            <p:spPr>
              <a:xfrm>
                <a:off x="9217580" y="1842129"/>
                <a:ext cx="955011" cy="986443"/>
              </a:xfrm>
              <a:custGeom>
                <a:gdLst>
                  <a:gd fmla="*/ 431454 w 955011" name="connsiteX0"/>
                  <a:gd fmla="*/ 986063 h 986443" name="connsiteY0"/>
                  <a:gd fmla="*/ 72266 w 955011" name="connsiteX1"/>
                  <a:gd fmla="*/ 703266 h 986443" name="connsiteY1"/>
                  <a:gd fmla="*/ 13592 w 955011" name="connsiteX2"/>
                  <a:gd fmla="*/ 383226 h 986443" name="connsiteY2"/>
                  <a:gd fmla="*/ 236668 w 955011" name="connsiteX3"/>
                  <a:gd fmla="*/ 55089 h 986443" name="connsiteY3"/>
                  <a:gd fmla="*/ 441741 w 955011" name="connsiteX4"/>
                  <a:gd fmla="*/ 702 h 986443" name="connsiteY4"/>
                  <a:gd fmla="*/ 442789 w 955011" name="connsiteX5"/>
                  <a:gd fmla="*/ 702 h 986443" name="connsiteY5"/>
                  <a:gd fmla="*/ 455743 w 955011" name="connsiteX6"/>
                  <a:gd fmla="*/ 130 h 986443" name="connsiteY6"/>
                  <a:gd fmla="*/ 939899 w 955011" name="connsiteX7"/>
                  <a:gd fmla="*/ 333124 h 986443" name="connsiteY7"/>
                  <a:gd fmla="*/ 944947 w 955011" name="connsiteX8"/>
                  <a:gd fmla="*/ 617255 h 986443" name="connsiteY8"/>
                  <a:gd fmla="*/ 944566 w 955011" name="connsiteX9"/>
                  <a:gd fmla="*/ 618874 h 986443" name="connsiteY9"/>
                  <a:gd fmla="*/ 452981 w 955011" name="connsiteX10"/>
                  <a:gd fmla="*/ 982824 h 986443" name="connsiteY10"/>
                  <a:gd fmla="*/ 435359 w 955011" name="connsiteX11"/>
                  <a:gd fmla="*/ 986253 h 986443" name="connsiteY11"/>
                  <a:gd fmla="*/ 433836 w 955011" name="connsiteX12"/>
                  <a:gd fmla="*/ 986444 h 986443" name="connsiteY12"/>
                  <a:gd fmla="*/ 431454 w 955011" name="connsiteX13"/>
                  <a:gd fmla="*/ 986063 h 986443" name="connsiteY13"/>
                  <a:gd fmla="*/ 921992 w 955011" name="connsiteX14"/>
                  <a:gd fmla="*/ 338649 h 986443" name="connsiteY14"/>
                  <a:gd fmla="*/ 456219 w 955011" name="connsiteX15"/>
                  <a:gd fmla="*/ 18799 h 986443" name="connsiteY15"/>
                  <a:gd fmla="*/ 443646 w 955011" name="connsiteX16"/>
                  <a:gd fmla="*/ 19371 h 986443" name="connsiteY16"/>
                  <a:gd fmla="*/ 442217 w 955011" name="connsiteX17"/>
                  <a:gd fmla="*/ 19371 h 986443" name="connsiteY17"/>
                  <a:gd fmla="*/ 32166 w 955011" name="connsiteX18"/>
                  <a:gd fmla="*/ 386369 h 986443" name="connsiteY18"/>
                  <a:gd fmla="*/ 31785 w 955011" name="connsiteX19"/>
                  <a:gd fmla="*/ 387893 h 986443" name="connsiteY19"/>
                  <a:gd fmla="*/ 88459 w 955011" name="connsiteX20"/>
                  <a:gd fmla="*/ 693645 h 986443" name="connsiteY20"/>
                  <a:gd fmla="*/ 433740 w 955011" name="connsiteX21"/>
                  <a:gd fmla="*/ 967203 h 986443" name="connsiteY21"/>
                  <a:gd fmla="*/ 449361 w 955011" name="connsiteX22"/>
                  <a:gd fmla="*/ 964155 h 986443" name="connsiteY22"/>
                  <a:gd fmla="*/ 926373 w 955011" name="connsiteX23"/>
                  <a:gd fmla="*/ 613635 h 986443" name="connsiteY23"/>
                  <a:gd fmla="*/ 921992 w 955011" name="connsiteX24"/>
                  <a:gd fmla="*/ 338649 h 986443" name="connsiteY24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b="b" l="l" r="r" t="t"/>
                <a:pathLst>
                  <a:path h="986443" w="955011">
                    <a:moveTo>
                      <a:pt x="431454" y="986063"/>
                    </a:moveTo>
                    <a:cubicBezTo>
                      <a:pt x="269243" y="947868"/>
                      <a:pt x="165135" y="865857"/>
                      <a:pt x="72266" y="703266"/>
                    </a:cubicBezTo>
                    <a:cubicBezTo>
                      <a:pt x="3305" y="588966"/>
                      <a:pt x="-16411" y="481333"/>
                      <a:pt x="13592" y="383226"/>
                    </a:cubicBezTo>
                    <a:cubicBezTo>
                      <a:pt x="34357" y="232635"/>
                      <a:pt x="111509" y="119193"/>
                      <a:pt x="236668" y="55089"/>
                    </a:cubicBezTo>
                    <a:cubicBezTo>
                      <a:pt x="332585" y="5940"/>
                      <a:pt x="424311" y="1178"/>
                      <a:pt x="441741" y="702"/>
                    </a:cubicBezTo>
                    <a:lnTo>
                      <a:pt x="442789" y="702"/>
                    </a:lnTo>
                    <a:cubicBezTo>
                      <a:pt x="442789" y="702"/>
                      <a:pt x="447361" y="321"/>
                      <a:pt x="455743" y="130"/>
                    </a:cubicBezTo>
                    <a:cubicBezTo>
                      <a:pt x="518037" y="-1489"/>
                      <a:pt x="833981" y="6893"/>
                      <a:pt x="939899" y="333124"/>
                    </a:cubicBezTo>
                    <a:cubicBezTo>
                      <a:pt x="941137" y="337315"/>
                      <a:pt x="969712" y="436851"/>
                      <a:pt x="944947" y="617255"/>
                    </a:cubicBezTo>
                    <a:cubicBezTo>
                      <a:pt x="944852" y="617826"/>
                      <a:pt x="944756" y="618303"/>
                      <a:pt x="944566" y="618874"/>
                    </a:cubicBezTo>
                    <a:cubicBezTo>
                      <a:pt x="852078" y="906243"/>
                      <a:pt x="667103" y="941772"/>
                      <a:pt x="452981" y="982824"/>
                    </a:cubicBezTo>
                    <a:lnTo>
                      <a:pt x="435359" y="986253"/>
                    </a:lnTo>
                    <a:cubicBezTo>
                      <a:pt x="434883" y="986349"/>
                      <a:pt x="434312" y="986444"/>
                      <a:pt x="433836" y="986444"/>
                    </a:cubicBezTo>
                    <a:cubicBezTo>
                      <a:pt x="432978" y="986253"/>
                      <a:pt x="432216" y="986158"/>
                      <a:pt x="431454" y="986063"/>
                    </a:cubicBezTo>
                    <a:close/>
                    <a:moveTo>
                      <a:pt x="921992" y="338649"/>
                    </a:moveTo>
                    <a:cubicBezTo>
                      <a:pt x="820170" y="25276"/>
                      <a:pt x="516131" y="17180"/>
                      <a:pt x="456219" y="18799"/>
                    </a:cubicBezTo>
                    <a:cubicBezTo>
                      <a:pt x="448695" y="18990"/>
                      <a:pt x="444504" y="19371"/>
                      <a:pt x="443646" y="19371"/>
                    </a:cubicBezTo>
                    <a:lnTo>
                      <a:pt x="442217" y="19371"/>
                    </a:lnTo>
                    <a:cubicBezTo>
                      <a:pt x="405261" y="20323"/>
                      <a:pt x="79601" y="38802"/>
                      <a:pt x="32166" y="386369"/>
                    </a:cubicBezTo>
                    <a:cubicBezTo>
                      <a:pt x="32071" y="386845"/>
                      <a:pt x="31976" y="387417"/>
                      <a:pt x="31785" y="387893"/>
                    </a:cubicBezTo>
                    <a:cubicBezTo>
                      <a:pt x="3115" y="480857"/>
                      <a:pt x="22070" y="583632"/>
                      <a:pt x="88459" y="693645"/>
                    </a:cubicBezTo>
                    <a:cubicBezTo>
                      <a:pt x="179423" y="852903"/>
                      <a:pt x="276292" y="929675"/>
                      <a:pt x="433740" y="967203"/>
                    </a:cubicBezTo>
                    <a:lnTo>
                      <a:pt x="449361" y="964155"/>
                    </a:lnTo>
                    <a:cubicBezTo>
                      <a:pt x="657482" y="924246"/>
                      <a:pt x="837219" y="889765"/>
                      <a:pt x="926373" y="613635"/>
                    </a:cubicBezTo>
                    <a:cubicBezTo>
                      <a:pt x="950471" y="438375"/>
                      <a:pt x="922182" y="339315"/>
                      <a:pt x="921992" y="338649"/>
                    </a:cubicBez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77" name="任意多边形: 形状 176"/>
              <p:cNvSpPr/>
              <p:nvPr/>
            </p:nvSpPr>
            <p:spPr>
              <a:xfrm>
                <a:off x="9315866" y="2108671"/>
                <a:ext cx="760312" cy="806902"/>
              </a:xfrm>
              <a:custGeom>
                <a:gdLst>
                  <a:gd fmla="*/ 725217 w 760312" name="connsiteX0"/>
                  <a:gd fmla="*/ 338139 h 806902" name="connsiteY0"/>
                  <a:gd fmla="*/ 674639 w 760312" name="connsiteX1"/>
                  <a:gd fmla="*/ 342807 h 806902" name="connsiteY1"/>
                  <a:gd fmla="*/ 672829 w 760312" name="connsiteX2"/>
                  <a:gd fmla="*/ 274322 h 806902" name="connsiteY2"/>
                  <a:gd fmla="*/ 672353 w 760312" name="connsiteX3"/>
                  <a:gd fmla="*/ 254986 h 806902" name="connsiteY3"/>
                  <a:gd fmla="*/ 284400 w 760312" name="connsiteX4"/>
                  <a:gd fmla="*/ 2 h 806902" name="connsiteY4"/>
                  <a:gd fmla="*/ 3126 w 760312" name="connsiteX5"/>
                  <a:gd fmla="*/ 502827 h 806902" name="connsiteY5"/>
                  <a:gd fmla="*/ 35130 w 760312" name="connsiteX6"/>
                  <a:gd fmla="*/ 614555 h 806902" name="connsiteY6"/>
                  <a:gd fmla="*/ 334882 w 760312" name="connsiteX7"/>
                  <a:gd fmla="*/ 806865 h 806902" name="connsiteY7"/>
                  <a:gd fmla="*/ 362409 w 760312" name="connsiteX8"/>
                  <a:gd fmla="*/ 806103 h 806902" name="connsiteY8"/>
                  <a:gd fmla="*/ 651684 w 760312" name="connsiteX9"/>
                  <a:gd fmla="*/ 598458 h 806902" name="connsiteY9"/>
                  <a:gd fmla="*/ 674734 w 760312" name="connsiteX10"/>
                  <a:gd fmla="*/ 513209 h 806902" name="connsiteY10"/>
                  <a:gd fmla="*/ 757411 w 760312" name="connsiteX11"/>
                  <a:gd fmla="*/ 420912 h 806902" name="connsiteY11"/>
                  <a:gd fmla="*/ 725217 w 760312" name="connsiteX12"/>
                  <a:gd fmla="*/ 338139 h 806902" name="connsiteY12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b="b" l="l" r="r" t="t"/>
                <a:pathLst>
                  <a:path h="806902" w="760312">
                    <a:moveTo>
                      <a:pt x="725217" y="338139"/>
                    </a:moveTo>
                    <a:cubicBezTo>
                      <a:pt x="704929" y="329567"/>
                      <a:pt x="682354" y="339759"/>
                      <a:pt x="674639" y="342807"/>
                    </a:cubicBezTo>
                    <a:lnTo>
                      <a:pt x="672829" y="274322"/>
                    </a:lnTo>
                    <a:cubicBezTo>
                      <a:pt x="671686" y="230507"/>
                      <a:pt x="673972" y="256224"/>
                      <a:pt x="672353" y="254986"/>
                    </a:cubicBezTo>
                    <a:cubicBezTo>
                      <a:pt x="342121" y="181358"/>
                      <a:pt x="291924" y="-665"/>
                      <a:pt x="284400" y="2"/>
                    </a:cubicBezTo>
                    <a:cubicBezTo>
                      <a:pt x="164766" y="10575"/>
                      <a:pt x="-26782" y="47151"/>
                      <a:pt x="3126" y="502827"/>
                    </a:cubicBezTo>
                    <a:cubicBezTo>
                      <a:pt x="10080" y="546356"/>
                      <a:pt x="18557" y="573693"/>
                      <a:pt x="35130" y="614555"/>
                    </a:cubicBezTo>
                    <a:cubicBezTo>
                      <a:pt x="91709" y="728379"/>
                      <a:pt x="191055" y="801150"/>
                      <a:pt x="334882" y="806865"/>
                    </a:cubicBezTo>
                    <a:cubicBezTo>
                      <a:pt x="339454" y="807055"/>
                      <a:pt x="357838" y="806484"/>
                      <a:pt x="362409" y="806103"/>
                    </a:cubicBezTo>
                    <a:cubicBezTo>
                      <a:pt x="503094" y="795435"/>
                      <a:pt x="607869" y="717234"/>
                      <a:pt x="651684" y="598458"/>
                    </a:cubicBezTo>
                    <a:cubicBezTo>
                      <a:pt x="667305" y="563215"/>
                      <a:pt x="666733" y="547404"/>
                      <a:pt x="674734" y="513209"/>
                    </a:cubicBezTo>
                    <a:cubicBezTo>
                      <a:pt x="750458" y="478252"/>
                      <a:pt x="757411" y="420912"/>
                      <a:pt x="757411" y="420912"/>
                    </a:cubicBezTo>
                    <a:cubicBezTo>
                      <a:pt x="772270" y="360333"/>
                      <a:pt x="725217" y="338139"/>
                      <a:pt x="725217" y="338139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78" name="任意多边形: 形状 177"/>
              <p:cNvSpPr/>
              <p:nvPr/>
            </p:nvSpPr>
            <p:spPr>
              <a:xfrm>
                <a:off x="9306331" y="2099238"/>
                <a:ext cx="779072" cy="825799"/>
              </a:xfrm>
              <a:custGeom>
                <a:gdLst>
                  <a:gd fmla="*/ 343941 w 779072" name="connsiteX0"/>
                  <a:gd fmla="*/ 825728 h 825799" name="connsiteY0"/>
                  <a:gd fmla="*/ 35903 w 779072" name="connsiteX1"/>
                  <a:gd fmla="*/ 627513 h 825799" name="connsiteY1"/>
                  <a:gd fmla="*/ 3232 w 779072" name="connsiteX2"/>
                  <a:gd fmla="*/ 512832 h 825799" name="connsiteY2"/>
                  <a:gd fmla="*/ 293649 w 779072" name="connsiteX3"/>
                  <a:gd fmla="*/ 5 h 825799" name="connsiteY3"/>
                  <a:gd fmla="*/ 308603 w 779072" name="connsiteX4"/>
                  <a:gd fmla="*/ 14865 h 825799" name="connsiteY4"/>
                  <a:gd fmla="*/ 674268 w 779072" name="connsiteX5"/>
                  <a:gd fmla="*/ 252990 h 825799" name="connsiteY5"/>
                  <a:gd fmla="*/ 681983 w 779072" name="connsiteX6"/>
                  <a:gd fmla="*/ 248513 h 825799" name="connsiteY6"/>
                  <a:gd fmla="*/ 691413 w 779072" name="connsiteX7"/>
                  <a:gd fmla="*/ 255752 h 825799" name="connsiteY7"/>
                  <a:gd fmla="*/ 691413 w 779072" name="connsiteX8"/>
                  <a:gd fmla="*/ 265944 h 825799" name="connsiteY8"/>
                  <a:gd fmla="*/ 691699 w 779072" name="connsiteX9"/>
                  <a:gd fmla="*/ 283374 h 825799" name="connsiteY9"/>
                  <a:gd fmla="*/ 693128 w 779072" name="connsiteX10"/>
                  <a:gd fmla="*/ 338810 h 825799" name="connsiteY10"/>
                  <a:gd fmla="*/ 715511 w 779072" name="connsiteX11"/>
                  <a:gd fmla="*/ 334809 h 825799" name="connsiteY11"/>
                  <a:gd fmla="*/ 738657 w 779072" name="connsiteX12"/>
                  <a:gd fmla="*/ 339096 h 825799" name="connsiteY12"/>
                  <a:gd fmla="*/ 775995 w 779072" name="connsiteX13"/>
                  <a:gd fmla="*/ 432250 h 825799" name="connsiteY13"/>
                  <a:gd fmla="*/ 692270 w 779072" name="connsiteX14"/>
                  <a:gd fmla="*/ 529310 h 825799" name="connsiteY14"/>
                  <a:gd fmla="*/ 687984 w 779072" name="connsiteX15"/>
                  <a:gd fmla="*/ 550360 h 825799" name="connsiteY15"/>
                  <a:gd fmla="*/ 669887 w 779072" name="connsiteX16"/>
                  <a:gd fmla="*/ 611320 h 825799" name="connsiteY16"/>
                  <a:gd fmla="*/ 372516 w 779072" name="connsiteX17"/>
                  <a:gd fmla="*/ 825061 h 825799" name="connsiteY17"/>
                  <a:gd fmla="*/ 357086 w 779072" name="connsiteX18"/>
                  <a:gd fmla="*/ 825728 h 825799" name="connsiteY18"/>
                  <a:gd fmla="*/ 343941 w 779072" name="connsiteX19"/>
                  <a:gd fmla="*/ 825728 h 825799" name="connsiteY19"/>
                  <a:gd fmla="*/ 689222 w 779072" name="connsiteX20"/>
                  <a:gd fmla="*/ 360241 h 825799" name="connsiteY20"/>
                  <a:gd fmla="*/ 687508 w 779072" name="connsiteX21"/>
                  <a:gd fmla="*/ 360908 h 825799" name="connsiteY21"/>
                  <a:gd fmla="*/ 678840 w 779072" name="connsiteX22"/>
                  <a:gd fmla="*/ 359955 h 825799" name="connsiteY22"/>
                  <a:gd fmla="*/ 674649 w 779072" name="connsiteX23"/>
                  <a:gd fmla="*/ 352335 h 825799" name="connsiteY23"/>
                  <a:gd fmla="*/ 672935 w 779072" name="connsiteX24"/>
                  <a:gd fmla="*/ 283946 h 825799" name="connsiteY24"/>
                  <a:gd fmla="*/ 672649 w 779072" name="connsiteX25"/>
                  <a:gd fmla="*/ 271944 h 825799" name="connsiteY25"/>
                  <a:gd fmla="*/ 292030 w 779072" name="connsiteX26"/>
                  <a:gd fmla="*/ 23818 h 825799" name="connsiteY26"/>
                  <a:gd fmla="*/ 289553 w 779072" name="connsiteX27"/>
                  <a:gd fmla="*/ 19246 h 825799" name="connsiteY27"/>
                  <a:gd fmla="*/ 21901 w 779072" name="connsiteX28"/>
                  <a:gd fmla="*/ 510831 h 825799" name="connsiteY28"/>
                  <a:gd fmla="*/ 53048 w 779072" name="connsiteX29"/>
                  <a:gd fmla="*/ 619893 h 825799" name="connsiteY29"/>
                  <a:gd fmla="*/ 344703 w 779072" name="connsiteX30"/>
                  <a:gd fmla="*/ 807059 h 825799" name="connsiteY30"/>
                  <a:gd fmla="*/ 371183 w 779072" name="connsiteX31"/>
                  <a:gd fmla="*/ 806392 h 825799" name="connsiteY31"/>
                  <a:gd fmla="*/ 652646 w 779072" name="connsiteX32"/>
                  <a:gd fmla="*/ 604272 h 825799" name="connsiteY32"/>
                  <a:gd fmla="*/ 669696 w 779072" name="connsiteX33"/>
                  <a:gd fmla="*/ 546836 h 825799" name="connsiteY33"/>
                  <a:gd fmla="*/ 675125 w 779072" name="connsiteX34"/>
                  <a:gd fmla="*/ 520737 h 825799" name="connsiteY34"/>
                  <a:gd fmla="*/ 680364 w 779072" name="connsiteX35"/>
                  <a:gd fmla="*/ 514356 h 825799" name="connsiteY35"/>
                  <a:gd fmla="*/ 757612 w 779072" name="connsiteX36"/>
                  <a:gd fmla="*/ 429488 h 825799" name="connsiteY36"/>
                  <a:gd fmla="*/ 757802 w 779072" name="connsiteX37"/>
                  <a:gd fmla="*/ 428345 h 825799" name="connsiteY37"/>
                  <a:gd fmla="*/ 731133 w 779072" name="connsiteX38"/>
                  <a:gd fmla="*/ 356336 h 825799" name="connsiteY38"/>
                  <a:gd fmla="*/ 716178 w 779072" name="connsiteX39"/>
                  <a:gd fmla="*/ 353764 h 825799" name="connsiteY39"/>
                  <a:gd fmla="*/ 689222 w 779072" name="connsiteX40"/>
                  <a:gd fmla="*/ 360241 h 825799" name="connsiteY40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</a:cxnLst>
                <a:rect b="b" l="l" r="r" t="t"/>
                <a:pathLst>
                  <a:path h="825799" w="779072">
                    <a:moveTo>
                      <a:pt x="343941" y="825728"/>
                    </a:moveTo>
                    <a:cubicBezTo>
                      <a:pt x="204114" y="820203"/>
                      <a:pt x="97720" y="751814"/>
                      <a:pt x="35903" y="627513"/>
                    </a:cubicBezTo>
                    <a:cubicBezTo>
                      <a:pt x="20091" y="588460"/>
                      <a:pt x="10757" y="560076"/>
                      <a:pt x="3232" y="512832"/>
                    </a:cubicBezTo>
                    <a:cubicBezTo>
                      <a:pt x="-24772" y="86112"/>
                      <a:pt x="134010" y="14102"/>
                      <a:pt x="293649" y="5"/>
                    </a:cubicBezTo>
                    <a:cubicBezTo>
                      <a:pt x="300507" y="-185"/>
                      <a:pt x="303079" y="4577"/>
                      <a:pt x="308603" y="14865"/>
                    </a:cubicBezTo>
                    <a:cubicBezTo>
                      <a:pt x="371278" y="130974"/>
                      <a:pt x="494245" y="211079"/>
                      <a:pt x="674268" y="252990"/>
                    </a:cubicBezTo>
                    <a:cubicBezTo>
                      <a:pt x="675602" y="250418"/>
                      <a:pt x="677888" y="248703"/>
                      <a:pt x="681983" y="248513"/>
                    </a:cubicBezTo>
                    <a:cubicBezTo>
                      <a:pt x="686365" y="248418"/>
                      <a:pt x="690366" y="251466"/>
                      <a:pt x="691413" y="255752"/>
                    </a:cubicBezTo>
                    <a:cubicBezTo>
                      <a:pt x="691413" y="255847"/>
                      <a:pt x="692651" y="261086"/>
                      <a:pt x="691413" y="265944"/>
                    </a:cubicBezTo>
                    <a:cubicBezTo>
                      <a:pt x="691413" y="269849"/>
                      <a:pt x="691508" y="275469"/>
                      <a:pt x="691699" y="283374"/>
                    </a:cubicBezTo>
                    <a:lnTo>
                      <a:pt x="693128" y="338810"/>
                    </a:lnTo>
                    <a:cubicBezTo>
                      <a:pt x="699414" y="336810"/>
                      <a:pt x="707225" y="335000"/>
                      <a:pt x="715511" y="334809"/>
                    </a:cubicBezTo>
                    <a:cubicBezTo>
                      <a:pt x="723703" y="334619"/>
                      <a:pt x="731418" y="335952"/>
                      <a:pt x="738657" y="339096"/>
                    </a:cubicBezTo>
                    <a:cubicBezTo>
                      <a:pt x="739229" y="339381"/>
                      <a:pt x="792188" y="365194"/>
                      <a:pt x="775995" y="432250"/>
                    </a:cubicBezTo>
                    <a:cubicBezTo>
                      <a:pt x="774947" y="439108"/>
                      <a:pt x="764565" y="493972"/>
                      <a:pt x="692270" y="529310"/>
                    </a:cubicBezTo>
                    <a:cubicBezTo>
                      <a:pt x="690556" y="537120"/>
                      <a:pt x="689222" y="543883"/>
                      <a:pt x="687984" y="550360"/>
                    </a:cubicBezTo>
                    <a:cubicBezTo>
                      <a:pt x="684365" y="569315"/>
                      <a:pt x="681221" y="585793"/>
                      <a:pt x="669887" y="611320"/>
                    </a:cubicBezTo>
                    <a:cubicBezTo>
                      <a:pt x="623691" y="736288"/>
                      <a:pt x="515296" y="814203"/>
                      <a:pt x="372516" y="825061"/>
                    </a:cubicBezTo>
                    <a:cubicBezTo>
                      <a:pt x="369944" y="825252"/>
                      <a:pt x="363372" y="825537"/>
                      <a:pt x="357086" y="825728"/>
                    </a:cubicBezTo>
                    <a:cubicBezTo>
                      <a:pt x="351561" y="825823"/>
                      <a:pt x="346227" y="825823"/>
                      <a:pt x="343941" y="825728"/>
                    </a:cubicBezTo>
                    <a:close/>
                    <a:moveTo>
                      <a:pt x="689222" y="360241"/>
                    </a:moveTo>
                    <a:lnTo>
                      <a:pt x="687508" y="360908"/>
                    </a:lnTo>
                    <a:cubicBezTo>
                      <a:pt x="684650" y="362051"/>
                      <a:pt x="681412" y="361670"/>
                      <a:pt x="678840" y="359955"/>
                    </a:cubicBezTo>
                    <a:cubicBezTo>
                      <a:pt x="676268" y="358241"/>
                      <a:pt x="674744" y="355479"/>
                      <a:pt x="674649" y="352335"/>
                    </a:cubicBezTo>
                    <a:lnTo>
                      <a:pt x="672935" y="283946"/>
                    </a:lnTo>
                    <a:cubicBezTo>
                      <a:pt x="672839" y="279183"/>
                      <a:pt x="672744" y="275183"/>
                      <a:pt x="672649" y="271944"/>
                    </a:cubicBezTo>
                    <a:cubicBezTo>
                      <a:pt x="485673" y="228891"/>
                      <a:pt x="357657" y="145452"/>
                      <a:pt x="292030" y="23818"/>
                    </a:cubicBezTo>
                    <a:cubicBezTo>
                      <a:pt x="291173" y="22294"/>
                      <a:pt x="290316" y="20579"/>
                      <a:pt x="289553" y="19246"/>
                    </a:cubicBezTo>
                    <a:cubicBezTo>
                      <a:pt x="189350" y="28295"/>
                      <a:pt x="-8103" y="53631"/>
                      <a:pt x="21901" y="510831"/>
                    </a:cubicBezTo>
                    <a:cubicBezTo>
                      <a:pt x="29045" y="555408"/>
                      <a:pt x="38093" y="582840"/>
                      <a:pt x="53048" y="619893"/>
                    </a:cubicBezTo>
                    <a:cubicBezTo>
                      <a:pt x="111341" y="737050"/>
                      <a:pt x="212210" y="801725"/>
                      <a:pt x="344703" y="807059"/>
                    </a:cubicBezTo>
                    <a:cubicBezTo>
                      <a:pt x="349180" y="807249"/>
                      <a:pt x="366801" y="806678"/>
                      <a:pt x="371183" y="806392"/>
                    </a:cubicBezTo>
                    <a:cubicBezTo>
                      <a:pt x="506437" y="796105"/>
                      <a:pt x="608927" y="722667"/>
                      <a:pt x="652646" y="604272"/>
                    </a:cubicBezTo>
                    <a:cubicBezTo>
                      <a:pt x="663314" y="580078"/>
                      <a:pt x="666172" y="565410"/>
                      <a:pt x="669696" y="546836"/>
                    </a:cubicBezTo>
                    <a:cubicBezTo>
                      <a:pt x="671220" y="539025"/>
                      <a:pt x="672744" y="530643"/>
                      <a:pt x="675125" y="520737"/>
                    </a:cubicBezTo>
                    <a:cubicBezTo>
                      <a:pt x="675792" y="517880"/>
                      <a:pt x="677697" y="515594"/>
                      <a:pt x="680364" y="514356"/>
                    </a:cubicBezTo>
                    <a:cubicBezTo>
                      <a:pt x="749897" y="482256"/>
                      <a:pt x="757421" y="431583"/>
                      <a:pt x="757612" y="429488"/>
                    </a:cubicBezTo>
                    <a:cubicBezTo>
                      <a:pt x="757612" y="429107"/>
                      <a:pt x="757707" y="428726"/>
                      <a:pt x="757802" y="428345"/>
                    </a:cubicBezTo>
                    <a:cubicBezTo>
                      <a:pt x="770566" y="376148"/>
                      <a:pt x="732371" y="356907"/>
                      <a:pt x="731133" y="356336"/>
                    </a:cubicBezTo>
                    <a:cubicBezTo>
                      <a:pt x="726751" y="354431"/>
                      <a:pt x="721703" y="353573"/>
                      <a:pt x="716178" y="353764"/>
                    </a:cubicBezTo>
                    <a:cubicBezTo>
                      <a:pt x="705129" y="353859"/>
                      <a:pt x="694842" y="358050"/>
                      <a:pt x="689222" y="360241"/>
                    </a:cubicBez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79" name="任意多边形: 形状 178"/>
              <p:cNvSpPr/>
              <p:nvPr/>
            </p:nvSpPr>
            <p:spPr>
              <a:xfrm>
                <a:off x="9982499" y="2478968"/>
                <a:ext cx="49712" cy="97291"/>
              </a:xfrm>
              <a:custGeom>
                <a:gdLst>
                  <a:gd fmla="*/ 11244 w 49712" name="connsiteX0"/>
                  <a:gd fmla="*/ 97287 h 97291" name="connsiteY0"/>
                  <a:gd fmla="*/ 16102 w 49712" name="connsiteX1"/>
                  <a:gd fmla="*/ 95763 h 97291" name="connsiteY1"/>
                  <a:gd fmla="*/ 35438 w 49712" name="connsiteX2"/>
                  <a:gd fmla="*/ 60997 h 97291" name="connsiteY2"/>
                  <a:gd fmla="*/ 19817 w 49712" name="connsiteX3"/>
                  <a:gd fmla="*/ 28326 h 97291" name="connsiteY3"/>
                  <a:gd fmla="*/ 24770 w 49712" name="connsiteX4"/>
                  <a:gd fmla="*/ 20896 h 97291" name="connsiteY4"/>
                  <a:gd fmla="*/ 37819 w 49712" name="connsiteX5"/>
                  <a:gd fmla="*/ 19468 h 97291" name="connsiteY5"/>
                  <a:gd fmla="*/ 49344 w 49712" name="connsiteX6"/>
                  <a:gd fmla="*/ 12991 h 97291" name="connsiteY6"/>
                  <a:gd fmla="*/ 42963 w 49712" name="connsiteX7"/>
                  <a:gd fmla="*/ 1370 h 97291" name="connsiteY7"/>
                  <a:gd fmla="*/ 14578 w 49712" name="connsiteX8"/>
                  <a:gd fmla="*/ 4990 h 97291" name="connsiteY8"/>
                  <a:gd fmla="*/ 100 w 49712" name="connsiteX9"/>
                  <a:gd fmla="*/ 30231 h 97291" name="connsiteY9"/>
                  <a:gd fmla="*/ 3434 w 49712" name="connsiteX10"/>
                  <a:gd fmla="*/ 38803 h 97291" name="connsiteY10"/>
                  <a:gd fmla="*/ 16579 w 49712" name="connsiteX11"/>
                  <a:gd fmla="*/ 59473 h 97291" name="connsiteY11"/>
                  <a:gd fmla="*/ 5815 w 49712" name="connsiteX12"/>
                  <a:gd fmla="*/ 79856 h 97291" name="connsiteY12"/>
                  <a:gd fmla="*/ 3053 w 49712" name="connsiteX13"/>
                  <a:gd fmla="*/ 92810 h 97291" name="connsiteY13"/>
                  <a:gd fmla="*/ 11244 w 49712" name="connsiteX14"/>
                  <a:gd fmla="*/ 97287 h 97291" name="connsiteY14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b="b" l="l" r="r" t="t"/>
                <a:pathLst>
                  <a:path h="97291" w="49712">
                    <a:moveTo>
                      <a:pt x="11244" y="97287"/>
                    </a:moveTo>
                    <a:cubicBezTo>
                      <a:pt x="12959" y="97287"/>
                      <a:pt x="14578" y="96715"/>
                      <a:pt x="16102" y="95763"/>
                    </a:cubicBezTo>
                    <a:cubicBezTo>
                      <a:pt x="34295" y="84047"/>
                      <a:pt x="35343" y="61949"/>
                      <a:pt x="35438" y="60997"/>
                    </a:cubicBezTo>
                    <a:cubicBezTo>
                      <a:pt x="37057" y="47566"/>
                      <a:pt x="26294" y="34708"/>
                      <a:pt x="19817" y="28326"/>
                    </a:cubicBezTo>
                    <a:cubicBezTo>
                      <a:pt x="20865" y="24897"/>
                      <a:pt x="22579" y="22325"/>
                      <a:pt x="24770" y="20896"/>
                    </a:cubicBezTo>
                    <a:cubicBezTo>
                      <a:pt x="29151" y="18039"/>
                      <a:pt x="35724" y="18896"/>
                      <a:pt x="37819" y="19468"/>
                    </a:cubicBezTo>
                    <a:cubicBezTo>
                      <a:pt x="42772" y="20801"/>
                      <a:pt x="48011" y="17944"/>
                      <a:pt x="49344" y="12991"/>
                    </a:cubicBezTo>
                    <a:cubicBezTo>
                      <a:pt x="50773" y="8038"/>
                      <a:pt x="47916" y="2894"/>
                      <a:pt x="42963" y="1370"/>
                    </a:cubicBezTo>
                    <a:cubicBezTo>
                      <a:pt x="41343" y="894"/>
                      <a:pt x="26961" y="-3011"/>
                      <a:pt x="14578" y="4990"/>
                    </a:cubicBezTo>
                    <a:cubicBezTo>
                      <a:pt x="9054" y="8514"/>
                      <a:pt x="2100" y="15753"/>
                      <a:pt x="100" y="30231"/>
                    </a:cubicBezTo>
                    <a:cubicBezTo>
                      <a:pt x="-376" y="33469"/>
                      <a:pt x="862" y="36708"/>
                      <a:pt x="3434" y="38803"/>
                    </a:cubicBezTo>
                    <a:cubicBezTo>
                      <a:pt x="9149" y="43566"/>
                      <a:pt x="17245" y="53472"/>
                      <a:pt x="16579" y="59473"/>
                    </a:cubicBezTo>
                    <a:cubicBezTo>
                      <a:pt x="16483" y="60235"/>
                      <a:pt x="15626" y="73474"/>
                      <a:pt x="5815" y="79856"/>
                    </a:cubicBezTo>
                    <a:cubicBezTo>
                      <a:pt x="1434" y="82714"/>
                      <a:pt x="196" y="88524"/>
                      <a:pt x="3053" y="92810"/>
                    </a:cubicBezTo>
                    <a:cubicBezTo>
                      <a:pt x="4958" y="95858"/>
                      <a:pt x="8101" y="97382"/>
                      <a:pt x="11244" y="97287"/>
                    </a:cubicBez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80" name="任意多边形: 形状 179"/>
              <p:cNvSpPr/>
              <p:nvPr/>
            </p:nvSpPr>
            <p:spPr>
              <a:xfrm>
                <a:off x="9461847" y="2475376"/>
                <a:ext cx="53190" cy="83358"/>
              </a:xfrm>
              <a:custGeom>
                <a:gdLst>
                  <a:gd fmla="*/ 53170 w 53190" name="connsiteX0"/>
                  <a:gd fmla="*/ 40967 h 83358" name="connsiteY0"/>
                  <a:gd fmla="*/ 27738 w 53190" name="connsiteX1"/>
                  <a:gd fmla="*/ 83353 h 83358" name="connsiteY1"/>
                  <a:gd fmla="*/ 21 w 53190" name="connsiteX2"/>
                  <a:gd fmla="*/ 42395 h 83358" name="connsiteY2"/>
                  <a:gd fmla="*/ 25548 w 53190" name="connsiteX3"/>
                  <a:gd fmla="*/ 9 h 83358" name="connsiteY3"/>
                  <a:gd fmla="*/ 53170 w 53190" name="connsiteX4"/>
                  <a:gd fmla="*/ 40967 h 83358" name="connsiteY4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b="b" l="l" r="r" t="t"/>
                <a:pathLst>
                  <a:path h="83358" w="53190">
                    <a:moveTo>
                      <a:pt x="53170" y="40967"/>
                    </a:moveTo>
                    <a:cubicBezTo>
                      <a:pt x="53742" y="63922"/>
                      <a:pt x="42312" y="82972"/>
                      <a:pt x="27738" y="83353"/>
                    </a:cubicBezTo>
                    <a:cubicBezTo>
                      <a:pt x="13070" y="83734"/>
                      <a:pt x="687" y="65351"/>
                      <a:pt x="21" y="42395"/>
                    </a:cubicBezTo>
                    <a:cubicBezTo>
                      <a:pt x="-551" y="19345"/>
                      <a:pt x="10879" y="390"/>
                      <a:pt x="25548" y="9"/>
                    </a:cubicBezTo>
                    <a:cubicBezTo>
                      <a:pt x="40216" y="-467"/>
                      <a:pt x="52599" y="17916"/>
                      <a:pt x="53170" y="40967"/>
                    </a:cubicBez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81" name="任意多边形: 形状 180"/>
              <p:cNvSpPr/>
              <p:nvPr/>
            </p:nvSpPr>
            <p:spPr>
              <a:xfrm>
                <a:off x="9767409" y="2467379"/>
                <a:ext cx="53190" cy="83355"/>
              </a:xfrm>
              <a:custGeom>
                <a:gdLst>
                  <a:gd fmla="*/ 53170 w 53190" name="connsiteX0"/>
                  <a:gd fmla="*/ 40963 h 83355" name="connsiteY0"/>
                  <a:gd fmla="*/ 27643 w 53190" name="connsiteX1"/>
                  <a:gd fmla="*/ 83350 h 83355" name="connsiteY1"/>
                  <a:gd fmla="*/ 21 w 53190" name="connsiteX2"/>
                  <a:gd fmla="*/ 42392 h 83355" name="connsiteY2"/>
                  <a:gd fmla="*/ 25547 w 53190" name="connsiteX3"/>
                  <a:gd fmla="*/ 6 h 83355" name="connsiteY3"/>
                  <a:gd fmla="*/ 53170 w 53190" name="connsiteX4"/>
                  <a:gd fmla="*/ 40963 h 83355" name="connsiteY4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b="b" l="l" r="r" t="t"/>
                <a:pathLst>
                  <a:path h="83355" w="53190">
                    <a:moveTo>
                      <a:pt x="53170" y="40963"/>
                    </a:moveTo>
                    <a:cubicBezTo>
                      <a:pt x="53741" y="63919"/>
                      <a:pt x="42312" y="82969"/>
                      <a:pt x="27643" y="83350"/>
                    </a:cubicBezTo>
                    <a:cubicBezTo>
                      <a:pt x="12974" y="83731"/>
                      <a:pt x="592" y="65347"/>
                      <a:pt x="21" y="42392"/>
                    </a:cubicBezTo>
                    <a:cubicBezTo>
                      <a:pt x="-551" y="19342"/>
                      <a:pt x="10879" y="387"/>
                      <a:pt x="25547" y="6"/>
                    </a:cubicBezTo>
                    <a:cubicBezTo>
                      <a:pt x="40216" y="-375"/>
                      <a:pt x="52598" y="17913"/>
                      <a:pt x="53170" y="40963"/>
                    </a:cubicBez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82" name="任意多边形: 形状 181"/>
              <p:cNvSpPr/>
              <p:nvPr/>
            </p:nvSpPr>
            <p:spPr>
              <a:xfrm>
                <a:off x="9596989" y="2522623"/>
                <a:ext cx="41778" cy="91731"/>
              </a:xfrm>
              <a:custGeom>
                <a:gdLst>
                  <a:gd fmla="*/ 32614 w 41778" name="connsiteX0"/>
                  <a:gd fmla="*/ 91732 h 91731" name="connsiteY0"/>
                  <a:gd fmla="*/ 41186 w 41778" name="connsiteX1"/>
                  <a:gd fmla="*/ 85636 h 91731" name="connsiteY1"/>
                  <a:gd fmla="*/ 35662 w 41778" name="connsiteX2"/>
                  <a:gd fmla="*/ 73539 h 91731" name="connsiteY2"/>
                  <a:gd fmla="*/ 19184 w 41778" name="connsiteX3"/>
                  <a:gd fmla="*/ 60014 h 91731" name="connsiteY3"/>
                  <a:gd fmla="*/ 37281 w 41778" name="connsiteX4"/>
                  <a:gd fmla="*/ 10674 h 91731" name="connsiteY4"/>
                  <a:gd fmla="*/ 29280 w 41778" name="connsiteX5"/>
                  <a:gd fmla="*/ 101 h 91731" name="connsiteY5"/>
                  <a:gd fmla="*/ 18612 w 41778" name="connsiteX6"/>
                  <a:gd fmla="*/ 8102 h 91731" name="connsiteY6"/>
                  <a:gd fmla="*/ 2229 w 41778" name="connsiteX7"/>
                  <a:gd fmla="*/ 51346 h 91731" name="connsiteY7"/>
                  <a:gd fmla="*/ 38 w 41778" name="connsiteX8"/>
                  <a:gd fmla="*/ 56680 h 91731" name="connsiteY8"/>
                  <a:gd fmla="*/ 29185 w 41778" name="connsiteX9"/>
                  <a:gd fmla="*/ 91256 h 91731" name="connsiteY9"/>
                  <a:gd fmla="*/ 32614 w 41778" name="connsiteX10"/>
                  <a:gd fmla="*/ 91732 h 91731" name="connsiteY10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b="b" l="l" r="r" t="t"/>
                <a:pathLst>
                  <a:path h="91731" w="41778">
                    <a:moveTo>
                      <a:pt x="32614" y="91732"/>
                    </a:moveTo>
                    <a:cubicBezTo>
                      <a:pt x="36329" y="91637"/>
                      <a:pt x="39853" y="89351"/>
                      <a:pt x="41186" y="85636"/>
                    </a:cubicBezTo>
                    <a:cubicBezTo>
                      <a:pt x="42996" y="80778"/>
                      <a:pt x="40520" y="75349"/>
                      <a:pt x="35662" y="73539"/>
                    </a:cubicBezTo>
                    <a:cubicBezTo>
                      <a:pt x="23756" y="69158"/>
                      <a:pt x="20231" y="63252"/>
                      <a:pt x="19184" y="60014"/>
                    </a:cubicBezTo>
                    <a:cubicBezTo>
                      <a:pt x="32709" y="41249"/>
                      <a:pt x="37091" y="12008"/>
                      <a:pt x="37281" y="10674"/>
                    </a:cubicBezTo>
                    <a:cubicBezTo>
                      <a:pt x="38043" y="5531"/>
                      <a:pt x="34424" y="768"/>
                      <a:pt x="29280" y="101"/>
                    </a:cubicBezTo>
                    <a:cubicBezTo>
                      <a:pt x="24137" y="-661"/>
                      <a:pt x="19374" y="2959"/>
                      <a:pt x="18612" y="8102"/>
                    </a:cubicBezTo>
                    <a:cubicBezTo>
                      <a:pt x="17469" y="16103"/>
                      <a:pt x="12230" y="39535"/>
                      <a:pt x="2229" y="51346"/>
                    </a:cubicBezTo>
                    <a:cubicBezTo>
                      <a:pt x="991" y="52870"/>
                      <a:pt x="134" y="54680"/>
                      <a:pt x="38" y="56680"/>
                    </a:cubicBezTo>
                    <a:cubicBezTo>
                      <a:pt x="-57" y="57632"/>
                      <a:pt x="-1581" y="79921"/>
                      <a:pt x="29185" y="91256"/>
                    </a:cubicBezTo>
                    <a:cubicBezTo>
                      <a:pt x="30233" y="91541"/>
                      <a:pt x="31471" y="91732"/>
                      <a:pt x="32614" y="91732"/>
                    </a:cubicBez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83" name="任意多边形: 形状 182"/>
              <p:cNvSpPr/>
              <p:nvPr/>
            </p:nvSpPr>
            <p:spPr>
              <a:xfrm>
                <a:off x="9759049" y="2332511"/>
                <a:ext cx="66718" cy="27916"/>
              </a:xfrm>
              <a:custGeom>
                <a:gdLst>
                  <a:gd fmla="*/ 9524 w 66718" name="connsiteX0"/>
                  <a:gd fmla="*/ 27908 h 27916" name="connsiteY0"/>
                  <a:gd fmla="*/ 16382 w 66718" name="connsiteX1"/>
                  <a:gd fmla="*/ 24669 h 27916" name="connsiteY1"/>
                  <a:gd fmla="*/ 55244 w 66718" name="connsiteX2"/>
                  <a:gd fmla="*/ 20955 h 27916" name="connsiteY2"/>
                  <a:gd fmla="*/ 66484 w 66718" name="connsiteX3"/>
                  <a:gd fmla="*/ 13906 h 27916" name="connsiteY3"/>
                  <a:gd fmla="*/ 59435 w 66718" name="connsiteX4"/>
                  <a:gd fmla="*/ 2667 h 27916" name="connsiteY4"/>
                  <a:gd fmla="*/ 2095 w 66718" name="connsiteX5"/>
                  <a:gd fmla="*/ 12668 h 27916" name="connsiteY5"/>
                  <a:gd fmla="*/ 3428 w 66718" name="connsiteX6"/>
                  <a:gd fmla="*/ 25908 h 27916" name="connsiteY6"/>
                  <a:gd fmla="*/ 9524 w 66718" name="connsiteX7"/>
                  <a:gd fmla="*/ 27908 h 27916" name="connsiteY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b="b" l="l" r="r" t="t"/>
                <a:pathLst>
                  <a:path h="27916" w="66718">
                    <a:moveTo>
                      <a:pt x="9524" y="27908"/>
                    </a:moveTo>
                    <a:cubicBezTo>
                      <a:pt x="12096" y="27813"/>
                      <a:pt x="14572" y="26765"/>
                      <a:pt x="16382" y="24669"/>
                    </a:cubicBezTo>
                    <a:cubicBezTo>
                      <a:pt x="16954" y="24098"/>
                      <a:pt x="27146" y="14573"/>
                      <a:pt x="55244" y="20955"/>
                    </a:cubicBezTo>
                    <a:cubicBezTo>
                      <a:pt x="60292" y="22098"/>
                      <a:pt x="65341" y="18954"/>
                      <a:pt x="66484" y="13906"/>
                    </a:cubicBezTo>
                    <a:cubicBezTo>
                      <a:pt x="67627" y="8858"/>
                      <a:pt x="64483" y="3810"/>
                      <a:pt x="59435" y="2667"/>
                    </a:cubicBezTo>
                    <a:cubicBezTo>
                      <a:pt x="19049" y="-6477"/>
                      <a:pt x="3714" y="10668"/>
                      <a:pt x="2095" y="12668"/>
                    </a:cubicBezTo>
                    <a:cubicBezTo>
                      <a:pt x="-1144" y="16668"/>
                      <a:pt x="-572" y="22574"/>
                      <a:pt x="3428" y="25908"/>
                    </a:cubicBezTo>
                    <a:cubicBezTo>
                      <a:pt x="5143" y="27336"/>
                      <a:pt x="7333" y="28003"/>
                      <a:pt x="9524" y="27908"/>
                    </a:cubicBez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84" name="任意多边形: 形状 183"/>
              <p:cNvSpPr/>
              <p:nvPr/>
            </p:nvSpPr>
            <p:spPr>
              <a:xfrm>
                <a:off x="9451887" y="2329325"/>
                <a:ext cx="63340" cy="33383"/>
              </a:xfrm>
              <a:custGeom>
                <a:gdLst>
                  <a:gd fmla="*/ 54177 w 63340" name="connsiteX0"/>
                  <a:gd fmla="*/ 33380 h 33383" name="connsiteY0"/>
                  <a:gd fmla="*/ 57701 w 63340" name="connsiteX1"/>
                  <a:gd fmla="*/ 32618 h 33383" name="connsiteY1"/>
                  <a:gd fmla="*/ 62654 w 63340" name="connsiteX2"/>
                  <a:gd fmla="*/ 20521 h 33383" name="connsiteY2"/>
                  <a:gd fmla="*/ 6838 w 63340" name="connsiteX3"/>
                  <a:gd fmla="*/ 2900 h 33383" name="connsiteY3"/>
                  <a:gd fmla="*/ 361 w 63340" name="connsiteX4"/>
                  <a:gd fmla="*/ 14521 h 33383" name="connsiteY4"/>
                  <a:gd fmla="*/ 11981 w 63340" name="connsiteX5"/>
                  <a:gd fmla="*/ 20998 h 33383" name="connsiteY5"/>
                  <a:gd fmla="*/ 45509 w 63340" name="connsiteX6"/>
                  <a:gd fmla="*/ 27951 h 33383" name="connsiteY6"/>
                  <a:gd fmla="*/ 54177 w 63340" name="connsiteX7"/>
                  <a:gd fmla="*/ 33380 h 33383" name="connsiteY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b="b" l="l" r="r" t="t"/>
                <a:pathLst>
                  <a:path h="33383" w="63339">
                    <a:moveTo>
                      <a:pt x="54177" y="33380"/>
                    </a:moveTo>
                    <a:cubicBezTo>
                      <a:pt x="55320" y="33380"/>
                      <a:pt x="56558" y="33094"/>
                      <a:pt x="57701" y="32618"/>
                    </a:cubicBezTo>
                    <a:cubicBezTo>
                      <a:pt x="62368" y="30523"/>
                      <a:pt x="64559" y="25284"/>
                      <a:pt x="62654" y="20521"/>
                    </a:cubicBezTo>
                    <a:cubicBezTo>
                      <a:pt x="58368" y="10139"/>
                      <a:pt x="41128" y="-6815"/>
                      <a:pt x="6838" y="2900"/>
                    </a:cubicBezTo>
                    <a:cubicBezTo>
                      <a:pt x="1885" y="4329"/>
                      <a:pt x="-1068" y="9472"/>
                      <a:pt x="361" y="14521"/>
                    </a:cubicBezTo>
                    <a:cubicBezTo>
                      <a:pt x="1789" y="19474"/>
                      <a:pt x="7028" y="22426"/>
                      <a:pt x="11981" y="20998"/>
                    </a:cubicBezTo>
                    <a:cubicBezTo>
                      <a:pt x="37984" y="13663"/>
                      <a:pt x="44747" y="26427"/>
                      <a:pt x="45509" y="27951"/>
                    </a:cubicBezTo>
                    <a:cubicBezTo>
                      <a:pt x="46938" y="31380"/>
                      <a:pt x="50557" y="33475"/>
                      <a:pt x="54177" y="33380"/>
                    </a:cubicBez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85" name="任意多边形: 形状 184"/>
              <p:cNvSpPr/>
              <p:nvPr/>
            </p:nvSpPr>
            <p:spPr>
              <a:xfrm>
                <a:off x="9581692" y="2702557"/>
                <a:ext cx="139847" cy="89535"/>
              </a:xfrm>
              <a:custGeom>
                <a:gdLst>
                  <a:gd fmla="*/ 0 w 139847" name="connsiteX0"/>
                  <a:gd fmla="*/ 21336 h 89535" name="connsiteY0"/>
                  <a:gd fmla="*/ 139541 w 139847" name="connsiteX1"/>
                  <a:gd fmla="*/ 0 h 89535" name="connsiteY1"/>
                  <a:gd fmla="*/ 68389 w 139847" name="connsiteX2"/>
                  <a:gd fmla="*/ 89535 h 89535" name="connsiteY2"/>
                  <a:gd fmla="*/ 0 w 139847" name="connsiteX3"/>
                  <a:gd fmla="*/ 21336 h 89535" name="connsiteY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b="b" l="l" r="r" t="t"/>
                <a:pathLst>
                  <a:path h="89535" w="139847">
                    <a:moveTo>
                      <a:pt x="0" y="21336"/>
                    </a:moveTo>
                    <a:lnTo>
                      <a:pt x="139541" y="0"/>
                    </a:lnTo>
                    <a:cubicBezTo>
                      <a:pt x="139541" y="0"/>
                      <a:pt x="148590" y="88202"/>
                      <a:pt x="68389" y="89535"/>
                    </a:cubicBezTo>
                    <a:cubicBezTo>
                      <a:pt x="68389" y="89440"/>
                      <a:pt x="9430" y="92488"/>
                      <a:pt x="0" y="21336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86" name="任意多边形: 形状 185"/>
              <p:cNvSpPr/>
              <p:nvPr/>
            </p:nvSpPr>
            <p:spPr>
              <a:xfrm>
                <a:off x="9572277" y="2693212"/>
                <a:ext cx="158655" cy="108234"/>
              </a:xfrm>
              <a:custGeom>
                <a:gdLst>
                  <a:gd fmla="*/ 77805 w 158655" name="connsiteX0"/>
                  <a:gd fmla="*/ 108214 h 108234" name="connsiteY0"/>
                  <a:gd fmla="*/ 77805 w 158655" name="connsiteX1"/>
                  <a:gd fmla="*/ 108214 h 108234" name="connsiteY1"/>
                  <a:gd fmla="*/ 81 w 158655" name="connsiteX2"/>
                  <a:gd fmla="*/ 31919 h 108234" name="connsiteY2"/>
                  <a:gd fmla="*/ 7987 w 158655" name="connsiteX3"/>
                  <a:gd fmla="*/ 21441 h 108234" name="connsiteY3"/>
                  <a:gd fmla="*/ 147528 w 158655" name="connsiteX4"/>
                  <a:gd fmla="*/ 105 h 108234" name="connsiteY4"/>
                  <a:gd fmla="*/ 154672 w 158655" name="connsiteX5"/>
                  <a:gd fmla="*/ 1915 h 108234" name="connsiteY5"/>
                  <a:gd fmla="*/ 158291 w 158655" name="connsiteX6"/>
                  <a:gd fmla="*/ 8392 h 108234" name="connsiteY6"/>
                  <a:gd fmla="*/ 136955 w 158655" name="connsiteX7"/>
                  <a:gd fmla="*/ 83639 h 108234" name="connsiteY7"/>
                  <a:gd fmla="*/ 79043 w 158655" name="connsiteX8"/>
                  <a:gd fmla="*/ 108214 h 108234" name="connsiteY8"/>
                  <a:gd fmla="*/ 77805 w 158655" name="connsiteX9"/>
                  <a:gd fmla="*/ 108214 h 108234" name="connsiteY9"/>
                  <a:gd fmla="*/ 20274 w 158655" name="connsiteX10"/>
                  <a:gd fmla="*/ 38491 h 108234" name="connsiteY10"/>
                  <a:gd fmla="*/ 77615 w 158655" name="connsiteX11"/>
                  <a:gd fmla="*/ 89450 h 108234" name="connsiteY11"/>
                  <a:gd fmla="*/ 77615 w 158655" name="connsiteX12"/>
                  <a:gd fmla="*/ 89450 h 108234" name="connsiteY12"/>
                  <a:gd fmla="*/ 78567 w 158655" name="connsiteX13"/>
                  <a:gd fmla="*/ 89450 h 108234" name="connsiteY13"/>
                  <a:gd fmla="*/ 122858 w 158655" name="connsiteX14"/>
                  <a:gd fmla="*/ 71257 h 108234" name="connsiteY14"/>
                  <a:gd fmla="*/ 139908 w 158655" name="connsiteX15"/>
                  <a:gd fmla="*/ 20203 h 108234" name="connsiteY15"/>
                  <a:gd fmla="*/ 20274 w 158655" name="connsiteX16"/>
                  <a:gd fmla="*/ 38491 h 108234" name="connsiteY16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b="b" l="l" r="r" t="t"/>
                <a:pathLst>
                  <a:path h="108234" w="158655">
                    <a:moveTo>
                      <a:pt x="77805" y="108214"/>
                    </a:moveTo>
                    <a:lnTo>
                      <a:pt x="77805" y="108214"/>
                    </a:lnTo>
                    <a:cubicBezTo>
                      <a:pt x="52850" y="108881"/>
                      <a:pt x="8368" y="93545"/>
                      <a:pt x="81" y="31919"/>
                    </a:cubicBezTo>
                    <a:cubicBezTo>
                      <a:pt x="-586" y="26870"/>
                      <a:pt x="2939" y="22203"/>
                      <a:pt x="7987" y="21441"/>
                    </a:cubicBezTo>
                    <a:lnTo>
                      <a:pt x="147528" y="105"/>
                    </a:lnTo>
                    <a:cubicBezTo>
                      <a:pt x="150100" y="-276"/>
                      <a:pt x="152671" y="391"/>
                      <a:pt x="154672" y="1915"/>
                    </a:cubicBezTo>
                    <a:cubicBezTo>
                      <a:pt x="156672" y="3534"/>
                      <a:pt x="158006" y="5820"/>
                      <a:pt x="158291" y="8392"/>
                    </a:cubicBezTo>
                    <a:cubicBezTo>
                      <a:pt x="158482" y="10297"/>
                      <a:pt x="162673" y="54398"/>
                      <a:pt x="136955" y="83639"/>
                    </a:cubicBezTo>
                    <a:cubicBezTo>
                      <a:pt x="123144" y="99356"/>
                      <a:pt x="103618" y="107642"/>
                      <a:pt x="79043" y="108214"/>
                    </a:cubicBezTo>
                    <a:lnTo>
                      <a:pt x="77805" y="108214"/>
                    </a:lnTo>
                    <a:close/>
                    <a:moveTo>
                      <a:pt x="20274" y="38491"/>
                    </a:moveTo>
                    <a:cubicBezTo>
                      <a:pt x="31418" y="89069"/>
                      <a:pt x="72376" y="89545"/>
                      <a:pt x="77615" y="89450"/>
                    </a:cubicBezTo>
                    <a:lnTo>
                      <a:pt x="77615" y="89450"/>
                    </a:lnTo>
                    <a:lnTo>
                      <a:pt x="78567" y="89450"/>
                    </a:lnTo>
                    <a:cubicBezTo>
                      <a:pt x="97712" y="88973"/>
                      <a:pt x="112571" y="82877"/>
                      <a:pt x="122858" y="71257"/>
                    </a:cubicBezTo>
                    <a:cubicBezTo>
                      <a:pt x="136669" y="55541"/>
                      <a:pt x="139527" y="33062"/>
                      <a:pt x="139908" y="20203"/>
                    </a:cubicBezTo>
                    <a:lnTo>
                      <a:pt x="20274" y="38491"/>
                    </a:ln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87" name="任意多边形: 形状 186"/>
              <p:cNvSpPr/>
              <p:nvPr/>
            </p:nvSpPr>
            <p:spPr>
              <a:xfrm>
                <a:off x="9288600" y="2386093"/>
                <a:ext cx="749343" cy="253448"/>
              </a:xfrm>
              <a:custGeom>
                <a:gdLst>
                  <a:gd fmla="*/ 61635 w 749343" name="connsiteX0"/>
                  <a:gd fmla="*/ 134156 h 253448" name="connsiteY0"/>
                  <a:gd fmla="*/ 64683 w 749343" name="connsiteX1"/>
                  <a:gd fmla="*/ 103580 h 253448" name="connsiteY1"/>
                  <a:gd fmla="*/ 13819 w 749343" name="connsiteX2"/>
                  <a:gd fmla="*/ 88817 h 253448" name="connsiteY2"/>
                  <a:gd fmla="*/ 2389 w 749343" name="connsiteX3"/>
                  <a:gd fmla="*/ 79673 h 253448" name="connsiteY3"/>
                  <a:gd fmla="*/ 770 w 749343" name="connsiteX4"/>
                  <a:gd fmla="*/ 65099 h 253448" name="connsiteY4"/>
                  <a:gd fmla="*/ 18582 w 749343" name="connsiteX5"/>
                  <a:gd fmla="*/ 51288 h 253448" name="connsiteY5"/>
                  <a:gd fmla="*/ 24487 w 749343" name="connsiteX6"/>
                  <a:gd fmla="*/ 52050 h 253448" name="connsiteY6"/>
                  <a:gd fmla="*/ 79161 w 749343" name="connsiteX7"/>
                  <a:gd fmla="*/ 67957 h 253448" name="connsiteY7"/>
                  <a:gd fmla="*/ 180792 w 749343" name="connsiteX8"/>
                  <a:gd fmla="*/ 8616 h 253448" name="connsiteY8"/>
                  <a:gd fmla="*/ 301665 w 749343" name="connsiteX9"/>
                  <a:gd fmla="*/ 97294 h 253448" name="connsiteY9"/>
                  <a:gd fmla="*/ 395676 w 749343" name="connsiteX10"/>
                  <a:gd fmla="*/ 94817 h 253448" name="connsiteY10"/>
                  <a:gd fmla="*/ 511786 w 749343" name="connsiteX11"/>
                  <a:gd fmla="*/ 44 h 253448" name="connsiteY11"/>
                  <a:gd fmla="*/ 617704 w 749343" name="connsiteX12"/>
                  <a:gd fmla="*/ 55955 h 253448" name="connsiteY12"/>
                  <a:gd fmla="*/ 725146 w 749343" name="connsiteX13"/>
                  <a:gd fmla="*/ 26714 h 253448" name="connsiteY13"/>
                  <a:gd fmla="*/ 748673 w 749343" name="connsiteX14"/>
                  <a:gd fmla="*/ 40144 h 253448" name="connsiteY14"/>
                  <a:gd fmla="*/ 746768 w 749343" name="connsiteX15"/>
                  <a:gd fmla="*/ 54717 h 253448" name="connsiteY15"/>
                  <a:gd fmla="*/ 735147 w 749343" name="connsiteX16"/>
                  <a:gd fmla="*/ 63671 h 253448" name="connsiteY16"/>
                  <a:gd fmla="*/ 633325 w 749343" name="connsiteX17"/>
                  <a:gd fmla="*/ 91388 h 253448" name="connsiteY17"/>
                  <a:gd fmla="*/ 637326 w 749343" name="connsiteX18"/>
                  <a:gd fmla="*/ 119201 h 253448" name="connsiteY18"/>
                  <a:gd fmla="*/ 518073 w 749343" name="connsiteX19"/>
                  <a:gd fmla="*/ 244836 h 253448" name="connsiteY19"/>
                  <a:gd fmla="*/ 393105 w 749343" name="connsiteX20"/>
                  <a:gd fmla="*/ 134156 h 253448" name="connsiteY20"/>
                  <a:gd fmla="*/ 306141 w 749343" name="connsiteX21"/>
                  <a:gd fmla="*/ 136442 h 253448" name="connsiteY21"/>
                  <a:gd fmla="*/ 187079 w 749343" name="connsiteX22"/>
                  <a:gd fmla="*/ 253409 h 253448" name="connsiteY22"/>
                  <a:gd fmla="*/ 61635 w 749343" name="connsiteX23"/>
                  <a:gd fmla="*/ 134156 h 253448" name="connsiteY23"/>
                  <a:gd fmla="*/ 406821 w 749343" name="connsiteX24"/>
                  <a:gd fmla="*/ 126536 h 253448" name="connsiteY24"/>
                  <a:gd fmla="*/ 517882 w 749343" name="connsiteX25"/>
                  <a:gd fmla="*/ 230644 h 253448" name="connsiteY25"/>
                  <a:gd fmla="*/ 623419 w 749343" name="connsiteX26"/>
                  <a:gd fmla="*/ 119487 h 253448" name="connsiteY26"/>
                  <a:gd fmla="*/ 617990 w 749343" name="connsiteX27"/>
                  <a:gd fmla="*/ 88531 h 253448" name="connsiteY27"/>
                  <a:gd fmla="*/ 618466 w 749343" name="connsiteX28"/>
                  <a:gd fmla="*/ 83006 h 253448" name="connsiteY28"/>
                  <a:gd fmla="*/ 622848 w 749343" name="connsiteX29"/>
                  <a:gd fmla="*/ 79578 h 253448" name="connsiteY29"/>
                  <a:gd fmla="*/ 731623 w 749343" name="connsiteX30"/>
                  <a:gd fmla="*/ 49955 h 253448" name="connsiteY30"/>
                  <a:gd fmla="*/ 734671 w 749343" name="connsiteX31"/>
                  <a:gd fmla="*/ 47573 h 253448" name="connsiteY31"/>
                  <a:gd fmla="*/ 735147 w 749343" name="connsiteX32"/>
                  <a:gd fmla="*/ 43668 h 253448" name="connsiteY32"/>
                  <a:gd fmla="*/ 728956 w 749343" name="connsiteX33"/>
                  <a:gd fmla="*/ 40144 h 253448" name="connsiteY33"/>
                  <a:gd fmla="*/ 617323 w 749343" name="connsiteX34"/>
                  <a:gd fmla="*/ 70624 h 253448" name="connsiteY34"/>
                  <a:gd fmla="*/ 608560 w 749343" name="connsiteX35"/>
                  <a:gd fmla="*/ 67671 h 253448" name="connsiteY35"/>
                  <a:gd fmla="*/ 512167 w 749343" name="connsiteX36"/>
                  <a:gd fmla="*/ 13950 h 253448" name="connsiteY36"/>
                  <a:gd fmla="*/ 408440 w 749343" name="connsiteX37"/>
                  <a:gd fmla="*/ 102818 h 253448" name="connsiteY37"/>
                  <a:gd fmla="*/ 401677 w 749343" name="connsiteX38"/>
                  <a:gd fmla="*/ 108629 h 253448" name="connsiteY38"/>
                  <a:gd fmla="*/ 296521 w 749343" name="connsiteX39"/>
                  <a:gd fmla="*/ 111391 h 253448" name="connsiteY39"/>
                  <a:gd fmla="*/ 289473 w 749343" name="connsiteX40"/>
                  <a:gd fmla="*/ 105962 h 253448" name="connsiteY40"/>
                  <a:gd fmla="*/ 181173 w 749343" name="connsiteX41"/>
                  <a:gd fmla="*/ 22618 h 253448" name="connsiteY41"/>
                  <a:gd fmla="*/ 88686 w 749343" name="connsiteX42"/>
                  <a:gd fmla="*/ 79578 h 253448" name="connsiteY42"/>
                  <a:gd fmla="*/ 80494 w 749343" name="connsiteX43"/>
                  <a:gd fmla="*/ 83006 h 253448" name="connsiteY43"/>
                  <a:gd fmla="*/ 20487 w 749343" name="connsiteX44"/>
                  <a:gd fmla="*/ 65576 h 253448" name="connsiteY44"/>
                  <a:gd fmla="*/ 14295 w 749343" name="connsiteX45"/>
                  <a:gd fmla="*/ 69005 h 253448" name="connsiteY45"/>
                  <a:gd fmla="*/ 14772 w 749343" name="connsiteX46"/>
                  <a:gd fmla="*/ 72910 h 253448" name="connsiteY46"/>
                  <a:gd fmla="*/ 17820 w 749343" name="connsiteX47"/>
                  <a:gd fmla="*/ 75291 h 253448" name="connsiteY47"/>
                  <a:gd fmla="*/ 75255 w 749343" name="connsiteX48"/>
                  <a:gd fmla="*/ 91960 h 253448" name="connsiteY48"/>
                  <a:gd fmla="*/ 79446 w 749343" name="connsiteX49"/>
                  <a:gd fmla="*/ 95294 h 253448" name="connsiteY49"/>
                  <a:gd fmla="*/ 80018 w 749343" name="connsiteX50"/>
                  <a:gd fmla="*/ 100628 h 253448" name="connsiteY50"/>
                  <a:gd fmla="*/ 75732 w 749343" name="connsiteX51"/>
                  <a:gd fmla="*/ 133775 h 253448" name="connsiteY51"/>
                  <a:gd fmla="*/ 186888 w 749343" name="connsiteX52"/>
                  <a:gd fmla="*/ 239312 h 253448" name="connsiteY52"/>
                  <a:gd fmla="*/ 292330 w 749343" name="connsiteX53"/>
                  <a:gd fmla="*/ 129584 h 253448" name="connsiteY53"/>
                  <a:gd fmla="*/ 299188 w 749343" name="connsiteX54"/>
                  <a:gd fmla="*/ 122440 h 253448" name="connsiteY54"/>
                  <a:gd fmla="*/ 399582 w 749343" name="connsiteX55"/>
                  <a:gd fmla="*/ 119868 h 253448" name="connsiteY55"/>
                  <a:gd fmla="*/ 406821 w 749343" name="connsiteX56"/>
                  <a:gd fmla="*/ 126536 h 253448" name="connsiteY56"/>
                  <a:gd fmla="*/ 87828 w 749343" name="connsiteX57"/>
                  <a:gd fmla="*/ 133394 h 253448" name="connsiteY57"/>
                  <a:gd fmla="*/ 181554 w 749343" name="connsiteX58"/>
                  <a:gd fmla="*/ 34715 h 253448" name="connsiteY58"/>
                  <a:gd fmla="*/ 280233 w 749343" name="connsiteX59"/>
                  <a:gd fmla="*/ 128345 h 253448" name="connsiteY59"/>
                  <a:gd fmla="*/ 186507 w 749343" name="connsiteX60"/>
                  <a:gd fmla="*/ 227024 h 253448" name="connsiteY60"/>
                  <a:gd fmla="*/ 87828 w 749343" name="connsiteX61"/>
                  <a:gd fmla="*/ 133394 h 253448" name="connsiteY61"/>
                  <a:gd fmla="*/ 101925 w 749343" name="connsiteX62"/>
                  <a:gd fmla="*/ 133013 h 253448" name="connsiteY62"/>
                  <a:gd fmla="*/ 186126 w 749343" name="connsiteX63"/>
                  <a:gd fmla="*/ 213023 h 253448" name="connsiteY63"/>
                  <a:gd fmla="*/ 266136 w 749343" name="connsiteX64"/>
                  <a:gd fmla="*/ 128726 h 253448" name="connsiteY64"/>
                  <a:gd fmla="*/ 181935 w 749343" name="connsiteX65"/>
                  <a:gd fmla="*/ 48812 h 253448" name="connsiteY65"/>
                  <a:gd fmla="*/ 101925 w 749343" name="connsiteX66"/>
                  <a:gd fmla="*/ 133013 h 253448" name="connsiteY66"/>
                  <a:gd fmla="*/ 418822 w 749343" name="connsiteX67"/>
                  <a:gd fmla="*/ 124821 h 253448" name="connsiteY67"/>
                  <a:gd fmla="*/ 512548 w 749343" name="connsiteX68"/>
                  <a:gd fmla="*/ 26142 h 253448" name="connsiteY68"/>
                  <a:gd fmla="*/ 611227 w 749343" name="connsiteX69"/>
                  <a:gd fmla="*/ 119773 h 253448" name="connsiteY69"/>
                  <a:gd fmla="*/ 517501 w 749343" name="connsiteX70"/>
                  <a:gd fmla="*/ 218452 h 253448" name="connsiteY70"/>
                  <a:gd fmla="*/ 418822 w 749343" name="connsiteX71"/>
                  <a:gd fmla="*/ 124821 h 253448" name="connsiteY71"/>
                  <a:gd fmla="*/ 432919 w 749343" name="connsiteX72"/>
                  <a:gd fmla="*/ 124440 h 253448" name="connsiteY72"/>
                  <a:gd fmla="*/ 517215 w 749343" name="connsiteX73"/>
                  <a:gd fmla="*/ 204450 h 253448" name="connsiteY73"/>
                  <a:gd fmla="*/ 597225 w 749343" name="connsiteX74"/>
                  <a:gd fmla="*/ 120154 h 253448" name="connsiteY74"/>
                  <a:gd fmla="*/ 513024 w 749343" name="connsiteX75"/>
                  <a:gd fmla="*/ 40239 h 253448" name="connsiteY75"/>
                  <a:gd fmla="*/ 432919 w 749343" name="connsiteX76"/>
                  <a:gd fmla="*/ 124440 h 253448" name="connsiteY76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</a:cxnLst>
                <a:rect b="b" l="l" r="r" t="t"/>
                <a:pathLst>
                  <a:path h="253448" w="749343">
                    <a:moveTo>
                      <a:pt x="61635" y="134156"/>
                    </a:moveTo>
                    <a:cubicBezTo>
                      <a:pt x="61349" y="123869"/>
                      <a:pt x="62397" y="113582"/>
                      <a:pt x="64683" y="103580"/>
                    </a:cubicBezTo>
                    <a:lnTo>
                      <a:pt x="13819" y="88817"/>
                    </a:lnTo>
                    <a:cubicBezTo>
                      <a:pt x="8961" y="87388"/>
                      <a:pt x="4866" y="84149"/>
                      <a:pt x="2389" y="79673"/>
                    </a:cubicBezTo>
                    <a:cubicBezTo>
                      <a:pt x="-87" y="75196"/>
                      <a:pt x="-659" y="70053"/>
                      <a:pt x="770" y="65099"/>
                    </a:cubicBezTo>
                    <a:cubicBezTo>
                      <a:pt x="3056" y="57098"/>
                      <a:pt x="10295" y="51479"/>
                      <a:pt x="18582" y="51288"/>
                    </a:cubicBezTo>
                    <a:cubicBezTo>
                      <a:pt x="20582" y="51193"/>
                      <a:pt x="22582" y="51479"/>
                      <a:pt x="24487" y="52050"/>
                    </a:cubicBezTo>
                    <a:lnTo>
                      <a:pt x="79161" y="67957"/>
                    </a:lnTo>
                    <a:cubicBezTo>
                      <a:pt x="100687" y="32238"/>
                      <a:pt x="139168" y="9664"/>
                      <a:pt x="180792" y="8616"/>
                    </a:cubicBezTo>
                    <a:cubicBezTo>
                      <a:pt x="236514" y="7187"/>
                      <a:pt x="286425" y="44144"/>
                      <a:pt x="301665" y="97294"/>
                    </a:cubicBezTo>
                    <a:lnTo>
                      <a:pt x="395676" y="94817"/>
                    </a:lnTo>
                    <a:cubicBezTo>
                      <a:pt x="408154" y="41001"/>
                      <a:pt x="456065" y="1472"/>
                      <a:pt x="511786" y="44"/>
                    </a:cubicBezTo>
                    <a:cubicBezTo>
                      <a:pt x="554458" y="-1099"/>
                      <a:pt x="594558" y="20237"/>
                      <a:pt x="617704" y="55955"/>
                    </a:cubicBezTo>
                    <a:lnTo>
                      <a:pt x="725146" y="26714"/>
                    </a:lnTo>
                    <a:cubicBezTo>
                      <a:pt x="735147" y="23951"/>
                      <a:pt x="745910" y="30143"/>
                      <a:pt x="748673" y="40144"/>
                    </a:cubicBezTo>
                    <a:cubicBezTo>
                      <a:pt x="750006" y="45097"/>
                      <a:pt x="749340" y="50240"/>
                      <a:pt x="746768" y="54717"/>
                    </a:cubicBezTo>
                    <a:cubicBezTo>
                      <a:pt x="744196" y="59194"/>
                      <a:pt x="740100" y="62337"/>
                      <a:pt x="735147" y="63671"/>
                    </a:cubicBezTo>
                    <a:lnTo>
                      <a:pt x="633325" y="91388"/>
                    </a:lnTo>
                    <a:cubicBezTo>
                      <a:pt x="635706" y="100532"/>
                      <a:pt x="637135" y="109867"/>
                      <a:pt x="637326" y="119201"/>
                    </a:cubicBezTo>
                    <a:cubicBezTo>
                      <a:pt x="639040" y="186734"/>
                      <a:pt x="585605" y="243026"/>
                      <a:pt x="518073" y="244836"/>
                    </a:cubicBezTo>
                    <a:cubicBezTo>
                      <a:pt x="453874" y="246551"/>
                      <a:pt x="399201" y="197497"/>
                      <a:pt x="393105" y="134156"/>
                    </a:cubicBezTo>
                    <a:lnTo>
                      <a:pt x="306141" y="136442"/>
                    </a:lnTo>
                    <a:cubicBezTo>
                      <a:pt x="303379" y="199973"/>
                      <a:pt x="251277" y="251789"/>
                      <a:pt x="187079" y="253409"/>
                    </a:cubicBezTo>
                    <a:cubicBezTo>
                      <a:pt x="119737" y="255123"/>
                      <a:pt x="63349" y="201593"/>
                      <a:pt x="61635" y="134156"/>
                    </a:cubicBezTo>
                    <a:close/>
                    <a:moveTo>
                      <a:pt x="406821" y="126536"/>
                    </a:moveTo>
                    <a:cubicBezTo>
                      <a:pt x="409107" y="185495"/>
                      <a:pt x="458922" y="232168"/>
                      <a:pt x="517882" y="230644"/>
                    </a:cubicBezTo>
                    <a:cubicBezTo>
                      <a:pt x="577604" y="229120"/>
                      <a:pt x="624943" y="179209"/>
                      <a:pt x="623419" y="119487"/>
                    </a:cubicBezTo>
                    <a:cubicBezTo>
                      <a:pt x="623133" y="109010"/>
                      <a:pt x="621324" y="98628"/>
                      <a:pt x="617990" y="88531"/>
                    </a:cubicBezTo>
                    <a:cubicBezTo>
                      <a:pt x="617418" y="86721"/>
                      <a:pt x="617514" y="84721"/>
                      <a:pt x="618466" y="83006"/>
                    </a:cubicBezTo>
                    <a:cubicBezTo>
                      <a:pt x="619418" y="81292"/>
                      <a:pt x="620943" y="80054"/>
                      <a:pt x="622848" y="79578"/>
                    </a:cubicBezTo>
                    <a:lnTo>
                      <a:pt x="731623" y="49955"/>
                    </a:lnTo>
                    <a:cubicBezTo>
                      <a:pt x="732957" y="49574"/>
                      <a:pt x="734004" y="48716"/>
                      <a:pt x="734671" y="47573"/>
                    </a:cubicBezTo>
                    <a:cubicBezTo>
                      <a:pt x="735338" y="46430"/>
                      <a:pt x="735528" y="45002"/>
                      <a:pt x="735147" y="43668"/>
                    </a:cubicBezTo>
                    <a:cubicBezTo>
                      <a:pt x="734481" y="41096"/>
                      <a:pt x="731718" y="39382"/>
                      <a:pt x="728956" y="40144"/>
                    </a:cubicBezTo>
                    <a:lnTo>
                      <a:pt x="617323" y="70624"/>
                    </a:lnTo>
                    <a:cubicBezTo>
                      <a:pt x="614084" y="71957"/>
                      <a:pt x="610370" y="70719"/>
                      <a:pt x="608560" y="67671"/>
                    </a:cubicBezTo>
                    <a:cubicBezTo>
                      <a:pt x="588558" y="33476"/>
                      <a:pt x="551601" y="12902"/>
                      <a:pt x="512167" y="13950"/>
                    </a:cubicBezTo>
                    <a:cubicBezTo>
                      <a:pt x="461208" y="15284"/>
                      <a:pt x="417489" y="52622"/>
                      <a:pt x="408440" y="102818"/>
                    </a:cubicBezTo>
                    <a:cubicBezTo>
                      <a:pt x="407868" y="106057"/>
                      <a:pt x="405011" y="108533"/>
                      <a:pt x="401677" y="108629"/>
                    </a:cubicBezTo>
                    <a:lnTo>
                      <a:pt x="296521" y="111391"/>
                    </a:lnTo>
                    <a:cubicBezTo>
                      <a:pt x="293187" y="111486"/>
                      <a:pt x="290234" y="109200"/>
                      <a:pt x="289473" y="105962"/>
                    </a:cubicBezTo>
                    <a:cubicBezTo>
                      <a:pt x="277757" y="56336"/>
                      <a:pt x="232227" y="21284"/>
                      <a:pt x="181173" y="22618"/>
                    </a:cubicBezTo>
                    <a:cubicBezTo>
                      <a:pt x="142597" y="23666"/>
                      <a:pt x="107259" y="45478"/>
                      <a:pt x="88686" y="79578"/>
                    </a:cubicBezTo>
                    <a:cubicBezTo>
                      <a:pt x="87066" y="82530"/>
                      <a:pt x="83733" y="83959"/>
                      <a:pt x="80494" y="83006"/>
                    </a:cubicBezTo>
                    <a:lnTo>
                      <a:pt x="20487" y="65576"/>
                    </a:lnTo>
                    <a:cubicBezTo>
                      <a:pt x="17820" y="64814"/>
                      <a:pt x="15057" y="66433"/>
                      <a:pt x="14295" y="69005"/>
                    </a:cubicBezTo>
                    <a:cubicBezTo>
                      <a:pt x="13914" y="70338"/>
                      <a:pt x="14105" y="71672"/>
                      <a:pt x="14772" y="72910"/>
                    </a:cubicBezTo>
                    <a:cubicBezTo>
                      <a:pt x="15438" y="74053"/>
                      <a:pt x="16486" y="74910"/>
                      <a:pt x="17820" y="75291"/>
                    </a:cubicBezTo>
                    <a:lnTo>
                      <a:pt x="75255" y="91960"/>
                    </a:lnTo>
                    <a:cubicBezTo>
                      <a:pt x="77065" y="92436"/>
                      <a:pt x="78589" y="93674"/>
                      <a:pt x="79446" y="95294"/>
                    </a:cubicBezTo>
                    <a:cubicBezTo>
                      <a:pt x="80304" y="96913"/>
                      <a:pt x="80589" y="98818"/>
                      <a:pt x="80018" y="100628"/>
                    </a:cubicBezTo>
                    <a:cubicBezTo>
                      <a:pt x="76875" y="111486"/>
                      <a:pt x="75446" y="122535"/>
                      <a:pt x="75732" y="133775"/>
                    </a:cubicBezTo>
                    <a:cubicBezTo>
                      <a:pt x="77256" y="193496"/>
                      <a:pt x="127167" y="240836"/>
                      <a:pt x="186888" y="239312"/>
                    </a:cubicBezTo>
                    <a:cubicBezTo>
                      <a:pt x="245848" y="237788"/>
                      <a:pt x="293092" y="188543"/>
                      <a:pt x="292330" y="129584"/>
                    </a:cubicBezTo>
                    <a:cubicBezTo>
                      <a:pt x="292330" y="125774"/>
                      <a:pt x="295378" y="122535"/>
                      <a:pt x="299188" y="122440"/>
                    </a:cubicBezTo>
                    <a:lnTo>
                      <a:pt x="399582" y="119868"/>
                    </a:lnTo>
                    <a:cubicBezTo>
                      <a:pt x="403487" y="119678"/>
                      <a:pt x="406725" y="122726"/>
                      <a:pt x="406821" y="126536"/>
                    </a:cubicBezTo>
                    <a:close/>
                    <a:moveTo>
                      <a:pt x="87828" y="133394"/>
                    </a:moveTo>
                    <a:cubicBezTo>
                      <a:pt x="86495" y="80339"/>
                      <a:pt x="128500" y="36048"/>
                      <a:pt x="181554" y="34715"/>
                    </a:cubicBezTo>
                    <a:cubicBezTo>
                      <a:pt x="234609" y="33381"/>
                      <a:pt x="278900" y="75386"/>
                      <a:pt x="280233" y="128345"/>
                    </a:cubicBezTo>
                    <a:cubicBezTo>
                      <a:pt x="281662" y="181400"/>
                      <a:pt x="239562" y="225691"/>
                      <a:pt x="186507" y="227024"/>
                    </a:cubicBezTo>
                    <a:cubicBezTo>
                      <a:pt x="133548" y="228548"/>
                      <a:pt x="89257" y="186448"/>
                      <a:pt x="87828" y="133394"/>
                    </a:cubicBezTo>
                    <a:close/>
                    <a:moveTo>
                      <a:pt x="101925" y="133013"/>
                    </a:moveTo>
                    <a:cubicBezTo>
                      <a:pt x="103068" y="178352"/>
                      <a:pt x="140883" y="214166"/>
                      <a:pt x="186126" y="213023"/>
                    </a:cubicBezTo>
                    <a:cubicBezTo>
                      <a:pt x="231370" y="211880"/>
                      <a:pt x="267279" y="174065"/>
                      <a:pt x="266136" y="128726"/>
                    </a:cubicBezTo>
                    <a:cubicBezTo>
                      <a:pt x="264993" y="83483"/>
                      <a:pt x="227179" y="47573"/>
                      <a:pt x="181935" y="48812"/>
                    </a:cubicBezTo>
                    <a:cubicBezTo>
                      <a:pt x="136596" y="50050"/>
                      <a:pt x="100782" y="87769"/>
                      <a:pt x="101925" y="133013"/>
                    </a:cubicBezTo>
                    <a:close/>
                    <a:moveTo>
                      <a:pt x="418822" y="124821"/>
                    </a:moveTo>
                    <a:cubicBezTo>
                      <a:pt x="417489" y="71767"/>
                      <a:pt x="459494" y="27476"/>
                      <a:pt x="512548" y="26142"/>
                    </a:cubicBezTo>
                    <a:cubicBezTo>
                      <a:pt x="565602" y="24809"/>
                      <a:pt x="609893" y="66814"/>
                      <a:pt x="611227" y="119773"/>
                    </a:cubicBezTo>
                    <a:cubicBezTo>
                      <a:pt x="612656" y="172827"/>
                      <a:pt x="570555" y="217118"/>
                      <a:pt x="517501" y="218452"/>
                    </a:cubicBezTo>
                    <a:cubicBezTo>
                      <a:pt x="464542" y="219881"/>
                      <a:pt x="420251" y="177876"/>
                      <a:pt x="418822" y="124821"/>
                    </a:cubicBezTo>
                    <a:close/>
                    <a:moveTo>
                      <a:pt x="432919" y="124440"/>
                    </a:moveTo>
                    <a:cubicBezTo>
                      <a:pt x="434062" y="169779"/>
                      <a:pt x="471876" y="205593"/>
                      <a:pt x="517215" y="204450"/>
                    </a:cubicBezTo>
                    <a:cubicBezTo>
                      <a:pt x="562459" y="203307"/>
                      <a:pt x="598368" y="165493"/>
                      <a:pt x="597225" y="120154"/>
                    </a:cubicBezTo>
                    <a:cubicBezTo>
                      <a:pt x="596082" y="74910"/>
                      <a:pt x="558268" y="39001"/>
                      <a:pt x="513024" y="40239"/>
                    </a:cubicBezTo>
                    <a:cubicBezTo>
                      <a:pt x="467590" y="41382"/>
                      <a:pt x="431776" y="79196"/>
                      <a:pt x="432919" y="124440"/>
                    </a:cubicBez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88" name="任意多边形: 形状 187"/>
              <p:cNvSpPr/>
              <p:nvPr/>
            </p:nvSpPr>
            <p:spPr>
              <a:xfrm>
                <a:off x="9301181" y="2086956"/>
                <a:ext cx="223932" cy="257651"/>
              </a:xfrm>
              <a:custGeom>
                <a:gdLst>
                  <a:gd fmla="*/ 223933 w 223932" name="connsiteX0"/>
                  <a:gd fmla="*/ 0 h 257651" name="connsiteY0"/>
                  <a:gd fmla="*/ 0 w 223932" name="connsiteX1"/>
                  <a:gd fmla="*/ 257651 h 257651" name="connsiteY1"/>
                  <a:gd fmla="*/ 13525 w 223932" name="connsiteX2"/>
                  <a:gd fmla="*/ 60674 h 257651" name="connsiteY2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b="b" l="l" r="r" t="t"/>
                <a:pathLst>
                  <a:path h="257649" w="223932">
                    <a:moveTo>
                      <a:pt x="223933" y="0"/>
                    </a:moveTo>
                    <a:cubicBezTo>
                      <a:pt x="223933" y="0"/>
                      <a:pt x="179356" y="217075"/>
                      <a:pt x="0" y="257651"/>
                    </a:cubicBezTo>
                    <a:cubicBezTo>
                      <a:pt x="0" y="257651"/>
                      <a:pt x="26956" y="122301"/>
                      <a:pt x="13525" y="60674"/>
                    </a:cubicBezTo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89" name="任意多边形: 形状 188"/>
              <p:cNvSpPr/>
              <p:nvPr/>
            </p:nvSpPr>
            <p:spPr>
              <a:xfrm>
                <a:off x="9291875" y="2077615"/>
                <a:ext cx="242579" cy="276428"/>
              </a:xfrm>
              <a:custGeom>
                <a:gdLst>
                  <a:gd fmla="*/ 9496 w 242579" name="connsiteX0"/>
                  <a:gd fmla="*/ 276422 h 276428" name="connsiteY0"/>
                  <a:gd fmla="*/ 11306 w 242579" name="connsiteX1"/>
                  <a:gd fmla="*/ 276231 h 276428" name="connsiteY1"/>
                  <a:gd fmla="*/ 242383 w 242579" name="connsiteX2"/>
                  <a:gd fmla="*/ 11246 h 276428" name="connsiteY2"/>
                  <a:gd fmla="*/ 235049 w 242579" name="connsiteX3"/>
                  <a:gd fmla="*/ 197 h 276428" name="connsiteY3"/>
                  <a:gd fmla="*/ 224000 w 242579" name="connsiteX4"/>
                  <a:gd fmla="*/ 7531 h 276428" name="connsiteY4"/>
                  <a:gd fmla="*/ 21212 w 242579" name="connsiteX5"/>
                  <a:gd fmla="*/ 254324 h 276428" name="connsiteY5"/>
                  <a:gd fmla="*/ 31975 w 242579" name="connsiteX6"/>
                  <a:gd fmla="*/ 68110 h 276428" name="connsiteY6"/>
                  <a:gd fmla="*/ 20831 w 242579" name="connsiteX7"/>
                  <a:gd fmla="*/ 60966 h 276428" name="connsiteY7"/>
                  <a:gd fmla="*/ 13687 w 242579" name="connsiteX8"/>
                  <a:gd fmla="*/ 72110 h 276428" name="connsiteY8"/>
                  <a:gd fmla="*/ 162 w 242579" name="connsiteX9"/>
                  <a:gd fmla="*/ 265277 h 276428" name="connsiteY9"/>
                  <a:gd fmla="*/ 2829 w 242579" name="connsiteX10"/>
                  <a:gd fmla="*/ 273850 h 276428" name="connsiteY10"/>
                  <a:gd fmla="*/ 9496 w 242579" name="connsiteX11"/>
                  <a:gd fmla="*/ 276422 h 276428" name="connsiteY11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b="b" l="l" r="r" t="t"/>
                <a:pathLst>
                  <a:path h="276428" w="242579">
                    <a:moveTo>
                      <a:pt x="9496" y="276422"/>
                    </a:moveTo>
                    <a:cubicBezTo>
                      <a:pt x="10068" y="276422"/>
                      <a:pt x="10735" y="276326"/>
                      <a:pt x="11306" y="276231"/>
                    </a:cubicBezTo>
                    <a:cubicBezTo>
                      <a:pt x="194472" y="234797"/>
                      <a:pt x="241907" y="13532"/>
                      <a:pt x="242383" y="11246"/>
                    </a:cubicBezTo>
                    <a:cubicBezTo>
                      <a:pt x="243431" y="6197"/>
                      <a:pt x="240192" y="1244"/>
                      <a:pt x="235049" y="197"/>
                    </a:cubicBezTo>
                    <a:cubicBezTo>
                      <a:pt x="230000" y="-851"/>
                      <a:pt x="225047" y="2387"/>
                      <a:pt x="224000" y="7531"/>
                    </a:cubicBezTo>
                    <a:cubicBezTo>
                      <a:pt x="223618" y="9531"/>
                      <a:pt x="180851" y="207746"/>
                      <a:pt x="21212" y="254324"/>
                    </a:cubicBezTo>
                    <a:cubicBezTo>
                      <a:pt x="27784" y="217176"/>
                      <a:pt x="43120" y="119450"/>
                      <a:pt x="31975" y="68110"/>
                    </a:cubicBezTo>
                    <a:cubicBezTo>
                      <a:pt x="30833" y="63062"/>
                      <a:pt x="25784" y="59823"/>
                      <a:pt x="20831" y="60966"/>
                    </a:cubicBezTo>
                    <a:cubicBezTo>
                      <a:pt x="15783" y="62014"/>
                      <a:pt x="12545" y="67062"/>
                      <a:pt x="13687" y="72110"/>
                    </a:cubicBezTo>
                    <a:cubicBezTo>
                      <a:pt x="26546" y="131165"/>
                      <a:pt x="448" y="263944"/>
                      <a:pt x="162" y="265277"/>
                    </a:cubicBezTo>
                    <a:cubicBezTo>
                      <a:pt x="-409" y="268421"/>
                      <a:pt x="543" y="271659"/>
                      <a:pt x="2829" y="273850"/>
                    </a:cubicBezTo>
                    <a:cubicBezTo>
                      <a:pt x="4543" y="275564"/>
                      <a:pt x="7020" y="276517"/>
                      <a:pt x="9496" y="276422"/>
                    </a:cubicBez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90" name="任意多边形: 形状 189"/>
              <p:cNvSpPr/>
              <p:nvPr/>
            </p:nvSpPr>
            <p:spPr>
              <a:xfrm>
                <a:off x="9839944" y="2092700"/>
                <a:ext cx="240232" cy="214759"/>
              </a:xfrm>
              <a:custGeom>
                <a:gdLst>
                  <a:gd fmla="*/ 231048 w 240232" name="connsiteX0"/>
                  <a:gd fmla="*/ 214760 h 214759" name="connsiteY0"/>
                  <a:gd fmla="*/ 239906 w 240232" name="connsiteX1"/>
                  <a:gd fmla="*/ 207807 h 214759" name="connsiteY1"/>
                  <a:gd fmla="*/ 233334 w 240232" name="connsiteX2"/>
                  <a:gd fmla="*/ 196281 h 214759" name="connsiteY2"/>
                  <a:gd fmla="*/ 18164 w 240232" name="connsiteX3"/>
                  <a:gd fmla="*/ 6162 h 214759" name="connsiteY3"/>
                  <a:gd fmla="*/ 6162 w 240232" name="connsiteX4"/>
                  <a:gd fmla="*/ 543 h 214759" name="connsiteY4"/>
                  <a:gd fmla="*/ 543 w 240232" name="connsiteX5"/>
                  <a:gd fmla="*/ 12639 h 214759" name="connsiteY5"/>
                  <a:gd fmla="*/ 228381 w 240232" name="connsiteX6"/>
                  <a:gd fmla="*/ 214379 h 214759" name="connsiteY6"/>
                  <a:gd fmla="*/ 231048 w 240232" name="connsiteX7"/>
                  <a:gd fmla="*/ 214760 h 214759" name="connsiteY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b="b" l="l" r="r" t="t"/>
                <a:pathLst>
                  <a:path h="214759" w="240230">
                    <a:moveTo>
                      <a:pt x="231048" y="214760"/>
                    </a:moveTo>
                    <a:cubicBezTo>
                      <a:pt x="235048" y="214665"/>
                      <a:pt x="238763" y="211902"/>
                      <a:pt x="239906" y="207807"/>
                    </a:cubicBezTo>
                    <a:cubicBezTo>
                      <a:pt x="241240" y="202854"/>
                      <a:pt x="238382" y="197615"/>
                      <a:pt x="233334" y="196281"/>
                    </a:cubicBezTo>
                    <a:cubicBezTo>
                      <a:pt x="73314" y="152276"/>
                      <a:pt x="18640" y="7686"/>
                      <a:pt x="18164" y="6162"/>
                    </a:cubicBezTo>
                    <a:cubicBezTo>
                      <a:pt x="16354" y="1305"/>
                      <a:pt x="11020" y="-1172"/>
                      <a:pt x="6162" y="543"/>
                    </a:cubicBezTo>
                    <a:cubicBezTo>
                      <a:pt x="1305" y="2352"/>
                      <a:pt x="-1172" y="7686"/>
                      <a:pt x="543" y="12639"/>
                    </a:cubicBezTo>
                    <a:cubicBezTo>
                      <a:pt x="2829" y="18926"/>
                      <a:pt x="59217" y="167802"/>
                      <a:pt x="228381" y="214379"/>
                    </a:cubicBezTo>
                    <a:cubicBezTo>
                      <a:pt x="229238" y="214665"/>
                      <a:pt x="230095" y="214760"/>
                      <a:pt x="231048" y="214760"/>
                    </a:cubicBezTo>
                    <a:close/>
                  </a:path>
                </a:pathLst>
              </a:custGeom>
              <a:solidFill>
                <a:srgbClr val="0A2073"/>
              </a:solidFill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</p:grpSp>
        <p:sp>
          <p:nvSpPr>
            <p:cNvPr id="201" name="矩形 200"/>
            <p:cNvSpPr/>
            <p:nvPr/>
          </p:nvSpPr>
          <p:spPr>
            <a:xfrm rot="20773472">
              <a:off x="6732894" y="3934987"/>
              <a:ext cx="348142" cy="600961"/>
            </a:xfrm>
            <a:prstGeom prst="rect">
              <a:avLst/>
            </a:prstGeom>
            <a:solidFill>
              <a:srgbClr val="1544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02" name="任意多边形: 形状 201"/>
            <p:cNvSpPr/>
            <p:nvPr/>
          </p:nvSpPr>
          <p:spPr>
            <a:xfrm>
              <a:off x="6721239" y="4010132"/>
              <a:ext cx="54637" cy="47062"/>
            </a:xfrm>
            <a:custGeom>
              <a:gdLst>
                <a:gd fmla="*/ 47244 w 53054" name="connsiteX0"/>
                <a:gd fmla="*/ 0 h 45243" name="connsiteY0"/>
                <a:gd fmla="*/ 0 w 53054" name="connsiteX1"/>
                <a:gd fmla="*/ 6191 h 45243" name="connsiteY1"/>
                <a:gd fmla="*/ 7239 w 53054" name="connsiteX2"/>
                <a:gd fmla="*/ 45244 h 45243" name="connsiteY2"/>
                <a:gd fmla="*/ 53054 w 53054" name="connsiteX3"/>
                <a:gd fmla="*/ 39243 h 45243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45243" w="53054">
                  <a:moveTo>
                    <a:pt x="47244" y="0"/>
                  </a:moveTo>
                  <a:lnTo>
                    <a:pt x="0" y="6191"/>
                  </a:lnTo>
                  <a:lnTo>
                    <a:pt x="7239" y="45244"/>
                  </a:lnTo>
                  <a:lnTo>
                    <a:pt x="53054" y="39243"/>
                  </a:lnTo>
                  <a:close/>
                </a:path>
              </a:pathLst>
            </a:custGeom>
            <a:solidFill>
              <a:srgbClr val="FFFFFF"/>
            </a:solidFill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203" name="任意多边形: 形状 202"/>
            <p:cNvSpPr/>
            <p:nvPr/>
          </p:nvSpPr>
          <p:spPr>
            <a:xfrm>
              <a:off x="6798144" y="3992622"/>
              <a:ext cx="54637" cy="47062"/>
            </a:xfrm>
            <a:custGeom>
              <a:gdLst>
                <a:gd fmla="*/ 47244 w 53054" name="connsiteX0"/>
                <a:gd fmla="*/ 0 h 45243" name="connsiteY0"/>
                <a:gd fmla="*/ 0 w 53054" name="connsiteX1"/>
                <a:gd fmla="*/ 6191 h 45243" name="connsiteY1"/>
                <a:gd fmla="*/ 7239 w 53054" name="connsiteX2"/>
                <a:gd fmla="*/ 45244 h 45243" name="connsiteY2"/>
                <a:gd fmla="*/ 53054 w 53054" name="connsiteX3"/>
                <a:gd fmla="*/ 39243 h 45243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45243" w="53054">
                  <a:moveTo>
                    <a:pt x="47244" y="0"/>
                  </a:moveTo>
                  <a:lnTo>
                    <a:pt x="0" y="6191"/>
                  </a:lnTo>
                  <a:lnTo>
                    <a:pt x="7239" y="45244"/>
                  </a:lnTo>
                  <a:lnTo>
                    <a:pt x="53054" y="39243"/>
                  </a:lnTo>
                  <a:close/>
                </a:path>
              </a:pathLst>
            </a:custGeom>
            <a:solidFill>
              <a:srgbClr val="FFFFFF"/>
            </a:solidFill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204" name="任意多边形: 形状 203"/>
            <p:cNvSpPr/>
            <p:nvPr/>
          </p:nvSpPr>
          <p:spPr>
            <a:xfrm>
              <a:off x="6743588" y="4071742"/>
              <a:ext cx="54637" cy="47062"/>
            </a:xfrm>
            <a:custGeom>
              <a:gdLst>
                <a:gd fmla="*/ 47244 w 53054" name="connsiteX0"/>
                <a:gd fmla="*/ 0 h 45243" name="connsiteY0"/>
                <a:gd fmla="*/ 0 w 53054" name="connsiteX1"/>
                <a:gd fmla="*/ 6191 h 45243" name="connsiteY1"/>
                <a:gd fmla="*/ 7239 w 53054" name="connsiteX2"/>
                <a:gd fmla="*/ 45244 h 45243" name="connsiteY2"/>
                <a:gd fmla="*/ 53054 w 53054" name="connsiteX3"/>
                <a:gd fmla="*/ 39243 h 45243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45243" w="53054">
                  <a:moveTo>
                    <a:pt x="47244" y="0"/>
                  </a:moveTo>
                  <a:lnTo>
                    <a:pt x="0" y="6191"/>
                  </a:lnTo>
                  <a:lnTo>
                    <a:pt x="7239" y="45244"/>
                  </a:lnTo>
                  <a:lnTo>
                    <a:pt x="53054" y="39243"/>
                  </a:lnTo>
                  <a:close/>
                </a:path>
              </a:pathLst>
            </a:custGeom>
            <a:solidFill>
              <a:srgbClr val="FFFFFF"/>
            </a:solidFill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205" name="任意多边形: 形状 204"/>
            <p:cNvSpPr/>
            <p:nvPr/>
          </p:nvSpPr>
          <p:spPr>
            <a:xfrm>
              <a:off x="6820493" y="4054232"/>
              <a:ext cx="54637" cy="47062"/>
            </a:xfrm>
            <a:custGeom>
              <a:gdLst>
                <a:gd fmla="*/ 47244 w 53054" name="connsiteX0"/>
                <a:gd fmla="*/ 0 h 45243" name="connsiteY0"/>
                <a:gd fmla="*/ 0 w 53054" name="connsiteX1"/>
                <a:gd fmla="*/ 6191 h 45243" name="connsiteY1"/>
                <a:gd fmla="*/ 7239 w 53054" name="connsiteX2"/>
                <a:gd fmla="*/ 45244 h 45243" name="connsiteY2"/>
                <a:gd fmla="*/ 53054 w 53054" name="connsiteX3"/>
                <a:gd fmla="*/ 39243 h 45243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45243" w="53054">
                  <a:moveTo>
                    <a:pt x="47244" y="0"/>
                  </a:moveTo>
                  <a:lnTo>
                    <a:pt x="0" y="6191"/>
                  </a:lnTo>
                  <a:lnTo>
                    <a:pt x="7239" y="45244"/>
                  </a:lnTo>
                  <a:lnTo>
                    <a:pt x="53054" y="39243"/>
                  </a:lnTo>
                  <a:close/>
                </a:path>
              </a:pathLst>
            </a:custGeom>
            <a:solidFill>
              <a:srgbClr val="FFFFFF"/>
            </a:solidFill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206" name="任意多边形: 形状 205"/>
            <p:cNvSpPr/>
            <p:nvPr/>
          </p:nvSpPr>
          <p:spPr>
            <a:xfrm>
              <a:off x="6760146" y="4154000"/>
              <a:ext cx="54637" cy="47062"/>
            </a:xfrm>
            <a:custGeom>
              <a:gdLst>
                <a:gd fmla="*/ 47244 w 53054" name="connsiteX0"/>
                <a:gd fmla="*/ 0 h 45243" name="connsiteY0"/>
                <a:gd fmla="*/ 0 w 53054" name="connsiteX1"/>
                <a:gd fmla="*/ 6191 h 45243" name="connsiteY1"/>
                <a:gd fmla="*/ 7239 w 53054" name="connsiteX2"/>
                <a:gd fmla="*/ 45244 h 45243" name="connsiteY2"/>
                <a:gd fmla="*/ 53054 w 53054" name="connsiteX3"/>
                <a:gd fmla="*/ 39243 h 45243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45243" w="53054">
                  <a:moveTo>
                    <a:pt x="47244" y="0"/>
                  </a:moveTo>
                  <a:lnTo>
                    <a:pt x="0" y="6191"/>
                  </a:lnTo>
                  <a:lnTo>
                    <a:pt x="7239" y="45244"/>
                  </a:lnTo>
                  <a:lnTo>
                    <a:pt x="53054" y="39243"/>
                  </a:lnTo>
                  <a:close/>
                </a:path>
              </a:pathLst>
            </a:custGeom>
            <a:solidFill>
              <a:srgbClr val="FFFFFF"/>
            </a:solidFill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207" name="任意多边形: 形状 206"/>
            <p:cNvSpPr/>
            <p:nvPr/>
          </p:nvSpPr>
          <p:spPr>
            <a:xfrm>
              <a:off x="6837051" y="4136490"/>
              <a:ext cx="54637" cy="47062"/>
            </a:xfrm>
            <a:custGeom>
              <a:gdLst>
                <a:gd fmla="*/ 47244 w 53054" name="connsiteX0"/>
                <a:gd fmla="*/ 0 h 45243" name="connsiteY0"/>
                <a:gd fmla="*/ 0 w 53054" name="connsiteX1"/>
                <a:gd fmla="*/ 6191 h 45243" name="connsiteY1"/>
                <a:gd fmla="*/ 7239 w 53054" name="connsiteX2"/>
                <a:gd fmla="*/ 45244 h 45243" name="connsiteY2"/>
                <a:gd fmla="*/ 53054 w 53054" name="connsiteX3"/>
                <a:gd fmla="*/ 39243 h 45243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45243" w="53054">
                  <a:moveTo>
                    <a:pt x="47244" y="0"/>
                  </a:moveTo>
                  <a:lnTo>
                    <a:pt x="0" y="6191"/>
                  </a:lnTo>
                  <a:lnTo>
                    <a:pt x="7239" y="45244"/>
                  </a:lnTo>
                  <a:lnTo>
                    <a:pt x="53054" y="39243"/>
                  </a:lnTo>
                  <a:close/>
                </a:path>
              </a:pathLst>
            </a:custGeom>
            <a:solidFill>
              <a:srgbClr val="FFFFFF"/>
            </a:solidFill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</p:grpSp>
      <p:sp>
        <p:nvSpPr>
          <p:cNvPr id="512" name="矩形 511"/>
          <p:cNvSpPr/>
          <p:nvPr/>
        </p:nvSpPr>
        <p:spPr>
          <a:xfrm>
            <a:off x="762009" y="391509"/>
            <a:ext cx="5273031" cy="5791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b="1" lang="zh-CN" sz="3200">
                <a:solidFill>
                  <a:schemeClr val="accent1"/>
                </a:solidFill>
                <a:latin typeface="+mn-ea"/>
              </a:rPr>
              <a:t>如何快速补充心理能量？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11208" y="3051056"/>
            <a:ext cx="2255520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z="2400"/>
              <a:t>深呼吸</a:t>
            </a:r>
          </a:p>
        </p:txBody>
      </p:sp>
      <p:sp>
        <p:nvSpPr>
          <p:cNvPr id="209" name="文本框 208"/>
          <p:cNvSpPr txBox="1"/>
          <p:nvPr/>
        </p:nvSpPr>
        <p:spPr>
          <a:xfrm>
            <a:off x="3513232" y="3051056"/>
            <a:ext cx="2255520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z="2400"/>
              <a:t>大笑</a:t>
            </a:r>
          </a:p>
        </p:txBody>
      </p:sp>
      <p:sp>
        <p:nvSpPr>
          <p:cNvPr id="192" name="lungs_165873"/>
          <p:cNvSpPr>
            <a:spLocks noChangeAspect="1"/>
          </p:cNvSpPr>
          <p:nvPr/>
        </p:nvSpPr>
        <p:spPr bwMode="auto">
          <a:xfrm>
            <a:off x="4109240" y="1708178"/>
            <a:ext cx="1144703" cy="1018070"/>
          </a:xfrm>
          <a:custGeom>
            <a:gdLst>
              <a:gd fmla="*/ 186561 w 606837" name="connsiteX0"/>
              <a:gd fmla="*/ 391413 h 539706" name="connsiteY0"/>
              <a:gd fmla="*/ 299088 w 606837" name="connsiteX1"/>
              <a:gd fmla="*/ 466016 h 539706" name="connsiteY1"/>
              <a:gd fmla="*/ 412537 w 606837" name="connsiteX2"/>
              <a:gd fmla="*/ 391413 h 539706" name="connsiteY2"/>
              <a:gd fmla="*/ 299088 w 606837" name="connsiteX3"/>
              <a:gd fmla="*/ 417202 h 539706" name="connsiteY3"/>
              <a:gd fmla="*/ 186561 w 606837" name="connsiteX4"/>
              <a:gd fmla="*/ 391413 h 539706" name="connsiteY4"/>
              <a:gd fmla="*/ 348895 w 606837" name="connsiteX5"/>
              <a:gd fmla="*/ 355493 h 539706" name="connsiteY5"/>
              <a:gd fmla="*/ 348895 w 606837" name="connsiteX6"/>
              <a:gd fmla="*/ 387729 h 539706" name="connsiteY6"/>
              <a:gd fmla="*/ 418071 w 606837" name="connsiteX7"/>
              <a:gd fmla="*/ 355493 h 539706" name="connsiteY7"/>
              <a:gd fmla="*/ 275107 w 606837" name="connsiteX8"/>
              <a:gd fmla="*/ 355493 h 539706" name="connsiteY8"/>
              <a:gd fmla="*/ 275107 w 606837" name="connsiteX9"/>
              <a:gd fmla="*/ 391413 h 539706" name="connsiteY9"/>
              <a:gd fmla="*/ 299088 w 606837" name="connsiteX10"/>
              <a:gd fmla="*/ 392334 h 539706" name="connsiteY10"/>
              <a:gd fmla="*/ 323991 w 606837" name="connsiteX11"/>
              <a:gd fmla="*/ 391413 h 539706" name="connsiteY11"/>
              <a:gd fmla="*/ 323991 w 606837" name="connsiteX12"/>
              <a:gd fmla="*/ 355493 h 539706" name="connsiteY12"/>
              <a:gd fmla="*/ 181027 w 606837" name="connsiteX13"/>
              <a:gd fmla="*/ 355493 h 539706" name="connsiteY13"/>
              <a:gd fmla="*/ 250203 w 606837" name="connsiteX14"/>
              <a:gd fmla="*/ 387729 h 539706" name="connsiteY14"/>
              <a:gd fmla="*/ 250203 w 606837" name="connsiteX15"/>
              <a:gd fmla="*/ 355493 h 539706" name="connsiteY15"/>
              <a:gd fmla="*/ 164425 w 606837" name="connsiteX16"/>
              <a:gd fmla="*/ 331546 h 539706" name="connsiteY16"/>
              <a:gd fmla="*/ 434673 w 606837" name="connsiteX17"/>
              <a:gd fmla="*/ 331546 h 539706" name="connsiteY17"/>
              <a:gd fmla="*/ 446664 w 606837" name="connsiteX18"/>
              <a:gd fmla="*/ 343519 h 539706" name="connsiteY18"/>
              <a:gd fmla="*/ 299088 w 606837" name="connsiteX19"/>
              <a:gd fmla="*/ 490884 h 539706" name="connsiteY19"/>
              <a:gd fmla="*/ 151512 w 606837" name="connsiteX20"/>
              <a:gd fmla="*/ 343519 h 539706" name="connsiteY20"/>
              <a:gd fmla="*/ 164425 w 606837" name="connsiteX21"/>
              <a:gd fmla="*/ 331546 h 539706" name="connsiteY21"/>
              <a:gd fmla="*/ 489138 w 606837" name="connsiteX22"/>
              <a:gd fmla="*/ 221846 h 539706" name="connsiteY22"/>
              <a:gd fmla="*/ 475186 w 606837" name="connsiteX23"/>
              <a:gd fmla="*/ 221961 h 539706" name="connsiteY23"/>
              <a:gd fmla="*/ 472419 w 606837" name="connsiteX24"/>
              <a:gd fmla="*/ 224724 h 539706" name="connsiteY24"/>
              <a:gd fmla="*/ 490868 w 606837" name="connsiteX25"/>
              <a:gd fmla="*/ 341691 h 539706" name="connsiteY25"/>
              <a:gd fmla="*/ 496403 w 606837" name="connsiteX26"/>
              <a:gd fmla="*/ 348138 h 539706" name="connsiteY26"/>
              <a:gd fmla="*/ 498248 w 606837" name="connsiteX27"/>
              <a:gd fmla="*/ 350901 h 539706" name="connsiteY27"/>
              <a:gd fmla="*/ 502860 w 606837" name="connsiteX28"/>
              <a:gd fmla="*/ 354585 h 539706" name="connsiteY28"/>
              <a:gd fmla="*/ 506550 w 606837" name="connsiteX29"/>
              <a:gd fmla="*/ 357348 h 539706" name="connsiteY29"/>
              <a:gd fmla="*/ 510240 w 606837" name="connsiteX30"/>
              <a:gd fmla="*/ 359190 h 539706" name="connsiteY30"/>
              <a:gd fmla="*/ 514852 w 606837" name="connsiteX31"/>
              <a:gd fmla="*/ 361032 h 539706" name="connsiteY31"/>
              <a:gd fmla="*/ 517619 w 606837" name="connsiteX32"/>
              <a:gd fmla="*/ 362874 h 539706" name="connsiteY32"/>
              <a:gd fmla="*/ 526844 w 606837" name="connsiteX33"/>
              <a:gd fmla="*/ 364716 h 539706" name="connsiteY33"/>
              <a:gd fmla="*/ 527766 w 606837" name="connsiteX34"/>
              <a:gd fmla="*/ 364716 h 539706" name="connsiteY34"/>
              <a:gd fmla="*/ 534224 w 606837" name="connsiteX35"/>
              <a:gd fmla="*/ 364716 h 539706" name="connsiteY35"/>
              <a:gd fmla="*/ 559130 w 606837" name="connsiteX36"/>
              <a:gd fmla="*/ 358269 h 539706" name="connsiteY36"/>
              <a:gd fmla="*/ 574812 w 606837" name="connsiteX37"/>
              <a:gd fmla="*/ 291036 h 539706" name="connsiteY37"/>
              <a:gd fmla="*/ 548983 w 606837" name="connsiteX38"/>
              <a:gd fmla="*/ 260643 h 539706" name="connsiteY38"/>
              <a:gd fmla="*/ 548061 w 606837" name="connsiteX39"/>
              <a:gd fmla="*/ 260643 h 539706" name="connsiteY39"/>
              <a:gd fmla="*/ 536991 w 606837" name="connsiteX40"/>
              <a:gd fmla="*/ 249591 h 539706" name="connsiteY40"/>
              <a:gd fmla="*/ 534224 w 606837" name="connsiteX41"/>
              <a:gd fmla="*/ 248670 h 539706" name="connsiteY41"/>
              <a:gd fmla="*/ 526844 w 606837" name="connsiteX42"/>
              <a:gd fmla="*/ 242223 h 539706" name="connsiteY42"/>
              <a:gd fmla="*/ 521309 w 606837" name="connsiteX43"/>
              <a:gd fmla="*/ 238539 h 539706" name="connsiteY43"/>
              <a:gd fmla="*/ 513930 w 606837" name="connsiteX44"/>
              <a:gd fmla="*/ 233934 h 539706" name="connsiteY44"/>
              <a:gd fmla="*/ 512085 w 606837" name="connsiteX45"/>
              <a:gd fmla="*/ 232092 h 539706" name="connsiteY45"/>
              <a:gd fmla="*/ 489138 w 606837" name="connsiteX46"/>
              <a:gd fmla="*/ 221846 h 539706" name="connsiteY46"/>
              <a:gd fmla="*/ 120039 w 606837" name="connsiteX47"/>
              <a:gd fmla="*/ 221040 h 539706" name="connsiteY47"/>
              <a:gd fmla="*/ 115427 w 606837" name="connsiteX48"/>
              <a:gd fmla="*/ 222882 h 539706" name="connsiteY48"/>
              <a:gd fmla="*/ 110815 w 606837" name="connsiteX49"/>
              <a:gd fmla="*/ 224724 h 539706" name="connsiteY49"/>
              <a:gd fmla="*/ 108047 w 606837" name="connsiteX50"/>
              <a:gd fmla="*/ 225645 h 539706" name="connsiteY50"/>
              <a:gd fmla="*/ 98823 w 606837" name="connsiteX51"/>
              <a:gd fmla="*/ 230250 h 539706" name="connsiteY51"/>
              <a:gd fmla="*/ 97900 w 606837" name="connsiteX52"/>
              <a:gd fmla="*/ 230250 h 539706" name="connsiteY52"/>
              <a:gd fmla="*/ 62847 w 606837" name="connsiteX53"/>
              <a:gd fmla="*/ 256038 h 539706" name="connsiteY53"/>
              <a:gd fmla="*/ 61924 w 606837" name="connsiteX54"/>
              <a:gd fmla="*/ 257880 h 539706" name="connsiteY54"/>
              <a:gd fmla="*/ 50855 w 606837" name="connsiteX55"/>
              <a:gd fmla="*/ 268011 h 539706" name="connsiteY55"/>
              <a:gd fmla="*/ 31483 w 606837" name="connsiteX56"/>
              <a:gd fmla="*/ 291036 h 539706" name="connsiteY56"/>
              <a:gd fmla="*/ 25948 w 606837" name="connsiteX57"/>
              <a:gd fmla="*/ 327876 h 539706" name="connsiteY57"/>
              <a:gd fmla="*/ 48087 w 606837" name="connsiteX58"/>
              <a:gd fmla="*/ 358269 h 539706" name="connsiteY58"/>
              <a:gd fmla="*/ 66536 w 606837" name="connsiteX59"/>
              <a:gd fmla="*/ 364716 h 539706" name="connsiteY59"/>
              <a:gd fmla="*/ 67459 w 606837" name="connsiteX60"/>
              <a:gd fmla="*/ 364716 h 539706" name="connsiteY60"/>
              <a:gd fmla="*/ 74839 w 606837" name="connsiteX61"/>
              <a:gd fmla="*/ 365637 h 539706" name="connsiteY61"/>
              <a:gd fmla="*/ 77606 w 606837" name="connsiteX62"/>
              <a:gd fmla="*/ 364716 h 539706" name="connsiteY62"/>
              <a:gd fmla="*/ 84063 w 606837" name="connsiteX63"/>
              <a:gd fmla="*/ 363795 h 539706" name="connsiteY63"/>
              <a:gd fmla="*/ 85908 w 606837" name="connsiteX64"/>
              <a:gd fmla="*/ 363795 h 539706" name="connsiteY64"/>
              <a:gd fmla="*/ 94210 w 606837" name="connsiteX65"/>
              <a:gd fmla="*/ 361032 h 539706" name="connsiteY65"/>
              <a:gd fmla="*/ 101590 w 606837" name="connsiteX66"/>
              <a:gd fmla="*/ 356427 h 539706" name="connsiteY66"/>
              <a:gd fmla="*/ 103435 w 606837" name="connsiteX67"/>
              <a:gd fmla="*/ 355506 h 539706" name="connsiteY67"/>
              <a:gd fmla="*/ 108970 w 606837" name="connsiteX68"/>
              <a:gd fmla="*/ 350901 h 539706" name="connsiteY68"/>
              <a:gd fmla="*/ 110815 w 606837" name="connsiteX69"/>
              <a:gd fmla="*/ 349059 h 539706" name="connsiteY69"/>
              <a:gd fmla="*/ 115427 w 606837" name="connsiteX70"/>
              <a:gd fmla="*/ 341691 h 539706" name="connsiteY70"/>
              <a:gd fmla="*/ 136643 w 606837" name="connsiteX71"/>
              <a:gd fmla="*/ 229329 h 539706" name="connsiteY71"/>
              <a:gd fmla="*/ 132031 w 606837" name="connsiteX72"/>
              <a:gd fmla="*/ 221961 h 539706" name="connsiteY72"/>
              <a:gd fmla="*/ 126496 w 606837" name="connsiteX73"/>
              <a:gd fmla="*/ 221040 h 539706" name="connsiteY73"/>
              <a:gd fmla="*/ 125574 w 606837" name="connsiteX74"/>
              <a:gd fmla="*/ 221040 h 539706" name="connsiteY74"/>
              <a:gd fmla="*/ 124651 w 606837" name="connsiteX75"/>
              <a:gd fmla="*/ 221040 h 539706" name="connsiteY75"/>
              <a:gd fmla="*/ 120039 w 606837" name="connsiteX76"/>
              <a:gd fmla="*/ 221040 h 539706" name="connsiteY76"/>
              <a:gd fmla="*/ 298996 w 606837" name="connsiteX77"/>
              <a:gd fmla="*/ 23946 h 539706" name="connsiteY77"/>
              <a:gd fmla="*/ 57312 w 606837" name="connsiteX78"/>
              <a:gd fmla="*/ 229329 h 539706" name="connsiteY78"/>
              <a:gd fmla="*/ 68381 w 606837" name="connsiteX79"/>
              <a:gd fmla="*/ 220119 h 539706" name="connsiteY79"/>
              <a:gd fmla="*/ 83141 w 606837" name="connsiteX80"/>
              <a:gd fmla="*/ 210909 h 539706" name="connsiteY80"/>
              <a:gd fmla="*/ 87753 w 606837" name="connsiteX81"/>
              <a:gd fmla="*/ 208146 h 539706" name="connsiteY81"/>
              <a:gd fmla="*/ 90520 w 606837" name="connsiteX82"/>
              <a:gd fmla="*/ 206304 h 539706" name="connsiteY82"/>
              <a:gd fmla="*/ 92365 w 606837" name="connsiteX83"/>
              <a:gd fmla="*/ 205383 h 539706" name="connsiteY83"/>
              <a:gd fmla="*/ 96055 w 606837" name="connsiteX84"/>
              <a:gd fmla="*/ 203541 h 539706" name="connsiteY84"/>
              <a:gd fmla="*/ 96978 w 606837" name="connsiteX85"/>
              <a:gd fmla="*/ 203541 h 539706" name="connsiteY85"/>
              <a:gd fmla="*/ 120962 w 606837" name="connsiteX86"/>
              <a:gd fmla="*/ 196173 h 539706" name="connsiteY86"/>
              <a:gd fmla="*/ 121884 w 606837" name="connsiteX87"/>
              <a:gd fmla="*/ 196173 h 539706" name="connsiteY87"/>
              <a:gd fmla="*/ 125574 w 606837" name="connsiteX88"/>
              <a:gd fmla="*/ 196173 h 539706" name="connsiteY88"/>
              <a:gd fmla="*/ 127419 w 606837" name="connsiteX89"/>
              <a:gd fmla="*/ 196173 h 539706" name="connsiteY89"/>
              <a:gd fmla="*/ 130186 w 606837" name="connsiteX90"/>
              <a:gd fmla="*/ 196173 h 539706" name="connsiteY90"/>
              <a:gd fmla="*/ 132954 w 606837" name="connsiteX91"/>
              <a:gd fmla="*/ 197094 h 539706" name="connsiteY91"/>
              <a:gd fmla="*/ 135721 w 606837" name="connsiteX92"/>
              <a:gd fmla="*/ 197094 h 539706" name="connsiteY92"/>
              <a:gd fmla="*/ 137566 w 606837" name="connsiteX93"/>
              <a:gd fmla="*/ 198015 h 539706" name="connsiteY93"/>
              <a:gd fmla="*/ 140333 w 606837" name="connsiteX94"/>
              <a:gd fmla="*/ 198936 h 539706" name="connsiteY94"/>
              <a:gd fmla="*/ 143101 w 606837" name="connsiteX95"/>
              <a:gd fmla="*/ 200778 h 539706" name="connsiteY95"/>
              <a:gd fmla="*/ 201216 w 606837" name="connsiteX96"/>
              <a:gd fmla="*/ 159333 h 539706" name="connsiteY96"/>
              <a:gd fmla="*/ 262098 w 606837" name="connsiteX97"/>
              <a:gd fmla="*/ 221040 h 539706" name="connsiteY97"/>
              <a:gd fmla="*/ 250106 w 606837" name="connsiteX98"/>
              <a:gd fmla="*/ 233013 h 539706" name="connsiteY98"/>
              <a:gd fmla="*/ 238114 w 606837" name="connsiteX99"/>
              <a:gd fmla="*/ 221040 h 539706" name="connsiteY99"/>
              <a:gd fmla="*/ 201216 w 606837" name="connsiteX100"/>
              <a:gd fmla="*/ 184200 h 539706" name="connsiteY100"/>
              <a:gd fmla="*/ 164317 w 606837" name="connsiteX101"/>
              <a:gd fmla="*/ 221040 h 539706" name="connsiteY101"/>
              <a:gd fmla="*/ 161550 w 606837" name="connsiteX102"/>
              <a:gd fmla="*/ 227487 h 539706" name="connsiteY102"/>
              <a:gd fmla="*/ 136643 w 606837" name="connsiteX103"/>
              <a:gd fmla="*/ 354585 h 539706" name="connsiteY103"/>
              <a:gd fmla="*/ 131109 w 606837" name="connsiteX104"/>
              <a:gd fmla="*/ 361953 h 539706" name="connsiteY104"/>
              <a:gd fmla="*/ 129264 w 606837" name="connsiteX105"/>
              <a:gd fmla="*/ 364716 h 539706" name="connsiteY105"/>
              <a:gd fmla="*/ 125574 w 606837" name="connsiteX106"/>
              <a:gd fmla="*/ 368400 h 539706" name="connsiteY106"/>
              <a:gd fmla="*/ 122807 w 606837" name="connsiteX107"/>
              <a:gd fmla="*/ 371163 h 539706" name="connsiteY107"/>
              <a:gd fmla="*/ 119117 w 606837" name="connsiteX108"/>
              <a:gd fmla="*/ 374847 h 539706" name="connsiteY108"/>
              <a:gd fmla="*/ 116349 w 606837" name="connsiteX109"/>
              <a:gd fmla="*/ 376689 h 539706" name="connsiteY109"/>
              <a:gd fmla="*/ 110815 w 606837" name="connsiteX110"/>
              <a:gd fmla="*/ 379452 h 539706" name="connsiteY110"/>
              <a:gd fmla="*/ 108970 w 606837" name="connsiteX111"/>
              <a:gd fmla="*/ 381294 h 539706" name="connsiteY111"/>
              <a:gd fmla="*/ 102512 w 606837" name="connsiteX112"/>
              <a:gd fmla="*/ 384057 h 539706" name="connsiteY112"/>
              <a:gd fmla="*/ 100668 w 606837" name="connsiteX113"/>
              <a:gd fmla="*/ 384978 h 539706" name="connsiteY113"/>
              <a:gd fmla="*/ 92365 w 606837" name="connsiteX114"/>
              <a:gd fmla="*/ 387741 h 539706" name="connsiteY114"/>
              <a:gd fmla="*/ 91443 w 606837" name="connsiteX115"/>
              <a:gd fmla="*/ 387741 h 539706" name="connsiteY115"/>
              <a:gd fmla="*/ 84986 w 606837" name="connsiteX116"/>
              <a:gd fmla="*/ 388662 h 539706" name="connsiteY116"/>
              <a:gd fmla="*/ 298996 w 606837" name="connsiteX117"/>
              <a:gd fmla="*/ 515760 h 539706" name="connsiteY117"/>
              <a:gd fmla="*/ 514852 w 606837" name="connsiteX118"/>
              <a:gd fmla="*/ 387741 h 539706" name="connsiteY118"/>
              <a:gd fmla="*/ 470574 w 606837" name="connsiteX119"/>
              <a:gd fmla="*/ 354585 h 539706" name="connsiteY119"/>
              <a:gd fmla="*/ 447512 w 606837" name="connsiteX120"/>
              <a:gd fmla="*/ 221040 h 539706" name="connsiteY120"/>
              <a:gd fmla="*/ 446590 w 606837" name="connsiteX121"/>
              <a:gd fmla="*/ 221040 h 539706" name="connsiteY121"/>
              <a:gd fmla="*/ 409692 w 606837" name="connsiteX122"/>
              <a:gd fmla="*/ 184200 h 539706" name="connsiteY122"/>
              <a:gd fmla="*/ 372793 w 606837" name="connsiteX123"/>
              <a:gd fmla="*/ 221040 h 539706" name="connsiteY123"/>
              <a:gd fmla="*/ 360801 w 606837" name="connsiteX124"/>
              <a:gd fmla="*/ 233013 h 539706" name="connsiteY124"/>
              <a:gd fmla="*/ 348809 w 606837" name="connsiteX125"/>
              <a:gd fmla="*/ 221040 h 539706" name="connsiteY125"/>
              <a:gd fmla="*/ 409692 w 606837" name="connsiteX126"/>
              <a:gd fmla="*/ 159333 h 539706" name="connsiteY126"/>
              <a:gd fmla="*/ 466884 w 606837" name="connsiteX127"/>
              <a:gd fmla="*/ 198936 h 539706" name="connsiteY127"/>
              <a:gd fmla="*/ 469651 w 606837" name="connsiteX128"/>
              <a:gd fmla="*/ 198015 h 539706" name="connsiteY128"/>
              <a:gd fmla="*/ 470574 w 606837" name="connsiteX129"/>
              <a:gd fmla="*/ 197094 h 539706" name="connsiteY129"/>
              <a:gd fmla="*/ 478876 w 606837" name="connsiteX130"/>
              <a:gd fmla="*/ 196173 h 539706" name="connsiteY130"/>
              <a:gd fmla="*/ 479799 w 606837" name="connsiteX131"/>
              <a:gd fmla="*/ 196173 h 539706" name="connsiteY131"/>
              <a:gd fmla="*/ 487178 w 606837" name="connsiteX132"/>
              <a:gd fmla="*/ 196173 h 539706" name="connsiteY132"/>
              <a:gd fmla="*/ 489023 w 606837" name="connsiteX133"/>
              <a:gd fmla="*/ 197094 h 539706" name="connsiteY133"/>
              <a:gd fmla="*/ 496403 w 606837" name="connsiteX134"/>
              <a:gd fmla="*/ 198936 h 539706" name="connsiteY134"/>
              <a:gd fmla="*/ 499170 w 606837" name="connsiteX135"/>
              <a:gd fmla="*/ 198936 h 539706" name="connsiteY135"/>
              <a:gd fmla="*/ 506550 w 606837" name="connsiteX136"/>
              <a:gd fmla="*/ 201699 h 539706" name="connsiteY136"/>
              <a:gd fmla="*/ 510240 w 606837" name="connsiteX137"/>
              <a:gd fmla="*/ 203541 h 539706" name="connsiteY137"/>
              <a:gd fmla="*/ 513007 w 606837" name="connsiteX138"/>
              <a:gd fmla="*/ 204462 h 539706" name="connsiteY138"/>
              <a:gd fmla="*/ 540681 w 606837" name="connsiteX139"/>
              <a:gd fmla="*/ 221961 h 539706" name="connsiteY139"/>
              <a:gd fmla="*/ 298996 w 606837" name="connsiteX140"/>
              <a:gd fmla="*/ 23946 h 539706" name="connsiteY140"/>
              <a:gd fmla="*/ 298996 w 606837" name="connsiteX141"/>
              <a:gd fmla="*/ 0 h 539706" name="connsiteY141"/>
              <a:gd fmla="*/ 568355 w 606837" name="connsiteX142"/>
              <a:gd fmla="*/ 245907 h 539706" name="connsiteY142"/>
              <a:gd fmla="*/ 596028 w 606837" name="connsiteX143"/>
              <a:gd fmla="*/ 278142 h 539706" name="connsiteY143"/>
              <a:gd fmla="*/ 572045 w 606837" name="connsiteX144"/>
              <a:gd fmla="*/ 379452 h 539706" name="connsiteY144"/>
              <a:gd fmla="*/ 541603 w 606837" name="connsiteX145"/>
              <a:gd fmla="*/ 389583 h 539706" name="connsiteY145"/>
              <a:gd fmla="*/ 298996 w 606837" name="connsiteX146"/>
              <a:gd fmla="*/ 539706 h 539706" name="connsiteY146"/>
              <a:gd fmla="*/ 56389 w 606837" name="connsiteX147"/>
              <a:gd fmla="*/ 387741 h 539706" name="connsiteY147"/>
              <a:gd fmla="*/ 35173 w 606837" name="connsiteX148"/>
              <a:gd fmla="*/ 379452 h 539706" name="connsiteY148"/>
              <a:gd fmla="*/ 1964 w 606837" name="connsiteX149"/>
              <a:gd fmla="*/ 333402 h 539706" name="connsiteY149"/>
              <a:gd fmla="*/ 11189 w 606837" name="connsiteX150"/>
              <a:gd fmla="*/ 278142 h 539706" name="connsiteY150"/>
              <a:gd fmla="*/ 29638 w 606837" name="connsiteX151"/>
              <a:gd fmla="*/ 254196 h 539706" name="connsiteY151"/>
              <a:gd fmla="*/ 298996 w 606837" name="connsiteX152"/>
              <a:gd fmla="*/ 0 h 539706" name="connsiteY15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</a:cxnLst>
            <a:rect b="b" l="l" r="r" t="t"/>
            <a:pathLst>
              <a:path h="539706" w="606837">
                <a:moveTo>
                  <a:pt x="186561" y="391413"/>
                </a:moveTo>
                <a:cubicBezTo>
                  <a:pt x="205008" y="435622"/>
                  <a:pt x="249281" y="466016"/>
                  <a:pt x="299088" y="466016"/>
                </a:cubicBezTo>
                <a:cubicBezTo>
                  <a:pt x="349817" y="466016"/>
                  <a:pt x="394090" y="435622"/>
                  <a:pt x="412537" y="391413"/>
                </a:cubicBezTo>
                <a:cubicBezTo>
                  <a:pt x="385789" y="407070"/>
                  <a:pt x="346128" y="417202"/>
                  <a:pt x="299088" y="417202"/>
                </a:cubicBezTo>
                <a:cubicBezTo>
                  <a:pt x="252971" y="417202"/>
                  <a:pt x="213309" y="407070"/>
                  <a:pt x="186561" y="391413"/>
                </a:cubicBezTo>
                <a:close/>
                <a:moveTo>
                  <a:pt x="348895" y="355493"/>
                </a:moveTo>
                <a:lnTo>
                  <a:pt x="348895" y="387729"/>
                </a:lnTo>
                <a:cubicBezTo>
                  <a:pt x="383022" y="381282"/>
                  <a:pt x="407925" y="369308"/>
                  <a:pt x="418071" y="355493"/>
                </a:cubicBezTo>
                <a:close/>
                <a:moveTo>
                  <a:pt x="275107" y="355493"/>
                </a:moveTo>
                <a:lnTo>
                  <a:pt x="275107" y="391413"/>
                </a:lnTo>
                <a:cubicBezTo>
                  <a:pt x="282486" y="392334"/>
                  <a:pt x="290787" y="392334"/>
                  <a:pt x="299088" y="392334"/>
                </a:cubicBezTo>
                <a:cubicBezTo>
                  <a:pt x="308312" y="392334"/>
                  <a:pt x="316613" y="392334"/>
                  <a:pt x="323991" y="391413"/>
                </a:cubicBezTo>
                <a:lnTo>
                  <a:pt x="323991" y="355493"/>
                </a:lnTo>
                <a:close/>
                <a:moveTo>
                  <a:pt x="181027" y="355493"/>
                </a:moveTo>
                <a:cubicBezTo>
                  <a:pt x="191173" y="369308"/>
                  <a:pt x="216077" y="381282"/>
                  <a:pt x="250203" y="387729"/>
                </a:cubicBezTo>
                <a:lnTo>
                  <a:pt x="250203" y="355493"/>
                </a:lnTo>
                <a:close/>
                <a:moveTo>
                  <a:pt x="164425" y="331546"/>
                </a:moveTo>
                <a:lnTo>
                  <a:pt x="434673" y="331546"/>
                </a:lnTo>
                <a:cubicBezTo>
                  <a:pt x="441130" y="331546"/>
                  <a:pt x="446664" y="337072"/>
                  <a:pt x="446664" y="343519"/>
                </a:cubicBezTo>
                <a:cubicBezTo>
                  <a:pt x="446664" y="424570"/>
                  <a:pt x="381177" y="490884"/>
                  <a:pt x="299088" y="490884"/>
                </a:cubicBezTo>
                <a:cubicBezTo>
                  <a:pt x="217921" y="490884"/>
                  <a:pt x="151512" y="424570"/>
                  <a:pt x="151512" y="343519"/>
                </a:cubicBezTo>
                <a:cubicBezTo>
                  <a:pt x="151512" y="337072"/>
                  <a:pt x="157046" y="331546"/>
                  <a:pt x="164425" y="331546"/>
                </a:cubicBezTo>
                <a:close/>
                <a:moveTo>
                  <a:pt x="489138" y="221846"/>
                </a:moveTo>
                <a:cubicBezTo>
                  <a:pt x="482796" y="220119"/>
                  <a:pt x="477954" y="220119"/>
                  <a:pt x="475186" y="221961"/>
                </a:cubicBezTo>
                <a:cubicBezTo>
                  <a:pt x="474264" y="222882"/>
                  <a:pt x="473341" y="223803"/>
                  <a:pt x="472419" y="224724"/>
                </a:cubicBezTo>
                <a:cubicBezTo>
                  <a:pt x="459504" y="243144"/>
                  <a:pt x="474264" y="314061"/>
                  <a:pt x="490868" y="341691"/>
                </a:cubicBezTo>
                <a:cubicBezTo>
                  <a:pt x="492713" y="344454"/>
                  <a:pt x="494558" y="346296"/>
                  <a:pt x="496403" y="348138"/>
                </a:cubicBezTo>
                <a:cubicBezTo>
                  <a:pt x="496403" y="349059"/>
                  <a:pt x="497325" y="349980"/>
                  <a:pt x="498248" y="350901"/>
                </a:cubicBezTo>
                <a:cubicBezTo>
                  <a:pt x="499170" y="351822"/>
                  <a:pt x="501015" y="352743"/>
                  <a:pt x="502860" y="354585"/>
                </a:cubicBezTo>
                <a:cubicBezTo>
                  <a:pt x="503782" y="355506"/>
                  <a:pt x="505627" y="356427"/>
                  <a:pt x="506550" y="357348"/>
                </a:cubicBezTo>
                <a:cubicBezTo>
                  <a:pt x="508395" y="358269"/>
                  <a:pt x="509317" y="359190"/>
                  <a:pt x="510240" y="359190"/>
                </a:cubicBezTo>
                <a:cubicBezTo>
                  <a:pt x="512085" y="360111"/>
                  <a:pt x="513007" y="361032"/>
                  <a:pt x="514852" y="361032"/>
                </a:cubicBezTo>
                <a:cubicBezTo>
                  <a:pt x="515774" y="361953"/>
                  <a:pt x="516697" y="361953"/>
                  <a:pt x="517619" y="362874"/>
                </a:cubicBezTo>
                <a:cubicBezTo>
                  <a:pt x="520387" y="363795"/>
                  <a:pt x="523154" y="363795"/>
                  <a:pt x="526844" y="364716"/>
                </a:cubicBezTo>
                <a:cubicBezTo>
                  <a:pt x="526844" y="364716"/>
                  <a:pt x="527766" y="364716"/>
                  <a:pt x="527766" y="364716"/>
                </a:cubicBezTo>
                <a:cubicBezTo>
                  <a:pt x="529611" y="364716"/>
                  <a:pt x="531456" y="364716"/>
                  <a:pt x="534224" y="364716"/>
                </a:cubicBezTo>
                <a:cubicBezTo>
                  <a:pt x="542526" y="364716"/>
                  <a:pt x="551750" y="362874"/>
                  <a:pt x="559130" y="358269"/>
                </a:cubicBezTo>
                <a:cubicBezTo>
                  <a:pt x="582192" y="343533"/>
                  <a:pt x="589571" y="314061"/>
                  <a:pt x="574812" y="291036"/>
                </a:cubicBezTo>
                <a:cubicBezTo>
                  <a:pt x="569277" y="281826"/>
                  <a:pt x="560053" y="270774"/>
                  <a:pt x="548983" y="260643"/>
                </a:cubicBezTo>
                <a:cubicBezTo>
                  <a:pt x="548983" y="260643"/>
                  <a:pt x="548061" y="260643"/>
                  <a:pt x="548061" y="260643"/>
                </a:cubicBezTo>
                <a:cubicBezTo>
                  <a:pt x="544371" y="256959"/>
                  <a:pt x="540681" y="253275"/>
                  <a:pt x="536991" y="249591"/>
                </a:cubicBezTo>
                <a:cubicBezTo>
                  <a:pt x="536069" y="249591"/>
                  <a:pt x="535146" y="248670"/>
                  <a:pt x="534224" y="248670"/>
                </a:cubicBezTo>
                <a:cubicBezTo>
                  <a:pt x="531456" y="245907"/>
                  <a:pt x="528689" y="244065"/>
                  <a:pt x="526844" y="242223"/>
                </a:cubicBezTo>
                <a:cubicBezTo>
                  <a:pt x="524999" y="241302"/>
                  <a:pt x="523154" y="239460"/>
                  <a:pt x="521309" y="238539"/>
                </a:cubicBezTo>
                <a:cubicBezTo>
                  <a:pt x="519464" y="236697"/>
                  <a:pt x="516697" y="234855"/>
                  <a:pt x="513930" y="233934"/>
                </a:cubicBezTo>
                <a:cubicBezTo>
                  <a:pt x="513930" y="233013"/>
                  <a:pt x="513007" y="233013"/>
                  <a:pt x="512085" y="232092"/>
                </a:cubicBezTo>
                <a:cubicBezTo>
                  <a:pt x="503321" y="227027"/>
                  <a:pt x="495480" y="223573"/>
                  <a:pt x="489138" y="221846"/>
                </a:cubicBezTo>
                <a:close/>
                <a:moveTo>
                  <a:pt x="120039" y="221040"/>
                </a:moveTo>
                <a:cubicBezTo>
                  <a:pt x="119117" y="221961"/>
                  <a:pt x="117272" y="221961"/>
                  <a:pt x="115427" y="222882"/>
                </a:cubicBezTo>
                <a:cubicBezTo>
                  <a:pt x="114504" y="222882"/>
                  <a:pt x="112659" y="223803"/>
                  <a:pt x="110815" y="224724"/>
                </a:cubicBezTo>
                <a:cubicBezTo>
                  <a:pt x="109892" y="224724"/>
                  <a:pt x="108970" y="224724"/>
                  <a:pt x="108047" y="225645"/>
                </a:cubicBezTo>
                <a:cubicBezTo>
                  <a:pt x="105280" y="226566"/>
                  <a:pt x="101590" y="228408"/>
                  <a:pt x="98823" y="230250"/>
                </a:cubicBezTo>
                <a:cubicBezTo>
                  <a:pt x="98823" y="230250"/>
                  <a:pt x="97900" y="230250"/>
                  <a:pt x="97900" y="230250"/>
                </a:cubicBezTo>
                <a:cubicBezTo>
                  <a:pt x="87753" y="236697"/>
                  <a:pt x="74839" y="245907"/>
                  <a:pt x="62847" y="256038"/>
                </a:cubicBezTo>
                <a:cubicBezTo>
                  <a:pt x="62847" y="256959"/>
                  <a:pt x="61924" y="256959"/>
                  <a:pt x="61924" y="257880"/>
                </a:cubicBezTo>
                <a:cubicBezTo>
                  <a:pt x="58234" y="260643"/>
                  <a:pt x="54545" y="264327"/>
                  <a:pt x="50855" y="268011"/>
                </a:cubicBezTo>
                <a:cubicBezTo>
                  <a:pt x="41630" y="277221"/>
                  <a:pt x="35173" y="284589"/>
                  <a:pt x="31483" y="291036"/>
                </a:cubicBezTo>
                <a:cubicBezTo>
                  <a:pt x="25026" y="302088"/>
                  <a:pt x="23181" y="314982"/>
                  <a:pt x="25948" y="327876"/>
                </a:cubicBezTo>
                <a:cubicBezTo>
                  <a:pt x="29638" y="340770"/>
                  <a:pt x="37018" y="350901"/>
                  <a:pt x="48087" y="358269"/>
                </a:cubicBezTo>
                <a:cubicBezTo>
                  <a:pt x="53622" y="361953"/>
                  <a:pt x="60079" y="363795"/>
                  <a:pt x="66536" y="364716"/>
                </a:cubicBezTo>
                <a:cubicBezTo>
                  <a:pt x="66536" y="364716"/>
                  <a:pt x="67459" y="364716"/>
                  <a:pt x="67459" y="364716"/>
                </a:cubicBezTo>
                <a:cubicBezTo>
                  <a:pt x="70226" y="364716"/>
                  <a:pt x="72994" y="365637"/>
                  <a:pt x="74839" y="365637"/>
                </a:cubicBezTo>
                <a:cubicBezTo>
                  <a:pt x="75761" y="365637"/>
                  <a:pt x="76684" y="364716"/>
                  <a:pt x="77606" y="364716"/>
                </a:cubicBezTo>
                <a:cubicBezTo>
                  <a:pt x="79451" y="364716"/>
                  <a:pt x="82218" y="364716"/>
                  <a:pt x="84063" y="363795"/>
                </a:cubicBezTo>
                <a:cubicBezTo>
                  <a:pt x="84986" y="363795"/>
                  <a:pt x="85908" y="363795"/>
                  <a:pt x="85908" y="363795"/>
                </a:cubicBezTo>
                <a:cubicBezTo>
                  <a:pt x="88676" y="362874"/>
                  <a:pt x="91443" y="361953"/>
                  <a:pt x="94210" y="361032"/>
                </a:cubicBezTo>
                <a:cubicBezTo>
                  <a:pt x="96978" y="360111"/>
                  <a:pt x="99745" y="358269"/>
                  <a:pt x="101590" y="356427"/>
                </a:cubicBezTo>
                <a:cubicBezTo>
                  <a:pt x="102512" y="356427"/>
                  <a:pt x="103435" y="355506"/>
                  <a:pt x="103435" y="355506"/>
                </a:cubicBezTo>
                <a:cubicBezTo>
                  <a:pt x="105280" y="353664"/>
                  <a:pt x="107125" y="352743"/>
                  <a:pt x="108970" y="350901"/>
                </a:cubicBezTo>
                <a:cubicBezTo>
                  <a:pt x="108970" y="349980"/>
                  <a:pt x="109892" y="349980"/>
                  <a:pt x="110815" y="349059"/>
                </a:cubicBezTo>
                <a:cubicBezTo>
                  <a:pt x="112659" y="347217"/>
                  <a:pt x="114504" y="344454"/>
                  <a:pt x="115427" y="341691"/>
                </a:cubicBezTo>
                <a:cubicBezTo>
                  <a:pt x="132031" y="315903"/>
                  <a:pt x="145868" y="252354"/>
                  <a:pt x="136643" y="229329"/>
                </a:cubicBezTo>
                <a:cubicBezTo>
                  <a:pt x="135721" y="225645"/>
                  <a:pt x="133876" y="223803"/>
                  <a:pt x="132031" y="221961"/>
                </a:cubicBezTo>
                <a:cubicBezTo>
                  <a:pt x="130186" y="221040"/>
                  <a:pt x="128341" y="221040"/>
                  <a:pt x="126496" y="221040"/>
                </a:cubicBezTo>
                <a:cubicBezTo>
                  <a:pt x="126496" y="221040"/>
                  <a:pt x="126496" y="221040"/>
                  <a:pt x="125574" y="221040"/>
                </a:cubicBezTo>
                <a:cubicBezTo>
                  <a:pt x="125574" y="221040"/>
                  <a:pt x="124651" y="221040"/>
                  <a:pt x="124651" y="221040"/>
                </a:cubicBezTo>
                <a:cubicBezTo>
                  <a:pt x="122807" y="221040"/>
                  <a:pt x="121884" y="221040"/>
                  <a:pt x="120039" y="221040"/>
                </a:cubicBezTo>
                <a:close/>
                <a:moveTo>
                  <a:pt x="298996" y="23946"/>
                </a:moveTo>
                <a:cubicBezTo>
                  <a:pt x="177232" y="23946"/>
                  <a:pt x="76684" y="112362"/>
                  <a:pt x="57312" y="229329"/>
                </a:cubicBezTo>
                <a:cubicBezTo>
                  <a:pt x="61002" y="226566"/>
                  <a:pt x="64692" y="222882"/>
                  <a:pt x="68381" y="220119"/>
                </a:cubicBezTo>
                <a:cubicBezTo>
                  <a:pt x="72994" y="217356"/>
                  <a:pt x="77606" y="213672"/>
                  <a:pt x="83141" y="210909"/>
                </a:cubicBezTo>
                <a:cubicBezTo>
                  <a:pt x="84986" y="209988"/>
                  <a:pt x="85908" y="209067"/>
                  <a:pt x="87753" y="208146"/>
                </a:cubicBezTo>
                <a:cubicBezTo>
                  <a:pt x="88676" y="207225"/>
                  <a:pt x="89598" y="207225"/>
                  <a:pt x="90520" y="206304"/>
                </a:cubicBezTo>
                <a:cubicBezTo>
                  <a:pt x="91443" y="206304"/>
                  <a:pt x="91443" y="206304"/>
                  <a:pt x="92365" y="205383"/>
                </a:cubicBezTo>
                <a:cubicBezTo>
                  <a:pt x="94210" y="205383"/>
                  <a:pt x="95133" y="204462"/>
                  <a:pt x="96055" y="203541"/>
                </a:cubicBezTo>
                <a:cubicBezTo>
                  <a:pt x="96978" y="203541"/>
                  <a:pt x="96978" y="203541"/>
                  <a:pt x="96978" y="203541"/>
                </a:cubicBezTo>
                <a:cubicBezTo>
                  <a:pt x="105280" y="199857"/>
                  <a:pt x="113582" y="197094"/>
                  <a:pt x="120962" y="196173"/>
                </a:cubicBezTo>
                <a:cubicBezTo>
                  <a:pt x="121884" y="196173"/>
                  <a:pt x="121884" y="196173"/>
                  <a:pt x="121884" y="196173"/>
                </a:cubicBezTo>
                <a:cubicBezTo>
                  <a:pt x="122807" y="196173"/>
                  <a:pt x="124651" y="196173"/>
                  <a:pt x="125574" y="196173"/>
                </a:cubicBezTo>
                <a:cubicBezTo>
                  <a:pt x="126496" y="196173"/>
                  <a:pt x="126496" y="196173"/>
                  <a:pt x="127419" y="196173"/>
                </a:cubicBezTo>
                <a:cubicBezTo>
                  <a:pt x="128341" y="196173"/>
                  <a:pt x="129264" y="196173"/>
                  <a:pt x="130186" y="196173"/>
                </a:cubicBezTo>
                <a:cubicBezTo>
                  <a:pt x="131109" y="196173"/>
                  <a:pt x="132031" y="196173"/>
                  <a:pt x="132954" y="197094"/>
                </a:cubicBezTo>
                <a:cubicBezTo>
                  <a:pt x="133876" y="197094"/>
                  <a:pt x="134799" y="197094"/>
                  <a:pt x="135721" y="197094"/>
                </a:cubicBezTo>
                <a:cubicBezTo>
                  <a:pt x="136643" y="197094"/>
                  <a:pt x="136643" y="198015"/>
                  <a:pt x="137566" y="198015"/>
                </a:cubicBezTo>
                <a:cubicBezTo>
                  <a:pt x="138488" y="198015"/>
                  <a:pt x="139411" y="198015"/>
                  <a:pt x="140333" y="198936"/>
                </a:cubicBezTo>
                <a:cubicBezTo>
                  <a:pt x="141256" y="198936"/>
                  <a:pt x="142178" y="199857"/>
                  <a:pt x="143101" y="200778"/>
                </a:cubicBezTo>
                <a:cubicBezTo>
                  <a:pt x="151403" y="176832"/>
                  <a:pt x="174464" y="159333"/>
                  <a:pt x="201216" y="159333"/>
                </a:cubicBezTo>
                <a:cubicBezTo>
                  <a:pt x="234424" y="159333"/>
                  <a:pt x="262098" y="186963"/>
                  <a:pt x="262098" y="221040"/>
                </a:cubicBezTo>
                <a:cubicBezTo>
                  <a:pt x="262098" y="227487"/>
                  <a:pt x="256563" y="233013"/>
                  <a:pt x="250106" y="233013"/>
                </a:cubicBezTo>
                <a:cubicBezTo>
                  <a:pt x="243649" y="233013"/>
                  <a:pt x="238114" y="227487"/>
                  <a:pt x="238114" y="221040"/>
                </a:cubicBezTo>
                <a:cubicBezTo>
                  <a:pt x="238114" y="200778"/>
                  <a:pt x="221510" y="184200"/>
                  <a:pt x="201216" y="184200"/>
                </a:cubicBezTo>
                <a:cubicBezTo>
                  <a:pt x="180922" y="184200"/>
                  <a:pt x="164317" y="200778"/>
                  <a:pt x="164317" y="221040"/>
                </a:cubicBezTo>
                <a:cubicBezTo>
                  <a:pt x="164317" y="222882"/>
                  <a:pt x="163395" y="225645"/>
                  <a:pt x="161550" y="227487"/>
                </a:cubicBezTo>
                <a:cubicBezTo>
                  <a:pt x="170774" y="268011"/>
                  <a:pt x="149558" y="333402"/>
                  <a:pt x="136643" y="354585"/>
                </a:cubicBezTo>
                <a:cubicBezTo>
                  <a:pt x="134799" y="357348"/>
                  <a:pt x="133876" y="360111"/>
                  <a:pt x="131109" y="361953"/>
                </a:cubicBezTo>
                <a:cubicBezTo>
                  <a:pt x="131109" y="362874"/>
                  <a:pt x="130186" y="363795"/>
                  <a:pt x="129264" y="364716"/>
                </a:cubicBezTo>
                <a:cubicBezTo>
                  <a:pt x="128341" y="365637"/>
                  <a:pt x="126496" y="367479"/>
                  <a:pt x="125574" y="368400"/>
                </a:cubicBezTo>
                <a:cubicBezTo>
                  <a:pt x="124651" y="369321"/>
                  <a:pt x="123729" y="370242"/>
                  <a:pt x="122807" y="371163"/>
                </a:cubicBezTo>
                <a:cubicBezTo>
                  <a:pt x="121884" y="372084"/>
                  <a:pt x="120039" y="373926"/>
                  <a:pt x="119117" y="374847"/>
                </a:cubicBezTo>
                <a:cubicBezTo>
                  <a:pt x="118194" y="374847"/>
                  <a:pt x="117272" y="375768"/>
                  <a:pt x="116349" y="376689"/>
                </a:cubicBezTo>
                <a:cubicBezTo>
                  <a:pt x="114504" y="377610"/>
                  <a:pt x="112659" y="378531"/>
                  <a:pt x="110815" y="379452"/>
                </a:cubicBezTo>
                <a:cubicBezTo>
                  <a:pt x="109892" y="380373"/>
                  <a:pt x="109892" y="380373"/>
                  <a:pt x="108970" y="381294"/>
                </a:cubicBezTo>
                <a:cubicBezTo>
                  <a:pt x="106202" y="382215"/>
                  <a:pt x="104357" y="383136"/>
                  <a:pt x="102512" y="384057"/>
                </a:cubicBezTo>
                <a:cubicBezTo>
                  <a:pt x="101590" y="384057"/>
                  <a:pt x="101590" y="384978"/>
                  <a:pt x="100668" y="384978"/>
                </a:cubicBezTo>
                <a:cubicBezTo>
                  <a:pt x="97900" y="385899"/>
                  <a:pt x="95133" y="386820"/>
                  <a:pt x="92365" y="387741"/>
                </a:cubicBezTo>
                <a:cubicBezTo>
                  <a:pt x="91443" y="387741"/>
                  <a:pt x="91443" y="387741"/>
                  <a:pt x="91443" y="387741"/>
                </a:cubicBezTo>
                <a:cubicBezTo>
                  <a:pt x="88676" y="388662"/>
                  <a:pt x="86831" y="388662"/>
                  <a:pt x="84986" y="388662"/>
                </a:cubicBezTo>
                <a:cubicBezTo>
                  <a:pt x="127419" y="466026"/>
                  <a:pt x="210440" y="515760"/>
                  <a:pt x="298996" y="515760"/>
                </a:cubicBezTo>
                <a:cubicBezTo>
                  <a:pt x="389397" y="515760"/>
                  <a:pt x="472419" y="466026"/>
                  <a:pt x="514852" y="387741"/>
                </a:cubicBezTo>
                <a:cubicBezTo>
                  <a:pt x="496403" y="383136"/>
                  <a:pt x="480721" y="371163"/>
                  <a:pt x="470574" y="354585"/>
                </a:cubicBezTo>
                <a:cubicBezTo>
                  <a:pt x="456737" y="332481"/>
                  <a:pt x="433676" y="260643"/>
                  <a:pt x="447512" y="221040"/>
                </a:cubicBezTo>
                <a:cubicBezTo>
                  <a:pt x="447512" y="221040"/>
                  <a:pt x="446590" y="221040"/>
                  <a:pt x="446590" y="221040"/>
                </a:cubicBezTo>
                <a:cubicBezTo>
                  <a:pt x="446590" y="200778"/>
                  <a:pt x="429986" y="184200"/>
                  <a:pt x="409692" y="184200"/>
                </a:cubicBezTo>
                <a:cubicBezTo>
                  <a:pt x="389397" y="184200"/>
                  <a:pt x="372793" y="200778"/>
                  <a:pt x="372793" y="221040"/>
                </a:cubicBezTo>
                <a:cubicBezTo>
                  <a:pt x="372793" y="227487"/>
                  <a:pt x="367258" y="233013"/>
                  <a:pt x="360801" y="233013"/>
                </a:cubicBezTo>
                <a:cubicBezTo>
                  <a:pt x="354344" y="233013"/>
                  <a:pt x="348809" y="227487"/>
                  <a:pt x="348809" y="221040"/>
                </a:cubicBezTo>
                <a:cubicBezTo>
                  <a:pt x="348809" y="186963"/>
                  <a:pt x="376483" y="159333"/>
                  <a:pt x="409692" y="159333"/>
                </a:cubicBezTo>
                <a:cubicBezTo>
                  <a:pt x="436443" y="159333"/>
                  <a:pt x="458582" y="175911"/>
                  <a:pt x="466884" y="198936"/>
                </a:cubicBezTo>
                <a:cubicBezTo>
                  <a:pt x="467807" y="198015"/>
                  <a:pt x="468729" y="198015"/>
                  <a:pt x="469651" y="198015"/>
                </a:cubicBezTo>
                <a:cubicBezTo>
                  <a:pt x="470574" y="198015"/>
                  <a:pt x="470574" y="198015"/>
                  <a:pt x="470574" y="197094"/>
                </a:cubicBezTo>
                <a:cubicBezTo>
                  <a:pt x="473341" y="197094"/>
                  <a:pt x="476109" y="196173"/>
                  <a:pt x="478876" y="196173"/>
                </a:cubicBezTo>
                <a:cubicBezTo>
                  <a:pt x="478876" y="196173"/>
                  <a:pt x="478876" y="196173"/>
                  <a:pt x="479799" y="196173"/>
                </a:cubicBezTo>
                <a:cubicBezTo>
                  <a:pt x="482566" y="196173"/>
                  <a:pt x="484411" y="196173"/>
                  <a:pt x="487178" y="196173"/>
                </a:cubicBezTo>
                <a:cubicBezTo>
                  <a:pt x="488101" y="197094"/>
                  <a:pt x="488101" y="197094"/>
                  <a:pt x="489023" y="197094"/>
                </a:cubicBezTo>
                <a:cubicBezTo>
                  <a:pt x="491790" y="197094"/>
                  <a:pt x="494558" y="198015"/>
                  <a:pt x="496403" y="198936"/>
                </a:cubicBezTo>
                <a:cubicBezTo>
                  <a:pt x="497325" y="198936"/>
                  <a:pt x="498248" y="198936"/>
                  <a:pt x="499170" y="198936"/>
                </a:cubicBezTo>
                <a:cubicBezTo>
                  <a:pt x="501938" y="199857"/>
                  <a:pt x="503782" y="200778"/>
                  <a:pt x="506550" y="201699"/>
                </a:cubicBezTo>
                <a:cubicBezTo>
                  <a:pt x="507472" y="202620"/>
                  <a:pt x="509317" y="203541"/>
                  <a:pt x="510240" y="203541"/>
                </a:cubicBezTo>
                <a:cubicBezTo>
                  <a:pt x="511162" y="204462"/>
                  <a:pt x="512085" y="204462"/>
                  <a:pt x="513007" y="204462"/>
                </a:cubicBezTo>
                <a:cubicBezTo>
                  <a:pt x="522232" y="209067"/>
                  <a:pt x="531456" y="215514"/>
                  <a:pt x="540681" y="221961"/>
                </a:cubicBezTo>
                <a:cubicBezTo>
                  <a:pt x="517619" y="108678"/>
                  <a:pt x="417071" y="23946"/>
                  <a:pt x="298996" y="23946"/>
                </a:cubicBezTo>
                <a:close/>
                <a:moveTo>
                  <a:pt x="298996" y="0"/>
                </a:moveTo>
                <a:cubicBezTo>
                  <a:pt x="439210" y="0"/>
                  <a:pt x="556363" y="106836"/>
                  <a:pt x="568355" y="245907"/>
                </a:cubicBezTo>
                <a:cubicBezTo>
                  <a:pt x="581269" y="257880"/>
                  <a:pt x="591416" y="269853"/>
                  <a:pt x="596028" y="278142"/>
                </a:cubicBezTo>
                <a:cubicBezTo>
                  <a:pt x="617245" y="312219"/>
                  <a:pt x="606176" y="358269"/>
                  <a:pt x="572045" y="379452"/>
                </a:cubicBezTo>
                <a:cubicBezTo>
                  <a:pt x="562820" y="384978"/>
                  <a:pt x="551750" y="387741"/>
                  <a:pt x="541603" y="389583"/>
                </a:cubicBezTo>
                <a:cubicBezTo>
                  <a:pt x="496403" y="480762"/>
                  <a:pt x="402312" y="539706"/>
                  <a:pt x="298996" y="539706"/>
                </a:cubicBezTo>
                <a:cubicBezTo>
                  <a:pt x="195681" y="539706"/>
                  <a:pt x="101590" y="480762"/>
                  <a:pt x="56389" y="387741"/>
                </a:cubicBezTo>
                <a:cubicBezTo>
                  <a:pt x="49010" y="385899"/>
                  <a:pt x="41630" y="383136"/>
                  <a:pt x="35173" y="379452"/>
                </a:cubicBezTo>
                <a:cubicBezTo>
                  <a:pt x="18569" y="368400"/>
                  <a:pt x="6577" y="352743"/>
                  <a:pt x="1964" y="333402"/>
                </a:cubicBezTo>
                <a:cubicBezTo>
                  <a:pt x="-2648" y="314061"/>
                  <a:pt x="1042" y="294720"/>
                  <a:pt x="11189" y="278142"/>
                </a:cubicBezTo>
                <a:cubicBezTo>
                  <a:pt x="14879" y="270774"/>
                  <a:pt x="22258" y="262485"/>
                  <a:pt x="29638" y="254196"/>
                </a:cubicBezTo>
                <a:cubicBezTo>
                  <a:pt x="37940" y="111441"/>
                  <a:pt x="155093" y="0"/>
                  <a:pt x="298996" y="0"/>
                </a:cubicBezTo>
                <a:close/>
              </a:path>
            </a:pathLst>
          </a:custGeom>
          <a:solidFill>
            <a:srgbClr val="A7E242"/>
          </a:solidFill>
          <a:ln w="25400">
            <a:solidFill>
              <a:srgbClr val="A7E242"/>
            </a:solidFill>
          </a:ln>
        </p:spPr>
        <p:txBody>
          <a:bodyPr/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altLang="en-US" lang="zh-CN"/>
          </a:p>
        </p:txBody>
      </p:sp>
      <p:sp>
        <p:nvSpPr>
          <p:cNvPr id="194" name="lungs_165873"/>
          <p:cNvSpPr>
            <a:spLocks noChangeAspect="1"/>
          </p:cNvSpPr>
          <p:nvPr/>
        </p:nvSpPr>
        <p:spPr bwMode="auto">
          <a:xfrm>
            <a:off x="6501760" y="1646725"/>
            <a:ext cx="1144703" cy="1143009"/>
          </a:xfrm>
          <a:custGeom>
            <a:gdLst>
              <a:gd fmla="*/ 1276 w 1552" name="T0"/>
              <a:gd fmla="*/ 1276 h 1552" name="T1"/>
              <a:gd fmla="*/ 1276 w 1552" name="T2"/>
              <a:gd fmla="*/ 276 h 1552" name="T3"/>
              <a:gd fmla="*/ 276 w 1552" name="T4"/>
              <a:gd fmla="*/ 276 h 1552" name="T5"/>
              <a:gd fmla="*/ 276 w 1552" name="T6"/>
              <a:gd fmla="*/ 1276 h 1552" name="T7"/>
              <a:gd fmla="*/ 1276 w 1552" name="T8"/>
              <a:gd fmla="*/ 1276 h 1552" name="T9"/>
              <a:gd fmla="*/ 353 w 1552" name="T10"/>
              <a:gd fmla="*/ 353 h 1552" name="T11"/>
              <a:gd fmla="*/ 1199 w 1552" name="T12"/>
              <a:gd fmla="*/ 353 h 1552" name="T13"/>
              <a:gd fmla="*/ 1199 w 1552" name="T14"/>
              <a:gd fmla="*/ 1199 h 1552" name="T15"/>
              <a:gd fmla="*/ 353 w 1552" name="T16"/>
              <a:gd fmla="*/ 1199 h 1552" name="T17"/>
              <a:gd fmla="*/ 353 w 1552" name="T18"/>
              <a:gd fmla="*/ 353 h 1552" name="T19"/>
              <a:gd fmla="*/ 409 w 1552" name="T20"/>
              <a:gd fmla="*/ 585 h 1552" name="T21"/>
              <a:gd fmla="*/ 451 w 1552" name="T22"/>
              <a:gd fmla="*/ 543 h 1552" name="T23"/>
              <a:gd fmla="*/ 629 w 1552" name="T24"/>
              <a:gd fmla="*/ 543 h 1552" name="T25"/>
              <a:gd fmla="*/ 671 w 1552" name="T26"/>
              <a:gd fmla="*/ 585 h 1552" name="T27"/>
              <a:gd fmla="*/ 629 w 1552" name="T28"/>
              <a:gd fmla="*/ 627 h 1552" name="T29"/>
              <a:gd fmla="*/ 451 w 1552" name="T30"/>
              <a:gd fmla="*/ 627 h 1552" name="T31"/>
              <a:gd fmla="*/ 409 w 1552" name="T32"/>
              <a:gd fmla="*/ 585 h 1552" name="T33"/>
              <a:gd fmla="*/ 881 w 1552" name="T34"/>
              <a:gd fmla="*/ 585 h 1552" name="T35"/>
              <a:gd fmla="*/ 923 w 1552" name="T36"/>
              <a:gd fmla="*/ 543 h 1552" name="T37"/>
              <a:gd fmla="*/ 1101 w 1552" name="T38"/>
              <a:gd fmla="*/ 543 h 1552" name="T39"/>
              <a:gd fmla="*/ 1143 w 1552" name="T40"/>
              <a:gd fmla="*/ 585 h 1552" name="T41"/>
              <a:gd fmla="*/ 1101 w 1552" name="T42"/>
              <a:gd fmla="*/ 627 h 1552" name="T43"/>
              <a:gd fmla="*/ 923 w 1552" name="T44"/>
              <a:gd fmla="*/ 627 h 1552" name="T45"/>
              <a:gd fmla="*/ 881 w 1552" name="T46"/>
              <a:gd fmla="*/ 585 h 1552" name="T47"/>
              <a:gd fmla="*/ 776 w 1552" name="T48"/>
              <a:gd fmla="*/ 800 h 1552" name="T49"/>
              <a:gd fmla="*/ 994 w 1552" name="T50"/>
              <a:gd fmla="*/ 1018 h 1552" name="T51"/>
              <a:gd fmla="*/ 776 w 1552" name="T52"/>
              <a:gd fmla="*/ 1236 h 1552" name="T53"/>
              <a:gd fmla="*/ 558 w 1552" name="T54"/>
              <a:gd fmla="*/ 1018 h 1552" name="T55"/>
              <a:gd fmla="*/ 776 w 1552" name="T56"/>
              <a:gd fmla="*/ 800 h 1552" name="T5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b="b" l="0" r="r" t="0"/>
            <a:pathLst>
              <a:path h="1552" w="1552">
                <a:moveTo>
                  <a:pt x="1276" y="1276"/>
                </a:moveTo>
                <a:cubicBezTo>
                  <a:pt x="1552" y="1000"/>
                  <a:pt x="1552" y="552"/>
                  <a:pt x="1276" y="276"/>
                </a:cubicBezTo>
                <a:cubicBezTo>
                  <a:pt x="1000" y="0"/>
                  <a:pt x="552" y="0"/>
                  <a:pt x="276" y="276"/>
                </a:cubicBezTo>
                <a:cubicBezTo>
                  <a:pt x="0" y="552"/>
                  <a:pt x="0" y="1000"/>
                  <a:pt x="276" y="1276"/>
                </a:cubicBezTo>
                <a:cubicBezTo>
                  <a:pt x="552" y="1552"/>
                  <a:pt x="1000" y="1552"/>
                  <a:pt x="1276" y="1276"/>
                </a:cubicBezTo>
                <a:close/>
                <a:moveTo>
                  <a:pt x="353" y="353"/>
                </a:moveTo>
                <a:cubicBezTo>
                  <a:pt x="586" y="120"/>
                  <a:pt x="966" y="120"/>
                  <a:pt x="1199" y="353"/>
                </a:cubicBezTo>
                <a:cubicBezTo>
                  <a:pt x="1432" y="586"/>
                  <a:pt x="1432" y="966"/>
                  <a:pt x="1199" y="1199"/>
                </a:cubicBezTo>
                <a:cubicBezTo>
                  <a:pt x="966" y="1432"/>
                  <a:pt x="586" y="1432"/>
                  <a:pt x="353" y="1199"/>
                </a:cubicBezTo>
                <a:cubicBezTo>
                  <a:pt x="120" y="966"/>
                  <a:pt x="120" y="586"/>
                  <a:pt x="353" y="353"/>
                </a:cubicBezTo>
                <a:close/>
                <a:moveTo>
                  <a:pt x="409" y="585"/>
                </a:moveTo>
                <a:cubicBezTo>
                  <a:pt x="409" y="561"/>
                  <a:pt x="428" y="543"/>
                  <a:pt x="451" y="543"/>
                </a:cubicBezTo>
                <a:lnTo>
                  <a:pt x="629" y="543"/>
                </a:lnTo>
                <a:cubicBezTo>
                  <a:pt x="652" y="543"/>
                  <a:pt x="671" y="561"/>
                  <a:pt x="671" y="585"/>
                </a:cubicBezTo>
                <a:cubicBezTo>
                  <a:pt x="671" y="608"/>
                  <a:pt x="652" y="627"/>
                  <a:pt x="629" y="627"/>
                </a:cubicBezTo>
                <a:lnTo>
                  <a:pt x="451" y="627"/>
                </a:lnTo>
                <a:cubicBezTo>
                  <a:pt x="428" y="627"/>
                  <a:pt x="409" y="608"/>
                  <a:pt x="409" y="585"/>
                </a:cubicBezTo>
                <a:close/>
                <a:moveTo>
                  <a:pt x="881" y="585"/>
                </a:moveTo>
                <a:cubicBezTo>
                  <a:pt x="881" y="561"/>
                  <a:pt x="900" y="543"/>
                  <a:pt x="923" y="543"/>
                </a:cubicBezTo>
                <a:lnTo>
                  <a:pt x="1101" y="543"/>
                </a:lnTo>
                <a:cubicBezTo>
                  <a:pt x="1124" y="543"/>
                  <a:pt x="1143" y="561"/>
                  <a:pt x="1143" y="585"/>
                </a:cubicBezTo>
                <a:cubicBezTo>
                  <a:pt x="1143" y="608"/>
                  <a:pt x="1124" y="627"/>
                  <a:pt x="1101" y="627"/>
                </a:cubicBezTo>
                <a:lnTo>
                  <a:pt x="923" y="627"/>
                </a:lnTo>
                <a:cubicBezTo>
                  <a:pt x="900" y="627"/>
                  <a:pt x="881" y="608"/>
                  <a:pt x="881" y="585"/>
                </a:cubicBezTo>
                <a:close/>
                <a:moveTo>
                  <a:pt x="776" y="800"/>
                </a:moveTo>
                <a:cubicBezTo>
                  <a:pt x="896" y="800"/>
                  <a:pt x="994" y="898"/>
                  <a:pt x="994" y="1018"/>
                </a:cubicBezTo>
                <a:cubicBezTo>
                  <a:pt x="994" y="1138"/>
                  <a:pt x="896" y="1236"/>
                  <a:pt x="776" y="1236"/>
                </a:cubicBezTo>
                <a:cubicBezTo>
                  <a:pt x="656" y="1236"/>
                  <a:pt x="558" y="1138"/>
                  <a:pt x="558" y="1018"/>
                </a:cubicBezTo>
                <a:cubicBezTo>
                  <a:pt x="558" y="898"/>
                  <a:pt x="656" y="800"/>
                  <a:pt x="776" y="800"/>
                </a:cubicBezTo>
                <a:close/>
              </a:path>
            </a:pathLst>
          </a:custGeom>
          <a:solidFill>
            <a:srgbClr val="A7E242"/>
          </a:solidFill>
          <a:ln>
            <a:noFill/>
          </a:ln>
        </p:spPr>
        <p:txBody>
          <a:bodyPr/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altLang="en-US" lang="zh-CN"/>
          </a:p>
        </p:txBody>
      </p:sp>
      <p:sp>
        <p:nvSpPr>
          <p:cNvPr id="210" name="文本框 209"/>
          <p:cNvSpPr txBox="1"/>
          <p:nvPr/>
        </p:nvSpPr>
        <p:spPr>
          <a:xfrm>
            <a:off x="5879976" y="3051056"/>
            <a:ext cx="2255520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z="2400"/>
              <a:t>打盹</a:t>
            </a:r>
          </a:p>
        </p:txBody>
      </p:sp>
      <p:sp>
        <p:nvSpPr>
          <p:cNvPr id="214" name="lungs_165873"/>
          <p:cNvSpPr>
            <a:spLocks noChangeAspect="1"/>
          </p:cNvSpPr>
          <p:nvPr/>
        </p:nvSpPr>
        <p:spPr bwMode="auto">
          <a:xfrm>
            <a:off x="4079776" y="1693954"/>
            <a:ext cx="1144703" cy="1018070"/>
          </a:xfrm>
          <a:custGeom>
            <a:gdLst>
              <a:gd fmla="*/ 186561 w 606837" name="connsiteX0"/>
              <a:gd fmla="*/ 391413 h 539706" name="connsiteY0"/>
              <a:gd fmla="*/ 299088 w 606837" name="connsiteX1"/>
              <a:gd fmla="*/ 466016 h 539706" name="connsiteY1"/>
              <a:gd fmla="*/ 412537 w 606837" name="connsiteX2"/>
              <a:gd fmla="*/ 391413 h 539706" name="connsiteY2"/>
              <a:gd fmla="*/ 299088 w 606837" name="connsiteX3"/>
              <a:gd fmla="*/ 417202 h 539706" name="connsiteY3"/>
              <a:gd fmla="*/ 186561 w 606837" name="connsiteX4"/>
              <a:gd fmla="*/ 391413 h 539706" name="connsiteY4"/>
              <a:gd fmla="*/ 348895 w 606837" name="connsiteX5"/>
              <a:gd fmla="*/ 355493 h 539706" name="connsiteY5"/>
              <a:gd fmla="*/ 348895 w 606837" name="connsiteX6"/>
              <a:gd fmla="*/ 387729 h 539706" name="connsiteY6"/>
              <a:gd fmla="*/ 418071 w 606837" name="connsiteX7"/>
              <a:gd fmla="*/ 355493 h 539706" name="connsiteY7"/>
              <a:gd fmla="*/ 275107 w 606837" name="connsiteX8"/>
              <a:gd fmla="*/ 355493 h 539706" name="connsiteY8"/>
              <a:gd fmla="*/ 275107 w 606837" name="connsiteX9"/>
              <a:gd fmla="*/ 391413 h 539706" name="connsiteY9"/>
              <a:gd fmla="*/ 299088 w 606837" name="connsiteX10"/>
              <a:gd fmla="*/ 392334 h 539706" name="connsiteY10"/>
              <a:gd fmla="*/ 323991 w 606837" name="connsiteX11"/>
              <a:gd fmla="*/ 391413 h 539706" name="connsiteY11"/>
              <a:gd fmla="*/ 323991 w 606837" name="connsiteX12"/>
              <a:gd fmla="*/ 355493 h 539706" name="connsiteY12"/>
              <a:gd fmla="*/ 181027 w 606837" name="connsiteX13"/>
              <a:gd fmla="*/ 355493 h 539706" name="connsiteY13"/>
              <a:gd fmla="*/ 250203 w 606837" name="connsiteX14"/>
              <a:gd fmla="*/ 387729 h 539706" name="connsiteY14"/>
              <a:gd fmla="*/ 250203 w 606837" name="connsiteX15"/>
              <a:gd fmla="*/ 355493 h 539706" name="connsiteY15"/>
              <a:gd fmla="*/ 164425 w 606837" name="connsiteX16"/>
              <a:gd fmla="*/ 331546 h 539706" name="connsiteY16"/>
              <a:gd fmla="*/ 434673 w 606837" name="connsiteX17"/>
              <a:gd fmla="*/ 331546 h 539706" name="connsiteY17"/>
              <a:gd fmla="*/ 446664 w 606837" name="connsiteX18"/>
              <a:gd fmla="*/ 343519 h 539706" name="connsiteY18"/>
              <a:gd fmla="*/ 299088 w 606837" name="connsiteX19"/>
              <a:gd fmla="*/ 490884 h 539706" name="connsiteY19"/>
              <a:gd fmla="*/ 151512 w 606837" name="connsiteX20"/>
              <a:gd fmla="*/ 343519 h 539706" name="connsiteY20"/>
              <a:gd fmla="*/ 164425 w 606837" name="connsiteX21"/>
              <a:gd fmla="*/ 331546 h 539706" name="connsiteY21"/>
              <a:gd fmla="*/ 489138 w 606837" name="connsiteX22"/>
              <a:gd fmla="*/ 221846 h 539706" name="connsiteY22"/>
              <a:gd fmla="*/ 475186 w 606837" name="connsiteX23"/>
              <a:gd fmla="*/ 221961 h 539706" name="connsiteY23"/>
              <a:gd fmla="*/ 472419 w 606837" name="connsiteX24"/>
              <a:gd fmla="*/ 224724 h 539706" name="connsiteY24"/>
              <a:gd fmla="*/ 490868 w 606837" name="connsiteX25"/>
              <a:gd fmla="*/ 341691 h 539706" name="connsiteY25"/>
              <a:gd fmla="*/ 496403 w 606837" name="connsiteX26"/>
              <a:gd fmla="*/ 348138 h 539706" name="connsiteY26"/>
              <a:gd fmla="*/ 498248 w 606837" name="connsiteX27"/>
              <a:gd fmla="*/ 350901 h 539706" name="connsiteY27"/>
              <a:gd fmla="*/ 502860 w 606837" name="connsiteX28"/>
              <a:gd fmla="*/ 354585 h 539706" name="connsiteY28"/>
              <a:gd fmla="*/ 506550 w 606837" name="connsiteX29"/>
              <a:gd fmla="*/ 357348 h 539706" name="connsiteY29"/>
              <a:gd fmla="*/ 510240 w 606837" name="connsiteX30"/>
              <a:gd fmla="*/ 359190 h 539706" name="connsiteY30"/>
              <a:gd fmla="*/ 514852 w 606837" name="connsiteX31"/>
              <a:gd fmla="*/ 361032 h 539706" name="connsiteY31"/>
              <a:gd fmla="*/ 517619 w 606837" name="connsiteX32"/>
              <a:gd fmla="*/ 362874 h 539706" name="connsiteY32"/>
              <a:gd fmla="*/ 526844 w 606837" name="connsiteX33"/>
              <a:gd fmla="*/ 364716 h 539706" name="connsiteY33"/>
              <a:gd fmla="*/ 527766 w 606837" name="connsiteX34"/>
              <a:gd fmla="*/ 364716 h 539706" name="connsiteY34"/>
              <a:gd fmla="*/ 534224 w 606837" name="connsiteX35"/>
              <a:gd fmla="*/ 364716 h 539706" name="connsiteY35"/>
              <a:gd fmla="*/ 559130 w 606837" name="connsiteX36"/>
              <a:gd fmla="*/ 358269 h 539706" name="connsiteY36"/>
              <a:gd fmla="*/ 574812 w 606837" name="connsiteX37"/>
              <a:gd fmla="*/ 291036 h 539706" name="connsiteY37"/>
              <a:gd fmla="*/ 548983 w 606837" name="connsiteX38"/>
              <a:gd fmla="*/ 260643 h 539706" name="connsiteY38"/>
              <a:gd fmla="*/ 548061 w 606837" name="connsiteX39"/>
              <a:gd fmla="*/ 260643 h 539706" name="connsiteY39"/>
              <a:gd fmla="*/ 536991 w 606837" name="connsiteX40"/>
              <a:gd fmla="*/ 249591 h 539706" name="connsiteY40"/>
              <a:gd fmla="*/ 534224 w 606837" name="connsiteX41"/>
              <a:gd fmla="*/ 248670 h 539706" name="connsiteY41"/>
              <a:gd fmla="*/ 526844 w 606837" name="connsiteX42"/>
              <a:gd fmla="*/ 242223 h 539706" name="connsiteY42"/>
              <a:gd fmla="*/ 521309 w 606837" name="connsiteX43"/>
              <a:gd fmla="*/ 238539 h 539706" name="connsiteY43"/>
              <a:gd fmla="*/ 513930 w 606837" name="connsiteX44"/>
              <a:gd fmla="*/ 233934 h 539706" name="connsiteY44"/>
              <a:gd fmla="*/ 512085 w 606837" name="connsiteX45"/>
              <a:gd fmla="*/ 232092 h 539706" name="connsiteY45"/>
              <a:gd fmla="*/ 489138 w 606837" name="connsiteX46"/>
              <a:gd fmla="*/ 221846 h 539706" name="connsiteY46"/>
              <a:gd fmla="*/ 120039 w 606837" name="connsiteX47"/>
              <a:gd fmla="*/ 221040 h 539706" name="connsiteY47"/>
              <a:gd fmla="*/ 115427 w 606837" name="connsiteX48"/>
              <a:gd fmla="*/ 222882 h 539706" name="connsiteY48"/>
              <a:gd fmla="*/ 110815 w 606837" name="connsiteX49"/>
              <a:gd fmla="*/ 224724 h 539706" name="connsiteY49"/>
              <a:gd fmla="*/ 108047 w 606837" name="connsiteX50"/>
              <a:gd fmla="*/ 225645 h 539706" name="connsiteY50"/>
              <a:gd fmla="*/ 98823 w 606837" name="connsiteX51"/>
              <a:gd fmla="*/ 230250 h 539706" name="connsiteY51"/>
              <a:gd fmla="*/ 97900 w 606837" name="connsiteX52"/>
              <a:gd fmla="*/ 230250 h 539706" name="connsiteY52"/>
              <a:gd fmla="*/ 62847 w 606837" name="connsiteX53"/>
              <a:gd fmla="*/ 256038 h 539706" name="connsiteY53"/>
              <a:gd fmla="*/ 61924 w 606837" name="connsiteX54"/>
              <a:gd fmla="*/ 257880 h 539706" name="connsiteY54"/>
              <a:gd fmla="*/ 50855 w 606837" name="connsiteX55"/>
              <a:gd fmla="*/ 268011 h 539706" name="connsiteY55"/>
              <a:gd fmla="*/ 31483 w 606837" name="connsiteX56"/>
              <a:gd fmla="*/ 291036 h 539706" name="connsiteY56"/>
              <a:gd fmla="*/ 25948 w 606837" name="connsiteX57"/>
              <a:gd fmla="*/ 327876 h 539706" name="connsiteY57"/>
              <a:gd fmla="*/ 48087 w 606837" name="connsiteX58"/>
              <a:gd fmla="*/ 358269 h 539706" name="connsiteY58"/>
              <a:gd fmla="*/ 66536 w 606837" name="connsiteX59"/>
              <a:gd fmla="*/ 364716 h 539706" name="connsiteY59"/>
              <a:gd fmla="*/ 67459 w 606837" name="connsiteX60"/>
              <a:gd fmla="*/ 364716 h 539706" name="connsiteY60"/>
              <a:gd fmla="*/ 74839 w 606837" name="connsiteX61"/>
              <a:gd fmla="*/ 365637 h 539706" name="connsiteY61"/>
              <a:gd fmla="*/ 77606 w 606837" name="connsiteX62"/>
              <a:gd fmla="*/ 364716 h 539706" name="connsiteY62"/>
              <a:gd fmla="*/ 84063 w 606837" name="connsiteX63"/>
              <a:gd fmla="*/ 363795 h 539706" name="connsiteY63"/>
              <a:gd fmla="*/ 85908 w 606837" name="connsiteX64"/>
              <a:gd fmla="*/ 363795 h 539706" name="connsiteY64"/>
              <a:gd fmla="*/ 94210 w 606837" name="connsiteX65"/>
              <a:gd fmla="*/ 361032 h 539706" name="connsiteY65"/>
              <a:gd fmla="*/ 101590 w 606837" name="connsiteX66"/>
              <a:gd fmla="*/ 356427 h 539706" name="connsiteY66"/>
              <a:gd fmla="*/ 103435 w 606837" name="connsiteX67"/>
              <a:gd fmla="*/ 355506 h 539706" name="connsiteY67"/>
              <a:gd fmla="*/ 108970 w 606837" name="connsiteX68"/>
              <a:gd fmla="*/ 350901 h 539706" name="connsiteY68"/>
              <a:gd fmla="*/ 110815 w 606837" name="connsiteX69"/>
              <a:gd fmla="*/ 349059 h 539706" name="connsiteY69"/>
              <a:gd fmla="*/ 115427 w 606837" name="connsiteX70"/>
              <a:gd fmla="*/ 341691 h 539706" name="connsiteY70"/>
              <a:gd fmla="*/ 136643 w 606837" name="connsiteX71"/>
              <a:gd fmla="*/ 229329 h 539706" name="connsiteY71"/>
              <a:gd fmla="*/ 132031 w 606837" name="connsiteX72"/>
              <a:gd fmla="*/ 221961 h 539706" name="connsiteY72"/>
              <a:gd fmla="*/ 126496 w 606837" name="connsiteX73"/>
              <a:gd fmla="*/ 221040 h 539706" name="connsiteY73"/>
              <a:gd fmla="*/ 125574 w 606837" name="connsiteX74"/>
              <a:gd fmla="*/ 221040 h 539706" name="connsiteY74"/>
              <a:gd fmla="*/ 124651 w 606837" name="connsiteX75"/>
              <a:gd fmla="*/ 221040 h 539706" name="connsiteY75"/>
              <a:gd fmla="*/ 120039 w 606837" name="connsiteX76"/>
              <a:gd fmla="*/ 221040 h 539706" name="connsiteY76"/>
              <a:gd fmla="*/ 298996 w 606837" name="connsiteX77"/>
              <a:gd fmla="*/ 23946 h 539706" name="connsiteY77"/>
              <a:gd fmla="*/ 57312 w 606837" name="connsiteX78"/>
              <a:gd fmla="*/ 229329 h 539706" name="connsiteY78"/>
              <a:gd fmla="*/ 68381 w 606837" name="connsiteX79"/>
              <a:gd fmla="*/ 220119 h 539706" name="connsiteY79"/>
              <a:gd fmla="*/ 83141 w 606837" name="connsiteX80"/>
              <a:gd fmla="*/ 210909 h 539706" name="connsiteY80"/>
              <a:gd fmla="*/ 87753 w 606837" name="connsiteX81"/>
              <a:gd fmla="*/ 208146 h 539706" name="connsiteY81"/>
              <a:gd fmla="*/ 90520 w 606837" name="connsiteX82"/>
              <a:gd fmla="*/ 206304 h 539706" name="connsiteY82"/>
              <a:gd fmla="*/ 92365 w 606837" name="connsiteX83"/>
              <a:gd fmla="*/ 205383 h 539706" name="connsiteY83"/>
              <a:gd fmla="*/ 96055 w 606837" name="connsiteX84"/>
              <a:gd fmla="*/ 203541 h 539706" name="connsiteY84"/>
              <a:gd fmla="*/ 96978 w 606837" name="connsiteX85"/>
              <a:gd fmla="*/ 203541 h 539706" name="connsiteY85"/>
              <a:gd fmla="*/ 120962 w 606837" name="connsiteX86"/>
              <a:gd fmla="*/ 196173 h 539706" name="connsiteY86"/>
              <a:gd fmla="*/ 121884 w 606837" name="connsiteX87"/>
              <a:gd fmla="*/ 196173 h 539706" name="connsiteY87"/>
              <a:gd fmla="*/ 125574 w 606837" name="connsiteX88"/>
              <a:gd fmla="*/ 196173 h 539706" name="connsiteY88"/>
              <a:gd fmla="*/ 127419 w 606837" name="connsiteX89"/>
              <a:gd fmla="*/ 196173 h 539706" name="connsiteY89"/>
              <a:gd fmla="*/ 130186 w 606837" name="connsiteX90"/>
              <a:gd fmla="*/ 196173 h 539706" name="connsiteY90"/>
              <a:gd fmla="*/ 132954 w 606837" name="connsiteX91"/>
              <a:gd fmla="*/ 197094 h 539706" name="connsiteY91"/>
              <a:gd fmla="*/ 135721 w 606837" name="connsiteX92"/>
              <a:gd fmla="*/ 197094 h 539706" name="connsiteY92"/>
              <a:gd fmla="*/ 137566 w 606837" name="connsiteX93"/>
              <a:gd fmla="*/ 198015 h 539706" name="connsiteY93"/>
              <a:gd fmla="*/ 140333 w 606837" name="connsiteX94"/>
              <a:gd fmla="*/ 198936 h 539706" name="connsiteY94"/>
              <a:gd fmla="*/ 143101 w 606837" name="connsiteX95"/>
              <a:gd fmla="*/ 200778 h 539706" name="connsiteY95"/>
              <a:gd fmla="*/ 201216 w 606837" name="connsiteX96"/>
              <a:gd fmla="*/ 159333 h 539706" name="connsiteY96"/>
              <a:gd fmla="*/ 262098 w 606837" name="connsiteX97"/>
              <a:gd fmla="*/ 221040 h 539706" name="connsiteY97"/>
              <a:gd fmla="*/ 250106 w 606837" name="connsiteX98"/>
              <a:gd fmla="*/ 233013 h 539706" name="connsiteY98"/>
              <a:gd fmla="*/ 238114 w 606837" name="connsiteX99"/>
              <a:gd fmla="*/ 221040 h 539706" name="connsiteY99"/>
              <a:gd fmla="*/ 201216 w 606837" name="connsiteX100"/>
              <a:gd fmla="*/ 184200 h 539706" name="connsiteY100"/>
              <a:gd fmla="*/ 164317 w 606837" name="connsiteX101"/>
              <a:gd fmla="*/ 221040 h 539706" name="connsiteY101"/>
              <a:gd fmla="*/ 161550 w 606837" name="connsiteX102"/>
              <a:gd fmla="*/ 227487 h 539706" name="connsiteY102"/>
              <a:gd fmla="*/ 136643 w 606837" name="connsiteX103"/>
              <a:gd fmla="*/ 354585 h 539706" name="connsiteY103"/>
              <a:gd fmla="*/ 131109 w 606837" name="connsiteX104"/>
              <a:gd fmla="*/ 361953 h 539706" name="connsiteY104"/>
              <a:gd fmla="*/ 129264 w 606837" name="connsiteX105"/>
              <a:gd fmla="*/ 364716 h 539706" name="connsiteY105"/>
              <a:gd fmla="*/ 125574 w 606837" name="connsiteX106"/>
              <a:gd fmla="*/ 368400 h 539706" name="connsiteY106"/>
              <a:gd fmla="*/ 122807 w 606837" name="connsiteX107"/>
              <a:gd fmla="*/ 371163 h 539706" name="connsiteY107"/>
              <a:gd fmla="*/ 119117 w 606837" name="connsiteX108"/>
              <a:gd fmla="*/ 374847 h 539706" name="connsiteY108"/>
              <a:gd fmla="*/ 116349 w 606837" name="connsiteX109"/>
              <a:gd fmla="*/ 376689 h 539706" name="connsiteY109"/>
              <a:gd fmla="*/ 110815 w 606837" name="connsiteX110"/>
              <a:gd fmla="*/ 379452 h 539706" name="connsiteY110"/>
              <a:gd fmla="*/ 108970 w 606837" name="connsiteX111"/>
              <a:gd fmla="*/ 381294 h 539706" name="connsiteY111"/>
              <a:gd fmla="*/ 102512 w 606837" name="connsiteX112"/>
              <a:gd fmla="*/ 384057 h 539706" name="connsiteY112"/>
              <a:gd fmla="*/ 100668 w 606837" name="connsiteX113"/>
              <a:gd fmla="*/ 384978 h 539706" name="connsiteY113"/>
              <a:gd fmla="*/ 92365 w 606837" name="connsiteX114"/>
              <a:gd fmla="*/ 387741 h 539706" name="connsiteY114"/>
              <a:gd fmla="*/ 91443 w 606837" name="connsiteX115"/>
              <a:gd fmla="*/ 387741 h 539706" name="connsiteY115"/>
              <a:gd fmla="*/ 84986 w 606837" name="connsiteX116"/>
              <a:gd fmla="*/ 388662 h 539706" name="connsiteY116"/>
              <a:gd fmla="*/ 298996 w 606837" name="connsiteX117"/>
              <a:gd fmla="*/ 515760 h 539706" name="connsiteY117"/>
              <a:gd fmla="*/ 514852 w 606837" name="connsiteX118"/>
              <a:gd fmla="*/ 387741 h 539706" name="connsiteY118"/>
              <a:gd fmla="*/ 470574 w 606837" name="connsiteX119"/>
              <a:gd fmla="*/ 354585 h 539706" name="connsiteY119"/>
              <a:gd fmla="*/ 447512 w 606837" name="connsiteX120"/>
              <a:gd fmla="*/ 221040 h 539706" name="connsiteY120"/>
              <a:gd fmla="*/ 446590 w 606837" name="connsiteX121"/>
              <a:gd fmla="*/ 221040 h 539706" name="connsiteY121"/>
              <a:gd fmla="*/ 409692 w 606837" name="connsiteX122"/>
              <a:gd fmla="*/ 184200 h 539706" name="connsiteY122"/>
              <a:gd fmla="*/ 372793 w 606837" name="connsiteX123"/>
              <a:gd fmla="*/ 221040 h 539706" name="connsiteY123"/>
              <a:gd fmla="*/ 360801 w 606837" name="connsiteX124"/>
              <a:gd fmla="*/ 233013 h 539706" name="connsiteY124"/>
              <a:gd fmla="*/ 348809 w 606837" name="connsiteX125"/>
              <a:gd fmla="*/ 221040 h 539706" name="connsiteY125"/>
              <a:gd fmla="*/ 409692 w 606837" name="connsiteX126"/>
              <a:gd fmla="*/ 159333 h 539706" name="connsiteY126"/>
              <a:gd fmla="*/ 466884 w 606837" name="connsiteX127"/>
              <a:gd fmla="*/ 198936 h 539706" name="connsiteY127"/>
              <a:gd fmla="*/ 469651 w 606837" name="connsiteX128"/>
              <a:gd fmla="*/ 198015 h 539706" name="connsiteY128"/>
              <a:gd fmla="*/ 470574 w 606837" name="connsiteX129"/>
              <a:gd fmla="*/ 197094 h 539706" name="connsiteY129"/>
              <a:gd fmla="*/ 478876 w 606837" name="connsiteX130"/>
              <a:gd fmla="*/ 196173 h 539706" name="connsiteY130"/>
              <a:gd fmla="*/ 479799 w 606837" name="connsiteX131"/>
              <a:gd fmla="*/ 196173 h 539706" name="connsiteY131"/>
              <a:gd fmla="*/ 487178 w 606837" name="connsiteX132"/>
              <a:gd fmla="*/ 196173 h 539706" name="connsiteY132"/>
              <a:gd fmla="*/ 489023 w 606837" name="connsiteX133"/>
              <a:gd fmla="*/ 197094 h 539706" name="connsiteY133"/>
              <a:gd fmla="*/ 496403 w 606837" name="connsiteX134"/>
              <a:gd fmla="*/ 198936 h 539706" name="connsiteY134"/>
              <a:gd fmla="*/ 499170 w 606837" name="connsiteX135"/>
              <a:gd fmla="*/ 198936 h 539706" name="connsiteY135"/>
              <a:gd fmla="*/ 506550 w 606837" name="connsiteX136"/>
              <a:gd fmla="*/ 201699 h 539706" name="connsiteY136"/>
              <a:gd fmla="*/ 510240 w 606837" name="connsiteX137"/>
              <a:gd fmla="*/ 203541 h 539706" name="connsiteY137"/>
              <a:gd fmla="*/ 513007 w 606837" name="connsiteX138"/>
              <a:gd fmla="*/ 204462 h 539706" name="connsiteY138"/>
              <a:gd fmla="*/ 540681 w 606837" name="connsiteX139"/>
              <a:gd fmla="*/ 221961 h 539706" name="connsiteY139"/>
              <a:gd fmla="*/ 298996 w 606837" name="connsiteX140"/>
              <a:gd fmla="*/ 23946 h 539706" name="connsiteY140"/>
              <a:gd fmla="*/ 298996 w 606837" name="connsiteX141"/>
              <a:gd fmla="*/ 0 h 539706" name="connsiteY141"/>
              <a:gd fmla="*/ 568355 w 606837" name="connsiteX142"/>
              <a:gd fmla="*/ 245907 h 539706" name="connsiteY142"/>
              <a:gd fmla="*/ 596028 w 606837" name="connsiteX143"/>
              <a:gd fmla="*/ 278142 h 539706" name="connsiteY143"/>
              <a:gd fmla="*/ 572045 w 606837" name="connsiteX144"/>
              <a:gd fmla="*/ 379452 h 539706" name="connsiteY144"/>
              <a:gd fmla="*/ 541603 w 606837" name="connsiteX145"/>
              <a:gd fmla="*/ 389583 h 539706" name="connsiteY145"/>
              <a:gd fmla="*/ 298996 w 606837" name="connsiteX146"/>
              <a:gd fmla="*/ 539706 h 539706" name="connsiteY146"/>
              <a:gd fmla="*/ 56389 w 606837" name="connsiteX147"/>
              <a:gd fmla="*/ 387741 h 539706" name="connsiteY147"/>
              <a:gd fmla="*/ 35173 w 606837" name="connsiteX148"/>
              <a:gd fmla="*/ 379452 h 539706" name="connsiteY148"/>
              <a:gd fmla="*/ 1964 w 606837" name="connsiteX149"/>
              <a:gd fmla="*/ 333402 h 539706" name="connsiteY149"/>
              <a:gd fmla="*/ 11189 w 606837" name="connsiteX150"/>
              <a:gd fmla="*/ 278142 h 539706" name="connsiteY150"/>
              <a:gd fmla="*/ 29638 w 606837" name="connsiteX151"/>
              <a:gd fmla="*/ 254196 h 539706" name="connsiteY151"/>
              <a:gd fmla="*/ 298996 w 606837" name="connsiteX152"/>
              <a:gd fmla="*/ 0 h 539706" name="connsiteY15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</a:cxnLst>
            <a:rect b="b" l="l" r="r" t="t"/>
            <a:pathLst>
              <a:path h="539706" w="606837">
                <a:moveTo>
                  <a:pt x="186561" y="391413"/>
                </a:moveTo>
                <a:cubicBezTo>
                  <a:pt x="205008" y="435622"/>
                  <a:pt x="249281" y="466016"/>
                  <a:pt x="299088" y="466016"/>
                </a:cubicBezTo>
                <a:cubicBezTo>
                  <a:pt x="349817" y="466016"/>
                  <a:pt x="394090" y="435622"/>
                  <a:pt x="412537" y="391413"/>
                </a:cubicBezTo>
                <a:cubicBezTo>
                  <a:pt x="385789" y="407070"/>
                  <a:pt x="346128" y="417202"/>
                  <a:pt x="299088" y="417202"/>
                </a:cubicBezTo>
                <a:cubicBezTo>
                  <a:pt x="252971" y="417202"/>
                  <a:pt x="213309" y="407070"/>
                  <a:pt x="186561" y="391413"/>
                </a:cubicBezTo>
                <a:close/>
                <a:moveTo>
                  <a:pt x="348895" y="355493"/>
                </a:moveTo>
                <a:lnTo>
                  <a:pt x="348895" y="387729"/>
                </a:lnTo>
                <a:cubicBezTo>
                  <a:pt x="383022" y="381282"/>
                  <a:pt x="407925" y="369308"/>
                  <a:pt x="418071" y="355493"/>
                </a:cubicBezTo>
                <a:close/>
                <a:moveTo>
                  <a:pt x="275107" y="355493"/>
                </a:moveTo>
                <a:lnTo>
                  <a:pt x="275107" y="391413"/>
                </a:lnTo>
                <a:cubicBezTo>
                  <a:pt x="282486" y="392334"/>
                  <a:pt x="290787" y="392334"/>
                  <a:pt x="299088" y="392334"/>
                </a:cubicBezTo>
                <a:cubicBezTo>
                  <a:pt x="308312" y="392334"/>
                  <a:pt x="316613" y="392334"/>
                  <a:pt x="323991" y="391413"/>
                </a:cubicBezTo>
                <a:lnTo>
                  <a:pt x="323991" y="355493"/>
                </a:lnTo>
                <a:close/>
                <a:moveTo>
                  <a:pt x="181027" y="355493"/>
                </a:moveTo>
                <a:cubicBezTo>
                  <a:pt x="191173" y="369308"/>
                  <a:pt x="216077" y="381282"/>
                  <a:pt x="250203" y="387729"/>
                </a:cubicBezTo>
                <a:lnTo>
                  <a:pt x="250203" y="355493"/>
                </a:lnTo>
                <a:close/>
                <a:moveTo>
                  <a:pt x="164425" y="331546"/>
                </a:moveTo>
                <a:lnTo>
                  <a:pt x="434673" y="331546"/>
                </a:lnTo>
                <a:cubicBezTo>
                  <a:pt x="441130" y="331546"/>
                  <a:pt x="446664" y="337072"/>
                  <a:pt x="446664" y="343519"/>
                </a:cubicBezTo>
                <a:cubicBezTo>
                  <a:pt x="446664" y="424570"/>
                  <a:pt x="381177" y="490884"/>
                  <a:pt x="299088" y="490884"/>
                </a:cubicBezTo>
                <a:cubicBezTo>
                  <a:pt x="217921" y="490884"/>
                  <a:pt x="151512" y="424570"/>
                  <a:pt x="151512" y="343519"/>
                </a:cubicBezTo>
                <a:cubicBezTo>
                  <a:pt x="151512" y="337072"/>
                  <a:pt x="157046" y="331546"/>
                  <a:pt x="164425" y="331546"/>
                </a:cubicBezTo>
                <a:close/>
                <a:moveTo>
                  <a:pt x="489138" y="221846"/>
                </a:moveTo>
                <a:cubicBezTo>
                  <a:pt x="482796" y="220119"/>
                  <a:pt x="477954" y="220119"/>
                  <a:pt x="475186" y="221961"/>
                </a:cubicBezTo>
                <a:cubicBezTo>
                  <a:pt x="474264" y="222882"/>
                  <a:pt x="473341" y="223803"/>
                  <a:pt x="472419" y="224724"/>
                </a:cubicBezTo>
                <a:cubicBezTo>
                  <a:pt x="459504" y="243144"/>
                  <a:pt x="474264" y="314061"/>
                  <a:pt x="490868" y="341691"/>
                </a:cubicBezTo>
                <a:cubicBezTo>
                  <a:pt x="492713" y="344454"/>
                  <a:pt x="494558" y="346296"/>
                  <a:pt x="496403" y="348138"/>
                </a:cubicBezTo>
                <a:cubicBezTo>
                  <a:pt x="496403" y="349059"/>
                  <a:pt x="497325" y="349980"/>
                  <a:pt x="498248" y="350901"/>
                </a:cubicBezTo>
                <a:cubicBezTo>
                  <a:pt x="499170" y="351822"/>
                  <a:pt x="501015" y="352743"/>
                  <a:pt x="502860" y="354585"/>
                </a:cubicBezTo>
                <a:cubicBezTo>
                  <a:pt x="503782" y="355506"/>
                  <a:pt x="505627" y="356427"/>
                  <a:pt x="506550" y="357348"/>
                </a:cubicBezTo>
                <a:cubicBezTo>
                  <a:pt x="508395" y="358269"/>
                  <a:pt x="509317" y="359190"/>
                  <a:pt x="510240" y="359190"/>
                </a:cubicBezTo>
                <a:cubicBezTo>
                  <a:pt x="512085" y="360111"/>
                  <a:pt x="513007" y="361032"/>
                  <a:pt x="514852" y="361032"/>
                </a:cubicBezTo>
                <a:cubicBezTo>
                  <a:pt x="515774" y="361953"/>
                  <a:pt x="516697" y="361953"/>
                  <a:pt x="517619" y="362874"/>
                </a:cubicBezTo>
                <a:cubicBezTo>
                  <a:pt x="520387" y="363795"/>
                  <a:pt x="523154" y="363795"/>
                  <a:pt x="526844" y="364716"/>
                </a:cubicBezTo>
                <a:cubicBezTo>
                  <a:pt x="526844" y="364716"/>
                  <a:pt x="527766" y="364716"/>
                  <a:pt x="527766" y="364716"/>
                </a:cubicBezTo>
                <a:cubicBezTo>
                  <a:pt x="529611" y="364716"/>
                  <a:pt x="531456" y="364716"/>
                  <a:pt x="534224" y="364716"/>
                </a:cubicBezTo>
                <a:cubicBezTo>
                  <a:pt x="542526" y="364716"/>
                  <a:pt x="551750" y="362874"/>
                  <a:pt x="559130" y="358269"/>
                </a:cubicBezTo>
                <a:cubicBezTo>
                  <a:pt x="582192" y="343533"/>
                  <a:pt x="589571" y="314061"/>
                  <a:pt x="574812" y="291036"/>
                </a:cubicBezTo>
                <a:cubicBezTo>
                  <a:pt x="569277" y="281826"/>
                  <a:pt x="560053" y="270774"/>
                  <a:pt x="548983" y="260643"/>
                </a:cubicBezTo>
                <a:cubicBezTo>
                  <a:pt x="548983" y="260643"/>
                  <a:pt x="548061" y="260643"/>
                  <a:pt x="548061" y="260643"/>
                </a:cubicBezTo>
                <a:cubicBezTo>
                  <a:pt x="544371" y="256959"/>
                  <a:pt x="540681" y="253275"/>
                  <a:pt x="536991" y="249591"/>
                </a:cubicBezTo>
                <a:cubicBezTo>
                  <a:pt x="536069" y="249591"/>
                  <a:pt x="535146" y="248670"/>
                  <a:pt x="534224" y="248670"/>
                </a:cubicBezTo>
                <a:cubicBezTo>
                  <a:pt x="531456" y="245907"/>
                  <a:pt x="528689" y="244065"/>
                  <a:pt x="526844" y="242223"/>
                </a:cubicBezTo>
                <a:cubicBezTo>
                  <a:pt x="524999" y="241302"/>
                  <a:pt x="523154" y="239460"/>
                  <a:pt x="521309" y="238539"/>
                </a:cubicBezTo>
                <a:cubicBezTo>
                  <a:pt x="519464" y="236697"/>
                  <a:pt x="516697" y="234855"/>
                  <a:pt x="513930" y="233934"/>
                </a:cubicBezTo>
                <a:cubicBezTo>
                  <a:pt x="513930" y="233013"/>
                  <a:pt x="513007" y="233013"/>
                  <a:pt x="512085" y="232092"/>
                </a:cubicBezTo>
                <a:cubicBezTo>
                  <a:pt x="503321" y="227027"/>
                  <a:pt x="495480" y="223573"/>
                  <a:pt x="489138" y="221846"/>
                </a:cubicBezTo>
                <a:close/>
                <a:moveTo>
                  <a:pt x="120039" y="221040"/>
                </a:moveTo>
                <a:cubicBezTo>
                  <a:pt x="119117" y="221961"/>
                  <a:pt x="117272" y="221961"/>
                  <a:pt x="115427" y="222882"/>
                </a:cubicBezTo>
                <a:cubicBezTo>
                  <a:pt x="114504" y="222882"/>
                  <a:pt x="112659" y="223803"/>
                  <a:pt x="110815" y="224724"/>
                </a:cubicBezTo>
                <a:cubicBezTo>
                  <a:pt x="109892" y="224724"/>
                  <a:pt x="108970" y="224724"/>
                  <a:pt x="108047" y="225645"/>
                </a:cubicBezTo>
                <a:cubicBezTo>
                  <a:pt x="105280" y="226566"/>
                  <a:pt x="101590" y="228408"/>
                  <a:pt x="98823" y="230250"/>
                </a:cubicBezTo>
                <a:cubicBezTo>
                  <a:pt x="98823" y="230250"/>
                  <a:pt x="97900" y="230250"/>
                  <a:pt x="97900" y="230250"/>
                </a:cubicBezTo>
                <a:cubicBezTo>
                  <a:pt x="87753" y="236697"/>
                  <a:pt x="74839" y="245907"/>
                  <a:pt x="62847" y="256038"/>
                </a:cubicBezTo>
                <a:cubicBezTo>
                  <a:pt x="62847" y="256959"/>
                  <a:pt x="61924" y="256959"/>
                  <a:pt x="61924" y="257880"/>
                </a:cubicBezTo>
                <a:cubicBezTo>
                  <a:pt x="58234" y="260643"/>
                  <a:pt x="54545" y="264327"/>
                  <a:pt x="50855" y="268011"/>
                </a:cubicBezTo>
                <a:cubicBezTo>
                  <a:pt x="41630" y="277221"/>
                  <a:pt x="35173" y="284589"/>
                  <a:pt x="31483" y="291036"/>
                </a:cubicBezTo>
                <a:cubicBezTo>
                  <a:pt x="25026" y="302088"/>
                  <a:pt x="23181" y="314982"/>
                  <a:pt x="25948" y="327876"/>
                </a:cubicBezTo>
                <a:cubicBezTo>
                  <a:pt x="29638" y="340770"/>
                  <a:pt x="37018" y="350901"/>
                  <a:pt x="48087" y="358269"/>
                </a:cubicBezTo>
                <a:cubicBezTo>
                  <a:pt x="53622" y="361953"/>
                  <a:pt x="60079" y="363795"/>
                  <a:pt x="66536" y="364716"/>
                </a:cubicBezTo>
                <a:cubicBezTo>
                  <a:pt x="66536" y="364716"/>
                  <a:pt x="67459" y="364716"/>
                  <a:pt x="67459" y="364716"/>
                </a:cubicBezTo>
                <a:cubicBezTo>
                  <a:pt x="70226" y="364716"/>
                  <a:pt x="72994" y="365637"/>
                  <a:pt x="74839" y="365637"/>
                </a:cubicBezTo>
                <a:cubicBezTo>
                  <a:pt x="75761" y="365637"/>
                  <a:pt x="76684" y="364716"/>
                  <a:pt x="77606" y="364716"/>
                </a:cubicBezTo>
                <a:cubicBezTo>
                  <a:pt x="79451" y="364716"/>
                  <a:pt x="82218" y="364716"/>
                  <a:pt x="84063" y="363795"/>
                </a:cubicBezTo>
                <a:cubicBezTo>
                  <a:pt x="84986" y="363795"/>
                  <a:pt x="85908" y="363795"/>
                  <a:pt x="85908" y="363795"/>
                </a:cubicBezTo>
                <a:cubicBezTo>
                  <a:pt x="88676" y="362874"/>
                  <a:pt x="91443" y="361953"/>
                  <a:pt x="94210" y="361032"/>
                </a:cubicBezTo>
                <a:cubicBezTo>
                  <a:pt x="96978" y="360111"/>
                  <a:pt x="99745" y="358269"/>
                  <a:pt x="101590" y="356427"/>
                </a:cubicBezTo>
                <a:cubicBezTo>
                  <a:pt x="102512" y="356427"/>
                  <a:pt x="103435" y="355506"/>
                  <a:pt x="103435" y="355506"/>
                </a:cubicBezTo>
                <a:cubicBezTo>
                  <a:pt x="105280" y="353664"/>
                  <a:pt x="107125" y="352743"/>
                  <a:pt x="108970" y="350901"/>
                </a:cubicBezTo>
                <a:cubicBezTo>
                  <a:pt x="108970" y="349980"/>
                  <a:pt x="109892" y="349980"/>
                  <a:pt x="110815" y="349059"/>
                </a:cubicBezTo>
                <a:cubicBezTo>
                  <a:pt x="112659" y="347217"/>
                  <a:pt x="114504" y="344454"/>
                  <a:pt x="115427" y="341691"/>
                </a:cubicBezTo>
                <a:cubicBezTo>
                  <a:pt x="132031" y="315903"/>
                  <a:pt x="145868" y="252354"/>
                  <a:pt x="136643" y="229329"/>
                </a:cubicBezTo>
                <a:cubicBezTo>
                  <a:pt x="135721" y="225645"/>
                  <a:pt x="133876" y="223803"/>
                  <a:pt x="132031" y="221961"/>
                </a:cubicBezTo>
                <a:cubicBezTo>
                  <a:pt x="130186" y="221040"/>
                  <a:pt x="128341" y="221040"/>
                  <a:pt x="126496" y="221040"/>
                </a:cubicBezTo>
                <a:cubicBezTo>
                  <a:pt x="126496" y="221040"/>
                  <a:pt x="126496" y="221040"/>
                  <a:pt x="125574" y="221040"/>
                </a:cubicBezTo>
                <a:cubicBezTo>
                  <a:pt x="125574" y="221040"/>
                  <a:pt x="124651" y="221040"/>
                  <a:pt x="124651" y="221040"/>
                </a:cubicBezTo>
                <a:cubicBezTo>
                  <a:pt x="122807" y="221040"/>
                  <a:pt x="121884" y="221040"/>
                  <a:pt x="120039" y="221040"/>
                </a:cubicBezTo>
                <a:close/>
                <a:moveTo>
                  <a:pt x="298996" y="23946"/>
                </a:moveTo>
                <a:cubicBezTo>
                  <a:pt x="177232" y="23946"/>
                  <a:pt x="76684" y="112362"/>
                  <a:pt x="57312" y="229329"/>
                </a:cubicBezTo>
                <a:cubicBezTo>
                  <a:pt x="61002" y="226566"/>
                  <a:pt x="64692" y="222882"/>
                  <a:pt x="68381" y="220119"/>
                </a:cubicBezTo>
                <a:cubicBezTo>
                  <a:pt x="72994" y="217356"/>
                  <a:pt x="77606" y="213672"/>
                  <a:pt x="83141" y="210909"/>
                </a:cubicBezTo>
                <a:cubicBezTo>
                  <a:pt x="84986" y="209988"/>
                  <a:pt x="85908" y="209067"/>
                  <a:pt x="87753" y="208146"/>
                </a:cubicBezTo>
                <a:cubicBezTo>
                  <a:pt x="88676" y="207225"/>
                  <a:pt x="89598" y="207225"/>
                  <a:pt x="90520" y="206304"/>
                </a:cubicBezTo>
                <a:cubicBezTo>
                  <a:pt x="91443" y="206304"/>
                  <a:pt x="91443" y="206304"/>
                  <a:pt x="92365" y="205383"/>
                </a:cubicBezTo>
                <a:cubicBezTo>
                  <a:pt x="94210" y="205383"/>
                  <a:pt x="95133" y="204462"/>
                  <a:pt x="96055" y="203541"/>
                </a:cubicBezTo>
                <a:cubicBezTo>
                  <a:pt x="96978" y="203541"/>
                  <a:pt x="96978" y="203541"/>
                  <a:pt x="96978" y="203541"/>
                </a:cubicBezTo>
                <a:cubicBezTo>
                  <a:pt x="105280" y="199857"/>
                  <a:pt x="113582" y="197094"/>
                  <a:pt x="120962" y="196173"/>
                </a:cubicBezTo>
                <a:cubicBezTo>
                  <a:pt x="121884" y="196173"/>
                  <a:pt x="121884" y="196173"/>
                  <a:pt x="121884" y="196173"/>
                </a:cubicBezTo>
                <a:cubicBezTo>
                  <a:pt x="122807" y="196173"/>
                  <a:pt x="124651" y="196173"/>
                  <a:pt x="125574" y="196173"/>
                </a:cubicBezTo>
                <a:cubicBezTo>
                  <a:pt x="126496" y="196173"/>
                  <a:pt x="126496" y="196173"/>
                  <a:pt x="127419" y="196173"/>
                </a:cubicBezTo>
                <a:cubicBezTo>
                  <a:pt x="128341" y="196173"/>
                  <a:pt x="129264" y="196173"/>
                  <a:pt x="130186" y="196173"/>
                </a:cubicBezTo>
                <a:cubicBezTo>
                  <a:pt x="131109" y="196173"/>
                  <a:pt x="132031" y="196173"/>
                  <a:pt x="132954" y="197094"/>
                </a:cubicBezTo>
                <a:cubicBezTo>
                  <a:pt x="133876" y="197094"/>
                  <a:pt x="134799" y="197094"/>
                  <a:pt x="135721" y="197094"/>
                </a:cubicBezTo>
                <a:cubicBezTo>
                  <a:pt x="136643" y="197094"/>
                  <a:pt x="136643" y="198015"/>
                  <a:pt x="137566" y="198015"/>
                </a:cubicBezTo>
                <a:cubicBezTo>
                  <a:pt x="138488" y="198015"/>
                  <a:pt x="139411" y="198015"/>
                  <a:pt x="140333" y="198936"/>
                </a:cubicBezTo>
                <a:cubicBezTo>
                  <a:pt x="141256" y="198936"/>
                  <a:pt x="142178" y="199857"/>
                  <a:pt x="143101" y="200778"/>
                </a:cubicBezTo>
                <a:cubicBezTo>
                  <a:pt x="151403" y="176832"/>
                  <a:pt x="174464" y="159333"/>
                  <a:pt x="201216" y="159333"/>
                </a:cubicBezTo>
                <a:cubicBezTo>
                  <a:pt x="234424" y="159333"/>
                  <a:pt x="262098" y="186963"/>
                  <a:pt x="262098" y="221040"/>
                </a:cubicBezTo>
                <a:cubicBezTo>
                  <a:pt x="262098" y="227487"/>
                  <a:pt x="256563" y="233013"/>
                  <a:pt x="250106" y="233013"/>
                </a:cubicBezTo>
                <a:cubicBezTo>
                  <a:pt x="243649" y="233013"/>
                  <a:pt x="238114" y="227487"/>
                  <a:pt x="238114" y="221040"/>
                </a:cubicBezTo>
                <a:cubicBezTo>
                  <a:pt x="238114" y="200778"/>
                  <a:pt x="221510" y="184200"/>
                  <a:pt x="201216" y="184200"/>
                </a:cubicBezTo>
                <a:cubicBezTo>
                  <a:pt x="180922" y="184200"/>
                  <a:pt x="164317" y="200778"/>
                  <a:pt x="164317" y="221040"/>
                </a:cubicBezTo>
                <a:cubicBezTo>
                  <a:pt x="164317" y="222882"/>
                  <a:pt x="163395" y="225645"/>
                  <a:pt x="161550" y="227487"/>
                </a:cubicBezTo>
                <a:cubicBezTo>
                  <a:pt x="170774" y="268011"/>
                  <a:pt x="149558" y="333402"/>
                  <a:pt x="136643" y="354585"/>
                </a:cubicBezTo>
                <a:cubicBezTo>
                  <a:pt x="134799" y="357348"/>
                  <a:pt x="133876" y="360111"/>
                  <a:pt x="131109" y="361953"/>
                </a:cubicBezTo>
                <a:cubicBezTo>
                  <a:pt x="131109" y="362874"/>
                  <a:pt x="130186" y="363795"/>
                  <a:pt x="129264" y="364716"/>
                </a:cubicBezTo>
                <a:cubicBezTo>
                  <a:pt x="128341" y="365637"/>
                  <a:pt x="126496" y="367479"/>
                  <a:pt x="125574" y="368400"/>
                </a:cubicBezTo>
                <a:cubicBezTo>
                  <a:pt x="124651" y="369321"/>
                  <a:pt x="123729" y="370242"/>
                  <a:pt x="122807" y="371163"/>
                </a:cubicBezTo>
                <a:cubicBezTo>
                  <a:pt x="121884" y="372084"/>
                  <a:pt x="120039" y="373926"/>
                  <a:pt x="119117" y="374847"/>
                </a:cubicBezTo>
                <a:cubicBezTo>
                  <a:pt x="118194" y="374847"/>
                  <a:pt x="117272" y="375768"/>
                  <a:pt x="116349" y="376689"/>
                </a:cubicBezTo>
                <a:cubicBezTo>
                  <a:pt x="114504" y="377610"/>
                  <a:pt x="112659" y="378531"/>
                  <a:pt x="110815" y="379452"/>
                </a:cubicBezTo>
                <a:cubicBezTo>
                  <a:pt x="109892" y="380373"/>
                  <a:pt x="109892" y="380373"/>
                  <a:pt x="108970" y="381294"/>
                </a:cubicBezTo>
                <a:cubicBezTo>
                  <a:pt x="106202" y="382215"/>
                  <a:pt x="104357" y="383136"/>
                  <a:pt x="102512" y="384057"/>
                </a:cubicBezTo>
                <a:cubicBezTo>
                  <a:pt x="101590" y="384057"/>
                  <a:pt x="101590" y="384978"/>
                  <a:pt x="100668" y="384978"/>
                </a:cubicBezTo>
                <a:cubicBezTo>
                  <a:pt x="97900" y="385899"/>
                  <a:pt x="95133" y="386820"/>
                  <a:pt x="92365" y="387741"/>
                </a:cubicBezTo>
                <a:cubicBezTo>
                  <a:pt x="91443" y="387741"/>
                  <a:pt x="91443" y="387741"/>
                  <a:pt x="91443" y="387741"/>
                </a:cubicBezTo>
                <a:cubicBezTo>
                  <a:pt x="88676" y="388662"/>
                  <a:pt x="86831" y="388662"/>
                  <a:pt x="84986" y="388662"/>
                </a:cubicBezTo>
                <a:cubicBezTo>
                  <a:pt x="127419" y="466026"/>
                  <a:pt x="210440" y="515760"/>
                  <a:pt x="298996" y="515760"/>
                </a:cubicBezTo>
                <a:cubicBezTo>
                  <a:pt x="389397" y="515760"/>
                  <a:pt x="472419" y="466026"/>
                  <a:pt x="514852" y="387741"/>
                </a:cubicBezTo>
                <a:cubicBezTo>
                  <a:pt x="496403" y="383136"/>
                  <a:pt x="480721" y="371163"/>
                  <a:pt x="470574" y="354585"/>
                </a:cubicBezTo>
                <a:cubicBezTo>
                  <a:pt x="456737" y="332481"/>
                  <a:pt x="433676" y="260643"/>
                  <a:pt x="447512" y="221040"/>
                </a:cubicBezTo>
                <a:cubicBezTo>
                  <a:pt x="447512" y="221040"/>
                  <a:pt x="446590" y="221040"/>
                  <a:pt x="446590" y="221040"/>
                </a:cubicBezTo>
                <a:cubicBezTo>
                  <a:pt x="446590" y="200778"/>
                  <a:pt x="429986" y="184200"/>
                  <a:pt x="409692" y="184200"/>
                </a:cubicBezTo>
                <a:cubicBezTo>
                  <a:pt x="389397" y="184200"/>
                  <a:pt x="372793" y="200778"/>
                  <a:pt x="372793" y="221040"/>
                </a:cubicBezTo>
                <a:cubicBezTo>
                  <a:pt x="372793" y="227487"/>
                  <a:pt x="367258" y="233013"/>
                  <a:pt x="360801" y="233013"/>
                </a:cubicBezTo>
                <a:cubicBezTo>
                  <a:pt x="354344" y="233013"/>
                  <a:pt x="348809" y="227487"/>
                  <a:pt x="348809" y="221040"/>
                </a:cubicBezTo>
                <a:cubicBezTo>
                  <a:pt x="348809" y="186963"/>
                  <a:pt x="376483" y="159333"/>
                  <a:pt x="409692" y="159333"/>
                </a:cubicBezTo>
                <a:cubicBezTo>
                  <a:pt x="436443" y="159333"/>
                  <a:pt x="458582" y="175911"/>
                  <a:pt x="466884" y="198936"/>
                </a:cubicBezTo>
                <a:cubicBezTo>
                  <a:pt x="467807" y="198015"/>
                  <a:pt x="468729" y="198015"/>
                  <a:pt x="469651" y="198015"/>
                </a:cubicBezTo>
                <a:cubicBezTo>
                  <a:pt x="470574" y="198015"/>
                  <a:pt x="470574" y="198015"/>
                  <a:pt x="470574" y="197094"/>
                </a:cubicBezTo>
                <a:cubicBezTo>
                  <a:pt x="473341" y="197094"/>
                  <a:pt x="476109" y="196173"/>
                  <a:pt x="478876" y="196173"/>
                </a:cubicBezTo>
                <a:cubicBezTo>
                  <a:pt x="478876" y="196173"/>
                  <a:pt x="478876" y="196173"/>
                  <a:pt x="479799" y="196173"/>
                </a:cubicBezTo>
                <a:cubicBezTo>
                  <a:pt x="482566" y="196173"/>
                  <a:pt x="484411" y="196173"/>
                  <a:pt x="487178" y="196173"/>
                </a:cubicBezTo>
                <a:cubicBezTo>
                  <a:pt x="488101" y="197094"/>
                  <a:pt x="488101" y="197094"/>
                  <a:pt x="489023" y="197094"/>
                </a:cubicBezTo>
                <a:cubicBezTo>
                  <a:pt x="491790" y="197094"/>
                  <a:pt x="494558" y="198015"/>
                  <a:pt x="496403" y="198936"/>
                </a:cubicBezTo>
                <a:cubicBezTo>
                  <a:pt x="497325" y="198936"/>
                  <a:pt x="498248" y="198936"/>
                  <a:pt x="499170" y="198936"/>
                </a:cubicBezTo>
                <a:cubicBezTo>
                  <a:pt x="501938" y="199857"/>
                  <a:pt x="503782" y="200778"/>
                  <a:pt x="506550" y="201699"/>
                </a:cubicBezTo>
                <a:cubicBezTo>
                  <a:pt x="507472" y="202620"/>
                  <a:pt x="509317" y="203541"/>
                  <a:pt x="510240" y="203541"/>
                </a:cubicBezTo>
                <a:cubicBezTo>
                  <a:pt x="511162" y="204462"/>
                  <a:pt x="512085" y="204462"/>
                  <a:pt x="513007" y="204462"/>
                </a:cubicBezTo>
                <a:cubicBezTo>
                  <a:pt x="522232" y="209067"/>
                  <a:pt x="531456" y="215514"/>
                  <a:pt x="540681" y="221961"/>
                </a:cubicBezTo>
                <a:cubicBezTo>
                  <a:pt x="517619" y="108678"/>
                  <a:pt x="417071" y="23946"/>
                  <a:pt x="298996" y="23946"/>
                </a:cubicBezTo>
                <a:close/>
                <a:moveTo>
                  <a:pt x="298996" y="0"/>
                </a:moveTo>
                <a:cubicBezTo>
                  <a:pt x="439210" y="0"/>
                  <a:pt x="556363" y="106836"/>
                  <a:pt x="568355" y="245907"/>
                </a:cubicBezTo>
                <a:cubicBezTo>
                  <a:pt x="581269" y="257880"/>
                  <a:pt x="591416" y="269853"/>
                  <a:pt x="596028" y="278142"/>
                </a:cubicBezTo>
                <a:cubicBezTo>
                  <a:pt x="617245" y="312219"/>
                  <a:pt x="606176" y="358269"/>
                  <a:pt x="572045" y="379452"/>
                </a:cubicBezTo>
                <a:cubicBezTo>
                  <a:pt x="562820" y="384978"/>
                  <a:pt x="551750" y="387741"/>
                  <a:pt x="541603" y="389583"/>
                </a:cubicBezTo>
                <a:cubicBezTo>
                  <a:pt x="496403" y="480762"/>
                  <a:pt x="402312" y="539706"/>
                  <a:pt x="298996" y="539706"/>
                </a:cubicBezTo>
                <a:cubicBezTo>
                  <a:pt x="195681" y="539706"/>
                  <a:pt x="101590" y="480762"/>
                  <a:pt x="56389" y="387741"/>
                </a:cubicBezTo>
                <a:cubicBezTo>
                  <a:pt x="49010" y="385899"/>
                  <a:pt x="41630" y="383136"/>
                  <a:pt x="35173" y="379452"/>
                </a:cubicBezTo>
                <a:cubicBezTo>
                  <a:pt x="18569" y="368400"/>
                  <a:pt x="6577" y="352743"/>
                  <a:pt x="1964" y="333402"/>
                </a:cubicBezTo>
                <a:cubicBezTo>
                  <a:pt x="-2648" y="314061"/>
                  <a:pt x="1042" y="294720"/>
                  <a:pt x="11189" y="278142"/>
                </a:cubicBezTo>
                <a:cubicBezTo>
                  <a:pt x="14879" y="270774"/>
                  <a:pt x="22258" y="262485"/>
                  <a:pt x="29638" y="254196"/>
                </a:cubicBezTo>
                <a:cubicBezTo>
                  <a:pt x="37940" y="111441"/>
                  <a:pt x="155093" y="0"/>
                  <a:pt x="298996" y="0"/>
                </a:cubicBezTo>
                <a:close/>
              </a:path>
            </a:pathLst>
          </a:custGeom>
          <a:solidFill>
            <a:schemeClr val="accent1"/>
          </a:solidFill>
          <a:ln w="25400">
            <a:solidFill>
              <a:srgbClr val="0D3A97"/>
            </a:solidFill>
          </a:ln>
        </p:spPr>
        <p:txBody>
          <a:bodyPr/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altLang="en-US" lang="zh-CN"/>
          </a:p>
        </p:txBody>
      </p:sp>
      <p:sp>
        <p:nvSpPr>
          <p:cNvPr id="216" name="lungs_165873"/>
          <p:cNvSpPr>
            <a:spLocks noChangeAspect="1"/>
          </p:cNvSpPr>
          <p:nvPr/>
        </p:nvSpPr>
        <p:spPr bwMode="auto">
          <a:xfrm>
            <a:off x="6456040" y="1631485"/>
            <a:ext cx="1144703" cy="1143009"/>
          </a:xfrm>
          <a:custGeom>
            <a:gdLst>
              <a:gd fmla="*/ 1276 w 1552" name="T0"/>
              <a:gd fmla="*/ 1276 h 1552" name="T1"/>
              <a:gd fmla="*/ 1276 w 1552" name="T2"/>
              <a:gd fmla="*/ 276 h 1552" name="T3"/>
              <a:gd fmla="*/ 276 w 1552" name="T4"/>
              <a:gd fmla="*/ 276 h 1552" name="T5"/>
              <a:gd fmla="*/ 276 w 1552" name="T6"/>
              <a:gd fmla="*/ 1276 h 1552" name="T7"/>
              <a:gd fmla="*/ 1276 w 1552" name="T8"/>
              <a:gd fmla="*/ 1276 h 1552" name="T9"/>
              <a:gd fmla="*/ 353 w 1552" name="T10"/>
              <a:gd fmla="*/ 353 h 1552" name="T11"/>
              <a:gd fmla="*/ 1199 w 1552" name="T12"/>
              <a:gd fmla="*/ 353 h 1552" name="T13"/>
              <a:gd fmla="*/ 1199 w 1552" name="T14"/>
              <a:gd fmla="*/ 1199 h 1552" name="T15"/>
              <a:gd fmla="*/ 353 w 1552" name="T16"/>
              <a:gd fmla="*/ 1199 h 1552" name="T17"/>
              <a:gd fmla="*/ 353 w 1552" name="T18"/>
              <a:gd fmla="*/ 353 h 1552" name="T19"/>
              <a:gd fmla="*/ 409 w 1552" name="T20"/>
              <a:gd fmla="*/ 585 h 1552" name="T21"/>
              <a:gd fmla="*/ 451 w 1552" name="T22"/>
              <a:gd fmla="*/ 543 h 1552" name="T23"/>
              <a:gd fmla="*/ 629 w 1552" name="T24"/>
              <a:gd fmla="*/ 543 h 1552" name="T25"/>
              <a:gd fmla="*/ 671 w 1552" name="T26"/>
              <a:gd fmla="*/ 585 h 1552" name="T27"/>
              <a:gd fmla="*/ 629 w 1552" name="T28"/>
              <a:gd fmla="*/ 627 h 1552" name="T29"/>
              <a:gd fmla="*/ 451 w 1552" name="T30"/>
              <a:gd fmla="*/ 627 h 1552" name="T31"/>
              <a:gd fmla="*/ 409 w 1552" name="T32"/>
              <a:gd fmla="*/ 585 h 1552" name="T33"/>
              <a:gd fmla="*/ 881 w 1552" name="T34"/>
              <a:gd fmla="*/ 585 h 1552" name="T35"/>
              <a:gd fmla="*/ 923 w 1552" name="T36"/>
              <a:gd fmla="*/ 543 h 1552" name="T37"/>
              <a:gd fmla="*/ 1101 w 1552" name="T38"/>
              <a:gd fmla="*/ 543 h 1552" name="T39"/>
              <a:gd fmla="*/ 1143 w 1552" name="T40"/>
              <a:gd fmla="*/ 585 h 1552" name="T41"/>
              <a:gd fmla="*/ 1101 w 1552" name="T42"/>
              <a:gd fmla="*/ 627 h 1552" name="T43"/>
              <a:gd fmla="*/ 923 w 1552" name="T44"/>
              <a:gd fmla="*/ 627 h 1552" name="T45"/>
              <a:gd fmla="*/ 881 w 1552" name="T46"/>
              <a:gd fmla="*/ 585 h 1552" name="T47"/>
              <a:gd fmla="*/ 776 w 1552" name="T48"/>
              <a:gd fmla="*/ 800 h 1552" name="T49"/>
              <a:gd fmla="*/ 994 w 1552" name="T50"/>
              <a:gd fmla="*/ 1018 h 1552" name="T51"/>
              <a:gd fmla="*/ 776 w 1552" name="T52"/>
              <a:gd fmla="*/ 1236 h 1552" name="T53"/>
              <a:gd fmla="*/ 558 w 1552" name="T54"/>
              <a:gd fmla="*/ 1018 h 1552" name="T55"/>
              <a:gd fmla="*/ 776 w 1552" name="T56"/>
              <a:gd fmla="*/ 800 h 1552" name="T5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b="b" l="0" r="r" t="0"/>
            <a:pathLst>
              <a:path h="1552" w="1552">
                <a:moveTo>
                  <a:pt x="1276" y="1276"/>
                </a:moveTo>
                <a:cubicBezTo>
                  <a:pt x="1552" y="1000"/>
                  <a:pt x="1552" y="552"/>
                  <a:pt x="1276" y="276"/>
                </a:cubicBezTo>
                <a:cubicBezTo>
                  <a:pt x="1000" y="0"/>
                  <a:pt x="552" y="0"/>
                  <a:pt x="276" y="276"/>
                </a:cubicBezTo>
                <a:cubicBezTo>
                  <a:pt x="0" y="552"/>
                  <a:pt x="0" y="1000"/>
                  <a:pt x="276" y="1276"/>
                </a:cubicBezTo>
                <a:cubicBezTo>
                  <a:pt x="552" y="1552"/>
                  <a:pt x="1000" y="1552"/>
                  <a:pt x="1276" y="1276"/>
                </a:cubicBezTo>
                <a:close/>
                <a:moveTo>
                  <a:pt x="353" y="353"/>
                </a:moveTo>
                <a:cubicBezTo>
                  <a:pt x="586" y="120"/>
                  <a:pt x="966" y="120"/>
                  <a:pt x="1199" y="353"/>
                </a:cubicBezTo>
                <a:cubicBezTo>
                  <a:pt x="1432" y="586"/>
                  <a:pt x="1432" y="966"/>
                  <a:pt x="1199" y="1199"/>
                </a:cubicBezTo>
                <a:cubicBezTo>
                  <a:pt x="966" y="1432"/>
                  <a:pt x="586" y="1432"/>
                  <a:pt x="353" y="1199"/>
                </a:cubicBezTo>
                <a:cubicBezTo>
                  <a:pt x="120" y="966"/>
                  <a:pt x="120" y="586"/>
                  <a:pt x="353" y="353"/>
                </a:cubicBezTo>
                <a:close/>
                <a:moveTo>
                  <a:pt x="409" y="585"/>
                </a:moveTo>
                <a:cubicBezTo>
                  <a:pt x="409" y="561"/>
                  <a:pt x="428" y="543"/>
                  <a:pt x="451" y="543"/>
                </a:cubicBezTo>
                <a:lnTo>
                  <a:pt x="629" y="543"/>
                </a:lnTo>
                <a:cubicBezTo>
                  <a:pt x="652" y="543"/>
                  <a:pt x="671" y="561"/>
                  <a:pt x="671" y="585"/>
                </a:cubicBezTo>
                <a:cubicBezTo>
                  <a:pt x="671" y="608"/>
                  <a:pt x="652" y="627"/>
                  <a:pt x="629" y="627"/>
                </a:cubicBezTo>
                <a:lnTo>
                  <a:pt x="451" y="627"/>
                </a:lnTo>
                <a:cubicBezTo>
                  <a:pt x="428" y="627"/>
                  <a:pt x="409" y="608"/>
                  <a:pt x="409" y="585"/>
                </a:cubicBezTo>
                <a:close/>
                <a:moveTo>
                  <a:pt x="881" y="585"/>
                </a:moveTo>
                <a:cubicBezTo>
                  <a:pt x="881" y="561"/>
                  <a:pt x="900" y="543"/>
                  <a:pt x="923" y="543"/>
                </a:cubicBezTo>
                <a:lnTo>
                  <a:pt x="1101" y="543"/>
                </a:lnTo>
                <a:cubicBezTo>
                  <a:pt x="1124" y="543"/>
                  <a:pt x="1143" y="561"/>
                  <a:pt x="1143" y="585"/>
                </a:cubicBezTo>
                <a:cubicBezTo>
                  <a:pt x="1143" y="608"/>
                  <a:pt x="1124" y="627"/>
                  <a:pt x="1101" y="627"/>
                </a:cubicBezTo>
                <a:lnTo>
                  <a:pt x="923" y="627"/>
                </a:lnTo>
                <a:cubicBezTo>
                  <a:pt x="900" y="627"/>
                  <a:pt x="881" y="608"/>
                  <a:pt x="881" y="585"/>
                </a:cubicBezTo>
                <a:close/>
                <a:moveTo>
                  <a:pt x="776" y="800"/>
                </a:moveTo>
                <a:cubicBezTo>
                  <a:pt x="896" y="800"/>
                  <a:pt x="994" y="898"/>
                  <a:pt x="994" y="1018"/>
                </a:cubicBezTo>
                <a:cubicBezTo>
                  <a:pt x="994" y="1138"/>
                  <a:pt x="896" y="1236"/>
                  <a:pt x="776" y="1236"/>
                </a:cubicBezTo>
                <a:cubicBezTo>
                  <a:pt x="656" y="1236"/>
                  <a:pt x="558" y="1138"/>
                  <a:pt x="558" y="1018"/>
                </a:cubicBezTo>
                <a:cubicBezTo>
                  <a:pt x="558" y="898"/>
                  <a:pt x="656" y="800"/>
                  <a:pt x="776" y="80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altLang="en-US" lang="zh-CN"/>
          </a:p>
        </p:txBody>
      </p:sp>
      <p:sp>
        <p:nvSpPr>
          <p:cNvPr id="6" name="矩形 5"/>
          <p:cNvSpPr/>
          <p:nvPr/>
        </p:nvSpPr>
        <p:spPr>
          <a:xfrm>
            <a:off x="3951824" y="5377935"/>
            <a:ext cx="4246880" cy="5791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b="1" lang="zh-CN" sz="3200">
                <a:solidFill>
                  <a:schemeClr val="bg1"/>
                </a:solidFill>
              </a:rPr>
              <a:t>让你的效率达到最大化</a:t>
            </a:r>
          </a:p>
        </p:txBody>
      </p:sp>
      <p:sp>
        <p:nvSpPr>
          <p:cNvPr id="7" name="等腰三角形 6"/>
          <p:cNvSpPr/>
          <p:nvPr/>
        </p:nvSpPr>
        <p:spPr>
          <a:xfrm flipV="1">
            <a:off x="5928360" y="6165304"/>
            <a:ext cx="371246" cy="32004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91" name="lungs_165873"/>
          <p:cNvSpPr>
            <a:spLocks noChangeAspect="1"/>
          </p:cNvSpPr>
          <p:nvPr/>
        </p:nvSpPr>
        <p:spPr bwMode="auto">
          <a:xfrm>
            <a:off x="1599120" y="1563582"/>
            <a:ext cx="1142439" cy="1144703"/>
          </a:xfrm>
          <a:custGeom>
            <a:gdLst>
              <a:gd fmla="*/ 4201 w 6519" name="T0"/>
              <a:gd fmla="*/ 1692 h 6543" name="T1"/>
              <a:gd fmla="*/ 3924 w 6519" name="T2"/>
              <a:gd fmla="*/ 1969 h 6543" name="T3"/>
              <a:gd fmla="*/ 3924 w 6519" name="T4"/>
              <a:gd fmla="*/ 2704 h 6543" name="T5"/>
              <a:gd fmla="*/ 3924 w 6519" name="T6"/>
              <a:gd fmla="*/ 2704 h 6543" name="T7"/>
              <a:gd fmla="*/ 3536 w 6519" name="T8"/>
              <a:gd fmla="*/ 2704 h 6543" name="T9"/>
              <a:gd fmla="*/ 3536 w 6519" name="T10"/>
              <a:gd fmla="*/ 277 h 6543" name="T11"/>
              <a:gd fmla="*/ 3259 w 6519" name="T12"/>
              <a:gd fmla="*/ 0 h 6543" name="T13"/>
              <a:gd fmla="*/ 2981 w 6519" name="T14"/>
              <a:gd fmla="*/ 277 h 6543" name="T15"/>
              <a:gd fmla="*/ 2981 w 6519" name="T16"/>
              <a:gd fmla="*/ 2705 h 6543" name="T17"/>
              <a:gd fmla="*/ 2593 w 6519" name="T18"/>
              <a:gd fmla="*/ 2705 h 6543" name="T19"/>
              <a:gd fmla="*/ 2593 w 6519" name="T20"/>
              <a:gd fmla="*/ 1971 h 6543" name="T21"/>
              <a:gd fmla="*/ 2316 w 6519" name="T22"/>
              <a:gd fmla="*/ 1693 h 6543" name="T23"/>
              <a:gd fmla="*/ 0 w 6519" name="T24"/>
              <a:gd fmla="*/ 4828 h 6543" name="T25"/>
              <a:gd fmla="*/ 0 w 6519" name="T26"/>
              <a:gd fmla="*/ 6243 h 6543" name="T27"/>
              <a:gd fmla="*/ 319 w 6519" name="T28"/>
              <a:gd fmla="*/ 6520 h 6543" name="T29"/>
              <a:gd fmla="*/ 2372 w 6519" name="T30"/>
              <a:gd fmla="*/ 6145 h 6543" name="T31"/>
              <a:gd fmla="*/ 2593 w 6519" name="T32"/>
              <a:gd fmla="*/ 5881 h 6543" name="T33"/>
              <a:gd fmla="*/ 2593 w 6519" name="T34"/>
              <a:gd fmla="*/ 3260 h 6543" name="T35"/>
              <a:gd fmla="*/ 3925 w 6519" name="T36"/>
              <a:gd fmla="*/ 3260 h 6543" name="T37"/>
              <a:gd fmla="*/ 3925 w 6519" name="T38"/>
              <a:gd fmla="*/ 3260 h 6543" name="T39"/>
              <a:gd fmla="*/ 3925 w 6519" name="T40"/>
              <a:gd fmla="*/ 5896 h 6543" name="T41"/>
              <a:gd fmla="*/ 4147 w 6519" name="T42"/>
              <a:gd fmla="*/ 6160 h 6543" name="T43"/>
              <a:gd fmla="*/ 6200 w 6519" name="T44"/>
              <a:gd fmla="*/ 6520 h 6543" name="T45"/>
              <a:gd fmla="*/ 6519 w 6519" name="T46"/>
              <a:gd fmla="*/ 6243 h 6543" name="T47"/>
              <a:gd fmla="*/ 6519 w 6519" name="T48"/>
              <a:gd fmla="*/ 4828 h 6543" name="T49"/>
              <a:gd fmla="*/ 4201 w 6519" name="T50"/>
              <a:gd fmla="*/ 1692 h 6543" name="T51"/>
              <a:gd fmla="*/ 2052 w 6519" name="T52"/>
              <a:gd fmla="*/ 5660 h 6543" name="T53"/>
              <a:gd fmla="*/ 540 w 6519" name="T54"/>
              <a:gd fmla="*/ 5923 h 6543" name="T55"/>
              <a:gd fmla="*/ 540 w 6519" name="T56"/>
              <a:gd fmla="*/ 4827 h 6543" name="T57"/>
              <a:gd fmla="*/ 2052 w 6519" name="T58"/>
              <a:gd fmla="*/ 2260 h 6543" name="T59"/>
              <a:gd fmla="*/ 2052 w 6519" name="T60"/>
              <a:gd fmla="*/ 5660 h 6543" name="T61"/>
              <a:gd fmla="*/ 5977 w 6519" name="T62"/>
              <a:gd fmla="*/ 5923 h 6543" name="T63"/>
              <a:gd fmla="*/ 4465 w 6519" name="T64"/>
              <a:gd fmla="*/ 5660 h 6543" name="T65"/>
              <a:gd fmla="*/ 4465 w 6519" name="T66"/>
              <a:gd fmla="*/ 2261 h 6543" name="T67"/>
              <a:gd fmla="*/ 5977 w 6519" name="T68"/>
              <a:gd fmla="*/ 4828 h 6543" name="T69"/>
              <a:gd fmla="*/ 5977 w 6519" name="T70"/>
              <a:gd fmla="*/ 5923 h 6543" name="T7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b="b" l="0" r="r" t="0"/>
            <a:pathLst>
              <a:path h="6543" w="6519">
                <a:moveTo>
                  <a:pt x="4201" y="1692"/>
                </a:moveTo>
                <a:cubicBezTo>
                  <a:pt x="4049" y="1692"/>
                  <a:pt x="3924" y="1817"/>
                  <a:pt x="3924" y="1969"/>
                </a:cubicBezTo>
                <a:lnTo>
                  <a:pt x="3924" y="2704"/>
                </a:lnTo>
                <a:lnTo>
                  <a:pt x="3924" y="2704"/>
                </a:lnTo>
                <a:lnTo>
                  <a:pt x="3536" y="2704"/>
                </a:lnTo>
                <a:lnTo>
                  <a:pt x="3536" y="277"/>
                </a:lnTo>
                <a:cubicBezTo>
                  <a:pt x="3536" y="125"/>
                  <a:pt x="3411" y="0"/>
                  <a:pt x="3259" y="0"/>
                </a:cubicBezTo>
                <a:cubicBezTo>
                  <a:pt x="3107" y="0"/>
                  <a:pt x="2981" y="125"/>
                  <a:pt x="2981" y="277"/>
                </a:cubicBezTo>
                <a:lnTo>
                  <a:pt x="2981" y="2705"/>
                </a:lnTo>
                <a:lnTo>
                  <a:pt x="2593" y="2705"/>
                </a:lnTo>
                <a:lnTo>
                  <a:pt x="2593" y="1971"/>
                </a:lnTo>
                <a:cubicBezTo>
                  <a:pt x="2593" y="1819"/>
                  <a:pt x="2468" y="1693"/>
                  <a:pt x="2316" y="1693"/>
                </a:cubicBezTo>
                <a:cubicBezTo>
                  <a:pt x="956" y="1693"/>
                  <a:pt x="0" y="2984"/>
                  <a:pt x="0" y="4828"/>
                </a:cubicBezTo>
                <a:lnTo>
                  <a:pt x="0" y="6243"/>
                </a:lnTo>
                <a:cubicBezTo>
                  <a:pt x="37" y="6543"/>
                  <a:pt x="305" y="6520"/>
                  <a:pt x="319" y="6520"/>
                </a:cubicBezTo>
                <a:lnTo>
                  <a:pt x="2372" y="6145"/>
                </a:lnTo>
                <a:cubicBezTo>
                  <a:pt x="2497" y="6132"/>
                  <a:pt x="2593" y="6007"/>
                  <a:pt x="2593" y="5881"/>
                </a:cubicBezTo>
                <a:lnTo>
                  <a:pt x="2593" y="3260"/>
                </a:lnTo>
                <a:lnTo>
                  <a:pt x="3925" y="3260"/>
                </a:lnTo>
                <a:lnTo>
                  <a:pt x="3925" y="3260"/>
                </a:lnTo>
                <a:lnTo>
                  <a:pt x="3925" y="5896"/>
                </a:lnTo>
                <a:cubicBezTo>
                  <a:pt x="3925" y="6021"/>
                  <a:pt x="4023" y="6132"/>
                  <a:pt x="4147" y="6160"/>
                </a:cubicBezTo>
                <a:lnTo>
                  <a:pt x="6200" y="6520"/>
                </a:lnTo>
                <a:cubicBezTo>
                  <a:pt x="6455" y="6527"/>
                  <a:pt x="6519" y="6325"/>
                  <a:pt x="6519" y="6243"/>
                </a:cubicBezTo>
                <a:lnTo>
                  <a:pt x="6519" y="4828"/>
                </a:lnTo>
                <a:cubicBezTo>
                  <a:pt x="6519" y="2983"/>
                  <a:pt x="5575" y="1692"/>
                  <a:pt x="4201" y="1692"/>
                </a:cubicBezTo>
                <a:close/>
                <a:moveTo>
                  <a:pt x="2052" y="5660"/>
                </a:moveTo>
                <a:lnTo>
                  <a:pt x="540" y="5923"/>
                </a:lnTo>
                <a:lnTo>
                  <a:pt x="540" y="4827"/>
                </a:lnTo>
                <a:cubicBezTo>
                  <a:pt x="540" y="3676"/>
                  <a:pt x="1012" y="2441"/>
                  <a:pt x="2052" y="2260"/>
                </a:cubicBezTo>
                <a:lnTo>
                  <a:pt x="2052" y="5660"/>
                </a:lnTo>
                <a:close/>
                <a:moveTo>
                  <a:pt x="5977" y="5923"/>
                </a:moveTo>
                <a:lnTo>
                  <a:pt x="4465" y="5660"/>
                </a:lnTo>
                <a:lnTo>
                  <a:pt x="4465" y="2261"/>
                </a:lnTo>
                <a:cubicBezTo>
                  <a:pt x="5505" y="2441"/>
                  <a:pt x="5977" y="3676"/>
                  <a:pt x="5977" y="4828"/>
                </a:cubicBezTo>
                <a:lnTo>
                  <a:pt x="5977" y="5923"/>
                </a:lnTo>
                <a:close/>
              </a:path>
            </a:pathLst>
          </a:custGeom>
          <a:solidFill>
            <a:srgbClr val="A7E242"/>
          </a:solidFill>
          <a:ln>
            <a:noFill/>
          </a:ln>
        </p:spPr>
        <p:txBody>
          <a:bodyPr/>
          <a:lstStyle/>
          <a:p/>
        </p:txBody>
      </p:sp>
      <p:sp>
        <p:nvSpPr>
          <p:cNvPr id="211" name="lungs_165873"/>
          <p:cNvSpPr>
            <a:spLocks noChangeAspect="1"/>
          </p:cNvSpPr>
          <p:nvPr/>
        </p:nvSpPr>
        <p:spPr bwMode="auto">
          <a:xfrm>
            <a:off x="1559496" y="1523958"/>
            <a:ext cx="1142439" cy="1144703"/>
          </a:xfrm>
          <a:custGeom>
            <a:gdLst>
              <a:gd fmla="*/ 4201 w 6519" name="T0"/>
              <a:gd fmla="*/ 1692 h 6543" name="T1"/>
              <a:gd fmla="*/ 3924 w 6519" name="T2"/>
              <a:gd fmla="*/ 1969 h 6543" name="T3"/>
              <a:gd fmla="*/ 3924 w 6519" name="T4"/>
              <a:gd fmla="*/ 2704 h 6543" name="T5"/>
              <a:gd fmla="*/ 3924 w 6519" name="T6"/>
              <a:gd fmla="*/ 2704 h 6543" name="T7"/>
              <a:gd fmla="*/ 3536 w 6519" name="T8"/>
              <a:gd fmla="*/ 2704 h 6543" name="T9"/>
              <a:gd fmla="*/ 3536 w 6519" name="T10"/>
              <a:gd fmla="*/ 277 h 6543" name="T11"/>
              <a:gd fmla="*/ 3259 w 6519" name="T12"/>
              <a:gd fmla="*/ 0 h 6543" name="T13"/>
              <a:gd fmla="*/ 2981 w 6519" name="T14"/>
              <a:gd fmla="*/ 277 h 6543" name="T15"/>
              <a:gd fmla="*/ 2981 w 6519" name="T16"/>
              <a:gd fmla="*/ 2705 h 6543" name="T17"/>
              <a:gd fmla="*/ 2593 w 6519" name="T18"/>
              <a:gd fmla="*/ 2705 h 6543" name="T19"/>
              <a:gd fmla="*/ 2593 w 6519" name="T20"/>
              <a:gd fmla="*/ 1971 h 6543" name="T21"/>
              <a:gd fmla="*/ 2316 w 6519" name="T22"/>
              <a:gd fmla="*/ 1693 h 6543" name="T23"/>
              <a:gd fmla="*/ 0 w 6519" name="T24"/>
              <a:gd fmla="*/ 4828 h 6543" name="T25"/>
              <a:gd fmla="*/ 0 w 6519" name="T26"/>
              <a:gd fmla="*/ 6243 h 6543" name="T27"/>
              <a:gd fmla="*/ 319 w 6519" name="T28"/>
              <a:gd fmla="*/ 6520 h 6543" name="T29"/>
              <a:gd fmla="*/ 2372 w 6519" name="T30"/>
              <a:gd fmla="*/ 6145 h 6543" name="T31"/>
              <a:gd fmla="*/ 2593 w 6519" name="T32"/>
              <a:gd fmla="*/ 5881 h 6543" name="T33"/>
              <a:gd fmla="*/ 2593 w 6519" name="T34"/>
              <a:gd fmla="*/ 3260 h 6543" name="T35"/>
              <a:gd fmla="*/ 3925 w 6519" name="T36"/>
              <a:gd fmla="*/ 3260 h 6543" name="T37"/>
              <a:gd fmla="*/ 3925 w 6519" name="T38"/>
              <a:gd fmla="*/ 3260 h 6543" name="T39"/>
              <a:gd fmla="*/ 3925 w 6519" name="T40"/>
              <a:gd fmla="*/ 5896 h 6543" name="T41"/>
              <a:gd fmla="*/ 4147 w 6519" name="T42"/>
              <a:gd fmla="*/ 6160 h 6543" name="T43"/>
              <a:gd fmla="*/ 6200 w 6519" name="T44"/>
              <a:gd fmla="*/ 6520 h 6543" name="T45"/>
              <a:gd fmla="*/ 6519 w 6519" name="T46"/>
              <a:gd fmla="*/ 6243 h 6543" name="T47"/>
              <a:gd fmla="*/ 6519 w 6519" name="T48"/>
              <a:gd fmla="*/ 4828 h 6543" name="T49"/>
              <a:gd fmla="*/ 4201 w 6519" name="T50"/>
              <a:gd fmla="*/ 1692 h 6543" name="T51"/>
              <a:gd fmla="*/ 2052 w 6519" name="T52"/>
              <a:gd fmla="*/ 5660 h 6543" name="T53"/>
              <a:gd fmla="*/ 540 w 6519" name="T54"/>
              <a:gd fmla="*/ 5923 h 6543" name="T55"/>
              <a:gd fmla="*/ 540 w 6519" name="T56"/>
              <a:gd fmla="*/ 4827 h 6543" name="T57"/>
              <a:gd fmla="*/ 2052 w 6519" name="T58"/>
              <a:gd fmla="*/ 2260 h 6543" name="T59"/>
              <a:gd fmla="*/ 2052 w 6519" name="T60"/>
              <a:gd fmla="*/ 5660 h 6543" name="T61"/>
              <a:gd fmla="*/ 5977 w 6519" name="T62"/>
              <a:gd fmla="*/ 5923 h 6543" name="T63"/>
              <a:gd fmla="*/ 4465 w 6519" name="T64"/>
              <a:gd fmla="*/ 5660 h 6543" name="T65"/>
              <a:gd fmla="*/ 4465 w 6519" name="T66"/>
              <a:gd fmla="*/ 2261 h 6543" name="T67"/>
              <a:gd fmla="*/ 5977 w 6519" name="T68"/>
              <a:gd fmla="*/ 4828 h 6543" name="T69"/>
              <a:gd fmla="*/ 5977 w 6519" name="T70"/>
              <a:gd fmla="*/ 5923 h 6543" name="T7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b="b" l="0" r="r" t="0"/>
            <a:pathLst>
              <a:path h="6543" w="6519">
                <a:moveTo>
                  <a:pt x="4201" y="1692"/>
                </a:moveTo>
                <a:cubicBezTo>
                  <a:pt x="4049" y="1692"/>
                  <a:pt x="3924" y="1817"/>
                  <a:pt x="3924" y="1969"/>
                </a:cubicBezTo>
                <a:lnTo>
                  <a:pt x="3924" y="2704"/>
                </a:lnTo>
                <a:lnTo>
                  <a:pt x="3924" y="2704"/>
                </a:lnTo>
                <a:lnTo>
                  <a:pt x="3536" y="2704"/>
                </a:lnTo>
                <a:lnTo>
                  <a:pt x="3536" y="277"/>
                </a:lnTo>
                <a:cubicBezTo>
                  <a:pt x="3536" y="125"/>
                  <a:pt x="3411" y="0"/>
                  <a:pt x="3259" y="0"/>
                </a:cubicBezTo>
                <a:cubicBezTo>
                  <a:pt x="3107" y="0"/>
                  <a:pt x="2981" y="125"/>
                  <a:pt x="2981" y="277"/>
                </a:cubicBezTo>
                <a:lnTo>
                  <a:pt x="2981" y="2705"/>
                </a:lnTo>
                <a:lnTo>
                  <a:pt x="2593" y="2705"/>
                </a:lnTo>
                <a:lnTo>
                  <a:pt x="2593" y="1971"/>
                </a:lnTo>
                <a:cubicBezTo>
                  <a:pt x="2593" y="1819"/>
                  <a:pt x="2468" y="1693"/>
                  <a:pt x="2316" y="1693"/>
                </a:cubicBezTo>
                <a:cubicBezTo>
                  <a:pt x="956" y="1693"/>
                  <a:pt x="0" y="2984"/>
                  <a:pt x="0" y="4828"/>
                </a:cubicBezTo>
                <a:lnTo>
                  <a:pt x="0" y="6243"/>
                </a:lnTo>
                <a:cubicBezTo>
                  <a:pt x="37" y="6543"/>
                  <a:pt x="305" y="6520"/>
                  <a:pt x="319" y="6520"/>
                </a:cubicBezTo>
                <a:lnTo>
                  <a:pt x="2372" y="6145"/>
                </a:lnTo>
                <a:cubicBezTo>
                  <a:pt x="2497" y="6132"/>
                  <a:pt x="2593" y="6007"/>
                  <a:pt x="2593" y="5881"/>
                </a:cubicBezTo>
                <a:lnTo>
                  <a:pt x="2593" y="3260"/>
                </a:lnTo>
                <a:lnTo>
                  <a:pt x="3925" y="3260"/>
                </a:lnTo>
                <a:lnTo>
                  <a:pt x="3925" y="3260"/>
                </a:lnTo>
                <a:lnTo>
                  <a:pt x="3925" y="5896"/>
                </a:lnTo>
                <a:cubicBezTo>
                  <a:pt x="3925" y="6021"/>
                  <a:pt x="4023" y="6132"/>
                  <a:pt x="4147" y="6160"/>
                </a:cubicBezTo>
                <a:lnTo>
                  <a:pt x="6200" y="6520"/>
                </a:lnTo>
                <a:cubicBezTo>
                  <a:pt x="6455" y="6527"/>
                  <a:pt x="6519" y="6325"/>
                  <a:pt x="6519" y="6243"/>
                </a:cubicBezTo>
                <a:lnTo>
                  <a:pt x="6519" y="4828"/>
                </a:lnTo>
                <a:cubicBezTo>
                  <a:pt x="6519" y="2983"/>
                  <a:pt x="5575" y="1692"/>
                  <a:pt x="4201" y="1692"/>
                </a:cubicBezTo>
                <a:close/>
                <a:moveTo>
                  <a:pt x="2052" y="5660"/>
                </a:moveTo>
                <a:lnTo>
                  <a:pt x="540" y="5923"/>
                </a:lnTo>
                <a:lnTo>
                  <a:pt x="540" y="4827"/>
                </a:lnTo>
                <a:cubicBezTo>
                  <a:pt x="540" y="3676"/>
                  <a:pt x="1012" y="2441"/>
                  <a:pt x="2052" y="2260"/>
                </a:cubicBezTo>
                <a:lnTo>
                  <a:pt x="2052" y="5660"/>
                </a:lnTo>
                <a:close/>
                <a:moveTo>
                  <a:pt x="5977" y="5923"/>
                </a:moveTo>
                <a:lnTo>
                  <a:pt x="4465" y="5660"/>
                </a:lnTo>
                <a:lnTo>
                  <a:pt x="4465" y="2261"/>
                </a:lnTo>
                <a:cubicBezTo>
                  <a:pt x="5505" y="2441"/>
                  <a:pt x="5977" y="3676"/>
                  <a:pt x="5977" y="4828"/>
                </a:cubicBezTo>
                <a:lnTo>
                  <a:pt x="5977" y="592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/>
        </p:txBody>
      </p:sp>
    </p:spTree>
    <p:custDataLst>
      <p:tags r:id="rId3"/>
    </p:custDataLst>
  </p:cSld>
  <p:clrMapOvr>
    <a:masterClrMapping/>
  </p:clrMapOvr>
  <p:transition/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15" name="组合 114"/>
          <p:cNvGrpSpPr/>
          <p:nvPr/>
        </p:nvGrpSpPr>
        <p:grpSpPr>
          <a:xfrm>
            <a:off x="702788" y="612614"/>
            <a:ext cx="10786424" cy="5632772"/>
            <a:chOff x="1452880" y="847368"/>
            <a:chExt cx="9431952" cy="4925453"/>
          </a:xfrm>
        </p:grpSpPr>
        <p:sp>
          <p:nvSpPr>
            <p:cNvPr id="2" name="矩形: 圆角 1"/>
            <p:cNvSpPr/>
            <p:nvPr/>
          </p:nvSpPr>
          <p:spPr>
            <a:xfrm>
              <a:off x="1598592" y="972117"/>
              <a:ext cx="9286240" cy="4800704"/>
            </a:xfrm>
            <a:prstGeom prst="roundRect">
              <a:avLst>
                <a:gd fmla="val 6713" name="adj"/>
              </a:avLst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" name="矩形: 圆角 2"/>
            <p:cNvSpPr/>
            <p:nvPr/>
          </p:nvSpPr>
          <p:spPr>
            <a:xfrm>
              <a:off x="1452880" y="847368"/>
              <a:ext cx="9286240" cy="4800704"/>
            </a:xfrm>
            <a:prstGeom prst="roundRect">
              <a:avLst>
                <a:gd fmla="val 6713" name="adj"/>
              </a:avLst>
            </a:prstGeom>
            <a:solidFill>
              <a:srgbClr val="EAEEF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pic>
        <p:nvPicPr>
          <p:cNvPr id="4" name="图形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9536" y="4653136"/>
            <a:ext cx="1164848" cy="1732778"/>
          </a:xfrm>
          <a:prstGeom prst="rect">
            <a:avLst/>
          </a:prstGeom>
        </p:spPr>
      </p:pic>
      <p:grpSp>
        <p:nvGrpSpPr>
          <p:cNvPr id="5" name="组合 4"/>
          <p:cNvGrpSpPr/>
          <p:nvPr/>
        </p:nvGrpSpPr>
        <p:grpSpPr>
          <a:xfrm>
            <a:off x="5496640" y="4653205"/>
            <a:ext cx="1521160" cy="1698943"/>
            <a:chOff x="7172423" y="7326476"/>
            <a:chExt cx="1521160" cy="1698943"/>
          </a:xfrm>
        </p:grpSpPr>
        <p:sp>
          <p:nvSpPr>
            <p:cNvPr id="6" name="任意多边形: 形状 5"/>
            <p:cNvSpPr/>
            <p:nvPr/>
          </p:nvSpPr>
          <p:spPr>
            <a:xfrm>
              <a:off x="7358725" y="8147550"/>
              <a:ext cx="920275" cy="837271"/>
            </a:xfrm>
            <a:custGeom>
              <a:gdLst>
                <a:gd fmla="*/ 103423 w 920275" name="connsiteX0"/>
                <a:gd fmla="*/ 837271 h 837271" name="connsiteY0"/>
                <a:gd fmla="*/ 120672 w 920275" name="connsiteX1"/>
                <a:gd fmla="*/ 623483 h 837271" name="connsiteY1"/>
                <a:gd fmla="*/ 0 w 920275" name="connsiteX2"/>
                <a:gd fmla="*/ 238679 h 837271" name="connsiteY2"/>
                <a:gd fmla="*/ 183427 w 920275" name="connsiteX3"/>
                <a:gd fmla="*/ 41860 h 837271" name="connsiteY3"/>
                <a:gd fmla="*/ 336423 w 920275" name="connsiteX4"/>
                <a:gd fmla="*/ 6240 h 837271" name="connsiteY4"/>
                <a:gd fmla="*/ 660435 w 920275" name="connsiteX5"/>
                <a:gd fmla="*/ 0 h 837271" name="connsiteY5"/>
                <a:gd fmla="*/ 842320 w 920275" name="connsiteX6"/>
                <a:gd fmla="*/ 58197 h 837271" name="connsiteY6"/>
                <a:gd fmla="*/ 915171 w 920275" name="connsiteX7"/>
                <a:gd fmla="*/ 243237 h 837271" name="connsiteY7"/>
                <a:gd fmla="*/ 840847 w 920275" name="connsiteX8"/>
                <a:gd fmla="*/ 475255 h 837271" name="connsiteY8"/>
                <a:gd fmla="*/ 825842 w 920275" name="connsiteX9"/>
                <a:gd fmla="*/ 830680 h 837271" name="connsiteY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b="b" l="l" r="r" t="t"/>
              <a:pathLst>
                <a:path h="837271" w="920274">
                  <a:moveTo>
                    <a:pt x="103423" y="837271"/>
                  </a:moveTo>
                  <a:lnTo>
                    <a:pt x="120672" y="623483"/>
                  </a:lnTo>
                  <a:lnTo>
                    <a:pt x="0" y="238679"/>
                  </a:lnTo>
                  <a:cubicBezTo>
                    <a:pt x="0" y="238679"/>
                    <a:pt x="29028" y="86735"/>
                    <a:pt x="183427" y="41860"/>
                  </a:cubicBezTo>
                  <a:lnTo>
                    <a:pt x="336423" y="6240"/>
                  </a:lnTo>
                  <a:lnTo>
                    <a:pt x="660435" y="0"/>
                  </a:lnTo>
                  <a:lnTo>
                    <a:pt x="842320" y="58197"/>
                  </a:lnTo>
                  <a:cubicBezTo>
                    <a:pt x="842320" y="58197"/>
                    <a:pt x="943850" y="104405"/>
                    <a:pt x="915171" y="243237"/>
                  </a:cubicBezTo>
                  <a:lnTo>
                    <a:pt x="840847" y="475255"/>
                  </a:lnTo>
                  <a:lnTo>
                    <a:pt x="825842" y="830680"/>
                  </a:lnTo>
                </a:path>
              </a:pathLst>
            </a:custGeom>
            <a:solidFill>
              <a:srgbClr val="0A2073"/>
            </a:solidFill>
            <a:ln cap="flat" w="701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7" name="任意多边形: 形状 6"/>
            <p:cNvSpPr/>
            <p:nvPr/>
          </p:nvSpPr>
          <p:spPr>
            <a:xfrm>
              <a:off x="7351735" y="8140539"/>
              <a:ext cx="934253" cy="851364"/>
            </a:xfrm>
            <a:custGeom>
              <a:gdLst>
                <a:gd fmla="*/ 110413 w 934253" name="connsiteX0"/>
                <a:gd fmla="*/ 851295 h 851364" name="connsiteY0"/>
                <a:gd fmla="*/ 117425 w 934253" name="connsiteX1"/>
                <a:gd fmla="*/ 844844 h 851364" name="connsiteY1"/>
                <a:gd fmla="*/ 134673 w 934253" name="connsiteX2"/>
                <a:gd fmla="*/ 631056 h 851364" name="connsiteY2"/>
                <a:gd fmla="*/ 134393 w 934253" name="connsiteX3"/>
                <a:gd fmla="*/ 628392 h 851364" name="connsiteY3"/>
                <a:gd fmla="*/ 14282 w 934253" name="connsiteX4"/>
                <a:gd fmla="*/ 245341 h 851364" name="connsiteY4"/>
                <a:gd fmla="*/ 192380 w 934253" name="connsiteX5"/>
                <a:gd fmla="*/ 55533 h 851364" name="connsiteY5"/>
                <a:gd fmla="*/ 344254 w 934253" name="connsiteX6"/>
                <a:gd fmla="*/ 20194 h 851364" name="connsiteY6"/>
                <a:gd fmla="*/ 666373 w 934253" name="connsiteX7"/>
                <a:gd fmla="*/ 14023 h 851364" name="connsiteY7"/>
                <a:gd fmla="*/ 846715 w 934253" name="connsiteX8"/>
                <a:gd fmla="*/ 71730 h 851364" name="connsiteY8"/>
                <a:gd fmla="*/ 915360 w 934253" name="connsiteX9"/>
                <a:gd fmla="*/ 248426 h 851364" name="connsiteY9"/>
                <a:gd fmla="*/ 841176 w 934253" name="connsiteX10"/>
                <a:gd fmla="*/ 480093 h 851364" name="connsiteY10"/>
                <a:gd fmla="*/ 840825 w 934253" name="connsiteX11"/>
                <a:gd fmla="*/ 481916 h 851364" name="connsiteY11"/>
                <a:gd fmla="*/ 825750 w 934253" name="connsiteX12"/>
                <a:gd fmla="*/ 837341 h 851364" name="connsiteY12"/>
                <a:gd fmla="*/ 832481 w 934253" name="connsiteX13"/>
                <a:gd fmla="*/ 844633 h 851364" name="connsiteY13"/>
                <a:gd fmla="*/ 839773 w 934253" name="connsiteX14"/>
                <a:gd fmla="*/ 837902 h 851364" name="connsiteY14"/>
                <a:gd fmla="*/ 854779 w 934253" name="connsiteX15"/>
                <a:gd fmla="*/ 483459 h 851364" name="connsiteY15"/>
                <a:gd fmla="*/ 928823 w 934253" name="connsiteX16"/>
                <a:gd fmla="*/ 252352 h 851364" name="connsiteY16"/>
                <a:gd fmla="*/ 929033 w 934253" name="connsiteX17"/>
                <a:gd fmla="*/ 251651 h 851364" name="connsiteY17"/>
                <a:gd fmla="*/ 852184 w 934253" name="connsiteX18"/>
                <a:gd fmla="*/ 58828 h 851364" name="connsiteY18"/>
                <a:gd fmla="*/ 851413 w 934253" name="connsiteX19"/>
                <a:gd fmla="*/ 58548 h 851364" name="connsiteY19"/>
                <a:gd fmla="*/ 669529 w 934253" name="connsiteX20"/>
                <a:gd fmla="*/ 351 h 851364" name="connsiteY20"/>
                <a:gd fmla="*/ 667285 w 934253" name="connsiteX21"/>
                <a:gd fmla="*/ 0 h 851364" name="connsiteY21"/>
                <a:gd fmla="*/ 343272 w 934253" name="connsiteX22"/>
                <a:gd fmla="*/ 6240 h 851364" name="connsiteY22"/>
                <a:gd fmla="*/ 341800 w 934253" name="connsiteX23"/>
                <a:gd fmla="*/ 6451 h 851364" name="connsiteY23"/>
                <a:gd fmla="*/ 188804 w 934253" name="connsiteX24"/>
                <a:gd fmla="*/ 42070 h 851364" name="connsiteY24"/>
                <a:gd fmla="*/ 118 w 934253" name="connsiteX25"/>
                <a:gd fmla="*/ 244429 h 851364" name="connsiteY25"/>
                <a:gd fmla="*/ 329 w 934253" name="connsiteX26"/>
                <a:gd fmla="*/ 247865 h 851364" name="connsiteY26"/>
                <a:gd fmla="*/ 120580 w 934253" name="connsiteX27"/>
                <a:gd fmla="*/ 631337 h 851364" name="connsiteY27"/>
                <a:gd fmla="*/ 103401 w 934253" name="connsiteX28"/>
                <a:gd fmla="*/ 843792 h 851364" name="connsiteY28"/>
                <a:gd fmla="*/ 109852 w 934253" name="connsiteX29"/>
                <a:gd fmla="*/ 851365 h 851364" name="connsiteY29"/>
                <a:gd fmla="*/ 110413 w 934253" name="connsiteX30"/>
                <a:gd fmla="*/ 851295 h 851364" name="connsiteY3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b="b" l="l" r="r" t="t"/>
              <a:pathLst>
                <a:path h="851364" w="934253">
                  <a:moveTo>
                    <a:pt x="110413" y="851295"/>
                  </a:moveTo>
                  <a:cubicBezTo>
                    <a:pt x="114059" y="851295"/>
                    <a:pt x="117074" y="848490"/>
                    <a:pt x="117425" y="844844"/>
                  </a:cubicBezTo>
                  <a:lnTo>
                    <a:pt x="134673" y="631056"/>
                  </a:lnTo>
                  <a:cubicBezTo>
                    <a:pt x="134744" y="630144"/>
                    <a:pt x="134673" y="629233"/>
                    <a:pt x="134393" y="628392"/>
                  </a:cubicBezTo>
                  <a:lnTo>
                    <a:pt x="14282" y="245341"/>
                  </a:lnTo>
                  <a:cubicBezTo>
                    <a:pt x="18068" y="228933"/>
                    <a:pt x="52636" y="96201"/>
                    <a:pt x="192380" y="55533"/>
                  </a:cubicBezTo>
                  <a:lnTo>
                    <a:pt x="344254" y="20194"/>
                  </a:lnTo>
                  <a:lnTo>
                    <a:pt x="666373" y="14023"/>
                  </a:lnTo>
                  <a:lnTo>
                    <a:pt x="846715" y="71730"/>
                  </a:lnTo>
                  <a:cubicBezTo>
                    <a:pt x="853937" y="75166"/>
                    <a:pt x="941724" y="119971"/>
                    <a:pt x="915360" y="248426"/>
                  </a:cubicBezTo>
                  <a:lnTo>
                    <a:pt x="841176" y="480093"/>
                  </a:lnTo>
                  <a:cubicBezTo>
                    <a:pt x="840966" y="480724"/>
                    <a:pt x="840896" y="481285"/>
                    <a:pt x="840825" y="481916"/>
                  </a:cubicBezTo>
                  <a:lnTo>
                    <a:pt x="825750" y="837341"/>
                  </a:lnTo>
                  <a:cubicBezTo>
                    <a:pt x="825610" y="841198"/>
                    <a:pt x="828625" y="844493"/>
                    <a:pt x="832481" y="844633"/>
                  </a:cubicBezTo>
                  <a:cubicBezTo>
                    <a:pt x="835987" y="844844"/>
                    <a:pt x="839633" y="841829"/>
                    <a:pt x="839773" y="837902"/>
                  </a:cubicBezTo>
                  <a:lnTo>
                    <a:pt x="854779" y="483459"/>
                  </a:lnTo>
                  <a:lnTo>
                    <a:pt x="928823" y="252352"/>
                  </a:lnTo>
                  <a:cubicBezTo>
                    <a:pt x="928893" y="252142"/>
                    <a:pt x="928963" y="251861"/>
                    <a:pt x="929033" y="251651"/>
                  </a:cubicBezTo>
                  <a:cubicBezTo>
                    <a:pt x="958552" y="109032"/>
                    <a:pt x="853306" y="59319"/>
                    <a:pt x="852184" y="58828"/>
                  </a:cubicBezTo>
                  <a:cubicBezTo>
                    <a:pt x="851904" y="58688"/>
                    <a:pt x="851693" y="58618"/>
                    <a:pt x="851413" y="58548"/>
                  </a:cubicBezTo>
                  <a:lnTo>
                    <a:pt x="669529" y="351"/>
                  </a:lnTo>
                  <a:cubicBezTo>
                    <a:pt x="668758" y="140"/>
                    <a:pt x="667986" y="70"/>
                    <a:pt x="667285" y="0"/>
                  </a:cubicBezTo>
                  <a:lnTo>
                    <a:pt x="343272" y="6240"/>
                  </a:lnTo>
                  <a:cubicBezTo>
                    <a:pt x="342782" y="6240"/>
                    <a:pt x="342291" y="6311"/>
                    <a:pt x="341800" y="6451"/>
                  </a:cubicBezTo>
                  <a:lnTo>
                    <a:pt x="188804" y="42070"/>
                  </a:lnTo>
                  <a:cubicBezTo>
                    <a:pt x="31741" y="87717"/>
                    <a:pt x="399" y="242886"/>
                    <a:pt x="118" y="244429"/>
                  </a:cubicBezTo>
                  <a:cubicBezTo>
                    <a:pt x="-92" y="245551"/>
                    <a:pt x="-22" y="246743"/>
                    <a:pt x="329" y="247865"/>
                  </a:cubicBezTo>
                  <a:lnTo>
                    <a:pt x="120580" y="631337"/>
                  </a:lnTo>
                  <a:lnTo>
                    <a:pt x="103401" y="843792"/>
                  </a:lnTo>
                  <a:cubicBezTo>
                    <a:pt x="103121" y="847648"/>
                    <a:pt x="105996" y="851014"/>
                    <a:pt x="109852" y="851365"/>
                  </a:cubicBezTo>
                  <a:cubicBezTo>
                    <a:pt x="110063" y="851295"/>
                    <a:pt x="110273" y="851295"/>
                    <a:pt x="110413" y="851295"/>
                  </a:cubicBezTo>
                  <a:close/>
                </a:path>
              </a:pathLst>
            </a:custGeom>
            <a:solidFill>
              <a:srgbClr val="0A2073"/>
            </a:solidFill>
            <a:ln cap="flat" w="701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grpSp>
          <p:nvGrpSpPr>
            <p:cNvPr id="8" name="图形 2"/>
            <p:cNvGrpSpPr/>
            <p:nvPr/>
          </p:nvGrpSpPr>
          <p:grpSpPr>
            <a:xfrm>
              <a:off x="7229638" y="8341857"/>
              <a:ext cx="266966" cy="602787"/>
              <a:chOff x="7229638" y="8341857"/>
              <a:chExt cx="266966" cy="602787"/>
            </a:xfrm>
            <a:solidFill>
              <a:schemeClr val="accent1"/>
            </a:solidFill>
          </p:grpSpPr>
          <p:sp>
            <p:nvSpPr>
              <p:cNvPr id="63" name="任意多边形: 形状 62"/>
              <p:cNvSpPr/>
              <p:nvPr/>
            </p:nvSpPr>
            <p:spPr>
              <a:xfrm>
                <a:off x="7236721" y="8348857"/>
                <a:ext cx="252983" cy="588775"/>
              </a:xfrm>
              <a:custGeom>
                <a:gdLst>
                  <a:gd fmla="*/ 133784 w 252983" name="connsiteX0"/>
                  <a:gd fmla="*/ 0 h 588775" name="connsiteY0"/>
                  <a:gd fmla="*/ 0 w 252983" name="connsiteX1"/>
                  <a:gd fmla="*/ 576364 h 588775" name="connsiteY1"/>
                  <a:gd fmla="*/ 169964 w 252983" name="connsiteX2"/>
                  <a:gd fmla="*/ 588775 h 588775" name="connsiteY2"/>
                  <a:gd fmla="*/ 252984 w 252983" name="connsiteX3"/>
                  <a:gd fmla="*/ 222552 h 588775" name="connsiteY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b="b" l="l" r="r" t="t"/>
                <a:pathLst>
                  <a:path h="588775" w="252983">
                    <a:moveTo>
                      <a:pt x="133784" y="0"/>
                    </a:moveTo>
                    <a:cubicBezTo>
                      <a:pt x="133784" y="0"/>
                      <a:pt x="11640" y="494327"/>
                      <a:pt x="0" y="576364"/>
                    </a:cubicBezTo>
                    <a:lnTo>
                      <a:pt x="169964" y="588775"/>
                    </a:lnTo>
                    <a:lnTo>
                      <a:pt x="252984" y="222552"/>
                    </a:lnTo>
                  </a:path>
                </a:pathLst>
              </a:custGeom>
              <a:solidFill>
                <a:srgbClr val="FFFFFF"/>
              </a:solidFill>
              <a:ln cap="flat" w="7010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64" name="任意多边形: 形状 63"/>
              <p:cNvSpPr/>
              <p:nvPr/>
            </p:nvSpPr>
            <p:spPr>
              <a:xfrm>
                <a:off x="7229638" y="8341857"/>
                <a:ext cx="266966" cy="602787"/>
              </a:xfrm>
              <a:custGeom>
                <a:gdLst>
                  <a:gd fmla="*/ 176977 w 266966" name="connsiteX0"/>
                  <a:gd fmla="*/ 602787 h 602787" name="connsiteY0"/>
                  <a:gd fmla="*/ 183779 w 266966" name="connsiteX1"/>
                  <a:gd fmla="*/ 597318 h 602787" name="connsiteY1"/>
                  <a:gd fmla="*/ 266797 w 266966" name="connsiteX2"/>
                  <a:gd fmla="*/ 231165 h 602787" name="connsiteY2"/>
                  <a:gd fmla="*/ 261539 w 266966" name="connsiteX3"/>
                  <a:gd fmla="*/ 222751 h 602787" name="connsiteY3"/>
                  <a:gd fmla="*/ 253125 w 266966" name="connsiteX4"/>
                  <a:gd fmla="*/ 228010 h 602787" name="connsiteY4"/>
                  <a:gd fmla="*/ 171438 w 266966" name="connsiteX5"/>
                  <a:gd fmla="*/ 588343 h 602787" name="connsiteY5"/>
                  <a:gd fmla="*/ 15076 w 266966" name="connsiteX6"/>
                  <a:gd fmla="*/ 576914 h 602787" name="connsiteY6"/>
                  <a:gd fmla="*/ 147598 w 266966" name="connsiteX7"/>
                  <a:gd fmla="*/ 8683 h 602787" name="connsiteY7"/>
                  <a:gd fmla="*/ 142479 w 266966" name="connsiteX8"/>
                  <a:gd fmla="*/ 199 h 602787" name="connsiteY8"/>
                  <a:gd fmla="*/ 133995 w 266966" name="connsiteX9"/>
                  <a:gd fmla="*/ 5317 h 602787" name="connsiteY9"/>
                  <a:gd fmla="*/ 71 w 266966" name="connsiteX10"/>
                  <a:gd fmla="*/ 582313 h 602787" name="connsiteY10"/>
                  <a:gd fmla="*/ 1544 w 266966" name="connsiteX11"/>
                  <a:gd fmla="*/ 587712 h 602787" name="connsiteY11"/>
                  <a:gd fmla="*/ 6522 w 266966" name="connsiteX12"/>
                  <a:gd fmla="*/ 590306 h 602787" name="connsiteY12"/>
                  <a:gd fmla="*/ 176487 w 266966" name="connsiteX13"/>
                  <a:gd fmla="*/ 602717 h 602787" name="connsiteY13"/>
                  <a:gd fmla="*/ 176977 w 266966" name="connsiteX14"/>
                  <a:gd fmla="*/ 602787 h 602787" name="connsiteY14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b="b" l="l" r="r" t="t"/>
                <a:pathLst>
                  <a:path h="602787" w="266966">
                    <a:moveTo>
                      <a:pt x="176977" y="602787"/>
                    </a:moveTo>
                    <a:cubicBezTo>
                      <a:pt x="180203" y="602787"/>
                      <a:pt x="183078" y="600543"/>
                      <a:pt x="183779" y="597318"/>
                    </a:cubicBezTo>
                    <a:lnTo>
                      <a:pt x="266797" y="231165"/>
                    </a:lnTo>
                    <a:cubicBezTo>
                      <a:pt x="267639" y="227379"/>
                      <a:pt x="265255" y="223663"/>
                      <a:pt x="261539" y="222751"/>
                    </a:cubicBezTo>
                    <a:cubicBezTo>
                      <a:pt x="257752" y="221840"/>
                      <a:pt x="254036" y="224224"/>
                      <a:pt x="253125" y="228010"/>
                    </a:cubicBezTo>
                    <a:lnTo>
                      <a:pt x="171438" y="588343"/>
                    </a:lnTo>
                    <a:lnTo>
                      <a:pt x="15076" y="576914"/>
                    </a:lnTo>
                    <a:cubicBezTo>
                      <a:pt x="31834" y="477487"/>
                      <a:pt x="146406" y="13521"/>
                      <a:pt x="147598" y="8683"/>
                    </a:cubicBezTo>
                    <a:cubicBezTo>
                      <a:pt x="148509" y="4897"/>
                      <a:pt x="146266" y="1110"/>
                      <a:pt x="142479" y="199"/>
                    </a:cubicBezTo>
                    <a:cubicBezTo>
                      <a:pt x="138693" y="-713"/>
                      <a:pt x="134907" y="1601"/>
                      <a:pt x="133995" y="5317"/>
                    </a:cubicBezTo>
                    <a:cubicBezTo>
                      <a:pt x="129017" y="25511"/>
                      <a:pt x="11641" y="500907"/>
                      <a:pt x="71" y="582313"/>
                    </a:cubicBezTo>
                    <a:cubicBezTo>
                      <a:pt x="-209" y="584276"/>
                      <a:pt x="351" y="586169"/>
                      <a:pt x="1544" y="587712"/>
                    </a:cubicBezTo>
                    <a:cubicBezTo>
                      <a:pt x="2736" y="589184"/>
                      <a:pt x="4559" y="590166"/>
                      <a:pt x="6522" y="590306"/>
                    </a:cubicBezTo>
                    <a:lnTo>
                      <a:pt x="176487" y="602717"/>
                    </a:lnTo>
                    <a:cubicBezTo>
                      <a:pt x="176697" y="602717"/>
                      <a:pt x="176837" y="602787"/>
                      <a:pt x="176977" y="602787"/>
                    </a:cubicBezTo>
                    <a:close/>
                  </a:path>
                </a:pathLst>
              </a:custGeom>
              <a:solidFill>
                <a:srgbClr val="0A2073"/>
              </a:solidFill>
              <a:ln cap="flat" w="7010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</p:grpSp>
        <p:sp>
          <p:nvSpPr>
            <p:cNvPr id="9" name="任意多边形: 形状 8"/>
            <p:cNvSpPr/>
            <p:nvPr/>
          </p:nvSpPr>
          <p:spPr>
            <a:xfrm>
              <a:off x="7746965" y="7906065"/>
              <a:ext cx="244008" cy="324896"/>
            </a:xfrm>
            <a:custGeom>
              <a:gdLst>
                <a:gd fmla="*/ 0 w 244008" name="connsiteX0"/>
                <a:gd fmla="*/ 204603 h 324896" name="connsiteY0"/>
                <a:gd fmla="*/ 122004 w 244008" name="connsiteX1"/>
                <a:gd fmla="*/ 324294 h 324896" name="connsiteY1"/>
                <a:gd fmla="*/ 122004 w 244008" name="connsiteX2"/>
                <a:gd fmla="*/ 324294 h 324896" name="connsiteY2"/>
                <a:gd fmla="*/ 244008 w 244008" name="connsiteX3"/>
                <a:gd fmla="*/ 204603 h 324896" name="connsiteY3"/>
                <a:gd fmla="*/ 244008 w 244008" name="connsiteX4"/>
                <a:gd fmla="*/ 59811 h 324896" name="connsiteY4"/>
                <a:gd fmla="*/ 122004 w 244008" name="connsiteX5"/>
                <a:gd fmla="*/ 1614 h 324896" name="connsiteY5"/>
                <a:gd fmla="*/ 122004 w 244008" name="connsiteX6"/>
                <a:gd fmla="*/ 1614 h 324896" name="connsiteY6"/>
                <a:gd fmla="*/ 0 w 244008" name="connsiteX7"/>
                <a:gd fmla="*/ 62406 h 324896" name="connsiteY7"/>
                <a:gd fmla="*/ 0 w 244008" name="connsiteX8"/>
                <a:gd fmla="*/ 204603 h 324896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324896" w="244006">
                  <a:moveTo>
                    <a:pt x="0" y="204603"/>
                  </a:moveTo>
                  <a:cubicBezTo>
                    <a:pt x="0" y="279629"/>
                    <a:pt x="54621" y="324294"/>
                    <a:pt x="122004" y="324294"/>
                  </a:cubicBezTo>
                  <a:lnTo>
                    <a:pt x="122004" y="324294"/>
                  </a:lnTo>
                  <a:cubicBezTo>
                    <a:pt x="203130" y="331095"/>
                    <a:pt x="244008" y="279629"/>
                    <a:pt x="244008" y="204603"/>
                  </a:cubicBezTo>
                  <a:lnTo>
                    <a:pt x="244008" y="59811"/>
                  </a:lnTo>
                  <a:cubicBezTo>
                    <a:pt x="244008" y="-15214"/>
                    <a:pt x="189387" y="1614"/>
                    <a:pt x="122004" y="1614"/>
                  </a:cubicBezTo>
                  <a:lnTo>
                    <a:pt x="122004" y="1614"/>
                  </a:lnTo>
                  <a:cubicBezTo>
                    <a:pt x="54621" y="1614"/>
                    <a:pt x="0" y="-12620"/>
                    <a:pt x="0" y="62406"/>
                  </a:cubicBezTo>
                  <a:lnTo>
                    <a:pt x="0" y="204603"/>
                  </a:lnTo>
                  <a:close/>
                </a:path>
              </a:pathLst>
            </a:custGeom>
            <a:solidFill>
              <a:srgbClr val="FFFFFF"/>
            </a:solidFill>
            <a:ln cap="flat" w="701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10" name="任意多边形: 形状 9"/>
            <p:cNvSpPr/>
            <p:nvPr/>
          </p:nvSpPr>
          <p:spPr>
            <a:xfrm>
              <a:off x="7739953" y="7899125"/>
              <a:ext cx="258031" cy="338877"/>
            </a:xfrm>
            <a:custGeom>
              <a:gdLst>
                <a:gd fmla="*/ 129016 w 258031" name="connsiteX0"/>
                <a:gd fmla="*/ 338246 h 338877" name="connsiteY0"/>
                <a:gd fmla="*/ 0 w 258031" name="connsiteX1"/>
                <a:gd fmla="*/ 211544 h 338877" name="connsiteY1"/>
                <a:gd fmla="*/ 0 w 258031" name="connsiteX2"/>
                <a:gd fmla="*/ 69416 h 338877" name="connsiteY2"/>
                <a:gd fmla="*/ 77269 w 258031" name="connsiteX3"/>
                <a:gd fmla="*/ 561 h 338877" name="connsiteY3"/>
                <a:gd fmla="*/ 101249 w 258031" name="connsiteX4"/>
                <a:gd fmla="*/ 1052 h 338877" name="connsiteY4"/>
                <a:gd fmla="*/ 160358 w 258031" name="connsiteX5"/>
                <a:gd fmla="*/ 771 h 338877" name="connsiteY5"/>
                <a:gd fmla="*/ 186723 w 258031" name="connsiteX6"/>
                <a:gd fmla="*/ 0 h 338877" name="connsiteY6"/>
                <a:gd fmla="*/ 258032 w 258031" name="connsiteX7"/>
                <a:gd fmla="*/ 66822 h 338877" name="connsiteY7"/>
                <a:gd fmla="*/ 258032 w 258031" name="connsiteX8"/>
                <a:gd fmla="*/ 211614 h 338877" name="connsiteY8"/>
                <a:gd fmla="*/ 142969 w 258031" name="connsiteX9"/>
                <a:gd fmla="*/ 338877 h 338877" name="connsiteY9"/>
                <a:gd fmla="*/ 129016 w 258031" name="connsiteX10"/>
                <a:gd fmla="*/ 338246 h 338877" name="connsiteY10"/>
                <a:gd fmla="*/ 160919 w 258031" name="connsiteX11"/>
                <a:gd fmla="*/ 14725 h 338877" name="connsiteY11"/>
                <a:gd fmla="*/ 129016 w 258031" name="connsiteX12"/>
                <a:gd fmla="*/ 15566 h 338877" name="connsiteY12"/>
                <a:gd fmla="*/ 100829 w 258031" name="connsiteX13"/>
                <a:gd fmla="*/ 15005 h 338877" name="connsiteY13"/>
                <a:gd fmla="*/ 77269 w 258031" name="connsiteX14"/>
                <a:gd fmla="*/ 14514 h 338877" name="connsiteY14"/>
                <a:gd fmla="*/ 14023 w 258031" name="connsiteX15"/>
                <a:gd fmla="*/ 69346 h 338877" name="connsiteY15"/>
                <a:gd fmla="*/ 14023 w 258031" name="connsiteX16"/>
                <a:gd fmla="*/ 211544 h 338877" name="connsiteY16"/>
                <a:gd fmla="*/ 129577 w 258031" name="connsiteX17"/>
                <a:gd fmla="*/ 324223 h 338877" name="connsiteY17"/>
                <a:gd fmla="*/ 244008 w 258031" name="connsiteX18"/>
                <a:gd fmla="*/ 211544 h 338877" name="connsiteY18"/>
                <a:gd fmla="*/ 244008 w 258031" name="connsiteX19"/>
                <a:gd fmla="*/ 66752 h 338877" name="connsiteY19"/>
                <a:gd fmla="*/ 186723 w 258031" name="connsiteX20"/>
                <a:gd fmla="*/ 13953 h 338877" name="connsiteY20"/>
                <a:gd fmla="*/ 160919 w 258031" name="connsiteX21"/>
                <a:gd fmla="*/ 14725 h 338877" name="connsiteY2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b="b" l="l" r="r" t="t"/>
              <a:pathLst>
                <a:path h="338877" w="258031">
                  <a:moveTo>
                    <a:pt x="129016" y="338246"/>
                  </a:moveTo>
                  <a:cubicBezTo>
                    <a:pt x="53079" y="338246"/>
                    <a:pt x="0" y="286149"/>
                    <a:pt x="0" y="211544"/>
                  </a:cubicBezTo>
                  <a:lnTo>
                    <a:pt x="0" y="69416"/>
                  </a:lnTo>
                  <a:cubicBezTo>
                    <a:pt x="0" y="5890"/>
                    <a:pt x="39897" y="561"/>
                    <a:pt x="77269" y="561"/>
                  </a:cubicBezTo>
                  <a:cubicBezTo>
                    <a:pt x="84842" y="561"/>
                    <a:pt x="92905" y="841"/>
                    <a:pt x="101249" y="1052"/>
                  </a:cubicBezTo>
                  <a:cubicBezTo>
                    <a:pt x="120251" y="1683"/>
                    <a:pt x="141356" y="1543"/>
                    <a:pt x="160358" y="771"/>
                  </a:cubicBezTo>
                  <a:cubicBezTo>
                    <a:pt x="169614" y="351"/>
                    <a:pt x="178379" y="0"/>
                    <a:pt x="186723" y="0"/>
                  </a:cubicBezTo>
                  <a:cubicBezTo>
                    <a:pt x="221220" y="0"/>
                    <a:pt x="258032" y="5189"/>
                    <a:pt x="258032" y="66822"/>
                  </a:cubicBezTo>
                  <a:lnTo>
                    <a:pt x="258032" y="211614"/>
                  </a:lnTo>
                  <a:cubicBezTo>
                    <a:pt x="258032" y="291338"/>
                    <a:pt x="215050" y="338877"/>
                    <a:pt x="142969" y="338877"/>
                  </a:cubicBezTo>
                  <a:cubicBezTo>
                    <a:pt x="138271" y="338807"/>
                    <a:pt x="133363" y="338667"/>
                    <a:pt x="129016" y="338246"/>
                  </a:cubicBezTo>
                  <a:close/>
                  <a:moveTo>
                    <a:pt x="160919" y="14725"/>
                  </a:moveTo>
                  <a:cubicBezTo>
                    <a:pt x="150682" y="15145"/>
                    <a:pt x="140094" y="15566"/>
                    <a:pt x="129016" y="15566"/>
                  </a:cubicBezTo>
                  <a:cubicBezTo>
                    <a:pt x="119339" y="15566"/>
                    <a:pt x="109874" y="15286"/>
                    <a:pt x="100829" y="15005"/>
                  </a:cubicBezTo>
                  <a:cubicBezTo>
                    <a:pt x="92625" y="14725"/>
                    <a:pt x="84772" y="14514"/>
                    <a:pt x="77269" y="14514"/>
                  </a:cubicBezTo>
                  <a:cubicBezTo>
                    <a:pt x="34427" y="14514"/>
                    <a:pt x="14023" y="22718"/>
                    <a:pt x="14023" y="69346"/>
                  </a:cubicBezTo>
                  <a:lnTo>
                    <a:pt x="14023" y="211544"/>
                  </a:lnTo>
                  <a:cubicBezTo>
                    <a:pt x="14023" y="277875"/>
                    <a:pt x="61282" y="324223"/>
                    <a:pt x="129577" y="324223"/>
                  </a:cubicBezTo>
                  <a:cubicBezTo>
                    <a:pt x="201798" y="330323"/>
                    <a:pt x="244008" y="288393"/>
                    <a:pt x="244008" y="211544"/>
                  </a:cubicBezTo>
                  <a:lnTo>
                    <a:pt x="244008" y="66752"/>
                  </a:lnTo>
                  <a:cubicBezTo>
                    <a:pt x="244008" y="22157"/>
                    <a:pt x="224726" y="13953"/>
                    <a:pt x="186723" y="13953"/>
                  </a:cubicBezTo>
                  <a:cubicBezTo>
                    <a:pt x="178659" y="13953"/>
                    <a:pt x="170105" y="14374"/>
                    <a:pt x="160919" y="14725"/>
                  </a:cubicBezTo>
                  <a:close/>
                </a:path>
              </a:pathLst>
            </a:custGeom>
            <a:solidFill>
              <a:srgbClr val="0A2073"/>
            </a:solidFill>
            <a:ln cap="flat" w="701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grpSp>
          <p:nvGrpSpPr>
            <p:cNvPr id="11" name="图形 2"/>
            <p:cNvGrpSpPr/>
            <p:nvPr/>
          </p:nvGrpSpPr>
          <p:grpSpPr>
            <a:xfrm>
              <a:off x="7617078" y="8069697"/>
              <a:ext cx="285028" cy="213881"/>
              <a:chOff x="7617078" y="8069697"/>
              <a:chExt cx="285028" cy="213881"/>
            </a:xfrm>
            <a:solidFill>
              <a:schemeClr val="accent1"/>
            </a:solidFill>
          </p:grpSpPr>
          <p:sp>
            <p:nvSpPr>
              <p:cNvPr id="61" name="任意多边形: 形状 60"/>
              <p:cNvSpPr/>
              <p:nvPr/>
            </p:nvSpPr>
            <p:spPr>
              <a:xfrm>
                <a:off x="7624119" y="8076732"/>
                <a:ext cx="271003" cy="199834"/>
              </a:xfrm>
              <a:custGeom>
                <a:gdLst>
                  <a:gd fmla="*/ 244850 w 271003" name="connsiteX0"/>
                  <a:gd fmla="*/ 199834 h 199834" name="connsiteY0"/>
                  <a:gd fmla="*/ 271004 w 271003" name="connsiteX1"/>
                  <a:gd fmla="*/ 105176 h 199834" name="connsiteY1"/>
                  <a:gd fmla="*/ 82458 w 271003" name="connsiteX2"/>
                  <a:gd fmla="*/ 0 h 199834" name="connsiteY2"/>
                  <a:gd fmla="*/ 71940 w 271003" name="connsiteX3"/>
                  <a:gd fmla="*/ 56094 h 199834" name="connsiteY3"/>
                  <a:gd fmla="*/ 0 w 271003" name="connsiteX4"/>
                  <a:gd fmla="*/ 95500 h 199834" name="connsiteY4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b="b" l="l" r="r" t="t"/>
                <a:pathLst>
                  <a:path h="199834" w="271003">
                    <a:moveTo>
                      <a:pt x="244850" y="199834"/>
                    </a:moveTo>
                    <a:lnTo>
                      <a:pt x="271004" y="105176"/>
                    </a:lnTo>
                    <a:cubicBezTo>
                      <a:pt x="271004" y="105176"/>
                      <a:pt x="121513" y="70959"/>
                      <a:pt x="82458" y="0"/>
                    </a:cubicBezTo>
                    <a:lnTo>
                      <a:pt x="71940" y="56094"/>
                    </a:lnTo>
                    <a:cubicBezTo>
                      <a:pt x="71940" y="56094"/>
                      <a:pt x="46347" y="91152"/>
                      <a:pt x="0" y="95500"/>
                    </a:cubicBezTo>
                  </a:path>
                </a:pathLst>
              </a:custGeom>
              <a:solidFill>
                <a:srgbClr val="FFFFFF"/>
              </a:solidFill>
              <a:ln cap="flat" w="7010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62" name="任意多边形: 形状 61"/>
              <p:cNvSpPr/>
              <p:nvPr/>
            </p:nvSpPr>
            <p:spPr>
              <a:xfrm>
                <a:off x="7617078" y="8069697"/>
                <a:ext cx="285028" cy="213881"/>
              </a:xfrm>
              <a:custGeom>
                <a:gdLst>
                  <a:gd fmla="*/ 251891 w 285028" name="connsiteX0"/>
                  <a:gd fmla="*/ 213881 h 213881" name="connsiteY0"/>
                  <a:gd fmla="*/ 258622 w 285028" name="connsiteX1"/>
                  <a:gd fmla="*/ 208763 h 213881" name="connsiteY1"/>
                  <a:gd fmla="*/ 284776 w 285028" name="connsiteX2"/>
                  <a:gd fmla="*/ 114104 h 213881" name="connsiteY2"/>
                  <a:gd fmla="*/ 284005 w 285028" name="connsiteX3"/>
                  <a:gd fmla="*/ 108635 h 213881" name="connsiteY3"/>
                  <a:gd fmla="*/ 279517 w 285028" name="connsiteX4"/>
                  <a:gd fmla="*/ 105410 h 213881" name="connsiteY4"/>
                  <a:gd fmla="*/ 95529 w 285028" name="connsiteX5"/>
                  <a:gd fmla="*/ 3670 h 213881" name="connsiteY5"/>
                  <a:gd fmla="*/ 88308 w 285028" name="connsiteX6"/>
                  <a:gd fmla="*/ 94 h 213881" name="connsiteY6"/>
                  <a:gd fmla="*/ 82558 w 285028" name="connsiteX7"/>
                  <a:gd fmla="*/ 5703 h 213881" name="connsiteY7"/>
                  <a:gd fmla="*/ 72321 w 285028" name="connsiteX8"/>
                  <a:gd fmla="*/ 60114 h 213881" name="connsiteY8"/>
                  <a:gd fmla="*/ 6340 w 285028" name="connsiteX9"/>
                  <a:gd fmla="*/ 95523 h 213881" name="connsiteY9"/>
                  <a:gd fmla="*/ 30 w 285028" name="connsiteX10"/>
                  <a:gd fmla="*/ 103166 h 213881" name="connsiteY10"/>
                  <a:gd fmla="*/ 7673 w 285028" name="connsiteX11"/>
                  <a:gd fmla="*/ 109477 h 213881" name="connsiteY11"/>
                  <a:gd fmla="*/ 84591 w 285028" name="connsiteX12"/>
                  <a:gd fmla="*/ 67196 h 213881" name="connsiteY12"/>
                  <a:gd fmla="*/ 85783 w 285028" name="connsiteX13"/>
                  <a:gd fmla="*/ 64391 h 213881" name="connsiteY13"/>
                  <a:gd fmla="*/ 93146 w 285028" name="connsiteX14"/>
                  <a:gd fmla="*/ 25126 h 213881" name="connsiteY14"/>
                  <a:gd fmla="*/ 269280 w 285028" name="connsiteX15"/>
                  <a:gd fmla="*/ 117260 h 213881" name="connsiteY15"/>
                  <a:gd fmla="*/ 245020 w 285028" name="connsiteX16"/>
                  <a:gd fmla="*/ 204977 h 213881" name="connsiteY16"/>
                  <a:gd fmla="*/ 249928 w 285028" name="connsiteX17"/>
                  <a:gd fmla="*/ 213601 h 213881" name="connsiteY17"/>
                  <a:gd fmla="*/ 251891 w 285028" name="connsiteX18"/>
                  <a:gd fmla="*/ 213881 h 213881" name="connsiteY18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b="b" l="l" r="r" t="t"/>
                <a:pathLst>
                  <a:path h="213881" w="285028">
                    <a:moveTo>
                      <a:pt x="251891" y="213881"/>
                    </a:moveTo>
                    <a:cubicBezTo>
                      <a:pt x="254976" y="213881"/>
                      <a:pt x="257781" y="211848"/>
                      <a:pt x="258622" y="208763"/>
                    </a:cubicBezTo>
                    <a:lnTo>
                      <a:pt x="284776" y="114104"/>
                    </a:lnTo>
                    <a:cubicBezTo>
                      <a:pt x="285267" y="112281"/>
                      <a:pt x="285057" y="110318"/>
                      <a:pt x="284005" y="108635"/>
                    </a:cubicBezTo>
                    <a:cubicBezTo>
                      <a:pt x="283023" y="107023"/>
                      <a:pt x="281411" y="105831"/>
                      <a:pt x="279517" y="105410"/>
                    </a:cubicBezTo>
                    <a:cubicBezTo>
                      <a:pt x="278045" y="105059"/>
                      <a:pt x="132622" y="71123"/>
                      <a:pt x="95529" y="3670"/>
                    </a:cubicBezTo>
                    <a:cubicBezTo>
                      <a:pt x="94127" y="1075"/>
                      <a:pt x="91252" y="-397"/>
                      <a:pt x="88308" y="94"/>
                    </a:cubicBezTo>
                    <a:cubicBezTo>
                      <a:pt x="85362" y="585"/>
                      <a:pt x="83049" y="2828"/>
                      <a:pt x="82558" y="5703"/>
                    </a:cubicBezTo>
                    <a:lnTo>
                      <a:pt x="72321" y="60114"/>
                    </a:lnTo>
                    <a:cubicBezTo>
                      <a:pt x="67553" y="65934"/>
                      <a:pt x="44203" y="91947"/>
                      <a:pt x="6340" y="95523"/>
                    </a:cubicBezTo>
                    <a:cubicBezTo>
                      <a:pt x="2484" y="95874"/>
                      <a:pt x="-321" y="99310"/>
                      <a:pt x="30" y="103166"/>
                    </a:cubicBezTo>
                    <a:cubicBezTo>
                      <a:pt x="380" y="107023"/>
                      <a:pt x="3746" y="109827"/>
                      <a:pt x="7673" y="109477"/>
                    </a:cubicBezTo>
                    <a:cubicBezTo>
                      <a:pt x="56614" y="104919"/>
                      <a:pt x="83469" y="68739"/>
                      <a:pt x="84591" y="67196"/>
                    </a:cubicBezTo>
                    <a:cubicBezTo>
                      <a:pt x="85222" y="66355"/>
                      <a:pt x="85643" y="65373"/>
                      <a:pt x="85783" y="64391"/>
                    </a:cubicBezTo>
                    <a:lnTo>
                      <a:pt x="93146" y="25126"/>
                    </a:lnTo>
                    <a:cubicBezTo>
                      <a:pt x="137109" y="80308"/>
                      <a:pt x="240813" y="110038"/>
                      <a:pt x="269280" y="117260"/>
                    </a:cubicBezTo>
                    <a:lnTo>
                      <a:pt x="245020" y="204977"/>
                    </a:lnTo>
                    <a:cubicBezTo>
                      <a:pt x="243968" y="208693"/>
                      <a:pt x="246142" y="212549"/>
                      <a:pt x="249928" y="213601"/>
                    </a:cubicBezTo>
                    <a:cubicBezTo>
                      <a:pt x="250629" y="213811"/>
                      <a:pt x="251260" y="213881"/>
                      <a:pt x="251891" y="213881"/>
                    </a:cubicBezTo>
                    <a:close/>
                  </a:path>
                </a:pathLst>
              </a:custGeom>
              <a:solidFill>
                <a:srgbClr val="0A2073"/>
              </a:solidFill>
              <a:ln cap="flat" w="7010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</p:grpSp>
        <p:grpSp>
          <p:nvGrpSpPr>
            <p:cNvPr id="12" name="图形 2"/>
            <p:cNvGrpSpPr/>
            <p:nvPr/>
          </p:nvGrpSpPr>
          <p:grpSpPr>
            <a:xfrm>
              <a:off x="7921793" y="8116348"/>
              <a:ext cx="141004" cy="154328"/>
              <a:chOff x="7921793" y="8116348"/>
              <a:chExt cx="141004" cy="154328"/>
            </a:xfrm>
            <a:solidFill>
              <a:schemeClr val="accent1"/>
            </a:solidFill>
          </p:grpSpPr>
          <p:sp>
            <p:nvSpPr>
              <p:cNvPr id="59" name="任意多边形: 形状 58"/>
              <p:cNvSpPr/>
              <p:nvPr/>
            </p:nvSpPr>
            <p:spPr>
              <a:xfrm>
                <a:off x="7928779" y="8123430"/>
                <a:ext cx="127052" cy="140234"/>
              </a:xfrm>
              <a:custGeom>
                <a:gdLst>
                  <a:gd fmla="*/ 127053 w 127052" name="connsiteX0"/>
                  <a:gd fmla="*/ 48732 h 140234" name="connsiteY0"/>
                  <a:gd fmla="*/ 115904 w 127052" name="connsiteX1"/>
                  <a:gd fmla="*/ 0 h 140234" name="connsiteY1"/>
                  <a:gd fmla="*/ 0 w 127052" name="connsiteX2"/>
                  <a:gd fmla="*/ 48732 h 140234" name="connsiteY2"/>
                  <a:gd fmla="*/ 24892 w 127052" name="connsiteX3"/>
                  <a:gd fmla="*/ 140235 h 140234" name="connsiteY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b="b" l="l" r="r" t="t"/>
                <a:pathLst>
                  <a:path h="140234" w="127050">
                    <a:moveTo>
                      <a:pt x="127053" y="48732"/>
                    </a:moveTo>
                    <a:cubicBezTo>
                      <a:pt x="127053" y="48732"/>
                      <a:pt x="118288" y="28888"/>
                      <a:pt x="115904" y="0"/>
                    </a:cubicBezTo>
                    <a:cubicBezTo>
                      <a:pt x="115904" y="0"/>
                      <a:pt x="50064" y="36181"/>
                      <a:pt x="0" y="48732"/>
                    </a:cubicBezTo>
                    <a:lnTo>
                      <a:pt x="24892" y="140235"/>
                    </a:lnTo>
                  </a:path>
                </a:pathLst>
              </a:custGeom>
              <a:solidFill>
                <a:srgbClr val="FFFFFF"/>
              </a:solidFill>
              <a:ln cap="flat" w="7010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60" name="任意多边形: 形状 59"/>
              <p:cNvSpPr/>
              <p:nvPr/>
            </p:nvSpPr>
            <p:spPr>
              <a:xfrm>
                <a:off x="7921793" y="8116348"/>
                <a:ext cx="141004" cy="154328"/>
              </a:xfrm>
              <a:custGeom>
                <a:gdLst>
                  <a:gd fmla="*/ 31878 w 141004" name="connsiteX0"/>
                  <a:gd fmla="*/ 154328 h 154328" name="connsiteY0"/>
                  <a:gd fmla="*/ 33701 w 141004" name="connsiteX1"/>
                  <a:gd fmla="*/ 154048 h 154328" name="connsiteY1"/>
                  <a:gd fmla="*/ 38609 w 141004" name="connsiteX2"/>
                  <a:gd fmla="*/ 145423 h 154328" name="connsiteY2"/>
                  <a:gd fmla="*/ 15540 w 141004" name="connsiteX3"/>
                  <a:gd fmla="*/ 60722 h 154328" name="connsiteY3"/>
                  <a:gd fmla="*/ 117000 w 141004" name="connsiteX4"/>
                  <a:gd fmla="*/ 18090 h 154328" name="connsiteY4"/>
                  <a:gd fmla="*/ 127588 w 141004" name="connsiteX5"/>
                  <a:gd fmla="*/ 58618 h 154328" name="connsiteY5"/>
                  <a:gd fmla="*/ 136844 w 141004" name="connsiteX6"/>
                  <a:gd fmla="*/ 62194 h 154328" name="connsiteY6"/>
                  <a:gd fmla="*/ 140419 w 141004" name="connsiteX7"/>
                  <a:gd fmla="*/ 52939 h 154328" name="connsiteY7"/>
                  <a:gd fmla="*/ 129902 w 141004" name="connsiteX8"/>
                  <a:gd fmla="*/ 6451 h 154328" name="connsiteY8"/>
                  <a:gd fmla="*/ 126256 w 141004" name="connsiteX9"/>
                  <a:gd fmla="*/ 841 h 154328" name="connsiteY9"/>
                  <a:gd fmla="*/ 119524 w 141004" name="connsiteX10"/>
                  <a:gd fmla="*/ 841 h 154328" name="connsiteY10"/>
                  <a:gd fmla="*/ 5303 w 141004" name="connsiteX11"/>
                  <a:gd fmla="*/ 48942 h 154328" name="connsiteY11"/>
                  <a:gd fmla="*/ 956 w 141004" name="connsiteX12"/>
                  <a:gd fmla="*/ 52167 h 154328" name="connsiteY12"/>
                  <a:gd fmla="*/ 255 w 141004" name="connsiteX13"/>
                  <a:gd fmla="*/ 57566 h 154328" name="connsiteY13"/>
                  <a:gd fmla="*/ 25146 w 141004" name="connsiteX14"/>
                  <a:gd fmla="*/ 149069 h 154328" name="connsiteY14"/>
                  <a:gd fmla="*/ 31878 w 141004" name="connsiteX15"/>
                  <a:gd fmla="*/ 154328 h 154328" name="connsiteY15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b="b" l="l" r="r" t="t"/>
                <a:pathLst>
                  <a:path h="154328" w="141004">
                    <a:moveTo>
                      <a:pt x="31878" y="154328"/>
                    </a:moveTo>
                    <a:cubicBezTo>
                      <a:pt x="32509" y="154328"/>
                      <a:pt x="33140" y="154258"/>
                      <a:pt x="33701" y="154048"/>
                    </a:cubicBezTo>
                    <a:cubicBezTo>
                      <a:pt x="37417" y="153066"/>
                      <a:pt x="39661" y="149210"/>
                      <a:pt x="38609" y="145423"/>
                    </a:cubicBezTo>
                    <a:lnTo>
                      <a:pt x="15540" y="60722"/>
                    </a:lnTo>
                    <a:cubicBezTo>
                      <a:pt x="53895" y="49853"/>
                      <a:pt x="98139" y="27907"/>
                      <a:pt x="117000" y="18090"/>
                    </a:cubicBezTo>
                    <a:cubicBezTo>
                      <a:pt x="120296" y="42070"/>
                      <a:pt x="127238" y="57917"/>
                      <a:pt x="127588" y="58618"/>
                    </a:cubicBezTo>
                    <a:cubicBezTo>
                      <a:pt x="129130" y="62124"/>
                      <a:pt x="133268" y="63737"/>
                      <a:pt x="136844" y="62194"/>
                    </a:cubicBezTo>
                    <a:cubicBezTo>
                      <a:pt x="140349" y="60651"/>
                      <a:pt x="141962" y="56515"/>
                      <a:pt x="140419" y="52939"/>
                    </a:cubicBezTo>
                    <a:cubicBezTo>
                      <a:pt x="140349" y="52728"/>
                      <a:pt x="132075" y="33726"/>
                      <a:pt x="129902" y="6451"/>
                    </a:cubicBezTo>
                    <a:cubicBezTo>
                      <a:pt x="129692" y="4067"/>
                      <a:pt x="128359" y="1963"/>
                      <a:pt x="126256" y="841"/>
                    </a:cubicBezTo>
                    <a:cubicBezTo>
                      <a:pt x="124152" y="-280"/>
                      <a:pt x="121628" y="-280"/>
                      <a:pt x="119524" y="841"/>
                    </a:cubicBezTo>
                    <a:cubicBezTo>
                      <a:pt x="118894" y="1192"/>
                      <a:pt x="53895" y="36741"/>
                      <a:pt x="5303" y="48942"/>
                    </a:cubicBezTo>
                    <a:cubicBezTo>
                      <a:pt x="3480" y="49363"/>
                      <a:pt x="1937" y="50555"/>
                      <a:pt x="956" y="52167"/>
                    </a:cubicBezTo>
                    <a:cubicBezTo>
                      <a:pt x="-26" y="53780"/>
                      <a:pt x="-236" y="55743"/>
                      <a:pt x="255" y="57566"/>
                    </a:cubicBezTo>
                    <a:lnTo>
                      <a:pt x="25146" y="149069"/>
                    </a:lnTo>
                    <a:cubicBezTo>
                      <a:pt x="25988" y="152295"/>
                      <a:pt x="28793" y="154328"/>
                      <a:pt x="31878" y="154328"/>
                    </a:cubicBezTo>
                    <a:close/>
                  </a:path>
                </a:pathLst>
              </a:custGeom>
              <a:solidFill>
                <a:srgbClr val="0A2073"/>
              </a:solidFill>
              <a:ln cap="flat" w="7010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</p:grpSp>
        <p:grpSp>
          <p:nvGrpSpPr>
            <p:cNvPr id="13" name="图形 2"/>
            <p:cNvGrpSpPr/>
            <p:nvPr/>
          </p:nvGrpSpPr>
          <p:grpSpPr>
            <a:xfrm>
              <a:off x="8418577" y="7998777"/>
              <a:ext cx="275006" cy="338861"/>
              <a:chOff x="8418577" y="7998777"/>
              <a:chExt cx="275006" cy="338861"/>
            </a:xfrm>
            <a:solidFill>
              <a:schemeClr val="accent1"/>
            </a:solidFill>
          </p:grpSpPr>
          <p:grpSp>
            <p:nvGrpSpPr>
              <p:cNvPr id="52" name="图形 2"/>
              <p:cNvGrpSpPr/>
              <p:nvPr/>
            </p:nvGrpSpPr>
            <p:grpSpPr>
              <a:xfrm>
                <a:off x="8418577" y="7998777"/>
                <a:ext cx="275006" cy="338861"/>
                <a:chOff x="8418577" y="7998777"/>
                <a:chExt cx="275006" cy="338861"/>
              </a:xfrm>
              <a:solidFill>
                <a:schemeClr val="accent1"/>
              </a:solidFill>
            </p:grpSpPr>
            <p:sp>
              <p:nvSpPr>
                <p:cNvPr id="57" name="任意多边形: 形状 56"/>
                <p:cNvSpPr/>
                <p:nvPr/>
              </p:nvSpPr>
              <p:spPr>
                <a:xfrm>
                  <a:off x="8425560" y="8005580"/>
                  <a:ext cx="260776" cy="325117"/>
                </a:xfrm>
                <a:custGeom>
                  <a:gdLst>
                    <a:gd fmla="*/ 16408 w 260776" name="connsiteX0"/>
                    <a:gd fmla="*/ 219240 h 325117" name="connsiteY0"/>
                    <a:gd fmla="*/ 13393 w 260776" name="connsiteX1"/>
                    <a:gd fmla="*/ 172682 h 325117" name="connsiteY1"/>
                    <a:gd fmla="*/ 19984 w 260776" name="connsiteX2"/>
                    <a:gd fmla="*/ 120374 h 325117" name="connsiteY2"/>
                    <a:gd fmla="*/ 31834 w 260776" name="connsiteX3"/>
                    <a:gd fmla="*/ 67366 h 325117" name="connsiteY3"/>
                    <a:gd fmla="*/ 58128 w 260776" name="connsiteX4"/>
                    <a:gd fmla="*/ 111750 h 325117" name="connsiteY4"/>
                    <a:gd fmla="*/ 64087 w 260776" name="connsiteX5"/>
                    <a:gd fmla="*/ 145897 h 325117" name="connsiteY5"/>
                    <a:gd fmla="*/ 179501 w 260776" name="connsiteX6"/>
                    <a:gd fmla="*/ 18354 h 325117" name="connsiteY6"/>
                    <a:gd fmla="*/ 193174 w 260776" name="connsiteX7"/>
                    <a:gd fmla="*/ 5312 h 325117" name="connsiteY7"/>
                    <a:gd fmla="*/ 219397 w 260776" name="connsiteX8"/>
                    <a:gd fmla="*/ 5522 h 325117" name="connsiteY8"/>
                    <a:gd fmla="*/ 221922 w 260776" name="connsiteX9"/>
                    <a:gd fmla="*/ 26838 h 325117" name="connsiteY9"/>
                    <a:gd fmla="*/ 226339 w 260776" name="connsiteX10"/>
                    <a:gd fmla="*/ 22701 h 325117" name="connsiteY10"/>
                    <a:gd fmla="*/ 252563 w 260776" name="connsiteX11"/>
                    <a:gd fmla="*/ 22911 h 325117" name="connsiteY11"/>
                    <a:gd fmla="*/ 251441 w 260776" name="connsiteX12"/>
                    <a:gd fmla="*/ 49135 h 325117" name="connsiteY12"/>
                    <a:gd fmla="*/ 233000 w 260776" name="connsiteX13"/>
                    <a:gd fmla="*/ 66524 h 325117" name="connsiteY13"/>
                    <a:gd fmla="*/ 255437 w 260776" name="connsiteX14"/>
                    <a:gd fmla="*/ 68698 h 325117" name="connsiteY14"/>
                    <a:gd fmla="*/ 254316 w 260776" name="connsiteX15"/>
                    <a:gd fmla="*/ 94922 h 325117" name="connsiteY15"/>
                    <a:gd fmla="*/ 222763 w 260776" name="connsiteX16"/>
                    <a:gd fmla="*/ 124722 h 325117" name="connsiteY16"/>
                    <a:gd fmla="*/ 222833 w 260776" name="connsiteX17"/>
                    <a:gd fmla="*/ 125072 h 325117" name="connsiteY17"/>
                    <a:gd fmla="*/ 235104 w 260776" name="connsiteX18"/>
                    <a:gd fmla="*/ 113363 h 325117" name="connsiteY18"/>
                    <a:gd fmla="*/ 255788 w 260776" name="connsiteX19"/>
                    <a:gd fmla="*/ 111610 h 325117" name="connsiteY19"/>
                    <a:gd fmla="*/ 255087 w 260776" name="connsiteX20"/>
                    <a:gd fmla="*/ 138815 h 325117" name="connsiteY20"/>
                    <a:gd fmla="*/ 228513 w 260776" name="connsiteX21"/>
                    <a:gd fmla="*/ 170649 h 325117" name="connsiteY21"/>
                    <a:gd fmla="*/ 228162 w 260776" name="connsiteX22"/>
                    <a:gd fmla="*/ 170578 h 325117" name="connsiteY22"/>
                    <a:gd fmla="*/ 178098 w 260776" name="connsiteX23"/>
                    <a:gd fmla="*/ 235367 h 325117" name="connsiteY23"/>
                    <a:gd fmla="*/ 133504 w 260776" name="connsiteX24"/>
                    <a:gd fmla="*/ 274002 h 325117" name="connsiteY24"/>
                    <a:gd fmla="*/ 103914 w 260776" name="connsiteX25"/>
                    <a:gd fmla="*/ 325117 h 325117" name="connsiteY25"/>
                    <a:gd fmla="*/ 0 w 260776" name="connsiteX26"/>
                    <a:gd fmla="*/ 269023 h 325117" name="connsiteY26"/>
                    <a:gd fmla="*/ 16408 w 260776" name="connsiteX27"/>
                    <a:gd fmla="*/ 226672 h 325117" name="connsiteY27"/>
                    <a:gd fmla="*/ 16408 w 260776" name="connsiteX28"/>
                    <a:gd fmla="*/ 219240 h 325117" name="connsiteY28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</a:cxnLst>
                  <a:rect b="b" l="l" r="r" t="t"/>
                  <a:pathLst>
                    <a:path h="325117" w="260776">
                      <a:moveTo>
                        <a:pt x="16408" y="219240"/>
                      </a:moveTo>
                      <a:lnTo>
                        <a:pt x="13393" y="172682"/>
                      </a:lnTo>
                      <a:lnTo>
                        <a:pt x="19984" y="120374"/>
                      </a:lnTo>
                      <a:cubicBezTo>
                        <a:pt x="19984" y="120374"/>
                        <a:pt x="16618" y="68488"/>
                        <a:pt x="31834" y="67366"/>
                      </a:cubicBezTo>
                      <a:cubicBezTo>
                        <a:pt x="31834" y="67366"/>
                        <a:pt x="61633" y="56568"/>
                        <a:pt x="58128" y="111750"/>
                      </a:cubicBezTo>
                      <a:lnTo>
                        <a:pt x="64087" y="145897"/>
                      </a:lnTo>
                      <a:lnTo>
                        <a:pt x="179501" y="18354"/>
                      </a:lnTo>
                      <a:lnTo>
                        <a:pt x="193174" y="5312"/>
                      </a:lnTo>
                      <a:cubicBezTo>
                        <a:pt x="200746" y="-1840"/>
                        <a:pt x="212526" y="-1770"/>
                        <a:pt x="219397" y="5522"/>
                      </a:cubicBezTo>
                      <a:cubicBezTo>
                        <a:pt x="224937" y="11342"/>
                        <a:pt x="225638" y="19896"/>
                        <a:pt x="221922" y="26838"/>
                      </a:cubicBezTo>
                      <a:lnTo>
                        <a:pt x="226339" y="22701"/>
                      </a:lnTo>
                      <a:cubicBezTo>
                        <a:pt x="233912" y="15549"/>
                        <a:pt x="245621" y="15619"/>
                        <a:pt x="252563" y="22911"/>
                      </a:cubicBezTo>
                      <a:cubicBezTo>
                        <a:pt x="259504" y="30204"/>
                        <a:pt x="259014" y="41913"/>
                        <a:pt x="251441" y="49135"/>
                      </a:cubicBezTo>
                      <a:lnTo>
                        <a:pt x="233000" y="66524"/>
                      </a:lnTo>
                      <a:cubicBezTo>
                        <a:pt x="240292" y="61967"/>
                        <a:pt x="249478" y="62458"/>
                        <a:pt x="255437" y="68698"/>
                      </a:cubicBezTo>
                      <a:cubicBezTo>
                        <a:pt x="262379" y="75990"/>
                        <a:pt x="261889" y="87700"/>
                        <a:pt x="254316" y="94922"/>
                      </a:cubicBezTo>
                      <a:lnTo>
                        <a:pt x="222763" y="124722"/>
                      </a:lnTo>
                      <a:lnTo>
                        <a:pt x="222833" y="125072"/>
                      </a:lnTo>
                      <a:lnTo>
                        <a:pt x="235104" y="113363"/>
                      </a:lnTo>
                      <a:cubicBezTo>
                        <a:pt x="241905" y="106912"/>
                        <a:pt x="247865" y="105860"/>
                        <a:pt x="255788" y="111610"/>
                      </a:cubicBezTo>
                      <a:cubicBezTo>
                        <a:pt x="262029" y="118131"/>
                        <a:pt x="263080" y="126545"/>
                        <a:pt x="255087" y="138815"/>
                      </a:cubicBezTo>
                      <a:lnTo>
                        <a:pt x="228513" y="170649"/>
                      </a:lnTo>
                      <a:lnTo>
                        <a:pt x="228162" y="170578"/>
                      </a:lnTo>
                      <a:cubicBezTo>
                        <a:pt x="221571" y="179063"/>
                        <a:pt x="201517" y="209914"/>
                        <a:pt x="178098" y="235367"/>
                      </a:cubicBezTo>
                      <a:cubicBezTo>
                        <a:pt x="162602" y="252195"/>
                        <a:pt x="143601" y="264466"/>
                        <a:pt x="133504" y="274002"/>
                      </a:cubicBezTo>
                      <a:lnTo>
                        <a:pt x="103914" y="325117"/>
                      </a:lnTo>
                      <a:lnTo>
                        <a:pt x="0" y="269023"/>
                      </a:lnTo>
                      <a:lnTo>
                        <a:pt x="16408" y="226672"/>
                      </a:lnTo>
                      <a:lnTo>
                        <a:pt x="16408" y="21924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cap="flat" w="7010">
                  <a:noFill/>
                  <a:prstDash val="solid"/>
                  <a:miter/>
                </a:ln>
              </p:spPr>
              <p:txBody>
                <a:bodyPr anchor="ctr" rtlCol="0"/>
                <a:lstStyle/>
                <a:p>
                  <a:endParaRPr altLang="en-US" lang="zh-CN"/>
                </a:p>
              </p:txBody>
            </p:sp>
            <p:sp>
              <p:nvSpPr>
                <p:cNvPr id="58" name="任意多边形: 形状 57"/>
                <p:cNvSpPr/>
                <p:nvPr/>
              </p:nvSpPr>
              <p:spPr>
                <a:xfrm>
                  <a:off x="8418577" y="7998777"/>
                  <a:ext cx="275006" cy="338861"/>
                </a:xfrm>
                <a:custGeom>
                  <a:gdLst>
                    <a:gd fmla="*/ 107602 w 275006" name="connsiteX0"/>
                    <a:gd fmla="*/ 338021 h 338861" name="connsiteY0"/>
                    <a:gd fmla="*/ 3688 w 275006" name="connsiteX1"/>
                    <a:gd fmla="*/ 281927 h 338861" name="connsiteY1"/>
                    <a:gd fmla="*/ 462 w 275006" name="connsiteX2"/>
                    <a:gd fmla="*/ 273232 h 338861" name="connsiteY2"/>
                    <a:gd fmla="*/ 16379 w 275006" name="connsiteX3"/>
                    <a:gd fmla="*/ 232073 h 338861" name="connsiteY3"/>
                    <a:gd fmla="*/ 16449 w 275006" name="connsiteX4"/>
                    <a:gd fmla="*/ 226464 h 338861" name="connsiteY4"/>
                    <a:gd fmla="*/ 13434 w 275006" name="connsiteX5"/>
                    <a:gd fmla="*/ 179906 h 338861" name="connsiteY5"/>
                    <a:gd fmla="*/ 13504 w 275006" name="connsiteX6"/>
                    <a:gd fmla="*/ 178574 h 338861" name="connsiteY6"/>
                    <a:gd fmla="*/ 20025 w 275006" name="connsiteX7"/>
                    <a:gd fmla="*/ 126897 h 338861" name="connsiteY7"/>
                    <a:gd fmla="*/ 37484 w 275006" name="connsiteX8"/>
                    <a:gd fmla="*/ 67227 h 338861" name="connsiteY8"/>
                    <a:gd fmla="*/ 44566 w 275006" name="connsiteX9"/>
                    <a:gd fmla="*/ 66246 h 338861" name="connsiteY9"/>
                    <a:gd fmla="*/ 62236 w 275006" name="connsiteX10"/>
                    <a:gd fmla="*/ 73818 h 338861" name="connsiteY10"/>
                    <a:gd fmla="*/ 72262 w 275006" name="connsiteX11"/>
                    <a:gd fmla="*/ 118133 h 338861" name="connsiteY11"/>
                    <a:gd fmla="*/ 75628 w 275006" name="connsiteX12"/>
                    <a:gd fmla="*/ 137345 h 338861" name="connsiteY12"/>
                    <a:gd fmla="*/ 181786 w 275006" name="connsiteX13"/>
                    <a:gd fmla="*/ 20038 h 338861" name="connsiteY13"/>
                    <a:gd fmla="*/ 195459 w 275006" name="connsiteX14"/>
                    <a:gd fmla="*/ 6997 h 338861" name="connsiteY14"/>
                    <a:gd fmla="*/ 231569 w 275006" name="connsiteX15"/>
                    <a:gd fmla="*/ 7417 h 338861" name="connsiteY15"/>
                    <a:gd fmla="*/ 237669 w 275006" name="connsiteX16"/>
                    <a:gd fmla="*/ 18706 h 338861" name="connsiteY16"/>
                    <a:gd fmla="*/ 264735 w 275006" name="connsiteX17"/>
                    <a:gd fmla="*/ 24806 h 338861" name="connsiteY17"/>
                    <a:gd fmla="*/ 271536 w 275006" name="connsiteX18"/>
                    <a:gd fmla="*/ 42616 h 338861" name="connsiteY18"/>
                    <a:gd fmla="*/ 263332 w 275006" name="connsiteX19"/>
                    <a:gd fmla="*/ 60917 h 338861" name="connsiteY19"/>
                    <a:gd fmla="*/ 259196 w 275006" name="connsiteX20"/>
                    <a:gd fmla="*/ 64843 h 338861" name="connsiteY20"/>
                    <a:gd fmla="*/ 267610 w 275006" name="connsiteX21"/>
                    <a:gd fmla="*/ 70523 h 338861" name="connsiteY21"/>
                    <a:gd fmla="*/ 274411 w 275006" name="connsiteX22"/>
                    <a:gd fmla="*/ 88333 h 338861" name="connsiteY22"/>
                    <a:gd fmla="*/ 266207 w 275006" name="connsiteX23"/>
                    <a:gd fmla="*/ 106703 h 338861" name="connsiteY23"/>
                    <a:gd fmla="*/ 262772 w 275006" name="connsiteX24"/>
                    <a:gd fmla="*/ 109999 h 338861" name="connsiteY24"/>
                    <a:gd fmla="*/ 267049 w 275006" name="connsiteX25"/>
                    <a:gd fmla="*/ 112663 h 338861" name="connsiteY25"/>
                    <a:gd fmla="*/ 268030 w 275006" name="connsiteX26"/>
                    <a:gd fmla="*/ 113505 h 338861" name="connsiteY26"/>
                    <a:gd fmla="*/ 268100 w 275006" name="connsiteX27"/>
                    <a:gd fmla="*/ 149405 h 338861" name="connsiteY27"/>
                    <a:gd fmla="*/ 267610 w 275006" name="connsiteX28"/>
                    <a:gd fmla="*/ 150036 h 338861" name="connsiteY28"/>
                    <a:gd fmla="*/ 241035 w 275006" name="connsiteX29"/>
                    <a:gd fmla="*/ 181869 h 338861" name="connsiteY29"/>
                    <a:gd fmla="*/ 239703 w 275006" name="connsiteX30"/>
                    <a:gd fmla="*/ 183061 h 338861" name="connsiteY30"/>
                    <a:gd fmla="*/ 233603 w 275006" name="connsiteX31"/>
                    <a:gd fmla="*/ 191616 h 338861" name="connsiteY31"/>
                    <a:gd fmla="*/ 190410 w 275006" name="connsiteX32"/>
                    <a:gd fmla="*/ 246868 h 338861" name="connsiteY32"/>
                    <a:gd fmla="*/ 159278 w 275006" name="connsiteX33"/>
                    <a:gd fmla="*/ 274354 h 338861" name="connsiteY33"/>
                    <a:gd fmla="*/ 146166 w 275006" name="connsiteX34"/>
                    <a:gd fmla="*/ 285152 h 338861" name="connsiteY34"/>
                    <a:gd fmla="*/ 117068 w 275006" name="connsiteX35"/>
                    <a:gd fmla="*/ 335356 h 338861" name="connsiteY35"/>
                    <a:gd fmla="*/ 110967 w 275006" name="connsiteX36"/>
                    <a:gd fmla="*/ 338862 h 338861" name="connsiteY36"/>
                    <a:gd fmla="*/ 107602 w 275006" name="connsiteX37"/>
                    <a:gd fmla="*/ 338021 h 338861" name="connsiteY37"/>
                    <a:gd fmla="*/ 256461 w 275006" name="connsiteX38"/>
                    <a:gd fmla="*/ 141412 h 338861" name="connsiteY38"/>
                    <a:gd fmla="*/ 258214 w 275006" name="connsiteX39"/>
                    <a:gd fmla="*/ 123672 h 338861" name="connsiteY39"/>
                    <a:gd fmla="*/ 253235 w 275006" name="connsiteX40"/>
                    <a:gd fmla="*/ 121638 h 338861" name="connsiteY40"/>
                    <a:gd fmla="*/ 246995 w 275006" name="connsiteX41"/>
                    <a:gd fmla="*/ 125214 h 338861" name="connsiteY41"/>
                    <a:gd fmla="*/ 234725 w 275006" name="connsiteX42"/>
                    <a:gd fmla="*/ 136924 h 338861" name="connsiteY42"/>
                    <a:gd fmla="*/ 227713 w 275006" name="connsiteX43"/>
                    <a:gd fmla="*/ 138326 h 338861" name="connsiteY43"/>
                    <a:gd fmla="*/ 222945 w 275006" name="connsiteX44"/>
                    <a:gd fmla="*/ 132857 h 338861" name="connsiteY44"/>
                    <a:gd fmla="*/ 224978 w 275006" name="connsiteX45"/>
                    <a:gd fmla="*/ 126406 h 338861" name="connsiteY45"/>
                    <a:gd fmla="*/ 256461 w 275006" name="connsiteX46"/>
                    <a:gd fmla="*/ 96607 h 338861" name="connsiteY46"/>
                    <a:gd fmla="*/ 260317 w 275006" name="connsiteX47"/>
                    <a:gd fmla="*/ 88122 h 338861" name="connsiteY47"/>
                    <a:gd fmla="*/ 257372 w 275006" name="connsiteX48"/>
                    <a:gd fmla="*/ 80339 h 338861" name="connsiteY48"/>
                    <a:gd fmla="*/ 250290 w 275006" name="connsiteX49"/>
                    <a:gd fmla="*/ 77324 h 338861" name="connsiteY49"/>
                    <a:gd fmla="*/ 243770 w 275006" name="connsiteX50"/>
                    <a:gd fmla="*/ 79288 h 338861" name="connsiteY50"/>
                    <a:gd fmla="*/ 234514 w 275006" name="connsiteX51"/>
                    <a:gd fmla="*/ 77605 h 338861" name="connsiteY51"/>
                    <a:gd fmla="*/ 235285 w 275006" name="connsiteX52"/>
                    <a:gd fmla="*/ 68209 h 338861" name="connsiteY52"/>
                    <a:gd fmla="*/ 253726 w 275006" name="connsiteX53"/>
                    <a:gd fmla="*/ 50890 h 338861" name="connsiteY53"/>
                    <a:gd fmla="*/ 257583 w 275006" name="connsiteX54"/>
                    <a:gd fmla="*/ 42406 h 338861" name="connsiteY54"/>
                    <a:gd fmla="*/ 254638 w 275006" name="connsiteX55"/>
                    <a:gd fmla="*/ 34623 h 338861" name="connsiteY55"/>
                    <a:gd fmla="*/ 238300 w 275006" name="connsiteX56"/>
                    <a:gd fmla="*/ 34693 h 338861" name="connsiteY56"/>
                    <a:gd fmla="*/ 233883 w 275006" name="connsiteX57"/>
                    <a:gd fmla="*/ 38830 h 338861" name="connsiteY57"/>
                    <a:gd fmla="*/ 224838 w 275006" name="connsiteX58"/>
                    <a:gd fmla="*/ 39251 h 338861" name="connsiteY58"/>
                    <a:gd fmla="*/ 222945 w 275006" name="connsiteX59"/>
                    <a:gd fmla="*/ 30346 h 338861" name="connsiteY59"/>
                    <a:gd fmla="*/ 221543 w 275006" name="connsiteX60"/>
                    <a:gd fmla="*/ 17164 h 338861" name="connsiteY60"/>
                    <a:gd fmla="*/ 205205 w 275006" name="connsiteX61"/>
                    <a:gd fmla="*/ 17234 h 338861" name="connsiteY61"/>
                    <a:gd fmla="*/ 191883 w 275006" name="connsiteX62"/>
                    <a:gd fmla="*/ 29855 h 338861" name="connsiteY62"/>
                    <a:gd fmla="*/ 76470 w 275006" name="connsiteX63"/>
                    <a:gd fmla="*/ 157398 h 338861" name="connsiteY63"/>
                    <a:gd fmla="*/ 69318 w 275006" name="connsiteX64"/>
                    <a:gd fmla="*/ 159432 h 338861" name="connsiteY64"/>
                    <a:gd fmla="*/ 64339 w 275006" name="connsiteX65"/>
                    <a:gd fmla="*/ 153892 h 338861" name="connsiteY65"/>
                    <a:gd fmla="*/ 58379 w 275006" name="connsiteX66"/>
                    <a:gd fmla="*/ 119745 h 338861" name="connsiteY66"/>
                    <a:gd fmla="*/ 58309 w 275006" name="connsiteX67"/>
                    <a:gd fmla="*/ 118062 h 338861" name="connsiteY67"/>
                    <a:gd fmla="*/ 52069 w 275006" name="connsiteX68"/>
                    <a:gd fmla="*/ 83425 h 338861" name="connsiteY68"/>
                    <a:gd fmla="*/ 44636 w 275006" name="connsiteX69"/>
                    <a:gd fmla="*/ 80269 h 338861" name="connsiteY69"/>
                    <a:gd fmla="*/ 41341 w 275006" name="connsiteX70"/>
                    <a:gd fmla="*/ 80690 h 338861" name="connsiteY70"/>
                    <a:gd fmla="*/ 41341 w 275006" name="connsiteX71"/>
                    <a:gd fmla="*/ 80690 h 338861" name="connsiteY71"/>
                    <a:gd fmla="*/ 39658 w 275006" name="connsiteX72"/>
                    <a:gd fmla="*/ 81041 h 338861" name="connsiteY72"/>
                    <a:gd fmla="*/ 34049 w 275006" name="connsiteX73"/>
                    <a:gd fmla="*/ 126687 h 338861" name="connsiteY73"/>
                    <a:gd fmla="*/ 33979 w 275006" name="connsiteX74"/>
                    <a:gd fmla="*/ 128019 h 338861" name="connsiteY74"/>
                    <a:gd fmla="*/ 27458 w 275006" name="connsiteX75"/>
                    <a:gd fmla="*/ 179696 h 338861" name="connsiteY75"/>
                    <a:gd fmla="*/ 30403 w 275006" name="connsiteX76"/>
                    <a:gd fmla="*/ 226043 h 338861" name="connsiteY76"/>
                    <a:gd fmla="*/ 30403 w 275006" name="connsiteX77"/>
                    <a:gd fmla="*/ 233406 h 338861" name="connsiteY77"/>
                    <a:gd fmla="*/ 29912 w 275006" name="connsiteX78"/>
                    <a:gd fmla="*/ 235930 h 338861" name="connsiteY78"/>
                    <a:gd fmla="*/ 15748 w 275006" name="connsiteX79"/>
                    <a:gd fmla="*/ 272531 h 338861" name="connsiteY79"/>
                    <a:gd fmla="*/ 108233 w 275006" name="connsiteX80"/>
                    <a:gd fmla="*/ 322455 h 338861" name="connsiteY80"/>
                    <a:gd fmla="*/ 134456 w 275006" name="connsiteX81"/>
                    <a:gd fmla="*/ 277229 h 338861" name="connsiteY81"/>
                    <a:gd fmla="*/ 135719 w 275006" name="connsiteX82"/>
                    <a:gd fmla="*/ 275686 h 338861" name="connsiteY82"/>
                    <a:gd fmla="*/ 150514 w 275006" name="connsiteX83"/>
                    <a:gd fmla="*/ 263416 h 338861" name="connsiteY83"/>
                    <a:gd fmla="*/ 179963 w 275006" name="connsiteX84"/>
                    <a:gd fmla="*/ 237402 h 338861" name="connsiteY84"/>
                    <a:gd fmla="*/ 222033 w 275006" name="connsiteX85"/>
                    <a:gd fmla="*/ 183552 h 338861" name="connsiteY85"/>
                    <a:gd fmla="*/ 229676 w 275006" name="connsiteX86"/>
                    <a:gd fmla="*/ 173035 h 338861" name="connsiteY86"/>
                    <a:gd fmla="*/ 231359 w 275006" name="connsiteX87"/>
                    <a:gd fmla="*/ 171562 h 338861" name="connsiteY87"/>
                    <a:gd fmla="*/ 256461 w 275006" name="connsiteX88"/>
                    <a:gd fmla="*/ 141412 h 338861" name="connsiteY88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</a:cxnLst>
                  <a:rect b="b" l="l" r="r" t="t"/>
                  <a:pathLst>
                    <a:path h="338861" w="275006">
                      <a:moveTo>
                        <a:pt x="107602" y="338021"/>
                      </a:moveTo>
                      <a:lnTo>
                        <a:pt x="3688" y="281927"/>
                      </a:lnTo>
                      <a:cubicBezTo>
                        <a:pt x="603" y="280244"/>
                        <a:pt x="-800" y="276528"/>
                        <a:pt x="462" y="273232"/>
                      </a:cubicBezTo>
                      <a:lnTo>
                        <a:pt x="16379" y="232073"/>
                      </a:lnTo>
                      <a:lnTo>
                        <a:pt x="16449" y="226464"/>
                      </a:lnTo>
                      <a:lnTo>
                        <a:pt x="13434" y="179906"/>
                      </a:lnTo>
                      <a:cubicBezTo>
                        <a:pt x="13434" y="179485"/>
                        <a:pt x="13434" y="178994"/>
                        <a:pt x="13504" y="178574"/>
                      </a:cubicBezTo>
                      <a:lnTo>
                        <a:pt x="20025" y="126897"/>
                      </a:lnTo>
                      <a:cubicBezTo>
                        <a:pt x="18903" y="109158"/>
                        <a:pt x="18693" y="69892"/>
                        <a:pt x="37484" y="67227"/>
                      </a:cubicBezTo>
                      <a:cubicBezTo>
                        <a:pt x="38817" y="66877"/>
                        <a:pt x="41411" y="66246"/>
                        <a:pt x="44566" y="66246"/>
                      </a:cubicBezTo>
                      <a:cubicBezTo>
                        <a:pt x="51438" y="66246"/>
                        <a:pt x="57538" y="68840"/>
                        <a:pt x="62236" y="73818"/>
                      </a:cubicBezTo>
                      <a:cubicBezTo>
                        <a:pt x="70089" y="82233"/>
                        <a:pt x="73524" y="97097"/>
                        <a:pt x="72262" y="118133"/>
                      </a:cubicBezTo>
                      <a:lnTo>
                        <a:pt x="75628" y="137345"/>
                      </a:lnTo>
                      <a:lnTo>
                        <a:pt x="181786" y="20038"/>
                      </a:lnTo>
                      <a:lnTo>
                        <a:pt x="195459" y="6997"/>
                      </a:lnTo>
                      <a:cubicBezTo>
                        <a:pt x="205556" y="-2539"/>
                        <a:pt x="222314" y="-2259"/>
                        <a:pt x="231569" y="7417"/>
                      </a:cubicBezTo>
                      <a:cubicBezTo>
                        <a:pt x="234654" y="10643"/>
                        <a:pt x="236688" y="14499"/>
                        <a:pt x="237669" y="18706"/>
                      </a:cubicBezTo>
                      <a:cubicBezTo>
                        <a:pt x="246925" y="15341"/>
                        <a:pt x="257863" y="17654"/>
                        <a:pt x="264735" y="24806"/>
                      </a:cubicBezTo>
                      <a:cubicBezTo>
                        <a:pt x="269292" y="29574"/>
                        <a:pt x="271676" y="35955"/>
                        <a:pt x="271536" y="42616"/>
                      </a:cubicBezTo>
                      <a:cubicBezTo>
                        <a:pt x="271326" y="49558"/>
                        <a:pt x="268451" y="56079"/>
                        <a:pt x="263332" y="60917"/>
                      </a:cubicBezTo>
                      <a:lnTo>
                        <a:pt x="259196" y="64843"/>
                      </a:lnTo>
                      <a:cubicBezTo>
                        <a:pt x="262351" y="66106"/>
                        <a:pt x="265155" y="67999"/>
                        <a:pt x="267610" y="70523"/>
                      </a:cubicBezTo>
                      <a:cubicBezTo>
                        <a:pt x="272167" y="75291"/>
                        <a:pt x="274621" y="81601"/>
                        <a:pt x="274411" y="88333"/>
                      </a:cubicBezTo>
                      <a:cubicBezTo>
                        <a:pt x="274270" y="95274"/>
                        <a:pt x="271326" y="101795"/>
                        <a:pt x="266207" y="106703"/>
                      </a:cubicBezTo>
                      <a:lnTo>
                        <a:pt x="262772" y="109999"/>
                      </a:lnTo>
                      <a:cubicBezTo>
                        <a:pt x="264174" y="110700"/>
                        <a:pt x="265646" y="111612"/>
                        <a:pt x="267049" y="112663"/>
                      </a:cubicBezTo>
                      <a:cubicBezTo>
                        <a:pt x="267399" y="112944"/>
                        <a:pt x="267679" y="113154"/>
                        <a:pt x="268030" y="113505"/>
                      </a:cubicBezTo>
                      <a:cubicBezTo>
                        <a:pt x="277286" y="123251"/>
                        <a:pt x="277356" y="135311"/>
                        <a:pt x="268100" y="149405"/>
                      </a:cubicBezTo>
                      <a:cubicBezTo>
                        <a:pt x="267960" y="149615"/>
                        <a:pt x="267820" y="149826"/>
                        <a:pt x="267610" y="150036"/>
                      </a:cubicBezTo>
                      <a:lnTo>
                        <a:pt x="241035" y="181869"/>
                      </a:lnTo>
                      <a:cubicBezTo>
                        <a:pt x="240614" y="182360"/>
                        <a:pt x="240194" y="182781"/>
                        <a:pt x="239703" y="183061"/>
                      </a:cubicBezTo>
                      <a:cubicBezTo>
                        <a:pt x="238160" y="185165"/>
                        <a:pt x="236057" y="188040"/>
                        <a:pt x="233603" y="191616"/>
                      </a:cubicBezTo>
                      <a:cubicBezTo>
                        <a:pt x="224137" y="205008"/>
                        <a:pt x="208220" y="227516"/>
                        <a:pt x="190410" y="246868"/>
                      </a:cubicBezTo>
                      <a:cubicBezTo>
                        <a:pt x="180313" y="257806"/>
                        <a:pt x="168674" y="266992"/>
                        <a:pt x="159278" y="274354"/>
                      </a:cubicBezTo>
                      <a:cubicBezTo>
                        <a:pt x="154090" y="278421"/>
                        <a:pt x="149602" y="281927"/>
                        <a:pt x="146166" y="285152"/>
                      </a:cubicBezTo>
                      <a:lnTo>
                        <a:pt x="117068" y="335356"/>
                      </a:lnTo>
                      <a:cubicBezTo>
                        <a:pt x="115805" y="337600"/>
                        <a:pt x="113421" y="338862"/>
                        <a:pt x="110967" y="338862"/>
                      </a:cubicBezTo>
                      <a:cubicBezTo>
                        <a:pt x="109775" y="338862"/>
                        <a:pt x="108653" y="338582"/>
                        <a:pt x="107602" y="338021"/>
                      </a:cubicBezTo>
                      <a:close/>
                      <a:moveTo>
                        <a:pt x="256461" y="141412"/>
                      </a:moveTo>
                      <a:cubicBezTo>
                        <a:pt x="263473" y="130543"/>
                        <a:pt x="260458" y="126126"/>
                        <a:pt x="258214" y="123672"/>
                      </a:cubicBezTo>
                      <a:cubicBezTo>
                        <a:pt x="256251" y="122270"/>
                        <a:pt x="254568" y="121638"/>
                        <a:pt x="253235" y="121638"/>
                      </a:cubicBezTo>
                      <a:cubicBezTo>
                        <a:pt x="252604" y="121638"/>
                        <a:pt x="250781" y="121638"/>
                        <a:pt x="246995" y="125214"/>
                      </a:cubicBezTo>
                      <a:lnTo>
                        <a:pt x="234725" y="136924"/>
                      </a:lnTo>
                      <a:cubicBezTo>
                        <a:pt x="232902" y="138677"/>
                        <a:pt x="230167" y="139098"/>
                        <a:pt x="227713" y="138326"/>
                      </a:cubicBezTo>
                      <a:cubicBezTo>
                        <a:pt x="225259" y="137555"/>
                        <a:pt x="223435" y="135381"/>
                        <a:pt x="222945" y="132857"/>
                      </a:cubicBezTo>
                      <a:cubicBezTo>
                        <a:pt x="222454" y="130473"/>
                        <a:pt x="223225" y="128019"/>
                        <a:pt x="224978" y="126406"/>
                      </a:cubicBezTo>
                      <a:lnTo>
                        <a:pt x="256461" y="96607"/>
                      </a:lnTo>
                      <a:cubicBezTo>
                        <a:pt x="258845" y="94363"/>
                        <a:pt x="260177" y="91278"/>
                        <a:pt x="260317" y="88122"/>
                      </a:cubicBezTo>
                      <a:cubicBezTo>
                        <a:pt x="260387" y="85177"/>
                        <a:pt x="259335" y="82443"/>
                        <a:pt x="257372" y="80339"/>
                      </a:cubicBezTo>
                      <a:cubicBezTo>
                        <a:pt x="254988" y="77815"/>
                        <a:pt x="252184" y="77324"/>
                        <a:pt x="250290" y="77324"/>
                      </a:cubicBezTo>
                      <a:cubicBezTo>
                        <a:pt x="248047" y="77324"/>
                        <a:pt x="245803" y="78025"/>
                        <a:pt x="243770" y="79288"/>
                      </a:cubicBezTo>
                      <a:cubicBezTo>
                        <a:pt x="240755" y="81181"/>
                        <a:pt x="236688" y="80480"/>
                        <a:pt x="234514" y="77605"/>
                      </a:cubicBezTo>
                      <a:cubicBezTo>
                        <a:pt x="232340" y="74730"/>
                        <a:pt x="232621" y="70663"/>
                        <a:pt x="235285" y="68209"/>
                      </a:cubicBezTo>
                      <a:lnTo>
                        <a:pt x="253726" y="50890"/>
                      </a:lnTo>
                      <a:cubicBezTo>
                        <a:pt x="256110" y="48646"/>
                        <a:pt x="257443" y="45631"/>
                        <a:pt x="257583" y="42406"/>
                      </a:cubicBezTo>
                      <a:cubicBezTo>
                        <a:pt x="257653" y="39461"/>
                        <a:pt x="256601" y="36656"/>
                        <a:pt x="254638" y="34623"/>
                      </a:cubicBezTo>
                      <a:cubicBezTo>
                        <a:pt x="250501" y="30276"/>
                        <a:pt x="242928" y="30276"/>
                        <a:pt x="238300" y="34693"/>
                      </a:cubicBezTo>
                      <a:lnTo>
                        <a:pt x="233883" y="38830"/>
                      </a:lnTo>
                      <a:cubicBezTo>
                        <a:pt x="231359" y="41214"/>
                        <a:pt x="227502" y="41354"/>
                        <a:pt x="224838" y="39251"/>
                      </a:cubicBezTo>
                      <a:cubicBezTo>
                        <a:pt x="222103" y="37147"/>
                        <a:pt x="221332" y="33361"/>
                        <a:pt x="222945" y="30346"/>
                      </a:cubicBezTo>
                      <a:cubicBezTo>
                        <a:pt x="225329" y="25928"/>
                        <a:pt x="224768" y="20599"/>
                        <a:pt x="221543" y="17164"/>
                      </a:cubicBezTo>
                      <a:cubicBezTo>
                        <a:pt x="217405" y="12816"/>
                        <a:pt x="209833" y="12886"/>
                        <a:pt x="205205" y="17234"/>
                      </a:cubicBezTo>
                      <a:lnTo>
                        <a:pt x="191883" y="29855"/>
                      </a:lnTo>
                      <a:lnTo>
                        <a:pt x="76470" y="157398"/>
                      </a:lnTo>
                      <a:cubicBezTo>
                        <a:pt x="74647" y="159362"/>
                        <a:pt x="71912" y="160133"/>
                        <a:pt x="69318" y="159432"/>
                      </a:cubicBezTo>
                      <a:cubicBezTo>
                        <a:pt x="66723" y="158660"/>
                        <a:pt x="64830" y="156557"/>
                        <a:pt x="64339" y="153892"/>
                      </a:cubicBezTo>
                      <a:lnTo>
                        <a:pt x="58379" y="119745"/>
                      </a:lnTo>
                      <a:cubicBezTo>
                        <a:pt x="58309" y="119184"/>
                        <a:pt x="58239" y="118623"/>
                        <a:pt x="58309" y="118062"/>
                      </a:cubicBezTo>
                      <a:cubicBezTo>
                        <a:pt x="59782" y="95274"/>
                        <a:pt x="55014" y="86580"/>
                        <a:pt x="52069" y="83425"/>
                      </a:cubicBezTo>
                      <a:cubicBezTo>
                        <a:pt x="50035" y="81321"/>
                        <a:pt x="47652" y="80269"/>
                        <a:pt x="44636" y="80269"/>
                      </a:cubicBezTo>
                      <a:cubicBezTo>
                        <a:pt x="42743" y="80269"/>
                        <a:pt x="41341" y="80690"/>
                        <a:pt x="41341" y="80690"/>
                      </a:cubicBezTo>
                      <a:lnTo>
                        <a:pt x="41341" y="80690"/>
                      </a:lnTo>
                      <a:cubicBezTo>
                        <a:pt x="40710" y="80900"/>
                        <a:pt x="40289" y="80970"/>
                        <a:pt x="39658" y="81041"/>
                      </a:cubicBezTo>
                      <a:cubicBezTo>
                        <a:pt x="35451" y="83425"/>
                        <a:pt x="32717" y="105582"/>
                        <a:pt x="34049" y="126687"/>
                      </a:cubicBezTo>
                      <a:cubicBezTo>
                        <a:pt x="34049" y="127108"/>
                        <a:pt x="34049" y="127598"/>
                        <a:pt x="33979" y="128019"/>
                      </a:cubicBezTo>
                      <a:lnTo>
                        <a:pt x="27458" y="179696"/>
                      </a:lnTo>
                      <a:lnTo>
                        <a:pt x="30403" y="226043"/>
                      </a:lnTo>
                      <a:lnTo>
                        <a:pt x="30403" y="233406"/>
                      </a:lnTo>
                      <a:cubicBezTo>
                        <a:pt x="30403" y="234247"/>
                        <a:pt x="30262" y="235088"/>
                        <a:pt x="29912" y="235930"/>
                      </a:cubicBezTo>
                      <a:lnTo>
                        <a:pt x="15748" y="272531"/>
                      </a:lnTo>
                      <a:lnTo>
                        <a:pt x="108233" y="322455"/>
                      </a:lnTo>
                      <a:lnTo>
                        <a:pt x="134456" y="277229"/>
                      </a:lnTo>
                      <a:cubicBezTo>
                        <a:pt x="134807" y="276668"/>
                        <a:pt x="135228" y="276107"/>
                        <a:pt x="135719" y="275686"/>
                      </a:cubicBezTo>
                      <a:cubicBezTo>
                        <a:pt x="139715" y="271900"/>
                        <a:pt x="144694" y="267973"/>
                        <a:pt x="150514" y="263416"/>
                      </a:cubicBezTo>
                      <a:cubicBezTo>
                        <a:pt x="159909" y="255983"/>
                        <a:pt x="170637" y="247569"/>
                        <a:pt x="179963" y="237402"/>
                      </a:cubicBezTo>
                      <a:cubicBezTo>
                        <a:pt x="197141" y="218751"/>
                        <a:pt x="212708" y="196734"/>
                        <a:pt x="222033" y="183552"/>
                      </a:cubicBezTo>
                      <a:cubicBezTo>
                        <a:pt x="225329" y="178854"/>
                        <a:pt x="227923" y="175208"/>
                        <a:pt x="229676" y="173035"/>
                      </a:cubicBezTo>
                      <a:cubicBezTo>
                        <a:pt x="230167" y="172403"/>
                        <a:pt x="230728" y="171913"/>
                        <a:pt x="231359" y="171562"/>
                      </a:cubicBezTo>
                      <a:lnTo>
                        <a:pt x="256461" y="141412"/>
                      </a:lnTo>
                      <a:close/>
                    </a:path>
                  </a:pathLst>
                </a:custGeom>
                <a:solidFill>
                  <a:srgbClr val="0A2073"/>
                </a:solidFill>
                <a:ln cap="flat" w="7010">
                  <a:noFill/>
                  <a:prstDash val="solid"/>
                  <a:miter/>
                </a:ln>
              </p:spPr>
              <p:txBody>
                <a:bodyPr anchor="ctr" rtlCol="0"/>
                <a:lstStyle/>
                <a:p>
                  <a:endParaRPr altLang="en-US" lang="zh-CN"/>
                </a:p>
              </p:txBody>
            </p:sp>
          </p:grpSp>
          <p:sp>
            <p:nvSpPr>
              <p:cNvPr id="53" name="任意多边形: 形状 52"/>
              <p:cNvSpPr/>
              <p:nvPr/>
            </p:nvSpPr>
            <p:spPr>
              <a:xfrm>
                <a:off x="8561184" y="8025484"/>
                <a:ext cx="93372" cy="96192"/>
              </a:xfrm>
              <a:custGeom>
                <a:gdLst>
                  <a:gd fmla="*/ 6926 w 93372" name="connsiteX0"/>
                  <a:gd fmla="*/ 96193 h 96192" name="connsiteY0"/>
                  <a:gd fmla="*/ 11974 w 93372" name="connsiteX1"/>
                  <a:gd fmla="*/ 94089 h 96192" name="connsiteY1"/>
                  <a:gd fmla="*/ 91417 w 93372" name="connsiteX2"/>
                  <a:gd fmla="*/ 11842 h 96192" name="connsiteY2"/>
                  <a:gd fmla="*/ 91277 w 93372" name="connsiteX3"/>
                  <a:gd fmla="*/ 1955 h 96192" name="connsiteY3"/>
                  <a:gd fmla="*/ 81390 w 93372" name="connsiteX4"/>
                  <a:gd fmla="*/ 2096 h 96192" name="connsiteY4"/>
                  <a:gd fmla="*/ 1947 w 93372" name="connsiteX5"/>
                  <a:gd fmla="*/ 84343 h 96192" name="connsiteY5"/>
                  <a:gd fmla="*/ 2158 w 93372" name="connsiteX6"/>
                  <a:gd fmla="*/ 94230 h 96192" name="connsiteY6"/>
                  <a:gd fmla="*/ 6926 w 93372" name="connsiteX7"/>
                  <a:gd fmla="*/ 96193 h 96192" name="connsiteY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b="b" l="l" r="r" t="t"/>
                <a:pathLst>
                  <a:path h="96192" w="93372">
                    <a:moveTo>
                      <a:pt x="6926" y="96193"/>
                    </a:moveTo>
                    <a:cubicBezTo>
                      <a:pt x="8749" y="96193"/>
                      <a:pt x="10572" y="95492"/>
                      <a:pt x="11974" y="94089"/>
                    </a:cubicBezTo>
                    <a:lnTo>
                      <a:pt x="91417" y="11842"/>
                    </a:lnTo>
                    <a:cubicBezTo>
                      <a:pt x="94081" y="9037"/>
                      <a:pt x="94011" y="4620"/>
                      <a:pt x="91277" y="1955"/>
                    </a:cubicBezTo>
                    <a:cubicBezTo>
                      <a:pt x="88472" y="-709"/>
                      <a:pt x="84055" y="-639"/>
                      <a:pt x="81390" y="2096"/>
                    </a:cubicBezTo>
                    <a:lnTo>
                      <a:pt x="1947" y="84343"/>
                    </a:lnTo>
                    <a:cubicBezTo>
                      <a:pt x="-717" y="87148"/>
                      <a:pt x="-647" y="91565"/>
                      <a:pt x="2158" y="94230"/>
                    </a:cubicBezTo>
                    <a:cubicBezTo>
                      <a:pt x="3420" y="95562"/>
                      <a:pt x="5173" y="96193"/>
                      <a:pt x="6926" y="96193"/>
                    </a:cubicBezTo>
                    <a:close/>
                  </a:path>
                </a:pathLst>
              </a:custGeom>
              <a:solidFill>
                <a:srgbClr val="0A2073"/>
              </a:solidFill>
              <a:ln cap="flat" w="7010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54" name="任意多边形: 形状 53"/>
              <p:cNvSpPr/>
              <p:nvPr/>
            </p:nvSpPr>
            <p:spPr>
              <a:xfrm>
                <a:off x="8592349" y="8065142"/>
                <a:ext cx="73243" cy="76658"/>
              </a:xfrm>
              <a:custGeom>
                <a:gdLst>
                  <a:gd fmla="*/ 6962 w 73243" name="connsiteX0"/>
                  <a:gd fmla="*/ 76659 h 76658" name="connsiteY0"/>
                  <a:gd fmla="*/ 12081 w 73243" name="connsiteX1"/>
                  <a:gd fmla="*/ 74485 h 76658" name="connsiteY1"/>
                  <a:gd fmla="*/ 71330 w 73243" name="connsiteX2"/>
                  <a:gd fmla="*/ 11800 h 76658" name="connsiteY2"/>
                  <a:gd fmla="*/ 71050 w 73243" name="connsiteX3"/>
                  <a:gd fmla="*/ 1914 h 76658" name="connsiteY3"/>
                  <a:gd fmla="*/ 61163 w 73243" name="connsiteX4"/>
                  <a:gd fmla="*/ 2194 h 76658" name="connsiteY4"/>
                  <a:gd fmla="*/ 1914 w 73243" name="connsiteX5"/>
                  <a:gd fmla="*/ 64879 h 76658" name="connsiteY5"/>
                  <a:gd fmla="*/ 2194 w 73243" name="connsiteX6"/>
                  <a:gd fmla="*/ 74766 h 76658" name="connsiteY6"/>
                  <a:gd fmla="*/ 6962 w 73243" name="connsiteX7"/>
                  <a:gd fmla="*/ 76659 h 76658" name="connsiteY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b="b" l="l" r="r" t="t"/>
                <a:pathLst>
                  <a:path h="76658" w="73243">
                    <a:moveTo>
                      <a:pt x="6962" y="76659"/>
                    </a:moveTo>
                    <a:cubicBezTo>
                      <a:pt x="8856" y="76659"/>
                      <a:pt x="10678" y="75888"/>
                      <a:pt x="12081" y="74485"/>
                    </a:cubicBezTo>
                    <a:lnTo>
                      <a:pt x="71330" y="11800"/>
                    </a:lnTo>
                    <a:cubicBezTo>
                      <a:pt x="73995" y="8996"/>
                      <a:pt x="73854" y="4508"/>
                      <a:pt x="71050" y="1914"/>
                    </a:cubicBezTo>
                    <a:cubicBezTo>
                      <a:pt x="68245" y="-751"/>
                      <a:pt x="63827" y="-610"/>
                      <a:pt x="61163" y="2194"/>
                    </a:cubicBezTo>
                    <a:lnTo>
                      <a:pt x="1914" y="64879"/>
                    </a:lnTo>
                    <a:cubicBezTo>
                      <a:pt x="-751" y="67684"/>
                      <a:pt x="-610" y="72171"/>
                      <a:pt x="2194" y="74766"/>
                    </a:cubicBezTo>
                    <a:cubicBezTo>
                      <a:pt x="3527" y="76028"/>
                      <a:pt x="5280" y="76659"/>
                      <a:pt x="6962" y="76659"/>
                    </a:cubicBezTo>
                    <a:close/>
                  </a:path>
                </a:pathLst>
              </a:custGeom>
              <a:solidFill>
                <a:srgbClr val="0A2073"/>
              </a:solidFill>
              <a:ln cap="flat" w="7010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55" name="任意多边形: 形状 54"/>
              <p:cNvSpPr/>
              <p:nvPr/>
            </p:nvSpPr>
            <p:spPr>
              <a:xfrm>
                <a:off x="8613413" y="8123622"/>
                <a:ext cx="41984" cy="42999"/>
              </a:xfrm>
              <a:custGeom>
                <a:gdLst>
                  <a:gd fmla="*/ 6934 w 41984" name="connsiteX0"/>
                  <a:gd fmla="*/ 43000 h 42999" name="connsiteY0"/>
                  <a:gd fmla="*/ 11982 w 41984" name="connsiteX1"/>
                  <a:gd fmla="*/ 40896 h 42999" name="connsiteY1"/>
                  <a:gd fmla="*/ 40029 w 41984" name="connsiteX2"/>
                  <a:gd fmla="*/ 11868 h 42999" name="connsiteY2"/>
                  <a:gd fmla="*/ 39889 w 41984" name="connsiteX3"/>
                  <a:gd fmla="*/ 1981 h 42999" name="connsiteY3"/>
                  <a:gd fmla="*/ 30002 w 41984" name="connsiteX4"/>
                  <a:gd fmla="*/ 2121 h 42999" name="connsiteY4"/>
                  <a:gd fmla="*/ 1955 w 41984" name="connsiteX5"/>
                  <a:gd fmla="*/ 31150 h 42999" name="connsiteY5"/>
                  <a:gd fmla="*/ 2096 w 41984" name="connsiteX6"/>
                  <a:gd fmla="*/ 41037 h 42999" name="connsiteY6"/>
                  <a:gd fmla="*/ 6934 w 41984" name="connsiteX7"/>
                  <a:gd fmla="*/ 43000 h 42999" name="connsiteY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b="b" l="l" r="r" t="t"/>
                <a:pathLst>
                  <a:path h="42999" w="41984">
                    <a:moveTo>
                      <a:pt x="6934" y="43000"/>
                    </a:moveTo>
                    <a:cubicBezTo>
                      <a:pt x="8757" y="43000"/>
                      <a:pt x="10580" y="42299"/>
                      <a:pt x="11982" y="40896"/>
                    </a:cubicBezTo>
                    <a:lnTo>
                      <a:pt x="40029" y="11868"/>
                    </a:lnTo>
                    <a:cubicBezTo>
                      <a:pt x="42693" y="9063"/>
                      <a:pt x="42623" y="4646"/>
                      <a:pt x="39889" y="1981"/>
                    </a:cubicBezTo>
                    <a:cubicBezTo>
                      <a:pt x="37084" y="-683"/>
                      <a:pt x="32667" y="-683"/>
                      <a:pt x="30002" y="2121"/>
                    </a:cubicBezTo>
                    <a:lnTo>
                      <a:pt x="1955" y="31150"/>
                    </a:lnTo>
                    <a:cubicBezTo>
                      <a:pt x="-709" y="33955"/>
                      <a:pt x="-639" y="38372"/>
                      <a:pt x="2096" y="41037"/>
                    </a:cubicBezTo>
                    <a:cubicBezTo>
                      <a:pt x="3428" y="42369"/>
                      <a:pt x="5181" y="43000"/>
                      <a:pt x="6934" y="43000"/>
                    </a:cubicBezTo>
                    <a:close/>
                  </a:path>
                </a:pathLst>
              </a:custGeom>
              <a:solidFill>
                <a:srgbClr val="0A2073"/>
              </a:solidFill>
              <a:ln cap="flat" w="7010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56" name="任意多边形: 形状 55"/>
              <p:cNvSpPr/>
              <p:nvPr/>
            </p:nvSpPr>
            <p:spPr>
              <a:xfrm>
                <a:off x="8510618" y="8170899"/>
                <a:ext cx="94162" cy="59669"/>
              </a:xfrm>
              <a:custGeom>
                <a:gdLst>
                  <a:gd fmla="*/ 7007 w 94162" name="connsiteX0"/>
                  <a:gd fmla="*/ 59670 h 59669" name="connsiteY0"/>
                  <a:gd fmla="*/ 13317 w 94162" name="connsiteX1"/>
                  <a:gd fmla="*/ 55673 h 59669" name="connsiteY1"/>
                  <a:gd fmla="*/ 87081 w 94162" name="connsiteX2"/>
                  <a:gd fmla="*/ 14023 h 59669" name="connsiteY2"/>
                  <a:gd fmla="*/ 94162 w 94162" name="connsiteX3"/>
                  <a:gd fmla="*/ 7082 h 59669" name="connsiteY3"/>
                  <a:gd fmla="*/ 87221 w 94162" name="connsiteX4"/>
                  <a:gd fmla="*/ 0 h 59669" name="connsiteY4"/>
                  <a:gd fmla="*/ 696 w 94162" name="connsiteX5"/>
                  <a:gd fmla="*/ 49573 h 59669" name="connsiteY5"/>
                  <a:gd fmla="*/ 3992 w 94162" name="connsiteX6"/>
                  <a:gd fmla="*/ 58899 h 59669" name="connsiteY6"/>
                  <a:gd fmla="*/ 7007 w 94162" name="connsiteX7"/>
                  <a:gd fmla="*/ 59670 h 59669" name="connsiteY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b="b" l="l" r="r" t="t"/>
                <a:pathLst>
                  <a:path h="59669" w="94162">
                    <a:moveTo>
                      <a:pt x="7007" y="59670"/>
                    </a:moveTo>
                    <a:cubicBezTo>
                      <a:pt x="9601" y="59670"/>
                      <a:pt x="12125" y="58197"/>
                      <a:pt x="13317" y="55673"/>
                    </a:cubicBezTo>
                    <a:cubicBezTo>
                      <a:pt x="33301" y="14023"/>
                      <a:pt x="86660" y="14094"/>
                      <a:pt x="87081" y="14023"/>
                    </a:cubicBezTo>
                    <a:cubicBezTo>
                      <a:pt x="90867" y="13953"/>
                      <a:pt x="94093" y="10938"/>
                      <a:pt x="94162" y="7082"/>
                    </a:cubicBezTo>
                    <a:cubicBezTo>
                      <a:pt x="94162" y="3225"/>
                      <a:pt x="91077" y="70"/>
                      <a:pt x="87221" y="0"/>
                    </a:cubicBezTo>
                    <a:cubicBezTo>
                      <a:pt x="84767" y="0"/>
                      <a:pt x="24466" y="0"/>
                      <a:pt x="696" y="49573"/>
                    </a:cubicBezTo>
                    <a:cubicBezTo>
                      <a:pt x="-987" y="53079"/>
                      <a:pt x="486" y="57286"/>
                      <a:pt x="3992" y="58899"/>
                    </a:cubicBezTo>
                    <a:cubicBezTo>
                      <a:pt x="4973" y="59459"/>
                      <a:pt x="6025" y="59670"/>
                      <a:pt x="7007" y="59670"/>
                    </a:cubicBezTo>
                    <a:close/>
                  </a:path>
                </a:pathLst>
              </a:custGeom>
              <a:solidFill>
                <a:srgbClr val="0A2073"/>
              </a:solidFill>
              <a:ln cap="flat" w="7010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</p:grpSp>
        <p:grpSp>
          <p:nvGrpSpPr>
            <p:cNvPr id="14" name="图形 2"/>
            <p:cNvGrpSpPr/>
            <p:nvPr/>
          </p:nvGrpSpPr>
          <p:grpSpPr>
            <a:xfrm>
              <a:off x="7172423" y="8851388"/>
              <a:ext cx="579560" cy="174031"/>
              <a:chOff x="7172423" y="8851388"/>
              <a:chExt cx="579560" cy="174031"/>
            </a:xfrm>
            <a:solidFill>
              <a:schemeClr val="accent1"/>
            </a:solidFill>
          </p:grpSpPr>
          <p:grpSp>
            <p:nvGrpSpPr>
              <p:cNvPr id="44" name="图形 2"/>
              <p:cNvGrpSpPr/>
              <p:nvPr/>
            </p:nvGrpSpPr>
            <p:grpSpPr>
              <a:xfrm>
                <a:off x="7172423" y="8851388"/>
                <a:ext cx="579449" cy="174031"/>
                <a:chOff x="7172423" y="8851388"/>
                <a:chExt cx="579449" cy="174031"/>
              </a:xfrm>
              <a:solidFill>
                <a:schemeClr val="accent1"/>
              </a:solidFill>
            </p:grpSpPr>
            <p:sp>
              <p:nvSpPr>
                <p:cNvPr id="50" name="任意多边形: 形状 49"/>
                <p:cNvSpPr/>
                <p:nvPr/>
              </p:nvSpPr>
              <p:spPr>
                <a:xfrm>
                  <a:off x="7179435" y="8858470"/>
                  <a:ext cx="565426" cy="159937"/>
                </a:xfrm>
                <a:custGeom>
                  <a:gdLst>
                    <a:gd fmla="*/ 71660 w 565426" name="connsiteX0"/>
                    <a:gd fmla="*/ 0 h 159937" name="connsiteY0"/>
                    <a:gd fmla="*/ 565426 w 565426" name="connsiteX1"/>
                    <a:gd fmla="*/ 0 h 159937" name="connsiteY1"/>
                    <a:gd fmla="*/ 565426 w 565426" name="connsiteX2"/>
                    <a:gd fmla="*/ 31763 h 159937" name="connsiteY2"/>
                    <a:gd fmla="*/ 565426 w 565426" name="connsiteX3"/>
                    <a:gd fmla="*/ 126562 h 159937" name="connsiteY3"/>
                    <a:gd fmla="*/ 565426 w 565426" name="connsiteX4"/>
                    <a:gd fmla="*/ 159938 h 159937" name="connsiteY4"/>
                    <a:gd fmla="*/ 71660 w 565426" name="connsiteX5"/>
                    <a:gd fmla="*/ 159938 h 159937" name="connsiteY5"/>
                    <a:gd fmla="*/ 0 w 565426" name="connsiteX6"/>
                    <a:gd fmla="*/ 80004 h 159937" name="connsiteY6"/>
                    <a:gd fmla="*/ 71660 w 565426" name="connsiteX7"/>
                    <a:gd fmla="*/ 0 h 159937" name="connsiteY7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b="b" l="l" r="r" t="t"/>
                  <a:pathLst>
                    <a:path h="159937" w="565426">
                      <a:moveTo>
                        <a:pt x="71660" y="0"/>
                      </a:moveTo>
                      <a:lnTo>
                        <a:pt x="565426" y="0"/>
                      </a:lnTo>
                      <a:lnTo>
                        <a:pt x="565426" y="31763"/>
                      </a:lnTo>
                      <a:cubicBezTo>
                        <a:pt x="526371" y="58127"/>
                        <a:pt x="516975" y="108892"/>
                        <a:pt x="565426" y="126562"/>
                      </a:cubicBezTo>
                      <a:lnTo>
                        <a:pt x="565426" y="159938"/>
                      </a:lnTo>
                      <a:lnTo>
                        <a:pt x="71660" y="159938"/>
                      </a:lnTo>
                      <a:cubicBezTo>
                        <a:pt x="32114" y="159938"/>
                        <a:pt x="0" y="124108"/>
                        <a:pt x="0" y="80004"/>
                      </a:cubicBezTo>
                      <a:cubicBezTo>
                        <a:pt x="0" y="35760"/>
                        <a:pt x="32114" y="0"/>
                        <a:pt x="71660" y="0"/>
                      </a:cubicBezTo>
                      <a:close/>
                    </a:path>
                  </a:pathLst>
                </a:custGeom>
                <a:solidFill>
                  <a:srgbClr val="4D75C7"/>
                </a:solidFill>
                <a:ln cap="flat" w="7010">
                  <a:noFill/>
                  <a:prstDash val="solid"/>
                  <a:miter/>
                </a:ln>
              </p:spPr>
              <p:txBody>
                <a:bodyPr anchor="ctr" rtlCol="0"/>
                <a:lstStyle/>
                <a:p>
                  <a:endParaRPr altLang="en-US" lang="zh-CN"/>
                </a:p>
              </p:txBody>
            </p:sp>
            <p:sp>
              <p:nvSpPr>
                <p:cNvPr id="51" name="任意多边形: 形状 50"/>
                <p:cNvSpPr/>
                <p:nvPr/>
              </p:nvSpPr>
              <p:spPr>
                <a:xfrm>
                  <a:off x="7172423" y="8851388"/>
                  <a:ext cx="579449" cy="174031"/>
                </a:xfrm>
                <a:custGeom>
                  <a:gdLst>
                    <a:gd fmla="*/ 0 w 579449" name="connsiteX0"/>
                    <a:gd fmla="*/ 87016 h 174031" name="connsiteY0"/>
                    <a:gd fmla="*/ 78671 w 579449" name="connsiteX1"/>
                    <a:gd fmla="*/ 0 h 174031" name="connsiteY1"/>
                    <a:gd fmla="*/ 572438 w 579449" name="connsiteX2"/>
                    <a:gd fmla="*/ 0 h 174031" name="connsiteY2"/>
                    <a:gd fmla="*/ 579450 w 579449" name="connsiteX3"/>
                    <a:gd fmla="*/ 7012 h 174031" name="connsiteY3"/>
                    <a:gd fmla="*/ 579450 w 579449" name="connsiteX4"/>
                    <a:gd fmla="*/ 38775 h 174031" name="connsiteY4"/>
                    <a:gd fmla="*/ 576365 w 579449" name="connsiteX5"/>
                    <a:gd fmla="*/ 44595 h 174031" name="connsiteY5"/>
                    <a:gd fmla="*/ 546775 w 579449" name="connsiteX6"/>
                    <a:gd fmla="*/ 96622 h 174031" name="connsiteY6"/>
                    <a:gd fmla="*/ 574822 w 579449" name="connsiteX7"/>
                    <a:gd fmla="*/ 127053 h 174031" name="connsiteY7"/>
                    <a:gd fmla="*/ 579450 w 579449" name="connsiteX8"/>
                    <a:gd fmla="*/ 133644 h 174031" name="connsiteY8"/>
                    <a:gd fmla="*/ 579450 w 579449" name="connsiteX9"/>
                    <a:gd fmla="*/ 167019 h 174031" name="connsiteY9"/>
                    <a:gd fmla="*/ 572438 w 579449" name="connsiteX10"/>
                    <a:gd fmla="*/ 174031 h 174031" name="connsiteY10"/>
                    <a:gd fmla="*/ 78671 w 579449" name="connsiteX11"/>
                    <a:gd fmla="*/ 174031 h 174031" name="connsiteY11"/>
                    <a:gd fmla="*/ 0 w 579449" name="connsiteX12"/>
                    <a:gd fmla="*/ 87016 h 174031" name="connsiteY12"/>
                    <a:gd fmla="*/ 565426 w 579449" name="connsiteX13"/>
                    <a:gd fmla="*/ 138341 h 174031" name="connsiteY13"/>
                    <a:gd fmla="*/ 532892 w 579449" name="connsiteX14"/>
                    <a:gd fmla="*/ 98304 h 174031" name="connsiteY14"/>
                    <a:gd fmla="*/ 565426 w 579449" name="connsiteX15"/>
                    <a:gd fmla="*/ 35129 h 174031" name="connsiteY15"/>
                    <a:gd fmla="*/ 565426 w 579449" name="connsiteX16"/>
                    <a:gd fmla="*/ 14023 h 174031" name="connsiteY16"/>
                    <a:gd fmla="*/ 78671 w 579449" name="connsiteX17"/>
                    <a:gd fmla="*/ 14023 h 174031" name="connsiteY17"/>
                    <a:gd fmla="*/ 14023 w 579449" name="connsiteX18"/>
                    <a:gd fmla="*/ 87016 h 174031" name="connsiteY18"/>
                    <a:gd fmla="*/ 78671 w 579449" name="connsiteX19"/>
                    <a:gd fmla="*/ 159938 h 174031" name="connsiteY19"/>
                    <a:gd fmla="*/ 565426 w 579449" name="connsiteX20"/>
                    <a:gd fmla="*/ 159938 h 174031" name="connsiteY20"/>
                    <a:gd fmla="*/ 565426 w 579449" name="connsiteX21"/>
                    <a:gd fmla="*/ 138341 h 174031" name="connsiteY21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b="b" l="l" r="r" t="t"/>
                  <a:pathLst>
                    <a:path h="174031" w="579449">
                      <a:moveTo>
                        <a:pt x="0" y="87016"/>
                      </a:moveTo>
                      <a:cubicBezTo>
                        <a:pt x="0" y="39055"/>
                        <a:pt x="35269" y="0"/>
                        <a:pt x="78671" y="0"/>
                      </a:cubicBezTo>
                      <a:lnTo>
                        <a:pt x="572438" y="0"/>
                      </a:lnTo>
                      <a:cubicBezTo>
                        <a:pt x="576295" y="0"/>
                        <a:pt x="579450" y="3155"/>
                        <a:pt x="579450" y="7012"/>
                      </a:cubicBezTo>
                      <a:lnTo>
                        <a:pt x="579450" y="38775"/>
                      </a:lnTo>
                      <a:cubicBezTo>
                        <a:pt x="579450" y="41089"/>
                        <a:pt x="578258" y="43262"/>
                        <a:pt x="576365" y="44595"/>
                      </a:cubicBezTo>
                      <a:cubicBezTo>
                        <a:pt x="556521" y="57987"/>
                        <a:pt x="544672" y="78882"/>
                        <a:pt x="546775" y="96622"/>
                      </a:cubicBezTo>
                      <a:cubicBezTo>
                        <a:pt x="548458" y="110435"/>
                        <a:pt x="558134" y="120952"/>
                        <a:pt x="574822" y="127053"/>
                      </a:cubicBezTo>
                      <a:cubicBezTo>
                        <a:pt x="577557" y="128034"/>
                        <a:pt x="579450" y="130699"/>
                        <a:pt x="579450" y="133644"/>
                      </a:cubicBezTo>
                      <a:lnTo>
                        <a:pt x="579450" y="167019"/>
                      </a:lnTo>
                      <a:cubicBezTo>
                        <a:pt x="579450" y="170876"/>
                        <a:pt x="576295" y="174031"/>
                        <a:pt x="572438" y="174031"/>
                      </a:cubicBezTo>
                      <a:lnTo>
                        <a:pt x="78671" y="174031"/>
                      </a:lnTo>
                      <a:cubicBezTo>
                        <a:pt x="35269" y="173961"/>
                        <a:pt x="0" y="134976"/>
                        <a:pt x="0" y="87016"/>
                      </a:cubicBezTo>
                      <a:close/>
                      <a:moveTo>
                        <a:pt x="565426" y="138341"/>
                      </a:moveTo>
                      <a:cubicBezTo>
                        <a:pt x="546495" y="130068"/>
                        <a:pt x="535066" y="116044"/>
                        <a:pt x="532892" y="98304"/>
                      </a:cubicBezTo>
                      <a:cubicBezTo>
                        <a:pt x="530157" y="76077"/>
                        <a:pt x="542848" y="51676"/>
                        <a:pt x="565426" y="35129"/>
                      </a:cubicBezTo>
                      <a:lnTo>
                        <a:pt x="565426" y="14023"/>
                      </a:lnTo>
                      <a:lnTo>
                        <a:pt x="78671" y="14023"/>
                      </a:lnTo>
                      <a:cubicBezTo>
                        <a:pt x="43052" y="14023"/>
                        <a:pt x="14023" y="46768"/>
                        <a:pt x="14023" y="87016"/>
                      </a:cubicBezTo>
                      <a:cubicBezTo>
                        <a:pt x="14023" y="127263"/>
                        <a:pt x="42982" y="159938"/>
                        <a:pt x="78671" y="159938"/>
                      </a:cubicBezTo>
                      <a:lnTo>
                        <a:pt x="565426" y="159938"/>
                      </a:lnTo>
                      <a:lnTo>
                        <a:pt x="565426" y="138341"/>
                      </a:lnTo>
                      <a:close/>
                    </a:path>
                  </a:pathLst>
                </a:custGeom>
                <a:solidFill>
                  <a:srgbClr val="0A2073"/>
                </a:solidFill>
                <a:ln cap="flat" w="7010">
                  <a:noFill/>
                  <a:prstDash val="solid"/>
                  <a:miter/>
                </a:ln>
              </p:spPr>
              <p:txBody>
                <a:bodyPr anchor="ctr" rtlCol="0"/>
                <a:lstStyle/>
                <a:p>
                  <a:endParaRPr altLang="en-US" lang="zh-CN"/>
                </a:p>
              </p:txBody>
            </p:sp>
          </p:grpSp>
          <p:grpSp>
            <p:nvGrpSpPr>
              <p:cNvPr id="45" name="图形 2"/>
              <p:cNvGrpSpPr/>
              <p:nvPr/>
            </p:nvGrpSpPr>
            <p:grpSpPr>
              <a:xfrm>
                <a:off x="7211829" y="8883221"/>
                <a:ext cx="540154" cy="108892"/>
                <a:chOff x="7211829" y="8883221"/>
                <a:chExt cx="540154" cy="108892"/>
              </a:xfrm>
              <a:solidFill>
                <a:schemeClr val="accent1"/>
              </a:solidFill>
            </p:grpSpPr>
            <p:sp>
              <p:nvSpPr>
                <p:cNvPr id="48" name="任意多边形: 形状 47"/>
                <p:cNvSpPr/>
                <p:nvPr/>
              </p:nvSpPr>
              <p:spPr>
                <a:xfrm>
                  <a:off x="7218771" y="8890163"/>
                  <a:ext cx="526090" cy="94798"/>
                </a:xfrm>
                <a:custGeom>
                  <a:gdLst>
                    <a:gd fmla="*/ 50765 w 526090" name="connsiteX0"/>
                    <a:gd fmla="*/ 0 h 94798" name="connsiteY0"/>
                    <a:gd fmla="*/ 526091 w 526090" name="connsiteX1"/>
                    <a:gd fmla="*/ 0 h 94798" name="connsiteY1"/>
                    <a:gd fmla="*/ 503653 w 526090" name="connsiteX2"/>
                    <a:gd fmla="*/ 47399 h 94798" name="connsiteY2"/>
                    <a:gd fmla="*/ 526091 w 526090" name="connsiteX3"/>
                    <a:gd fmla="*/ 94799 h 94798" name="connsiteY3"/>
                    <a:gd fmla="*/ 51887 w 526090" name="connsiteX4"/>
                    <a:gd fmla="*/ 94799 h 94798" name="connsiteY4"/>
                    <a:gd fmla="*/ 0 w 526090" name="connsiteX5"/>
                    <a:gd fmla="*/ 47399 h 94798" name="connsiteY5"/>
                    <a:gd fmla="*/ 50765 w 526090" name="connsiteX6"/>
                    <a:gd fmla="*/ 0 h 94798" name="connsiteY6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b="b" l="l" r="r" t="t"/>
                  <a:pathLst>
                    <a:path h="94798" w="526090">
                      <a:moveTo>
                        <a:pt x="50765" y="0"/>
                      </a:moveTo>
                      <a:lnTo>
                        <a:pt x="526091" y="0"/>
                      </a:lnTo>
                      <a:cubicBezTo>
                        <a:pt x="526091" y="0"/>
                        <a:pt x="502110" y="14374"/>
                        <a:pt x="503653" y="47399"/>
                      </a:cubicBezTo>
                      <a:cubicBezTo>
                        <a:pt x="504424" y="81687"/>
                        <a:pt x="526091" y="94799"/>
                        <a:pt x="526091" y="94799"/>
                      </a:cubicBezTo>
                      <a:lnTo>
                        <a:pt x="51887" y="94799"/>
                      </a:lnTo>
                      <a:cubicBezTo>
                        <a:pt x="16337" y="94799"/>
                        <a:pt x="0" y="73553"/>
                        <a:pt x="0" y="47399"/>
                      </a:cubicBezTo>
                      <a:cubicBezTo>
                        <a:pt x="70" y="21246"/>
                        <a:pt x="15286" y="0"/>
                        <a:pt x="50765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cap="flat" w="7010">
                  <a:noFill/>
                  <a:prstDash val="solid"/>
                  <a:miter/>
                </a:ln>
              </p:spPr>
              <p:txBody>
                <a:bodyPr anchor="ctr" rtlCol="0"/>
                <a:lstStyle/>
                <a:p>
                  <a:endParaRPr altLang="en-US" lang="zh-CN"/>
                </a:p>
              </p:txBody>
            </p:sp>
            <p:sp>
              <p:nvSpPr>
                <p:cNvPr id="49" name="任意多边形: 形状 48"/>
                <p:cNvSpPr/>
                <p:nvPr/>
              </p:nvSpPr>
              <p:spPr>
                <a:xfrm>
                  <a:off x="7211829" y="8883221"/>
                  <a:ext cx="540154" cy="108892"/>
                </a:xfrm>
                <a:custGeom>
                  <a:gdLst>
                    <a:gd fmla="*/ 0 w 540154" name="connsiteX0"/>
                    <a:gd fmla="*/ 54411 h 108892" name="connsiteY0"/>
                    <a:gd fmla="*/ 57777 w 540154" name="connsiteX1"/>
                    <a:gd fmla="*/ 0 h 108892" name="connsiteY1"/>
                    <a:gd fmla="*/ 533102 w 540154" name="connsiteX2"/>
                    <a:gd fmla="*/ 0 h 108892" name="connsiteY2"/>
                    <a:gd fmla="*/ 539833 w 540154" name="connsiteX3"/>
                    <a:gd fmla="*/ 5119 h 108892" name="connsiteY3"/>
                    <a:gd fmla="*/ 536748 w 540154" name="connsiteX4"/>
                    <a:gd fmla="*/ 13042 h 108892" name="connsiteY4"/>
                    <a:gd fmla="*/ 517677 w 540154" name="connsiteX5"/>
                    <a:gd fmla="*/ 54271 h 108892" name="connsiteY5"/>
                    <a:gd fmla="*/ 536748 w 540154" name="connsiteX6"/>
                    <a:gd fmla="*/ 95850 h 108892" name="connsiteY6"/>
                    <a:gd fmla="*/ 539904 w 540154" name="connsiteX7"/>
                    <a:gd fmla="*/ 103774 h 108892" name="connsiteY7"/>
                    <a:gd fmla="*/ 533172 w 540154" name="connsiteX8"/>
                    <a:gd fmla="*/ 108892 h 108892" name="connsiteY8"/>
                    <a:gd fmla="*/ 58969 w 540154" name="connsiteX9"/>
                    <a:gd fmla="*/ 108892 h 108892" name="connsiteY9"/>
                    <a:gd fmla="*/ 0 w 540154" name="connsiteX10"/>
                    <a:gd fmla="*/ 54411 h 108892" name="connsiteY10"/>
                    <a:gd fmla="*/ 503583 w 540154" name="connsiteX11"/>
                    <a:gd fmla="*/ 54692 h 108892" name="connsiteY11"/>
                    <a:gd fmla="*/ 515713 w 540154" name="connsiteX12"/>
                    <a:gd fmla="*/ 13953 h 108892" name="connsiteY12"/>
                    <a:gd fmla="*/ 57777 w 540154" name="connsiteX13"/>
                    <a:gd fmla="*/ 13953 h 108892" name="connsiteY13"/>
                    <a:gd fmla="*/ 14023 w 540154" name="connsiteX14"/>
                    <a:gd fmla="*/ 54341 h 108892" name="connsiteY14"/>
                    <a:gd fmla="*/ 58899 w 540154" name="connsiteX15"/>
                    <a:gd fmla="*/ 94729 h 108892" name="connsiteY15"/>
                    <a:gd fmla="*/ 516204 w 540154" name="connsiteX16"/>
                    <a:gd fmla="*/ 94729 h 108892" name="connsiteY16"/>
                    <a:gd fmla="*/ 503583 w 540154" name="connsiteX17"/>
                    <a:gd fmla="*/ 54692 h 108892" name="connsiteY17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b="b" l="l" r="r" t="t"/>
                  <a:pathLst>
                    <a:path h="108892" w="540154">
                      <a:moveTo>
                        <a:pt x="0" y="54411"/>
                      </a:moveTo>
                      <a:cubicBezTo>
                        <a:pt x="0" y="20825"/>
                        <a:pt x="22157" y="0"/>
                        <a:pt x="57777" y="0"/>
                      </a:cubicBezTo>
                      <a:lnTo>
                        <a:pt x="533102" y="0"/>
                      </a:lnTo>
                      <a:cubicBezTo>
                        <a:pt x="536257" y="0"/>
                        <a:pt x="538992" y="2104"/>
                        <a:pt x="539833" y="5119"/>
                      </a:cubicBezTo>
                      <a:cubicBezTo>
                        <a:pt x="540675" y="8134"/>
                        <a:pt x="539413" y="11359"/>
                        <a:pt x="536748" y="13042"/>
                      </a:cubicBezTo>
                      <a:cubicBezTo>
                        <a:pt x="535907" y="13533"/>
                        <a:pt x="516344" y="25943"/>
                        <a:pt x="517677" y="54271"/>
                      </a:cubicBezTo>
                      <a:cubicBezTo>
                        <a:pt x="518307" y="83930"/>
                        <a:pt x="536047" y="95360"/>
                        <a:pt x="536748" y="95850"/>
                      </a:cubicBezTo>
                      <a:cubicBezTo>
                        <a:pt x="539413" y="97463"/>
                        <a:pt x="540745" y="100688"/>
                        <a:pt x="539904" y="103774"/>
                      </a:cubicBezTo>
                      <a:cubicBezTo>
                        <a:pt x="539062" y="106789"/>
                        <a:pt x="536328" y="108892"/>
                        <a:pt x="533172" y="108892"/>
                      </a:cubicBezTo>
                      <a:lnTo>
                        <a:pt x="58969" y="108892"/>
                      </a:lnTo>
                      <a:cubicBezTo>
                        <a:pt x="15426" y="108822"/>
                        <a:pt x="0" y="80705"/>
                        <a:pt x="0" y="54411"/>
                      </a:cubicBezTo>
                      <a:close/>
                      <a:moveTo>
                        <a:pt x="503583" y="54692"/>
                      </a:moveTo>
                      <a:cubicBezTo>
                        <a:pt x="502741" y="36110"/>
                        <a:pt x="509052" y="22718"/>
                        <a:pt x="515713" y="13953"/>
                      </a:cubicBezTo>
                      <a:lnTo>
                        <a:pt x="57777" y="13953"/>
                      </a:lnTo>
                      <a:cubicBezTo>
                        <a:pt x="19703" y="13953"/>
                        <a:pt x="14023" y="39266"/>
                        <a:pt x="14023" y="54341"/>
                      </a:cubicBezTo>
                      <a:cubicBezTo>
                        <a:pt x="14023" y="80004"/>
                        <a:pt x="30361" y="94729"/>
                        <a:pt x="58899" y="94729"/>
                      </a:cubicBezTo>
                      <a:lnTo>
                        <a:pt x="516204" y="94729"/>
                      </a:lnTo>
                      <a:cubicBezTo>
                        <a:pt x="510034" y="86244"/>
                        <a:pt x="503933" y="73273"/>
                        <a:pt x="503583" y="54692"/>
                      </a:cubicBezTo>
                      <a:close/>
                    </a:path>
                  </a:pathLst>
                </a:custGeom>
                <a:solidFill>
                  <a:srgbClr val="0A2073"/>
                </a:solidFill>
                <a:ln cap="flat" w="7010">
                  <a:noFill/>
                  <a:prstDash val="solid"/>
                  <a:miter/>
                </a:ln>
              </p:spPr>
              <p:txBody>
                <a:bodyPr anchor="ctr" rtlCol="0"/>
                <a:lstStyle/>
                <a:p>
                  <a:endParaRPr altLang="en-US" lang="zh-CN"/>
                </a:p>
              </p:txBody>
            </p:sp>
          </p:grpSp>
          <p:sp>
            <p:nvSpPr>
              <p:cNvPr id="46" name="任意多边形: 形状 45"/>
              <p:cNvSpPr/>
              <p:nvPr/>
            </p:nvSpPr>
            <p:spPr>
              <a:xfrm>
                <a:off x="7267362" y="8918771"/>
                <a:ext cx="429609" cy="6450"/>
              </a:xfrm>
              <a:custGeom>
                <a:gdLst>
                  <a:gd fmla="*/ 0 w 429609" name="connsiteX0"/>
                  <a:gd fmla="*/ 3225 h 6450" name="connsiteY0"/>
                  <a:gd fmla="*/ 3436 w 429609" name="connsiteX1"/>
                  <a:gd fmla="*/ 6451 h 6450" name="connsiteY1"/>
                  <a:gd fmla="*/ 426173 w 429609" name="connsiteX2"/>
                  <a:gd fmla="*/ 6451 h 6450" name="connsiteY2"/>
                  <a:gd fmla="*/ 429609 w 429609" name="connsiteX3"/>
                  <a:gd fmla="*/ 3225 h 6450" name="connsiteY3"/>
                  <a:gd fmla="*/ 429609 w 429609" name="connsiteX4"/>
                  <a:gd fmla="*/ 3225 h 6450" name="connsiteY4"/>
                  <a:gd fmla="*/ 426173 w 429609" name="connsiteX5"/>
                  <a:gd fmla="*/ 0 h 6450" name="connsiteY5"/>
                  <a:gd fmla="*/ 3436 w 429609" name="connsiteX6"/>
                  <a:gd fmla="*/ 0 h 6450" name="connsiteY6"/>
                  <a:gd fmla="*/ 0 w 429609" name="connsiteX7"/>
                  <a:gd fmla="*/ 3225 h 6450" name="connsiteY7"/>
                  <a:gd fmla="*/ 0 w 429609" name="connsiteX8"/>
                  <a:gd fmla="*/ 3225 h 6450" name="connsiteY8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b="b" l="l" r="r" t="t"/>
                <a:pathLst>
                  <a:path h="6450" w="429609">
                    <a:moveTo>
                      <a:pt x="0" y="3225"/>
                    </a:moveTo>
                    <a:cubicBezTo>
                      <a:pt x="0" y="4978"/>
                      <a:pt x="1543" y="6451"/>
                      <a:pt x="3436" y="6451"/>
                    </a:cubicBezTo>
                    <a:lnTo>
                      <a:pt x="426173" y="6451"/>
                    </a:lnTo>
                    <a:cubicBezTo>
                      <a:pt x="428066" y="6451"/>
                      <a:pt x="429609" y="5048"/>
                      <a:pt x="429609" y="3225"/>
                    </a:cubicBezTo>
                    <a:lnTo>
                      <a:pt x="429609" y="3225"/>
                    </a:lnTo>
                    <a:cubicBezTo>
                      <a:pt x="429609" y="1472"/>
                      <a:pt x="428066" y="0"/>
                      <a:pt x="426173" y="0"/>
                    </a:cubicBezTo>
                    <a:lnTo>
                      <a:pt x="3436" y="0"/>
                    </a:lnTo>
                    <a:cubicBezTo>
                      <a:pt x="1543" y="70"/>
                      <a:pt x="0" y="1472"/>
                      <a:pt x="0" y="3225"/>
                    </a:cubicBezTo>
                    <a:lnTo>
                      <a:pt x="0" y="3225"/>
                    </a:lnTo>
                    <a:close/>
                  </a:path>
                </a:pathLst>
              </a:custGeom>
              <a:solidFill>
                <a:srgbClr val="B5B5B5"/>
              </a:solidFill>
              <a:ln cap="flat" w="7010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47" name="任意多边形: 形状 46"/>
              <p:cNvSpPr/>
              <p:nvPr/>
            </p:nvSpPr>
            <p:spPr>
              <a:xfrm>
                <a:off x="7267362" y="8955442"/>
                <a:ext cx="429609" cy="6380"/>
              </a:xfrm>
              <a:custGeom>
                <a:gdLst>
                  <a:gd fmla="*/ 0 w 429609" name="connsiteX0"/>
                  <a:gd fmla="*/ 3155 h 6380" name="connsiteY0"/>
                  <a:gd fmla="*/ 3436 w 429609" name="connsiteX1"/>
                  <a:gd fmla="*/ 6381 h 6380" name="connsiteY1"/>
                  <a:gd fmla="*/ 426173 w 429609" name="connsiteX2"/>
                  <a:gd fmla="*/ 6381 h 6380" name="connsiteY2"/>
                  <a:gd fmla="*/ 429609 w 429609" name="connsiteX3"/>
                  <a:gd fmla="*/ 3155 h 6380" name="connsiteY3"/>
                  <a:gd fmla="*/ 429609 w 429609" name="connsiteX4"/>
                  <a:gd fmla="*/ 3155 h 6380" name="connsiteY4"/>
                  <a:gd fmla="*/ 426173 w 429609" name="connsiteX5"/>
                  <a:gd fmla="*/ 0 h 6380" name="connsiteY5"/>
                  <a:gd fmla="*/ 3436 w 429609" name="connsiteX6"/>
                  <a:gd fmla="*/ 0 h 6380" name="connsiteY6"/>
                  <a:gd fmla="*/ 0 w 429609" name="connsiteX7"/>
                  <a:gd fmla="*/ 3155 h 6380" name="connsiteY7"/>
                  <a:gd fmla="*/ 0 w 429609" name="connsiteX8"/>
                  <a:gd fmla="*/ 3155 h 6380" name="connsiteY8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b="b" l="l" r="r" t="t"/>
                <a:pathLst>
                  <a:path h="6379" w="429609">
                    <a:moveTo>
                      <a:pt x="0" y="3155"/>
                    </a:moveTo>
                    <a:cubicBezTo>
                      <a:pt x="0" y="4908"/>
                      <a:pt x="1543" y="6381"/>
                      <a:pt x="3436" y="6381"/>
                    </a:cubicBezTo>
                    <a:lnTo>
                      <a:pt x="426173" y="6381"/>
                    </a:lnTo>
                    <a:cubicBezTo>
                      <a:pt x="428066" y="6381"/>
                      <a:pt x="429609" y="4978"/>
                      <a:pt x="429609" y="3155"/>
                    </a:cubicBezTo>
                    <a:lnTo>
                      <a:pt x="429609" y="3155"/>
                    </a:lnTo>
                    <a:cubicBezTo>
                      <a:pt x="429609" y="1402"/>
                      <a:pt x="428066" y="0"/>
                      <a:pt x="426173" y="0"/>
                    </a:cubicBezTo>
                    <a:lnTo>
                      <a:pt x="3436" y="0"/>
                    </a:lnTo>
                    <a:cubicBezTo>
                      <a:pt x="1543" y="0"/>
                      <a:pt x="0" y="1402"/>
                      <a:pt x="0" y="3155"/>
                    </a:cubicBezTo>
                    <a:lnTo>
                      <a:pt x="0" y="3155"/>
                    </a:lnTo>
                    <a:close/>
                  </a:path>
                </a:pathLst>
              </a:custGeom>
              <a:solidFill>
                <a:srgbClr val="B5B5B5"/>
              </a:solidFill>
              <a:ln cap="flat" w="7010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</p:grpSp>
        <p:sp>
          <p:nvSpPr>
            <p:cNvPr id="15" name="任意多边形: 形状 14"/>
            <p:cNvSpPr/>
            <p:nvPr/>
          </p:nvSpPr>
          <p:spPr>
            <a:xfrm>
              <a:off x="7179435" y="8697831"/>
              <a:ext cx="565426" cy="159937"/>
            </a:xfrm>
            <a:custGeom>
              <a:gdLst>
                <a:gd fmla="*/ 71660 w 565426" name="connsiteX0"/>
                <a:gd fmla="*/ 0 h 159937" name="connsiteY0"/>
                <a:gd fmla="*/ 565426 w 565426" name="connsiteX1"/>
                <a:gd fmla="*/ 0 h 159937" name="connsiteY1"/>
                <a:gd fmla="*/ 565426 w 565426" name="connsiteX2"/>
                <a:gd fmla="*/ 31763 h 159937" name="connsiteY2"/>
                <a:gd fmla="*/ 565426 w 565426" name="connsiteX3"/>
                <a:gd fmla="*/ 126562 h 159937" name="connsiteY3"/>
                <a:gd fmla="*/ 565426 w 565426" name="connsiteX4"/>
                <a:gd fmla="*/ 159938 h 159937" name="connsiteY4"/>
                <a:gd fmla="*/ 71660 w 565426" name="connsiteX5"/>
                <a:gd fmla="*/ 159938 h 159937" name="connsiteY5"/>
                <a:gd fmla="*/ 0 w 565426" name="connsiteX6"/>
                <a:gd fmla="*/ 80004 h 159937" name="connsiteY6"/>
                <a:gd fmla="*/ 71660 w 565426" name="connsiteX7"/>
                <a:gd fmla="*/ 0 h 159937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159937" w="565426">
                  <a:moveTo>
                    <a:pt x="71660" y="0"/>
                  </a:moveTo>
                  <a:lnTo>
                    <a:pt x="565426" y="0"/>
                  </a:lnTo>
                  <a:lnTo>
                    <a:pt x="565426" y="31763"/>
                  </a:lnTo>
                  <a:cubicBezTo>
                    <a:pt x="526371" y="58057"/>
                    <a:pt x="516975" y="108892"/>
                    <a:pt x="565426" y="126562"/>
                  </a:cubicBezTo>
                  <a:lnTo>
                    <a:pt x="565426" y="159938"/>
                  </a:lnTo>
                  <a:lnTo>
                    <a:pt x="71660" y="159938"/>
                  </a:lnTo>
                  <a:cubicBezTo>
                    <a:pt x="32114" y="159938"/>
                    <a:pt x="0" y="124108"/>
                    <a:pt x="0" y="80004"/>
                  </a:cubicBezTo>
                  <a:cubicBezTo>
                    <a:pt x="0" y="35830"/>
                    <a:pt x="32114" y="0"/>
                    <a:pt x="71660" y="0"/>
                  </a:cubicBezTo>
                  <a:close/>
                </a:path>
              </a:pathLst>
            </a:custGeom>
            <a:solidFill>
              <a:srgbClr val="B1E658"/>
            </a:solidFill>
            <a:ln cap="flat" w="701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16" name="任意多边形: 形状 15"/>
            <p:cNvSpPr/>
            <p:nvPr/>
          </p:nvSpPr>
          <p:spPr>
            <a:xfrm>
              <a:off x="7172423" y="8690819"/>
              <a:ext cx="579449" cy="173961"/>
            </a:xfrm>
            <a:custGeom>
              <a:gdLst>
                <a:gd fmla="*/ 0 w 579449" name="connsiteX0"/>
                <a:gd fmla="*/ 87016 h 173961" name="connsiteY0"/>
                <a:gd fmla="*/ 78671 w 579449" name="connsiteX1"/>
                <a:gd fmla="*/ 0 h 173961" name="connsiteY1"/>
                <a:gd fmla="*/ 572438 w 579449" name="connsiteX2"/>
                <a:gd fmla="*/ 0 h 173961" name="connsiteY2"/>
                <a:gd fmla="*/ 579450 w 579449" name="connsiteX3"/>
                <a:gd fmla="*/ 7012 h 173961" name="connsiteY3"/>
                <a:gd fmla="*/ 579450 w 579449" name="connsiteX4"/>
                <a:gd fmla="*/ 38775 h 173961" name="connsiteY4"/>
                <a:gd fmla="*/ 576365 w 579449" name="connsiteX5"/>
                <a:gd fmla="*/ 44595 h 173961" name="connsiteY5"/>
                <a:gd fmla="*/ 546775 w 579449" name="connsiteX6"/>
                <a:gd fmla="*/ 96552 h 173961" name="connsiteY6"/>
                <a:gd fmla="*/ 574822 w 579449" name="connsiteX7"/>
                <a:gd fmla="*/ 126982 h 173961" name="connsiteY7"/>
                <a:gd fmla="*/ 579450 w 579449" name="connsiteX8"/>
                <a:gd fmla="*/ 133574 h 173961" name="connsiteY8"/>
                <a:gd fmla="*/ 579450 w 579449" name="connsiteX9"/>
                <a:gd fmla="*/ 166949 h 173961" name="connsiteY9"/>
                <a:gd fmla="*/ 572438 w 579449" name="connsiteX10"/>
                <a:gd fmla="*/ 173961 h 173961" name="connsiteY10"/>
                <a:gd fmla="*/ 78671 w 579449" name="connsiteX11"/>
                <a:gd fmla="*/ 173961 h 173961" name="connsiteY11"/>
                <a:gd fmla="*/ 0 w 579449" name="connsiteX12"/>
                <a:gd fmla="*/ 87016 h 173961" name="connsiteY12"/>
                <a:gd fmla="*/ 565426 w 579449" name="connsiteX13"/>
                <a:gd fmla="*/ 138342 h 173961" name="connsiteY13"/>
                <a:gd fmla="*/ 532892 w 579449" name="connsiteX14"/>
                <a:gd fmla="*/ 98305 h 173961" name="connsiteY14"/>
                <a:gd fmla="*/ 565426 w 579449" name="connsiteX15"/>
                <a:gd fmla="*/ 35129 h 173961" name="connsiteY15"/>
                <a:gd fmla="*/ 565426 w 579449" name="connsiteX16"/>
                <a:gd fmla="*/ 14023 h 173961" name="connsiteY16"/>
                <a:gd fmla="*/ 78671 w 579449" name="connsiteX17"/>
                <a:gd fmla="*/ 14023 h 173961" name="connsiteY17"/>
                <a:gd fmla="*/ 14023 w 579449" name="connsiteX18"/>
                <a:gd fmla="*/ 87016 h 173961" name="connsiteY18"/>
                <a:gd fmla="*/ 78671 w 579449" name="connsiteX19"/>
                <a:gd fmla="*/ 159938 h 173961" name="connsiteY19"/>
                <a:gd fmla="*/ 565426 w 579449" name="connsiteX20"/>
                <a:gd fmla="*/ 159938 h 173961" name="connsiteY20"/>
                <a:gd fmla="*/ 565426 w 579449" name="connsiteX21"/>
                <a:gd fmla="*/ 138342 h 173961" name="connsiteY2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b="b" l="l" r="r" t="t"/>
              <a:pathLst>
                <a:path h="173961" w="579449">
                  <a:moveTo>
                    <a:pt x="0" y="87016"/>
                  </a:moveTo>
                  <a:cubicBezTo>
                    <a:pt x="0" y="39055"/>
                    <a:pt x="35269" y="0"/>
                    <a:pt x="78671" y="0"/>
                  </a:cubicBezTo>
                  <a:lnTo>
                    <a:pt x="572438" y="0"/>
                  </a:lnTo>
                  <a:cubicBezTo>
                    <a:pt x="576295" y="0"/>
                    <a:pt x="579450" y="3155"/>
                    <a:pt x="579450" y="7012"/>
                  </a:cubicBezTo>
                  <a:lnTo>
                    <a:pt x="579450" y="38775"/>
                  </a:lnTo>
                  <a:cubicBezTo>
                    <a:pt x="579450" y="41089"/>
                    <a:pt x="578258" y="43262"/>
                    <a:pt x="576365" y="44595"/>
                  </a:cubicBezTo>
                  <a:cubicBezTo>
                    <a:pt x="556521" y="57987"/>
                    <a:pt x="544672" y="78812"/>
                    <a:pt x="546775" y="96552"/>
                  </a:cubicBezTo>
                  <a:cubicBezTo>
                    <a:pt x="548458" y="110365"/>
                    <a:pt x="558134" y="120882"/>
                    <a:pt x="574822" y="126982"/>
                  </a:cubicBezTo>
                  <a:cubicBezTo>
                    <a:pt x="577557" y="127964"/>
                    <a:pt x="579450" y="130629"/>
                    <a:pt x="579450" y="133574"/>
                  </a:cubicBezTo>
                  <a:lnTo>
                    <a:pt x="579450" y="166949"/>
                  </a:lnTo>
                  <a:cubicBezTo>
                    <a:pt x="579450" y="170806"/>
                    <a:pt x="576295" y="173961"/>
                    <a:pt x="572438" y="173961"/>
                  </a:cubicBezTo>
                  <a:lnTo>
                    <a:pt x="78671" y="173961"/>
                  </a:lnTo>
                  <a:cubicBezTo>
                    <a:pt x="35269" y="173961"/>
                    <a:pt x="0" y="134976"/>
                    <a:pt x="0" y="87016"/>
                  </a:cubicBezTo>
                  <a:close/>
                  <a:moveTo>
                    <a:pt x="565426" y="138342"/>
                  </a:moveTo>
                  <a:cubicBezTo>
                    <a:pt x="546495" y="130068"/>
                    <a:pt x="535066" y="115974"/>
                    <a:pt x="532892" y="98305"/>
                  </a:cubicBezTo>
                  <a:cubicBezTo>
                    <a:pt x="530157" y="76077"/>
                    <a:pt x="542919" y="51677"/>
                    <a:pt x="565426" y="35129"/>
                  </a:cubicBezTo>
                  <a:lnTo>
                    <a:pt x="565426" y="14023"/>
                  </a:lnTo>
                  <a:lnTo>
                    <a:pt x="78671" y="14023"/>
                  </a:lnTo>
                  <a:cubicBezTo>
                    <a:pt x="43052" y="14023"/>
                    <a:pt x="14023" y="46768"/>
                    <a:pt x="14023" y="87016"/>
                  </a:cubicBezTo>
                  <a:cubicBezTo>
                    <a:pt x="14023" y="127263"/>
                    <a:pt x="42982" y="159938"/>
                    <a:pt x="78671" y="159938"/>
                  </a:cubicBezTo>
                  <a:lnTo>
                    <a:pt x="565426" y="159938"/>
                  </a:lnTo>
                  <a:lnTo>
                    <a:pt x="565426" y="138342"/>
                  </a:lnTo>
                  <a:close/>
                </a:path>
              </a:pathLst>
            </a:custGeom>
            <a:solidFill>
              <a:srgbClr val="0A2073"/>
            </a:solidFill>
            <a:ln cap="flat" w="701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17" name="任意多边形: 形状 16"/>
            <p:cNvSpPr/>
            <p:nvPr/>
          </p:nvSpPr>
          <p:spPr>
            <a:xfrm>
              <a:off x="7218771" y="8729594"/>
              <a:ext cx="526090" cy="94798"/>
            </a:xfrm>
            <a:custGeom>
              <a:gdLst>
                <a:gd fmla="*/ 50765 w 526090" name="connsiteX0"/>
                <a:gd fmla="*/ 0 h 94798" name="connsiteY0"/>
                <a:gd fmla="*/ 526091 w 526090" name="connsiteX1"/>
                <a:gd fmla="*/ 0 h 94798" name="connsiteY1"/>
                <a:gd fmla="*/ 503653 w 526090" name="connsiteX2"/>
                <a:gd fmla="*/ 47399 h 94798" name="connsiteY2"/>
                <a:gd fmla="*/ 526091 w 526090" name="connsiteX3"/>
                <a:gd fmla="*/ 94799 h 94798" name="connsiteY3"/>
                <a:gd fmla="*/ 51887 w 526090" name="connsiteX4"/>
                <a:gd fmla="*/ 94799 h 94798" name="connsiteY4"/>
                <a:gd fmla="*/ 0 w 526090" name="connsiteX5"/>
                <a:gd fmla="*/ 47399 h 94798" name="connsiteY5"/>
                <a:gd fmla="*/ 50765 w 526090" name="connsiteX6"/>
                <a:gd fmla="*/ 0 h 94798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94798" w="526090">
                  <a:moveTo>
                    <a:pt x="50765" y="0"/>
                  </a:moveTo>
                  <a:lnTo>
                    <a:pt x="526091" y="0"/>
                  </a:lnTo>
                  <a:cubicBezTo>
                    <a:pt x="526091" y="0"/>
                    <a:pt x="502110" y="14374"/>
                    <a:pt x="503653" y="47399"/>
                  </a:cubicBezTo>
                  <a:cubicBezTo>
                    <a:pt x="504424" y="81687"/>
                    <a:pt x="526091" y="94799"/>
                    <a:pt x="526091" y="94799"/>
                  </a:cubicBezTo>
                  <a:lnTo>
                    <a:pt x="51887" y="94799"/>
                  </a:lnTo>
                  <a:cubicBezTo>
                    <a:pt x="16337" y="94799"/>
                    <a:pt x="0" y="73553"/>
                    <a:pt x="0" y="47399"/>
                  </a:cubicBezTo>
                  <a:cubicBezTo>
                    <a:pt x="70" y="21246"/>
                    <a:pt x="15286" y="0"/>
                    <a:pt x="50765" y="0"/>
                  </a:cubicBezTo>
                  <a:close/>
                </a:path>
              </a:pathLst>
            </a:custGeom>
            <a:solidFill>
              <a:srgbClr val="FFFFFF"/>
            </a:solidFill>
            <a:ln cap="flat" w="701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18" name="任意多边形: 形状 17"/>
            <p:cNvSpPr/>
            <p:nvPr/>
          </p:nvSpPr>
          <p:spPr>
            <a:xfrm>
              <a:off x="7211829" y="8722583"/>
              <a:ext cx="540091" cy="108822"/>
            </a:xfrm>
            <a:custGeom>
              <a:gdLst>
                <a:gd fmla="*/ 0 w 540091" name="connsiteX0"/>
                <a:gd fmla="*/ 54411 h 108822" name="connsiteY0"/>
                <a:gd fmla="*/ 57777 w 540091" name="connsiteX1"/>
                <a:gd fmla="*/ 0 h 108822" name="connsiteY1"/>
                <a:gd fmla="*/ 533102 w 540091" name="connsiteX2"/>
                <a:gd fmla="*/ 0 h 108822" name="connsiteY2"/>
                <a:gd fmla="*/ 539833 w 540091" name="connsiteX3"/>
                <a:gd fmla="*/ 5119 h 108822" name="connsiteY3"/>
                <a:gd fmla="*/ 536678 w 540091" name="connsiteX4"/>
                <a:gd fmla="*/ 12972 h 108822" name="connsiteY4"/>
                <a:gd fmla="*/ 517606 w 540091" name="connsiteX5"/>
                <a:gd fmla="*/ 54201 h 108822" name="connsiteY5"/>
                <a:gd fmla="*/ 536678 w 540091" name="connsiteX6"/>
                <a:gd fmla="*/ 95780 h 108822" name="connsiteY6"/>
                <a:gd fmla="*/ 539833 w 540091" name="connsiteX7"/>
                <a:gd fmla="*/ 103704 h 108822" name="connsiteY7"/>
                <a:gd fmla="*/ 533102 w 540091" name="connsiteX8"/>
                <a:gd fmla="*/ 108822 h 108822" name="connsiteY8"/>
                <a:gd fmla="*/ 58899 w 540091" name="connsiteX9"/>
                <a:gd fmla="*/ 108822 h 108822" name="connsiteY9"/>
                <a:gd fmla="*/ 0 w 540091" name="connsiteX10"/>
                <a:gd fmla="*/ 54411 h 108822" name="connsiteY10"/>
                <a:gd fmla="*/ 503583 w 540091" name="connsiteX11"/>
                <a:gd fmla="*/ 54762 h 108822" name="connsiteY11"/>
                <a:gd fmla="*/ 515713 w 540091" name="connsiteX12"/>
                <a:gd fmla="*/ 14023 h 108822" name="connsiteY12"/>
                <a:gd fmla="*/ 57777 w 540091" name="connsiteX13"/>
                <a:gd fmla="*/ 14023 h 108822" name="connsiteY13"/>
                <a:gd fmla="*/ 14023 w 540091" name="connsiteX14"/>
                <a:gd fmla="*/ 54411 h 108822" name="connsiteY14"/>
                <a:gd fmla="*/ 58899 w 540091" name="connsiteX15"/>
                <a:gd fmla="*/ 94799 h 108822" name="connsiteY15"/>
                <a:gd fmla="*/ 516204 w 540091" name="connsiteX16"/>
                <a:gd fmla="*/ 94799 h 108822" name="connsiteY16"/>
                <a:gd fmla="*/ 503583 w 540091" name="connsiteX17"/>
                <a:gd fmla="*/ 54762 h 108822" name="connsiteY1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b="b" l="l" r="r" t="t"/>
              <a:pathLst>
                <a:path h="108822" w="540091">
                  <a:moveTo>
                    <a:pt x="0" y="54411"/>
                  </a:moveTo>
                  <a:cubicBezTo>
                    <a:pt x="0" y="20825"/>
                    <a:pt x="22157" y="0"/>
                    <a:pt x="57777" y="0"/>
                  </a:cubicBezTo>
                  <a:lnTo>
                    <a:pt x="533102" y="0"/>
                  </a:lnTo>
                  <a:cubicBezTo>
                    <a:pt x="536257" y="0"/>
                    <a:pt x="538992" y="2104"/>
                    <a:pt x="539833" y="5119"/>
                  </a:cubicBezTo>
                  <a:cubicBezTo>
                    <a:pt x="540675" y="8134"/>
                    <a:pt x="539413" y="11359"/>
                    <a:pt x="536678" y="12972"/>
                  </a:cubicBezTo>
                  <a:cubicBezTo>
                    <a:pt x="536468" y="13112"/>
                    <a:pt x="516344" y="25523"/>
                    <a:pt x="517606" y="54201"/>
                  </a:cubicBezTo>
                  <a:cubicBezTo>
                    <a:pt x="518237" y="83860"/>
                    <a:pt x="535977" y="95290"/>
                    <a:pt x="536678" y="95780"/>
                  </a:cubicBezTo>
                  <a:cubicBezTo>
                    <a:pt x="539343" y="97393"/>
                    <a:pt x="540675" y="100618"/>
                    <a:pt x="539833" y="103704"/>
                  </a:cubicBezTo>
                  <a:cubicBezTo>
                    <a:pt x="538992" y="106719"/>
                    <a:pt x="536257" y="108822"/>
                    <a:pt x="533102" y="108822"/>
                  </a:cubicBezTo>
                  <a:lnTo>
                    <a:pt x="58899" y="108822"/>
                  </a:lnTo>
                  <a:cubicBezTo>
                    <a:pt x="15426" y="108822"/>
                    <a:pt x="0" y="80705"/>
                    <a:pt x="0" y="54411"/>
                  </a:cubicBezTo>
                  <a:close/>
                  <a:moveTo>
                    <a:pt x="503583" y="54762"/>
                  </a:moveTo>
                  <a:cubicBezTo>
                    <a:pt x="502741" y="36110"/>
                    <a:pt x="509052" y="22788"/>
                    <a:pt x="515713" y="14023"/>
                  </a:cubicBezTo>
                  <a:lnTo>
                    <a:pt x="57777" y="14023"/>
                  </a:lnTo>
                  <a:cubicBezTo>
                    <a:pt x="19703" y="14023"/>
                    <a:pt x="14023" y="39336"/>
                    <a:pt x="14023" y="54411"/>
                  </a:cubicBezTo>
                  <a:cubicBezTo>
                    <a:pt x="14023" y="80074"/>
                    <a:pt x="30361" y="94799"/>
                    <a:pt x="58899" y="94799"/>
                  </a:cubicBezTo>
                  <a:lnTo>
                    <a:pt x="516204" y="94799"/>
                  </a:lnTo>
                  <a:cubicBezTo>
                    <a:pt x="510034" y="86315"/>
                    <a:pt x="503933" y="73273"/>
                    <a:pt x="503583" y="54762"/>
                  </a:cubicBezTo>
                  <a:close/>
                </a:path>
              </a:pathLst>
            </a:custGeom>
            <a:solidFill>
              <a:srgbClr val="0A2073"/>
            </a:solidFill>
            <a:ln cap="flat" w="701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19" name="任意多边形: 形状 18"/>
            <p:cNvSpPr/>
            <p:nvPr/>
          </p:nvSpPr>
          <p:spPr>
            <a:xfrm>
              <a:off x="7267362" y="8758202"/>
              <a:ext cx="429609" cy="6380"/>
            </a:xfrm>
            <a:custGeom>
              <a:gdLst>
                <a:gd fmla="*/ 0 w 429609" name="connsiteX0"/>
                <a:gd fmla="*/ 3225 h 6380" name="connsiteY0"/>
                <a:gd fmla="*/ 3436 w 429609" name="connsiteX1"/>
                <a:gd fmla="*/ 6381 h 6380" name="connsiteY1"/>
                <a:gd fmla="*/ 426173 w 429609" name="connsiteX2"/>
                <a:gd fmla="*/ 6381 h 6380" name="connsiteY2"/>
                <a:gd fmla="*/ 429609 w 429609" name="connsiteX3"/>
                <a:gd fmla="*/ 3225 h 6380" name="connsiteY3"/>
                <a:gd fmla="*/ 429609 w 429609" name="connsiteX4"/>
                <a:gd fmla="*/ 3225 h 6380" name="connsiteY4"/>
                <a:gd fmla="*/ 426173 w 429609" name="connsiteX5"/>
                <a:gd fmla="*/ 0 h 6380" name="connsiteY5"/>
                <a:gd fmla="*/ 3436 w 429609" name="connsiteX6"/>
                <a:gd fmla="*/ 0 h 6380" name="connsiteY6"/>
                <a:gd fmla="*/ 0 w 429609" name="connsiteX7"/>
                <a:gd fmla="*/ 3225 h 6380" name="connsiteY7"/>
                <a:gd fmla="*/ 0 w 429609" name="connsiteX8"/>
                <a:gd fmla="*/ 3225 h 6380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6379" w="429609">
                  <a:moveTo>
                    <a:pt x="0" y="3225"/>
                  </a:moveTo>
                  <a:cubicBezTo>
                    <a:pt x="0" y="4978"/>
                    <a:pt x="1543" y="6381"/>
                    <a:pt x="3436" y="6381"/>
                  </a:cubicBezTo>
                  <a:lnTo>
                    <a:pt x="426173" y="6381"/>
                  </a:lnTo>
                  <a:cubicBezTo>
                    <a:pt x="428066" y="6381"/>
                    <a:pt x="429609" y="4978"/>
                    <a:pt x="429609" y="3225"/>
                  </a:cubicBezTo>
                  <a:lnTo>
                    <a:pt x="429609" y="3225"/>
                  </a:lnTo>
                  <a:cubicBezTo>
                    <a:pt x="429609" y="1473"/>
                    <a:pt x="428066" y="0"/>
                    <a:pt x="426173" y="0"/>
                  </a:cubicBezTo>
                  <a:lnTo>
                    <a:pt x="3436" y="0"/>
                  </a:lnTo>
                  <a:cubicBezTo>
                    <a:pt x="1543" y="0"/>
                    <a:pt x="0" y="1473"/>
                    <a:pt x="0" y="3225"/>
                  </a:cubicBezTo>
                  <a:lnTo>
                    <a:pt x="0" y="3225"/>
                  </a:lnTo>
                  <a:close/>
                </a:path>
              </a:pathLst>
            </a:custGeom>
            <a:solidFill>
              <a:srgbClr val="B5B5B5"/>
            </a:solidFill>
            <a:ln cap="flat" w="701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20" name="任意多边形: 形状 19"/>
            <p:cNvSpPr/>
            <p:nvPr/>
          </p:nvSpPr>
          <p:spPr>
            <a:xfrm>
              <a:off x="7267362" y="8794803"/>
              <a:ext cx="429609" cy="6380"/>
            </a:xfrm>
            <a:custGeom>
              <a:gdLst>
                <a:gd fmla="*/ 0 w 429609" name="connsiteX0"/>
                <a:gd fmla="*/ 3225 h 6380" name="connsiteY0"/>
                <a:gd fmla="*/ 3436 w 429609" name="connsiteX1"/>
                <a:gd fmla="*/ 6381 h 6380" name="connsiteY1"/>
                <a:gd fmla="*/ 426173 w 429609" name="connsiteX2"/>
                <a:gd fmla="*/ 6381 h 6380" name="connsiteY2"/>
                <a:gd fmla="*/ 429609 w 429609" name="connsiteX3"/>
                <a:gd fmla="*/ 3225 h 6380" name="connsiteY3"/>
                <a:gd fmla="*/ 429609 w 429609" name="connsiteX4"/>
                <a:gd fmla="*/ 3225 h 6380" name="connsiteY4"/>
                <a:gd fmla="*/ 426173 w 429609" name="connsiteX5"/>
                <a:gd fmla="*/ 0 h 6380" name="connsiteY5"/>
                <a:gd fmla="*/ 3436 w 429609" name="connsiteX6"/>
                <a:gd fmla="*/ 0 h 6380" name="connsiteY6"/>
                <a:gd fmla="*/ 0 w 429609" name="connsiteX7"/>
                <a:gd fmla="*/ 3225 h 6380" name="connsiteY7"/>
                <a:gd fmla="*/ 0 w 429609" name="connsiteX8"/>
                <a:gd fmla="*/ 3225 h 6380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6379" w="429609">
                  <a:moveTo>
                    <a:pt x="0" y="3225"/>
                  </a:moveTo>
                  <a:cubicBezTo>
                    <a:pt x="0" y="4978"/>
                    <a:pt x="1543" y="6381"/>
                    <a:pt x="3436" y="6381"/>
                  </a:cubicBezTo>
                  <a:lnTo>
                    <a:pt x="426173" y="6381"/>
                  </a:lnTo>
                  <a:cubicBezTo>
                    <a:pt x="428066" y="6381"/>
                    <a:pt x="429609" y="4978"/>
                    <a:pt x="429609" y="3225"/>
                  </a:cubicBezTo>
                  <a:lnTo>
                    <a:pt x="429609" y="3225"/>
                  </a:lnTo>
                  <a:cubicBezTo>
                    <a:pt x="429609" y="1473"/>
                    <a:pt x="428066" y="0"/>
                    <a:pt x="426173" y="0"/>
                  </a:cubicBezTo>
                  <a:lnTo>
                    <a:pt x="3436" y="0"/>
                  </a:lnTo>
                  <a:cubicBezTo>
                    <a:pt x="1543" y="0"/>
                    <a:pt x="0" y="1473"/>
                    <a:pt x="0" y="3225"/>
                  </a:cubicBezTo>
                  <a:lnTo>
                    <a:pt x="0" y="3225"/>
                  </a:lnTo>
                  <a:close/>
                </a:path>
              </a:pathLst>
            </a:custGeom>
            <a:solidFill>
              <a:srgbClr val="B5B5B5"/>
            </a:solidFill>
            <a:ln cap="flat" w="701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grpSp>
          <p:nvGrpSpPr>
            <p:cNvPr id="21" name="图形 2"/>
            <p:cNvGrpSpPr/>
            <p:nvPr/>
          </p:nvGrpSpPr>
          <p:grpSpPr>
            <a:xfrm>
              <a:off x="8187343" y="8256666"/>
              <a:ext cx="368200" cy="554895"/>
              <a:chOff x="8187343" y="8256666"/>
              <a:chExt cx="368200" cy="554895"/>
            </a:xfrm>
            <a:solidFill>
              <a:schemeClr val="accent1"/>
            </a:solidFill>
          </p:grpSpPr>
          <p:sp>
            <p:nvSpPr>
              <p:cNvPr id="42" name="任意多边形: 形状 41"/>
              <p:cNvSpPr/>
              <p:nvPr/>
            </p:nvSpPr>
            <p:spPr>
              <a:xfrm>
                <a:off x="8194314" y="8263735"/>
                <a:ext cx="354092" cy="540949"/>
              </a:xfrm>
              <a:custGeom>
                <a:gdLst>
                  <a:gd fmla="*/ 78111 w 354092" name="connsiteX0"/>
                  <a:gd fmla="*/ 30992 h 540949" name="connsiteY0"/>
                  <a:gd fmla="*/ 105176 w 354092" name="connsiteX1"/>
                  <a:gd fmla="*/ 197170 h 540949" name="connsiteY1"/>
                  <a:gd fmla="*/ 222623 w 354092" name="connsiteX2"/>
                  <a:gd fmla="*/ 0 h 540949" name="connsiteY2"/>
                  <a:gd fmla="*/ 354093 w 354092" name="connsiteX3"/>
                  <a:gd fmla="*/ 76919 h 540949" name="connsiteY3"/>
                  <a:gd fmla="*/ 229073 w 354092" name="connsiteX4"/>
                  <a:gd fmla="*/ 401772 h 540949" name="connsiteY4"/>
                  <a:gd fmla="*/ 84702 w 354092" name="connsiteX5"/>
                  <a:gd fmla="*/ 540745 h 540949" name="connsiteY5"/>
                  <a:gd fmla="*/ 3506 w 354092" name="connsiteX6"/>
                  <a:gd fmla="*/ 465930 h 540949" name="connsiteY6"/>
                  <a:gd fmla="*/ 0 w 354092" name="connsiteX7"/>
                  <a:gd fmla="*/ 427505 h 540949" name="connsiteY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b="b" l="l" r="r" t="t"/>
                <a:pathLst>
                  <a:path h="540949" w="354092">
                    <a:moveTo>
                      <a:pt x="78111" y="30992"/>
                    </a:moveTo>
                    <a:lnTo>
                      <a:pt x="105176" y="197170"/>
                    </a:lnTo>
                    <a:lnTo>
                      <a:pt x="222623" y="0"/>
                    </a:lnTo>
                    <a:lnTo>
                      <a:pt x="354093" y="76919"/>
                    </a:lnTo>
                    <a:cubicBezTo>
                      <a:pt x="354093" y="76919"/>
                      <a:pt x="257120" y="329341"/>
                      <a:pt x="229073" y="401772"/>
                    </a:cubicBezTo>
                    <a:cubicBezTo>
                      <a:pt x="229073" y="401772"/>
                      <a:pt x="177397" y="541516"/>
                      <a:pt x="84702" y="540745"/>
                    </a:cubicBezTo>
                    <a:cubicBezTo>
                      <a:pt x="84702" y="540745"/>
                      <a:pt x="22227" y="548668"/>
                      <a:pt x="3506" y="465930"/>
                    </a:cubicBezTo>
                    <a:lnTo>
                      <a:pt x="0" y="427505"/>
                    </a:lnTo>
                  </a:path>
                </a:pathLst>
              </a:custGeom>
              <a:solidFill>
                <a:srgbClr val="FFFFFF"/>
              </a:solidFill>
              <a:ln cap="flat" w="7010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43" name="任意多边形: 形状 42"/>
              <p:cNvSpPr/>
              <p:nvPr/>
            </p:nvSpPr>
            <p:spPr>
              <a:xfrm>
                <a:off x="8187343" y="8256666"/>
                <a:ext cx="368200" cy="554895"/>
              </a:xfrm>
              <a:custGeom>
                <a:gdLst>
                  <a:gd fmla="*/ 88026 w 368200" name="connsiteX0"/>
                  <a:gd fmla="*/ 554896 h 554895" name="connsiteY0"/>
                  <a:gd fmla="*/ 92023 w 368200" name="connsiteX1"/>
                  <a:gd fmla="*/ 554755 h 554895" name="connsiteY1"/>
                  <a:gd fmla="*/ 92584 w 368200" name="connsiteX2"/>
                  <a:gd fmla="*/ 554755 h 554895" name="connsiteY2"/>
                  <a:gd fmla="*/ 242705 w 368200" name="connsiteX3"/>
                  <a:gd fmla="*/ 411225 h 554895" name="connsiteY3"/>
                  <a:gd fmla="*/ 367724 w 368200" name="connsiteX4"/>
                  <a:gd fmla="*/ 86442 h 554895" name="connsiteY4"/>
                  <a:gd fmla="*/ 364709 w 368200" name="connsiteX5"/>
                  <a:gd fmla="*/ 77887 h 554895" name="connsiteY5"/>
                  <a:gd fmla="*/ 233239 w 368200" name="connsiteX6"/>
                  <a:gd fmla="*/ 969 h 554895" name="connsiteY6"/>
                  <a:gd fmla="*/ 223703 w 368200" name="connsiteX7"/>
                  <a:gd fmla="*/ 3423 h 554895" name="connsiteY7"/>
                  <a:gd fmla="*/ 116073 w 368200" name="connsiteX8"/>
                  <a:gd fmla="*/ 184115 h 554895" name="connsiteY8"/>
                  <a:gd fmla="*/ 92093 w 368200" name="connsiteX9"/>
                  <a:gd fmla="*/ 36939 h 554895" name="connsiteY9"/>
                  <a:gd fmla="*/ 84029 w 368200" name="connsiteX10"/>
                  <a:gd fmla="*/ 31119 h 554895" name="connsiteY10"/>
                  <a:gd fmla="*/ 78210 w 368200" name="connsiteX11"/>
                  <a:gd fmla="*/ 39183 h 554895" name="connsiteY11"/>
                  <a:gd fmla="*/ 105275 w 368200" name="connsiteX12"/>
                  <a:gd fmla="*/ 205361 h 554895" name="connsiteY12"/>
                  <a:gd fmla="*/ 110884 w 368200" name="connsiteX13"/>
                  <a:gd fmla="*/ 211110 h 554895" name="connsiteY13"/>
                  <a:gd fmla="*/ 118247 w 368200" name="connsiteX14"/>
                  <a:gd fmla="*/ 207815 h 554895" name="connsiteY14"/>
                  <a:gd fmla="*/ 232117 w 368200" name="connsiteX15"/>
                  <a:gd fmla="*/ 16605 h 554895" name="connsiteY15"/>
                  <a:gd fmla="*/ 352439 w 368200" name="connsiteX16"/>
                  <a:gd fmla="*/ 87003 h 554895" name="connsiteY16"/>
                  <a:gd fmla="*/ 229523 w 368200" name="connsiteX17"/>
                  <a:gd fmla="*/ 406317 h 554895" name="connsiteY17"/>
                  <a:gd fmla="*/ 92514 w 368200" name="connsiteX18"/>
                  <a:gd fmla="*/ 540802 h 554895" name="connsiteY18"/>
                  <a:gd fmla="*/ 91743 w 368200" name="connsiteX19"/>
                  <a:gd fmla="*/ 540802 h 554895" name="connsiteY19"/>
                  <a:gd fmla="*/ 90831 w 368200" name="connsiteX20"/>
                  <a:gd fmla="*/ 540872 h 554895" name="connsiteY20"/>
                  <a:gd fmla="*/ 17488 w 368200" name="connsiteX21"/>
                  <a:gd fmla="*/ 471877 h 554895" name="connsiteY21"/>
                  <a:gd fmla="*/ 14052 w 368200" name="connsiteX22"/>
                  <a:gd fmla="*/ 433943 h 554895" name="connsiteY22"/>
                  <a:gd fmla="*/ 6409 w 368200" name="connsiteX23"/>
                  <a:gd fmla="*/ 427633 h 554895" name="connsiteY23"/>
                  <a:gd fmla="*/ 29 w 368200" name="connsiteX24"/>
                  <a:gd fmla="*/ 435275 h 554895" name="connsiteY24"/>
                  <a:gd fmla="*/ 3535 w 368200" name="connsiteX25"/>
                  <a:gd fmla="*/ 473700 h 554895" name="connsiteY25"/>
                  <a:gd fmla="*/ 3675 w 368200" name="connsiteX26"/>
                  <a:gd fmla="*/ 474611 h 554895" name="connsiteY26"/>
                  <a:gd fmla="*/ 88026 w 368200" name="connsiteX27"/>
                  <a:gd fmla="*/ 554896 h 554895" name="connsiteY2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</a:cxnLst>
                <a:rect b="b" l="l" r="r" t="t"/>
                <a:pathLst>
                  <a:path h="554895" w="368200">
                    <a:moveTo>
                      <a:pt x="88026" y="554896"/>
                    </a:moveTo>
                    <a:cubicBezTo>
                      <a:pt x="89919" y="554896"/>
                      <a:pt x="91252" y="554826"/>
                      <a:pt x="92023" y="554755"/>
                    </a:cubicBezTo>
                    <a:cubicBezTo>
                      <a:pt x="92163" y="554755"/>
                      <a:pt x="92373" y="554755"/>
                      <a:pt x="92584" y="554755"/>
                    </a:cubicBezTo>
                    <a:cubicBezTo>
                      <a:pt x="188504" y="554755"/>
                      <a:pt x="240531" y="417115"/>
                      <a:pt x="242705" y="411225"/>
                    </a:cubicBezTo>
                    <a:cubicBezTo>
                      <a:pt x="270752" y="338864"/>
                      <a:pt x="367724" y="86442"/>
                      <a:pt x="367724" y="86442"/>
                    </a:cubicBezTo>
                    <a:cubicBezTo>
                      <a:pt x="368986" y="83216"/>
                      <a:pt x="367654" y="79640"/>
                      <a:pt x="364709" y="77887"/>
                    </a:cubicBezTo>
                    <a:lnTo>
                      <a:pt x="233239" y="969"/>
                    </a:lnTo>
                    <a:cubicBezTo>
                      <a:pt x="229944" y="-995"/>
                      <a:pt x="225667" y="127"/>
                      <a:pt x="223703" y="3423"/>
                    </a:cubicBezTo>
                    <a:lnTo>
                      <a:pt x="116073" y="184115"/>
                    </a:lnTo>
                    <a:lnTo>
                      <a:pt x="92093" y="36939"/>
                    </a:lnTo>
                    <a:cubicBezTo>
                      <a:pt x="91462" y="33153"/>
                      <a:pt x="87816" y="30488"/>
                      <a:pt x="84029" y="31119"/>
                    </a:cubicBezTo>
                    <a:cubicBezTo>
                      <a:pt x="80173" y="31750"/>
                      <a:pt x="77579" y="35326"/>
                      <a:pt x="78210" y="39183"/>
                    </a:cubicBezTo>
                    <a:lnTo>
                      <a:pt x="105275" y="205361"/>
                    </a:lnTo>
                    <a:cubicBezTo>
                      <a:pt x="105766" y="208235"/>
                      <a:pt x="108009" y="210549"/>
                      <a:pt x="110884" y="211110"/>
                    </a:cubicBezTo>
                    <a:cubicBezTo>
                      <a:pt x="113829" y="211671"/>
                      <a:pt x="116704" y="210339"/>
                      <a:pt x="118247" y="207815"/>
                    </a:cubicBezTo>
                    <a:lnTo>
                      <a:pt x="232117" y="16605"/>
                    </a:lnTo>
                    <a:lnTo>
                      <a:pt x="352439" y="87003"/>
                    </a:lnTo>
                    <a:cubicBezTo>
                      <a:pt x="338064" y="124445"/>
                      <a:pt x="255116" y="340196"/>
                      <a:pt x="229523" y="406317"/>
                    </a:cubicBezTo>
                    <a:cubicBezTo>
                      <a:pt x="228962" y="407789"/>
                      <a:pt x="178688" y="540802"/>
                      <a:pt x="92514" y="540802"/>
                    </a:cubicBezTo>
                    <a:cubicBezTo>
                      <a:pt x="92233" y="540802"/>
                      <a:pt x="92023" y="540802"/>
                      <a:pt x="91743" y="540802"/>
                    </a:cubicBezTo>
                    <a:cubicBezTo>
                      <a:pt x="91462" y="540802"/>
                      <a:pt x="91181" y="540802"/>
                      <a:pt x="90831" y="540872"/>
                    </a:cubicBezTo>
                    <a:cubicBezTo>
                      <a:pt x="88587" y="541153"/>
                      <a:pt x="34527" y="546622"/>
                      <a:pt x="17488" y="471877"/>
                    </a:cubicBezTo>
                    <a:lnTo>
                      <a:pt x="14052" y="433943"/>
                    </a:lnTo>
                    <a:cubicBezTo>
                      <a:pt x="13702" y="430087"/>
                      <a:pt x="10336" y="427282"/>
                      <a:pt x="6409" y="427633"/>
                    </a:cubicBezTo>
                    <a:cubicBezTo>
                      <a:pt x="2553" y="427983"/>
                      <a:pt x="-322" y="431419"/>
                      <a:pt x="29" y="435275"/>
                    </a:cubicBezTo>
                    <a:lnTo>
                      <a:pt x="3535" y="473700"/>
                    </a:lnTo>
                    <a:cubicBezTo>
                      <a:pt x="3535" y="473980"/>
                      <a:pt x="3605" y="474331"/>
                      <a:pt x="3675" y="474611"/>
                    </a:cubicBezTo>
                    <a:cubicBezTo>
                      <a:pt x="20503" y="549076"/>
                      <a:pt x="72250" y="554896"/>
                      <a:pt x="88026" y="554896"/>
                    </a:cubicBezTo>
                    <a:close/>
                  </a:path>
                </a:pathLst>
              </a:custGeom>
              <a:solidFill>
                <a:srgbClr val="0A2073"/>
              </a:solidFill>
              <a:ln cap="flat" w="7010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</p:grpSp>
        <p:sp>
          <p:nvSpPr>
            <p:cNvPr id="22" name="任意多边形: 形状 21"/>
            <p:cNvSpPr/>
            <p:nvPr/>
          </p:nvSpPr>
          <p:spPr>
            <a:xfrm>
              <a:off x="8242320" y="8444281"/>
              <a:ext cx="69937" cy="182591"/>
            </a:xfrm>
            <a:custGeom>
              <a:gdLst>
                <a:gd fmla="*/ 6966 w 69937" name="connsiteX0"/>
                <a:gd fmla="*/ 182592 h 182591" name="connsiteY0"/>
                <a:gd fmla="*/ 13908 w 69937" name="connsiteX1"/>
                <a:gd fmla="*/ 176702 h 182591" name="connsiteY1"/>
                <a:gd fmla="*/ 48756 w 69937" name="connsiteX2"/>
                <a:gd fmla="*/ 63602 h 182591" name="connsiteY2"/>
                <a:gd fmla="*/ 69511 w 69937" name="connsiteX3"/>
                <a:gd fmla="*/ 9402 h 182591" name="connsiteY3"/>
                <a:gd fmla="*/ 65304 w 69937" name="connsiteX4"/>
                <a:gd fmla="*/ 427 h 182591" name="connsiteY4"/>
                <a:gd fmla="*/ 56329 w 69937" name="connsiteX5"/>
                <a:gd fmla="*/ 4634 h 182591" name="connsiteY5"/>
                <a:gd fmla="*/ 35714 w 69937" name="connsiteX6"/>
                <a:gd fmla="*/ 58554 h 182591" name="connsiteY6"/>
                <a:gd fmla="*/ 94 w 69937" name="connsiteX7"/>
                <a:gd fmla="*/ 174528 h 182591" name="connsiteY7"/>
                <a:gd fmla="*/ 5914 w 69937" name="connsiteX8"/>
                <a:gd fmla="*/ 182592 h 182591" name="connsiteY8"/>
                <a:gd fmla="*/ 6966 w 69937" name="connsiteX9"/>
                <a:gd fmla="*/ 182592 h 182591" name="connsiteY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b="b" l="l" r="r" t="t"/>
              <a:pathLst>
                <a:path h="182591" w="69937">
                  <a:moveTo>
                    <a:pt x="6966" y="182592"/>
                  </a:moveTo>
                  <a:cubicBezTo>
                    <a:pt x="10332" y="182592"/>
                    <a:pt x="13347" y="180137"/>
                    <a:pt x="13908" y="176702"/>
                  </a:cubicBezTo>
                  <a:cubicBezTo>
                    <a:pt x="20569" y="135192"/>
                    <a:pt x="32980" y="103639"/>
                    <a:pt x="48756" y="63602"/>
                  </a:cubicBezTo>
                  <a:cubicBezTo>
                    <a:pt x="54996" y="47756"/>
                    <a:pt x="62078" y="29806"/>
                    <a:pt x="69511" y="9402"/>
                  </a:cubicBezTo>
                  <a:cubicBezTo>
                    <a:pt x="70843" y="5756"/>
                    <a:pt x="68950" y="1759"/>
                    <a:pt x="65304" y="427"/>
                  </a:cubicBezTo>
                  <a:cubicBezTo>
                    <a:pt x="61658" y="-906"/>
                    <a:pt x="57661" y="988"/>
                    <a:pt x="56329" y="4634"/>
                  </a:cubicBezTo>
                  <a:cubicBezTo>
                    <a:pt x="48966" y="24898"/>
                    <a:pt x="41885" y="42778"/>
                    <a:pt x="35714" y="58554"/>
                  </a:cubicBezTo>
                  <a:cubicBezTo>
                    <a:pt x="19657" y="99362"/>
                    <a:pt x="6966" y="131546"/>
                    <a:pt x="94" y="174528"/>
                  </a:cubicBezTo>
                  <a:cubicBezTo>
                    <a:pt x="-536" y="178384"/>
                    <a:pt x="2058" y="181960"/>
                    <a:pt x="5914" y="182592"/>
                  </a:cubicBezTo>
                  <a:cubicBezTo>
                    <a:pt x="6195" y="182592"/>
                    <a:pt x="6615" y="182592"/>
                    <a:pt x="6966" y="182592"/>
                  </a:cubicBezTo>
                  <a:close/>
                </a:path>
              </a:pathLst>
            </a:custGeom>
            <a:solidFill>
              <a:srgbClr val="0A2073"/>
            </a:solidFill>
            <a:ln cap="flat" w="701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grpSp>
          <p:nvGrpSpPr>
            <p:cNvPr id="23" name="图形 2"/>
            <p:cNvGrpSpPr/>
            <p:nvPr/>
          </p:nvGrpSpPr>
          <p:grpSpPr>
            <a:xfrm>
              <a:off x="7516538" y="7326476"/>
              <a:ext cx="685056" cy="757916"/>
              <a:chOff x="7516538" y="7326476"/>
              <a:chExt cx="685056" cy="757916"/>
            </a:xfrm>
            <a:solidFill>
              <a:schemeClr val="accent1"/>
            </a:solidFill>
          </p:grpSpPr>
          <p:grpSp>
            <p:nvGrpSpPr>
              <p:cNvPr id="24" name="图形 2"/>
              <p:cNvGrpSpPr/>
              <p:nvPr/>
            </p:nvGrpSpPr>
            <p:grpSpPr>
              <a:xfrm>
                <a:off x="7516538" y="7326476"/>
                <a:ext cx="685056" cy="757916"/>
                <a:chOff x="7516538" y="7326476"/>
                <a:chExt cx="685056" cy="757916"/>
              </a:xfrm>
              <a:solidFill>
                <a:schemeClr val="accent1"/>
              </a:solidFill>
            </p:grpSpPr>
            <p:grpSp>
              <p:nvGrpSpPr>
                <p:cNvPr id="26" name="图形 2"/>
                <p:cNvGrpSpPr/>
                <p:nvPr/>
              </p:nvGrpSpPr>
              <p:grpSpPr>
                <a:xfrm>
                  <a:off x="7516538" y="7326476"/>
                  <a:ext cx="685056" cy="757916"/>
                  <a:chOff x="7516538" y="7326476"/>
                  <a:chExt cx="685056" cy="757916"/>
                </a:xfrm>
                <a:solidFill>
                  <a:schemeClr val="accent1"/>
                </a:solidFill>
              </p:grpSpPr>
              <p:sp>
                <p:nvSpPr>
                  <p:cNvPr id="35" name="任意多边形: 形状 34"/>
                  <p:cNvSpPr/>
                  <p:nvPr/>
                </p:nvSpPr>
                <p:spPr>
                  <a:xfrm>
                    <a:off x="7522743" y="7332812"/>
                    <a:ext cx="672771" cy="696099"/>
                  </a:xfrm>
                  <a:custGeom>
                    <a:gdLst>
                      <a:gd fmla="*/ 590865 w 672771" name="connsiteX0"/>
                      <a:gd fmla="*/ 450478 h 696099" name="connsiteY0"/>
                      <a:gd fmla="*/ 656285 w 672771" name="connsiteX1"/>
                      <a:gd fmla="*/ 256253 h 696099" name="connsiteY1"/>
                      <a:gd fmla="*/ 378339 w 672771" name="connsiteX2"/>
                      <a:gd fmla="*/ 8599 h 696099" name="connsiteY2"/>
                      <a:gd fmla="*/ 96117 w 672771" name="connsiteX3"/>
                      <a:gd fmla="*/ 124573 h 696099" name="connsiteY3"/>
                      <a:gd fmla="*/ 12327 w 672771" name="connsiteX4"/>
                      <a:gd fmla="*/ 406305 h 696099" name="connsiteY4"/>
                      <a:gd fmla="*/ 344683 w 672771" name="connsiteX5"/>
                      <a:gd fmla="*/ 696099 h 696099" name="connsiteY5"/>
                      <a:gd fmla="*/ 590865 w 672771" name="connsiteX6"/>
                      <a:gd fmla="*/ 450478 h 696099" name="connsiteY6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b="b" l="l" r="r" t="t"/>
                    <a:pathLst>
                      <a:path h="696099" w="672771">
                        <a:moveTo>
                          <a:pt x="590865" y="450478"/>
                        </a:moveTo>
                        <a:cubicBezTo>
                          <a:pt x="722055" y="372228"/>
                          <a:pt x="656285" y="256253"/>
                          <a:pt x="656285" y="256253"/>
                        </a:cubicBezTo>
                        <a:cubicBezTo>
                          <a:pt x="614214" y="13227"/>
                          <a:pt x="378339" y="8599"/>
                          <a:pt x="378339" y="8599"/>
                        </a:cubicBezTo>
                        <a:cubicBezTo>
                          <a:pt x="378339" y="8599"/>
                          <a:pt x="173737" y="-47004"/>
                          <a:pt x="96117" y="124573"/>
                        </a:cubicBezTo>
                        <a:cubicBezTo>
                          <a:pt x="96117" y="124573"/>
                          <a:pt x="-41032" y="171552"/>
                          <a:pt x="12327" y="406305"/>
                        </a:cubicBezTo>
                        <a:cubicBezTo>
                          <a:pt x="113226" y="568346"/>
                          <a:pt x="175069" y="654380"/>
                          <a:pt x="344683" y="696099"/>
                        </a:cubicBezTo>
                        <a:cubicBezTo>
                          <a:pt x="363194" y="631101"/>
                          <a:pt x="524394" y="530763"/>
                          <a:pt x="590865" y="450478"/>
                        </a:cubicBezTo>
                        <a:close/>
                      </a:path>
                    </a:pathLst>
                  </a:custGeom>
                  <a:solidFill>
                    <a:srgbClr val="0A2073"/>
                  </a:solidFill>
                  <a:ln cap="flat" w="7010">
                    <a:noFill/>
                    <a:prstDash val="solid"/>
                    <a:miter/>
                  </a:ln>
                </p:spPr>
                <p:txBody>
                  <a:bodyPr anchor="ctr" rtlCol="0"/>
                  <a:lstStyle/>
                  <a:p>
                    <a:endParaRPr altLang="en-US" lang="zh-CN"/>
                  </a:p>
                </p:txBody>
              </p:sp>
              <p:sp>
                <p:nvSpPr>
                  <p:cNvPr id="36" name="任意多边形: 形状 35"/>
                  <p:cNvSpPr/>
                  <p:nvPr/>
                </p:nvSpPr>
                <p:spPr>
                  <a:xfrm>
                    <a:off x="7516538" y="7326476"/>
                    <a:ext cx="685056" cy="708816"/>
                  </a:xfrm>
                  <a:custGeom>
                    <a:gdLst>
                      <a:gd fmla="*/ 349415 w 685056" name="connsiteX0"/>
                      <a:gd fmla="*/ 708606 h 708816" name="connsiteY0"/>
                      <a:gd fmla="*/ 13203 w 685056" name="connsiteX1"/>
                      <a:gd fmla="*/ 416006 h 708816" name="connsiteY1"/>
                      <a:gd fmla="*/ 12361 w 685056" name="connsiteX2"/>
                      <a:gd fmla="*/ 414043 h 708816" name="connsiteY2"/>
                      <a:gd fmla="*/ 97624 w 685056" name="connsiteX3"/>
                      <a:gd fmla="*/ 125931 h 708816" name="connsiteY3"/>
                      <a:gd fmla="*/ 309799 w 685056" name="connsiteX4"/>
                      <a:gd fmla="*/ 0 h 708816" name="connsiteY4"/>
                      <a:gd fmla="*/ 385456 w 685056" name="connsiteX5"/>
                      <a:gd fmla="*/ 8624 h 708816" name="connsiteY5"/>
                      <a:gd fmla="*/ 668590 w 685056" name="connsiteX6"/>
                      <a:gd fmla="*/ 260486 h 708816" name="connsiteY6"/>
                      <a:gd fmla="*/ 601277 w 685056" name="connsiteX7"/>
                      <a:gd fmla="*/ 461723 h 708816" name="connsiteY7"/>
                      <a:gd fmla="*/ 487056 w 685056" name="connsiteX8"/>
                      <a:gd fmla="*/ 567530 h 708816" name="connsiteY8"/>
                      <a:gd fmla="*/ 357058 w 685056" name="connsiteX9"/>
                      <a:gd fmla="*/ 704188 h 708816" name="connsiteY9"/>
                      <a:gd fmla="*/ 350958 w 685056" name="connsiteX10"/>
                      <a:gd fmla="*/ 708816 h 708816" name="connsiteY10"/>
                      <a:gd fmla="*/ 349415 w 685056" name="connsiteX11"/>
                      <a:gd fmla="*/ 708606 h 708816" name="connsiteY11"/>
                      <a:gd fmla="*/ 108142 w 685056" name="connsiteX12"/>
                      <a:gd fmla="*/ 133503 h 708816" name="connsiteY12"/>
                      <a:gd fmla="*/ 104425 w 685056" name="connsiteX13"/>
                      <a:gd fmla="*/ 136869 h 708816" name="connsiteY13"/>
                      <a:gd fmla="*/ 24562 w 685056" name="connsiteX14"/>
                      <a:gd fmla="*/ 410186 h 708816" name="connsiteY14"/>
                      <a:gd fmla="*/ 346821 w 685056" name="connsiteX15"/>
                      <a:gd fmla="*/ 694863 h 708816" name="connsiteY15"/>
                      <a:gd fmla="*/ 478922 w 685056" name="connsiteX16"/>
                      <a:gd fmla="*/ 557783 h 708816" name="connsiteY16"/>
                      <a:gd fmla="*/ 592232 w 685056" name="connsiteX17"/>
                      <a:gd fmla="*/ 452748 h 708816" name="connsiteY17"/>
                      <a:gd fmla="*/ 593845 w 685056" name="connsiteX18"/>
                      <a:gd fmla="*/ 451345 h 708816" name="connsiteY18"/>
                      <a:gd fmla="*/ 656950 w 685056" name="connsiteX19"/>
                      <a:gd fmla="*/ 265675 h 708816" name="connsiteY19"/>
                      <a:gd fmla="*/ 656249 w 685056" name="connsiteX20"/>
                      <a:gd fmla="*/ 263641 h 708816" name="connsiteY20"/>
                      <a:gd fmla="*/ 384404 w 685056" name="connsiteX21"/>
                      <a:gd fmla="*/ 21246 h 708816" name="connsiteY21"/>
                      <a:gd fmla="*/ 382862 w 685056" name="connsiteX22"/>
                      <a:gd fmla="*/ 21035 h 708816" name="connsiteY22"/>
                      <a:gd fmla="*/ 309799 w 685056" name="connsiteX23"/>
                      <a:gd fmla="*/ 12691 h 708816" name="connsiteY23"/>
                      <a:gd fmla="*/ 108142 w 685056" name="connsiteX24"/>
                      <a:gd fmla="*/ 133503 h 708816" name="connsiteY24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b="b" l="l" r="r" t="t"/>
                    <a:pathLst>
                      <a:path h="708816" w="685056">
                        <a:moveTo>
                          <a:pt x="349415" y="708606"/>
                        </a:moveTo>
                        <a:cubicBezTo>
                          <a:pt x="176015" y="665904"/>
                          <a:pt x="111788" y="574261"/>
                          <a:pt x="13203" y="416006"/>
                        </a:cubicBezTo>
                        <a:cubicBezTo>
                          <a:pt x="12852" y="415375"/>
                          <a:pt x="12572" y="414744"/>
                          <a:pt x="12361" y="414043"/>
                        </a:cubicBezTo>
                        <a:cubicBezTo>
                          <a:pt x="-37492" y="194786"/>
                          <a:pt x="78272" y="134415"/>
                          <a:pt x="97624" y="125931"/>
                        </a:cubicBezTo>
                        <a:cubicBezTo>
                          <a:pt x="145865" y="21877"/>
                          <a:pt x="239471" y="0"/>
                          <a:pt x="309799" y="0"/>
                        </a:cubicBezTo>
                        <a:cubicBezTo>
                          <a:pt x="350187" y="0"/>
                          <a:pt x="380337" y="7292"/>
                          <a:pt x="385456" y="8624"/>
                        </a:cubicBezTo>
                        <a:cubicBezTo>
                          <a:pt x="400882" y="9255"/>
                          <a:pt x="626870" y="23279"/>
                          <a:pt x="668590" y="260486"/>
                        </a:cubicBezTo>
                        <a:cubicBezTo>
                          <a:pt x="674830" y="272546"/>
                          <a:pt x="728330" y="385225"/>
                          <a:pt x="601277" y="461723"/>
                        </a:cubicBezTo>
                        <a:cubicBezTo>
                          <a:pt x="573440" y="495099"/>
                          <a:pt x="529547" y="531910"/>
                          <a:pt x="487056" y="567530"/>
                        </a:cubicBezTo>
                        <a:cubicBezTo>
                          <a:pt x="428227" y="616892"/>
                          <a:pt x="367365" y="667938"/>
                          <a:pt x="357058" y="704188"/>
                        </a:cubicBezTo>
                        <a:cubicBezTo>
                          <a:pt x="356287" y="706993"/>
                          <a:pt x="353693" y="708816"/>
                          <a:pt x="350958" y="708816"/>
                        </a:cubicBezTo>
                        <a:cubicBezTo>
                          <a:pt x="350397" y="708816"/>
                          <a:pt x="349906" y="708746"/>
                          <a:pt x="349415" y="708606"/>
                        </a:cubicBezTo>
                        <a:close/>
                        <a:moveTo>
                          <a:pt x="108142" y="133503"/>
                        </a:moveTo>
                        <a:cubicBezTo>
                          <a:pt x="107440" y="135116"/>
                          <a:pt x="106038" y="136308"/>
                          <a:pt x="104425" y="136869"/>
                        </a:cubicBezTo>
                        <a:cubicBezTo>
                          <a:pt x="103093" y="137290"/>
                          <a:pt x="-26343" y="184479"/>
                          <a:pt x="24562" y="410186"/>
                        </a:cubicBezTo>
                        <a:cubicBezTo>
                          <a:pt x="122726" y="567810"/>
                          <a:pt x="182466" y="652863"/>
                          <a:pt x="346821" y="694863"/>
                        </a:cubicBezTo>
                        <a:cubicBezTo>
                          <a:pt x="361967" y="655878"/>
                          <a:pt x="418832" y="608198"/>
                          <a:pt x="478922" y="557783"/>
                        </a:cubicBezTo>
                        <a:cubicBezTo>
                          <a:pt x="521273" y="522234"/>
                          <a:pt x="565167" y="485492"/>
                          <a:pt x="592232" y="452748"/>
                        </a:cubicBezTo>
                        <a:cubicBezTo>
                          <a:pt x="592723" y="452187"/>
                          <a:pt x="593284" y="451696"/>
                          <a:pt x="593845" y="451345"/>
                        </a:cubicBezTo>
                        <a:cubicBezTo>
                          <a:pt x="718022" y="377301"/>
                          <a:pt x="659545" y="270232"/>
                          <a:pt x="656950" y="265675"/>
                        </a:cubicBezTo>
                        <a:cubicBezTo>
                          <a:pt x="656600" y="265044"/>
                          <a:pt x="656319" y="264342"/>
                          <a:pt x="656249" y="263641"/>
                        </a:cubicBezTo>
                        <a:cubicBezTo>
                          <a:pt x="615581" y="28748"/>
                          <a:pt x="393870" y="21456"/>
                          <a:pt x="384404" y="21246"/>
                        </a:cubicBezTo>
                        <a:cubicBezTo>
                          <a:pt x="383913" y="21246"/>
                          <a:pt x="383352" y="21175"/>
                          <a:pt x="382862" y="21035"/>
                        </a:cubicBezTo>
                        <a:cubicBezTo>
                          <a:pt x="382581" y="20965"/>
                          <a:pt x="351449" y="12691"/>
                          <a:pt x="309799" y="12691"/>
                        </a:cubicBezTo>
                        <a:cubicBezTo>
                          <a:pt x="242697" y="12691"/>
                          <a:pt x="153297" y="33656"/>
                          <a:pt x="108142" y="133503"/>
                        </a:cubicBezTo>
                        <a:close/>
                      </a:path>
                    </a:pathLst>
                  </a:custGeom>
                  <a:solidFill>
                    <a:srgbClr val="0A2073"/>
                  </a:solidFill>
                  <a:ln cap="flat" w="7010">
                    <a:noFill/>
                    <a:prstDash val="solid"/>
                    <a:miter/>
                  </a:ln>
                </p:spPr>
                <p:txBody>
                  <a:bodyPr anchor="ctr" rtlCol="0"/>
                  <a:lstStyle/>
                  <a:p>
                    <a:endParaRPr altLang="en-US" lang="zh-CN"/>
                  </a:p>
                </p:txBody>
              </p:sp>
              <p:sp>
                <p:nvSpPr>
                  <p:cNvPr id="37" name="任意多边形: 形状 36"/>
                  <p:cNvSpPr/>
                  <p:nvPr/>
                </p:nvSpPr>
                <p:spPr>
                  <a:xfrm>
                    <a:off x="7596478" y="7554215"/>
                    <a:ext cx="537399" cy="523834"/>
                  </a:xfrm>
                  <a:custGeom>
                    <a:gdLst>
                      <a:gd fmla="*/ 536623 w 537399" name="connsiteX0"/>
                      <a:gd fmla="*/ 165690 h 523834" name="connsiteY0"/>
                      <a:gd fmla="*/ 421000 w 537399" name="connsiteX1"/>
                      <a:gd fmla="*/ 3 h 523834" name="connsiteY1"/>
                      <a:gd fmla="*/ 210998 w 537399" name="connsiteX2"/>
                      <a:gd fmla="*/ 82251 h 523834" name="connsiteY2"/>
                      <a:gd fmla="*/ 59895 w 537399" name="connsiteX3"/>
                      <a:gd fmla="*/ 144234 h 523834" name="connsiteY3"/>
                      <a:gd fmla="*/ 56530 w 537399" name="connsiteX4"/>
                      <a:gd fmla="*/ 146899 h 523834" name="connsiteY4"/>
                      <a:gd fmla="*/ 56319 w 537399" name="connsiteX5"/>
                      <a:gd fmla="*/ 161343 h 523834" name="connsiteY5"/>
                      <a:gd fmla="*/ 33111 w 537399" name="connsiteX6"/>
                      <a:gd fmla="*/ 159870 h 523834" name="connsiteY6"/>
                      <a:gd fmla="*/ 85 w 537399" name="connsiteX7"/>
                      <a:gd fmla="*/ 221223 h 523834" name="connsiteY7"/>
                      <a:gd fmla="*/ 54777 w 537399" name="connsiteX8"/>
                      <a:gd fmla="*/ 297300 h 523834" name="connsiteY8"/>
                      <a:gd fmla="*/ 74129 w 537399" name="connsiteX9"/>
                      <a:gd fmla="*/ 377865 h 523834" name="connsiteY9"/>
                      <a:gd fmla="*/ 279433 w 537399" name="connsiteX10"/>
                      <a:gd fmla="*/ 523499 h 523834" name="connsiteY10"/>
                      <a:gd fmla="*/ 298855 w 537399" name="connsiteX11"/>
                      <a:gd fmla="*/ 523779 h 523834" name="connsiteY11"/>
                      <a:gd fmla="*/ 508296 w 537399" name="connsiteX12"/>
                      <a:gd fmla="*/ 384176 h 523834" name="connsiteY12"/>
                      <a:gd fmla="*/ 529962 w 537399" name="connsiteX13"/>
                      <a:gd fmla="*/ 304242 h 523834" name="connsiteY13"/>
                      <a:gd fmla="*/ 536623 w 537399" name="connsiteX14"/>
                      <a:gd fmla="*/ 165690 h 523834" name="connsiteY14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b="b" l="l" r="r" t="t"/>
                    <a:pathLst>
                      <a:path h="523834" w="537399">
                        <a:moveTo>
                          <a:pt x="536623" y="165690"/>
                        </a:moveTo>
                        <a:cubicBezTo>
                          <a:pt x="536623" y="165690"/>
                          <a:pt x="546510" y="20828"/>
                          <a:pt x="421000" y="3"/>
                        </a:cubicBezTo>
                        <a:cubicBezTo>
                          <a:pt x="416722" y="-698"/>
                          <a:pt x="371146" y="125022"/>
                          <a:pt x="210998" y="82251"/>
                        </a:cubicBezTo>
                        <a:cubicBezTo>
                          <a:pt x="176570" y="130211"/>
                          <a:pt x="119004" y="161694"/>
                          <a:pt x="59895" y="144234"/>
                        </a:cubicBezTo>
                        <a:cubicBezTo>
                          <a:pt x="58773" y="145146"/>
                          <a:pt x="57721" y="145987"/>
                          <a:pt x="56530" y="146899"/>
                        </a:cubicBezTo>
                        <a:lnTo>
                          <a:pt x="56319" y="161343"/>
                        </a:lnTo>
                        <a:cubicBezTo>
                          <a:pt x="50780" y="159239"/>
                          <a:pt x="43277" y="158047"/>
                          <a:pt x="33111" y="159870"/>
                        </a:cubicBezTo>
                        <a:cubicBezTo>
                          <a:pt x="33111" y="159870"/>
                          <a:pt x="-1948" y="164218"/>
                          <a:pt x="85" y="221223"/>
                        </a:cubicBezTo>
                        <a:cubicBezTo>
                          <a:pt x="85" y="221223"/>
                          <a:pt x="1207" y="273040"/>
                          <a:pt x="54777" y="297300"/>
                        </a:cubicBezTo>
                        <a:cubicBezTo>
                          <a:pt x="58423" y="328503"/>
                          <a:pt x="63611" y="348206"/>
                          <a:pt x="74129" y="377865"/>
                        </a:cubicBezTo>
                        <a:cubicBezTo>
                          <a:pt x="110660" y="460534"/>
                          <a:pt x="178464" y="515295"/>
                          <a:pt x="279433" y="523499"/>
                        </a:cubicBezTo>
                        <a:cubicBezTo>
                          <a:pt x="282658" y="523779"/>
                          <a:pt x="295560" y="523920"/>
                          <a:pt x="298855" y="523779"/>
                        </a:cubicBezTo>
                        <a:cubicBezTo>
                          <a:pt x="398141" y="520203"/>
                          <a:pt x="474009" y="467545"/>
                          <a:pt x="508296" y="384176"/>
                        </a:cubicBezTo>
                        <a:cubicBezTo>
                          <a:pt x="520286" y="359495"/>
                          <a:pt x="525755" y="333481"/>
                          <a:pt x="529962" y="304242"/>
                        </a:cubicBezTo>
                        <a:cubicBezTo>
                          <a:pt x="537745" y="219891"/>
                          <a:pt x="538306" y="202151"/>
                          <a:pt x="536623" y="165690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cap="flat" w="7010">
                    <a:noFill/>
                    <a:prstDash val="solid"/>
                    <a:miter/>
                  </a:ln>
                </p:spPr>
                <p:txBody>
                  <a:bodyPr anchor="ctr" rtlCol="0"/>
                  <a:lstStyle/>
                  <a:p>
                    <a:endParaRPr altLang="en-US" lang="zh-CN"/>
                  </a:p>
                </p:txBody>
              </p:sp>
              <p:sp>
                <p:nvSpPr>
                  <p:cNvPr id="38" name="任意多边形: 形状 37"/>
                  <p:cNvSpPr/>
                  <p:nvPr/>
                </p:nvSpPr>
                <p:spPr>
                  <a:xfrm>
                    <a:off x="7590168" y="7547837"/>
                    <a:ext cx="549959" cy="536556"/>
                  </a:xfrm>
                  <a:custGeom>
                    <a:gdLst>
                      <a:gd fmla="*/ 285182 w 549959" name="connsiteX0"/>
                      <a:gd fmla="*/ 536257 h 536556" name="connsiteY0"/>
                      <a:gd fmla="*/ 74409 w 549959" name="connsiteX1"/>
                      <a:gd fmla="*/ 386417 h 536556" name="connsiteY1"/>
                      <a:gd fmla="*/ 55197 w 549959" name="connsiteX2"/>
                      <a:gd fmla="*/ 307955 h 536556" name="connsiteY2"/>
                      <a:gd fmla="*/ 85 w 549959" name="connsiteX3"/>
                      <a:gd fmla="*/ 227811 h 536556" name="connsiteY3"/>
                      <a:gd fmla="*/ 38369 w 549959" name="connsiteX4"/>
                      <a:gd fmla="*/ 160008 h 536556" name="connsiteY4"/>
                      <a:gd fmla="*/ 38369 w 549959" name="connsiteX5"/>
                      <a:gd fmla="*/ 160008 h 536556" name="connsiteY5"/>
                      <a:gd fmla="*/ 56459 w 549959" name="connsiteX6"/>
                      <a:gd fmla="*/ 159517 h 536556" name="connsiteY6"/>
                      <a:gd fmla="*/ 56530 w 549959" name="connsiteX7"/>
                      <a:gd fmla="*/ 153136 h 536556" name="connsiteY7"/>
                      <a:gd fmla="*/ 58983 w 549959" name="connsiteX8"/>
                      <a:gd fmla="*/ 148228 h 536556" name="connsiteY8"/>
                      <a:gd fmla="*/ 62279 w 549959" name="connsiteX9"/>
                      <a:gd fmla="*/ 145634 h 536556" name="connsiteY9"/>
                      <a:gd fmla="*/ 68028 w 549959" name="connsiteX10"/>
                      <a:gd fmla="*/ 144512 h 536556" name="connsiteY10"/>
                      <a:gd fmla="*/ 99651 w 549959" name="connsiteX11"/>
                      <a:gd fmla="*/ 149140 h 536556" name="connsiteY11"/>
                      <a:gd fmla="*/ 212120 w 549959" name="connsiteX12"/>
                      <a:gd fmla="*/ 84912 h 536556" name="connsiteY12"/>
                      <a:gd fmla="*/ 218921 w 549959" name="connsiteX13"/>
                      <a:gd fmla="*/ 82458 h 536556" name="connsiteY13"/>
                      <a:gd fmla="*/ 280133 w 549959" name="connsiteX14"/>
                      <a:gd fmla="*/ 91153 h 536556" name="connsiteY14"/>
                      <a:gd fmla="*/ 417493 w 549959" name="connsiteX15"/>
                      <a:gd fmla="*/ 9255 h 536556" name="connsiteY15"/>
                      <a:gd fmla="*/ 427240 w 549959" name="connsiteX16"/>
                      <a:gd fmla="*/ 0 h 536556" name="connsiteY16"/>
                      <a:gd fmla="*/ 428291 w 549959" name="connsiteX17"/>
                      <a:gd fmla="*/ 70 h 536556" name="connsiteY17"/>
                      <a:gd fmla="*/ 549174 w 549959" name="connsiteX18"/>
                      <a:gd fmla="*/ 171998 h 536556" name="connsiteY18"/>
                      <a:gd fmla="*/ 542372 w 549959" name="connsiteX19"/>
                      <a:gd fmla="*/ 311391 h 536556" name="connsiteY19"/>
                      <a:gd fmla="*/ 520356 w 549959" name="connsiteX20"/>
                      <a:gd fmla="*/ 392867 h 536556" name="connsiteY20"/>
                      <a:gd fmla="*/ 305306 w 549959" name="connsiteX21"/>
                      <a:gd fmla="*/ 536468 h 536556" name="connsiteY21"/>
                      <a:gd fmla="*/ 301379 w 549959" name="connsiteX22"/>
                      <a:gd fmla="*/ 536538 h 536556" name="connsiteY22"/>
                      <a:gd fmla="*/ 285182 w 549959" name="connsiteX23"/>
                      <a:gd fmla="*/ 536257 h 536556" name="connsiteY23"/>
                      <a:gd fmla="*/ 428502 w 549959" name="connsiteX24"/>
                      <a:gd fmla="*/ 15776 h 536556" name="connsiteY24"/>
                      <a:gd fmla="*/ 280204 w 549959" name="connsiteX25"/>
                      <a:gd fmla="*/ 103844 h 536556" name="connsiteY25"/>
                      <a:gd fmla="*/ 219903 w 549959" name="connsiteX26"/>
                      <a:gd fmla="*/ 95850 h 536556" name="connsiteY26"/>
                      <a:gd fmla="*/ 99651 w 549959" name="connsiteX27"/>
                      <a:gd fmla="*/ 161831 h 536556" name="connsiteY27"/>
                      <a:gd fmla="*/ 69151 w 549959" name="connsiteX28"/>
                      <a:gd fmla="*/ 158044 h 536556" name="connsiteY28"/>
                      <a:gd fmla="*/ 69010 w 549959" name="connsiteX29"/>
                      <a:gd fmla="*/ 167861 h 536556" name="connsiteY29"/>
                      <a:gd fmla="*/ 66206 w 549959" name="connsiteX30"/>
                      <a:gd fmla="*/ 173050 h 536556" name="connsiteY30"/>
                      <a:gd fmla="*/ 60386 w 549959" name="connsiteX31"/>
                      <a:gd fmla="*/ 173681 h 536556" name="connsiteY31"/>
                      <a:gd fmla="*/ 40332 w 549959" name="connsiteX32"/>
                      <a:gd fmla="*/ 172629 h 536556" name="connsiteY32"/>
                      <a:gd fmla="*/ 12776 w 549959" name="connsiteX33"/>
                      <a:gd fmla="*/ 227531 h 536556" name="connsiteY33"/>
                      <a:gd fmla="*/ 63681 w 549959" name="connsiteX34"/>
                      <a:gd fmla="*/ 297999 h 536556" name="connsiteY34"/>
                      <a:gd fmla="*/ 67398 w 549959" name="connsiteX35"/>
                      <a:gd fmla="*/ 303047 h 536556" name="connsiteY35"/>
                      <a:gd fmla="*/ 86259 w 549959" name="connsiteX36"/>
                      <a:gd fmla="*/ 381789 h 536556" name="connsiteY36"/>
                      <a:gd fmla="*/ 286234 w 549959" name="connsiteX37"/>
                      <a:gd fmla="*/ 523636 h 536556" name="connsiteY37"/>
                      <a:gd fmla="*/ 301379 w 549959" name="connsiteX38"/>
                      <a:gd fmla="*/ 523917 h 536556" name="connsiteY38"/>
                      <a:gd fmla="*/ 304885 w 549959" name="connsiteX39"/>
                      <a:gd fmla="*/ 523847 h 536556" name="connsiteY39"/>
                      <a:gd fmla="*/ 508786 w 549959" name="connsiteX40"/>
                      <a:gd fmla="*/ 387819 h 536556" name="connsiteY40"/>
                      <a:gd fmla="*/ 529822 w 549959" name="connsiteX41"/>
                      <a:gd fmla="*/ 310059 h 536556" name="connsiteY41"/>
                      <a:gd fmla="*/ 536553 w 549959" name="connsiteX42"/>
                      <a:gd fmla="*/ 172419 h 536556" name="connsiteY42"/>
                      <a:gd fmla="*/ 536553 w 549959" name="connsiteX43"/>
                      <a:gd fmla="*/ 171717 h 536556" name="connsiteY43"/>
                      <a:gd fmla="*/ 429904 w 549959" name="connsiteX44"/>
                      <a:gd fmla="*/ 13392 h 536556" name="connsiteY44"/>
                      <a:gd fmla="*/ 428502 w 549959" name="connsiteX45"/>
                      <a:gd fmla="*/ 15776 h 536556" name="connsiteY4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</a:cxnLst>
                    <a:rect b="b" l="l" r="r" t="t"/>
                    <a:pathLst>
                      <a:path h="536556" w="549959">
                        <a:moveTo>
                          <a:pt x="285182" y="536257"/>
                        </a:moveTo>
                        <a:cubicBezTo>
                          <a:pt x="187088" y="528264"/>
                          <a:pt x="114306" y="476658"/>
                          <a:pt x="74409" y="386417"/>
                        </a:cubicBezTo>
                        <a:cubicBezTo>
                          <a:pt x="64803" y="359211"/>
                          <a:pt x="59054" y="339228"/>
                          <a:pt x="55197" y="307955"/>
                        </a:cubicBezTo>
                        <a:cubicBezTo>
                          <a:pt x="1838" y="281802"/>
                          <a:pt x="85" y="229985"/>
                          <a:pt x="85" y="227811"/>
                        </a:cubicBezTo>
                        <a:cubicBezTo>
                          <a:pt x="-2089" y="165757"/>
                          <a:pt x="38299" y="160008"/>
                          <a:pt x="38369" y="160008"/>
                        </a:cubicBezTo>
                        <a:lnTo>
                          <a:pt x="38369" y="160008"/>
                        </a:lnTo>
                        <a:cubicBezTo>
                          <a:pt x="44820" y="158816"/>
                          <a:pt x="50920" y="158676"/>
                          <a:pt x="56459" y="159517"/>
                        </a:cubicBezTo>
                        <a:lnTo>
                          <a:pt x="56530" y="153136"/>
                        </a:lnTo>
                        <a:cubicBezTo>
                          <a:pt x="56530" y="151173"/>
                          <a:pt x="57441" y="149350"/>
                          <a:pt x="58983" y="148228"/>
                        </a:cubicBezTo>
                        <a:lnTo>
                          <a:pt x="62279" y="145634"/>
                        </a:lnTo>
                        <a:cubicBezTo>
                          <a:pt x="63892" y="144372"/>
                          <a:pt x="66065" y="143951"/>
                          <a:pt x="68028" y="144512"/>
                        </a:cubicBezTo>
                        <a:cubicBezTo>
                          <a:pt x="78406" y="147597"/>
                          <a:pt x="89064" y="149140"/>
                          <a:pt x="99651" y="149140"/>
                        </a:cubicBezTo>
                        <a:cubicBezTo>
                          <a:pt x="141231" y="149140"/>
                          <a:pt x="183231" y="125159"/>
                          <a:pt x="212120" y="84912"/>
                        </a:cubicBezTo>
                        <a:cubicBezTo>
                          <a:pt x="213662" y="82738"/>
                          <a:pt x="216397" y="81827"/>
                          <a:pt x="218921" y="82458"/>
                        </a:cubicBezTo>
                        <a:cubicBezTo>
                          <a:pt x="240447" y="88208"/>
                          <a:pt x="261062" y="91153"/>
                          <a:pt x="280133" y="91153"/>
                        </a:cubicBezTo>
                        <a:cubicBezTo>
                          <a:pt x="368552" y="91153"/>
                          <a:pt x="405433" y="29519"/>
                          <a:pt x="417493" y="9255"/>
                        </a:cubicBezTo>
                        <a:cubicBezTo>
                          <a:pt x="421420" y="2735"/>
                          <a:pt x="423033" y="0"/>
                          <a:pt x="427240" y="0"/>
                        </a:cubicBezTo>
                        <a:cubicBezTo>
                          <a:pt x="427590" y="0"/>
                          <a:pt x="427941" y="0"/>
                          <a:pt x="428291" y="70"/>
                        </a:cubicBezTo>
                        <a:cubicBezTo>
                          <a:pt x="554573" y="20965"/>
                          <a:pt x="549665" y="163303"/>
                          <a:pt x="549174" y="171998"/>
                        </a:cubicBezTo>
                        <a:cubicBezTo>
                          <a:pt x="550857" y="207968"/>
                          <a:pt x="550366" y="225357"/>
                          <a:pt x="542372" y="311391"/>
                        </a:cubicBezTo>
                        <a:cubicBezTo>
                          <a:pt x="538586" y="337966"/>
                          <a:pt x="533257" y="366293"/>
                          <a:pt x="520356" y="392867"/>
                        </a:cubicBezTo>
                        <a:cubicBezTo>
                          <a:pt x="484385" y="480444"/>
                          <a:pt x="405994" y="532822"/>
                          <a:pt x="305306" y="536468"/>
                        </a:cubicBezTo>
                        <a:cubicBezTo>
                          <a:pt x="304464" y="536468"/>
                          <a:pt x="303062" y="536538"/>
                          <a:pt x="301379" y="536538"/>
                        </a:cubicBezTo>
                        <a:cubicBezTo>
                          <a:pt x="296401" y="536608"/>
                          <a:pt x="287987" y="536468"/>
                          <a:pt x="285182" y="536257"/>
                        </a:cubicBezTo>
                        <a:close/>
                        <a:moveTo>
                          <a:pt x="428502" y="15776"/>
                        </a:moveTo>
                        <a:cubicBezTo>
                          <a:pt x="415460" y="37583"/>
                          <a:pt x="375844" y="103844"/>
                          <a:pt x="280204" y="103844"/>
                        </a:cubicBezTo>
                        <a:cubicBezTo>
                          <a:pt x="261272" y="103844"/>
                          <a:pt x="241008" y="101179"/>
                          <a:pt x="219903" y="95850"/>
                        </a:cubicBezTo>
                        <a:cubicBezTo>
                          <a:pt x="188701" y="137220"/>
                          <a:pt x="144106" y="161831"/>
                          <a:pt x="99651" y="161831"/>
                        </a:cubicBezTo>
                        <a:cubicBezTo>
                          <a:pt x="89415" y="161831"/>
                          <a:pt x="79177" y="160569"/>
                          <a:pt x="69151" y="158044"/>
                        </a:cubicBezTo>
                        <a:lnTo>
                          <a:pt x="69010" y="167861"/>
                        </a:lnTo>
                        <a:cubicBezTo>
                          <a:pt x="69010" y="169964"/>
                          <a:pt x="67959" y="171858"/>
                          <a:pt x="66206" y="173050"/>
                        </a:cubicBezTo>
                        <a:cubicBezTo>
                          <a:pt x="64453" y="174171"/>
                          <a:pt x="62279" y="174452"/>
                          <a:pt x="60386" y="173681"/>
                        </a:cubicBezTo>
                        <a:cubicBezTo>
                          <a:pt x="54917" y="171577"/>
                          <a:pt x="48676" y="171086"/>
                          <a:pt x="40332" y="172629"/>
                        </a:cubicBezTo>
                        <a:cubicBezTo>
                          <a:pt x="39140" y="172769"/>
                          <a:pt x="11023" y="177467"/>
                          <a:pt x="12776" y="227531"/>
                        </a:cubicBezTo>
                        <a:cubicBezTo>
                          <a:pt x="12776" y="228022"/>
                          <a:pt x="14389" y="275631"/>
                          <a:pt x="63681" y="297999"/>
                        </a:cubicBezTo>
                        <a:cubicBezTo>
                          <a:pt x="65715" y="298910"/>
                          <a:pt x="67117" y="300803"/>
                          <a:pt x="67398" y="303047"/>
                        </a:cubicBezTo>
                        <a:cubicBezTo>
                          <a:pt x="71114" y="335091"/>
                          <a:pt x="76723" y="354864"/>
                          <a:pt x="86259" y="381789"/>
                        </a:cubicBezTo>
                        <a:cubicBezTo>
                          <a:pt x="123982" y="467052"/>
                          <a:pt x="193118" y="516064"/>
                          <a:pt x="286234" y="523636"/>
                        </a:cubicBezTo>
                        <a:cubicBezTo>
                          <a:pt x="288337" y="523776"/>
                          <a:pt x="296120" y="523917"/>
                          <a:pt x="301379" y="523917"/>
                        </a:cubicBezTo>
                        <a:cubicBezTo>
                          <a:pt x="302922" y="523917"/>
                          <a:pt x="304184" y="523917"/>
                          <a:pt x="304885" y="523847"/>
                        </a:cubicBezTo>
                        <a:cubicBezTo>
                          <a:pt x="400385" y="520411"/>
                          <a:pt x="474639" y="470908"/>
                          <a:pt x="508786" y="387819"/>
                        </a:cubicBezTo>
                        <a:cubicBezTo>
                          <a:pt x="521127" y="362437"/>
                          <a:pt x="526246" y="335301"/>
                          <a:pt x="529822" y="310059"/>
                        </a:cubicBezTo>
                        <a:cubicBezTo>
                          <a:pt x="537815" y="224866"/>
                          <a:pt x="538235" y="207898"/>
                          <a:pt x="536553" y="172419"/>
                        </a:cubicBezTo>
                        <a:cubicBezTo>
                          <a:pt x="536553" y="172138"/>
                          <a:pt x="536553" y="171928"/>
                          <a:pt x="536553" y="171717"/>
                        </a:cubicBezTo>
                        <a:cubicBezTo>
                          <a:pt x="536623" y="170315"/>
                          <a:pt x="544476" y="35199"/>
                          <a:pt x="429904" y="13392"/>
                        </a:cubicBezTo>
                        <a:cubicBezTo>
                          <a:pt x="429484" y="14094"/>
                          <a:pt x="428993" y="14935"/>
                          <a:pt x="428502" y="15776"/>
                        </a:cubicBezTo>
                        <a:close/>
                      </a:path>
                    </a:pathLst>
                  </a:custGeom>
                  <a:solidFill>
                    <a:srgbClr val="0A2073"/>
                  </a:solidFill>
                  <a:ln cap="flat" w="7010">
                    <a:noFill/>
                    <a:prstDash val="solid"/>
                    <a:miter/>
                  </a:ln>
                </p:spPr>
                <p:txBody>
                  <a:bodyPr anchor="ctr" rtlCol="0"/>
                  <a:lstStyle/>
                  <a:p>
                    <a:endParaRPr altLang="en-US" lang="zh-CN"/>
                  </a:p>
                </p:txBody>
              </p:sp>
              <p:sp>
                <p:nvSpPr>
                  <p:cNvPr id="39" name="任意多边形: 形状 38"/>
                  <p:cNvSpPr/>
                  <p:nvPr/>
                </p:nvSpPr>
                <p:spPr>
                  <a:xfrm>
                    <a:off x="7802439" y="7499538"/>
                    <a:ext cx="107957" cy="109511"/>
                  </a:xfrm>
                  <a:custGeom>
                    <a:gdLst>
                      <a:gd fmla="*/ 6299 w 107957" name="connsiteX0"/>
                      <a:gd fmla="*/ 109512 h 109511" name="connsiteY0"/>
                      <a:gd fmla="*/ 8403 w 107957" name="connsiteX1"/>
                      <a:gd fmla="*/ 109161 h 109511" name="connsiteY1"/>
                      <a:gd fmla="*/ 107619 w 107957" name="connsiteX2"/>
                      <a:gd fmla="*/ 8402 h 109511" name="connsiteY2"/>
                      <a:gd fmla="*/ 103692 w 107957" name="connsiteX3"/>
                      <a:gd fmla="*/ 339 h 109511" name="connsiteY3"/>
                      <a:gd fmla="*/ 95629 w 107957" name="connsiteX4"/>
                      <a:gd fmla="*/ 4266 h 109511" name="connsiteY4"/>
                      <a:gd fmla="*/ 4265 w 107957" name="connsiteX5"/>
                      <a:gd fmla="*/ 97171 h 109511" name="connsiteY5"/>
                      <a:gd fmla="*/ 339 w 107957" name="connsiteX6"/>
                      <a:gd fmla="*/ 105235 h 109511" name="connsiteY6"/>
                      <a:gd fmla="*/ 6299 w 107957" name="connsiteX7"/>
                      <a:gd fmla="*/ 109512 h 109511" name="connsiteY7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b="b" l="l" r="r" t="t"/>
                    <a:pathLst>
                      <a:path h="109511" w="107957">
                        <a:moveTo>
                          <a:pt x="6299" y="109512"/>
                        </a:moveTo>
                        <a:cubicBezTo>
                          <a:pt x="7000" y="109512"/>
                          <a:pt x="7702" y="109371"/>
                          <a:pt x="8403" y="109161"/>
                        </a:cubicBezTo>
                        <a:cubicBezTo>
                          <a:pt x="80974" y="83989"/>
                          <a:pt x="106567" y="11418"/>
                          <a:pt x="107619" y="8402"/>
                        </a:cubicBezTo>
                        <a:cubicBezTo>
                          <a:pt x="108740" y="5107"/>
                          <a:pt x="106988" y="1461"/>
                          <a:pt x="103692" y="339"/>
                        </a:cubicBezTo>
                        <a:cubicBezTo>
                          <a:pt x="100396" y="-783"/>
                          <a:pt x="96750" y="970"/>
                          <a:pt x="95629" y="4266"/>
                        </a:cubicBezTo>
                        <a:cubicBezTo>
                          <a:pt x="95418" y="4967"/>
                          <a:pt x="70877" y="74102"/>
                          <a:pt x="4265" y="97171"/>
                        </a:cubicBezTo>
                        <a:cubicBezTo>
                          <a:pt x="970" y="98293"/>
                          <a:pt x="-783" y="101939"/>
                          <a:pt x="339" y="105235"/>
                        </a:cubicBezTo>
                        <a:cubicBezTo>
                          <a:pt x="1250" y="107829"/>
                          <a:pt x="3705" y="109512"/>
                          <a:pt x="6299" y="109512"/>
                        </a:cubicBezTo>
                        <a:close/>
                      </a:path>
                    </a:pathLst>
                  </a:custGeom>
                  <a:solidFill>
                    <a:srgbClr val="0A2073"/>
                  </a:solidFill>
                  <a:ln cap="flat" w="7010">
                    <a:noFill/>
                    <a:prstDash val="solid"/>
                    <a:miter/>
                  </a:ln>
                </p:spPr>
                <p:txBody>
                  <a:bodyPr anchor="ctr" rtlCol="0"/>
                  <a:lstStyle/>
                  <a:p>
                    <a:endParaRPr altLang="en-US" lang="zh-CN"/>
                  </a:p>
                </p:txBody>
              </p:sp>
              <p:sp>
                <p:nvSpPr>
                  <p:cNvPr id="40" name="任意多边形: 形状 39"/>
                  <p:cNvSpPr/>
                  <p:nvPr/>
                </p:nvSpPr>
                <p:spPr>
                  <a:xfrm>
                    <a:off x="8088291" y="7525425"/>
                    <a:ext cx="71356" cy="121417"/>
                  </a:xfrm>
                  <a:custGeom>
                    <a:gdLst>
                      <a:gd fmla="*/ 64724 w 71356" name="connsiteX0"/>
                      <a:gd fmla="*/ 121418 h 121417" name="connsiteY0"/>
                      <a:gd fmla="*/ 71035 w 71356" name="connsiteX1"/>
                      <a:gd fmla="*/ 115528 h 121417" name="connsiteY1"/>
                      <a:gd fmla="*/ 9612 w 71356" name="connsiteX2"/>
                      <a:gd fmla="*/ 886 h 121417" name="connsiteY2"/>
                      <a:gd fmla="*/ 917 w 71356" name="connsiteX3"/>
                      <a:gd fmla="*/ 3060 h 121417" name="connsiteY3"/>
                      <a:gd fmla="*/ 3091 w 71356" name="connsiteX4"/>
                      <a:gd fmla="*/ 11754 h 121417" name="connsiteY4"/>
                      <a:gd fmla="*/ 58414 w 71356" name="connsiteX5"/>
                      <a:gd fmla="*/ 114616 h 121417" name="connsiteY5"/>
                      <a:gd fmla="*/ 64303 w 71356" name="connsiteX6"/>
                      <a:gd fmla="*/ 121418 h 121417" name="connsiteY6"/>
                      <a:gd fmla="*/ 64724 w 71356" name="connsiteX7"/>
                      <a:gd fmla="*/ 121418 h 121417" name="connsiteY7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b="b" l="l" r="r" t="t"/>
                    <a:pathLst>
                      <a:path h="121415" w="71356">
                        <a:moveTo>
                          <a:pt x="64724" y="121418"/>
                        </a:moveTo>
                        <a:cubicBezTo>
                          <a:pt x="68020" y="121418"/>
                          <a:pt x="70824" y="118893"/>
                          <a:pt x="71035" y="115528"/>
                        </a:cubicBezTo>
                        <a:cubicBezTo>
                          <a:pt x="76434" y="41975"/>
                          <a:pt x="12276" y="2499"/>
                          <a:pt x="9612" y="886"/>
                        </a:cubicBezTo>
                        <a:cubicBezTo>
                          <a:pt x="6597" y="-867"/>
                          <a:pt x="2740" y="45"/>
                          <a:pt x="917" y="3060"/>
                        </a:cubicBezTo>
                        <a:cubicBezTo>
                          <a:pt x="-906" y="6075"/>
                          <a:pt x="76" y="9931"/>
                          <a:pt x="3091" y="11754"/>
                        </a:cubicBezTo>
                        <a:cubicBezTo>
                          <a:pt x="3722" y="12105"/>
                          <a:pt x="63252" y="48987"/>
                          <a:pt x="58414" y="114616"/>
                        </a:cubicBezTo>
                        <a:cubicBezTo>
                          <a:pt x="58133" y="118122"/>
                          <a:pt x="60797" y="121137"/>
                          <a:pt x="64303" y="121418"/>
                        </a:cubicBezTo>
                        <a:cubicBezTo>
                          <a:pt x="64443" y="121418"/>
                          <a:pt x="64584" y="121418"/>
                          <a:pt x="64724" y="121418"/>
                        </a:cubicBezTo>
                        <a:close/>
                      </a:path>
                    </a:pathLst>
                  </a:custGeom>
                  <a:solidFill>
                    <a:srgbClr val="0A2073"/>
                  </a:solidFill>
                  <a:ln cap="flat" w="7010">
                    <a:noFill/>
                    <a:prstDash val="solid"/>
                    <a:miter/>
                  </a:ln>
                </p:spPr>
                <p:txBody>
                  <a:bodyPr anchor="ctr" rtlCol="0"/>
                  <a:lstStyle/>
                  <a:p>
                    <a:endParaRPr altLang="en-US" lang="zh-CN"/>
                  </a:p>
                </p:txBody>
              </p:sp>
              <p:sp>
                <p:nvSpPr>
                  <p:cNvPr id="41" name="任意多边形: 形状 40"/>
                  <p:cNvSpPr/>
                  <p:nvPr/>
                </p:nvSpPr>
                <p:spPr>
                  <a:xfrm>
                    <a:off x="7587789" y="7497764"/>
                    <a:ext cx="134013" cy="135195"/>
                  </a:xfrm>
                  <a:custGeom>
                    <a:gdLst>
                      <a:gd fmla="*/ 6321 w 134013" name="connsiteX0"/>
                      <a:gd fmla="*/ 135196 h 135195" name="connsiteY0"/>
                      <a:gd fmla="*/ 7232 w 134013" name="connsiteX1"/>
                      <a:gd fmla="*/ 135125 h 135195" name="connsiteY1"/>
                      <a:gd fmla="*/ 133583 w 134013" name="connsiteX2"/>
                      <a:gd fmla="*/ 8634 h 135195" name="connsiteY2"/>
                      <a:gd fmla="*/ 130007 w 134013" name="connsiteX3"/>
                      <a:gd fmla="*/ 430 h 135195" name="connsiteY3"/>
                      <a:gd fmla="*/ 121804 w 134013" name="connsiteX4"/>
                      <a:gd fmla="*/ 4006 h 135195" name="connsiteY4"/>
                      <a:gd fmla="*/ 5409 w 134013" name="connsiteX5"/>
                      <a:gd fmla="*/ 122574 h 135195" name="connsiteY5"/>
                      <a:gd fmla="*/ 80 w 134013" name="connsiteX6"/>
                      <a:gd fmla="*/ 129796 h 135195" name="connsiteY6"/>
                      <a:gd fmla="*/ 6321 w 134013" name="connsiteX7"/>
                      <a:gd fmla="*/ 135196 h 135195" name="connsiteY7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b="b" l="l" r="r" t="t"/>
                    <a:pathLst>
                      <a:path h="135195" w="134013">
                        <a:moveTo>
                          <a:pt x="6321" y="135196"/>
                        </a:moveTo>
                        <a:cubicBezTo>
                          <a:pt x="6601" y="135196"/>
                          <a:pt x="6951" y="135196"/>
                          <a:pt x="7232" y="135125"/>
                        </a:cubicBezTo>
                        <a:cubicBezTo>
                          <a:pt x="87586" y="123346"/>
                          <a:pt x="131760" y="13332"/>
                          <a:pt x="133583" y="8634"/>
                        </a:cubicBezTo>
                        <a:cubicBezTo>
                          <a:pt x="134845" y="5338"/>
                          <a:pt x="133233" y="1692"/>
                          <a:pt x="130007" y="430"/>
                        </a:cubicBezTo>
                        <a:cubicBezTo>
                          <a:pt x="126782" y="-832"/>
                          <a:pt x="123066" y="781"/>
                          <a:pt x="121804" y="4006"/>
                        </a:cubicBezTo>
                        <a:cubicBezTo>
                          <a:pt x="121383" y="5058"/>
                          <a:pt x="78471" y="111846"/>
                          <a:pt x="5409" y="122574"/>
                        </a:cubicBezTo>
                        <a:cubicBezTo>
                          <a:pt x="1973" y="123065"/>
                          <a:pt x="-481" y="126291"/>
                          <a:pt x="80" y="129796"/>
                        </a:cubicBezTo>
                        <a:cubicBezTo>
                          <a:pt x="501" y="132952"/>
                          <a:pt x="3235" y="135196"/>
                          <a:pt x="6321" y="135196"/>
                        </a:cubicBezTo>
                        <a:close/>
                      </a:path>
                    </a:pathLst>
                  </a:custGeom>
                  <a:solidFill>
                    <a:srgbClr val="0A2073"/>
                  </a:solidFill>
                  <a:ln cap="flat" w="7010">
                    <a:noFill/>
                    <a:prstDash val="solid"/>
                    <a:miter/>
                  </a:ln>
                </p:spPr>
                <p:txBody>
                  <a:bodyPr anchor="ctr" rtlCol="0"/>
                  <a:lstStyle/>
                  <a:p>
                    <a:endParaRPr altLang="en-US" lang="zh-CN"/>
                  </a:p>
                </p:txBody>
              </p:sp>
            </p:grpSp>
            <p:sp>
              <p:nvSpPr>
                <p:cNvPr id="27" name="任意多边形: 形状 26"/>
                <p:cNvSpPr/>
                <p:nvPr/>
              </p:nvSpPr>
              <p:spPr>
                <a:xfrm>
                  <a:off x="7622637" y="7738393"/>
                  <a:ext cx="34656" cy="67685"/>
                </a:xfrm>
                <a:custGeom>
                  <a:gdLst>
                    <a:gd fmla="*/ 27706 w 34656" name="connsiteX0"/>
                    <a:gd fmla="*/ 67686 h 67685" name="connsiteY0"/>
                    <a:gd fmla="*/ 33106 w 34656" name="connsiteX1"/>
                    <a:gd fmla="*/ 64741 h 67685" name="connsiteY1"/>
                    <a:gd fmla="*/ 31142 w 34656" name="connsiteX2"/>
                    <a:gd fmla="*/ 55976 h 67685" name="connsiteY2"/>
                    <a:gd fmla="*/ 23289 w 34656" name="connsiteX3"/>
                    <a:gd fmla="*/ 41953 h 67685" name="connsiteY3"/>
                    <a:gd fmla="*/ 32405 w 34656" name="connsiteX4"/>
                    <a:gd fmla="*/ 26597 h 67685" name="connsiteY4"/>
                    <a:gd fmla="*/ 34578 w 34656" name="connsiteX5"/>
                    <a:gd fmla="*/ 20777 h 67685" name="connsiteY5"/>
                    <a:gd fmla="*/ 24271 w 34656" name="connsiteX6"/>
                    <a:gd fmla="*/ 3318 h 67685" name="connsiteY6"/>
                    <a:gd fmla="*/ 4498 w 34656" name="connsiteX7"/>
                    <a:gd fmla="*/ 1004 h 67685" name="connsiteY7"/>
                    <a:gd fmla="*/ 291 w 34656" name="connsiteX8"/>
                    <a:gd fmla="*/ 8927 h 67685" name="connsiteY8"/>
                    <a:gd fmla="*/ 8144 w 34656" name="connsiteX9"/>
                    <a:gd fmla="*/ 13134 h 67685" name="connsiteY9"/>
                    <a:gd fmla="*/ 17539 w 34656" name="connsiteX10"/>
                    <a:gd fmla="*/ 14046 h 67685" name="connsiteY10"/>
                    <a:gd fmla="*/ 21256 w 34656" name="connsiteX11"/>
                    <a:gd fmla="*/ 19515 h 67685" name="connsiteY11"/>
                    <a:gd fmla="*/ 10598 w 34656" name="connsiteX12"/>
                    <a:gd fmla="*/ 43004 h 67685" name="connsiteY12"/>
                    <a:gd fmla="*/ 24271 w 34656" name="connsiteX13"/>
                    <a:gd fmla="*/ 66634 h 67685" name="connsiteY13"/>
                    <a:gd fmla="*/ 27706 w 34656" name="connsiteX14"/>
                    <a:gd fmla="*/ 67686 h 67685" name="connsiteY1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b="b" l="l" r="r" t="t"/>
                  <a:pathLst>
                    <a:path h="67685" w="34656">
                      <a:moveTo>
                        <a:pt x="27706" y="67686"/>
                      </a:moveTo>
                      <a:cubicBezTo>
                        <a:pt x="29810" y="67686"/>
                        <a:pt x="31844" y="66634"/>
                        <a:pt x="33106" y="64741"/>
                      </a:cubicBezTo>
                      <a:cubicBezTo>
                        <a:pt x="34999" y="61796"/>
                        <a:pt x="34087" y="57869"/>
                        <a:pt x="31142" y="55976"/>
                      </a:cubicBezTo>
                      <a:cubicBezTo>
                        <a:pt x="23990" y="51489"/>
                        <a:pt x="23289" y="42023"/>
                        <a:pt x="23289" y="41953"/>
                      </a:cubicBezTo>
                      <a:cubicBezTo>
                        <a:pt x="22658" y="37185"/>
                        <a:pt x="28408" y="30033"/>
                        <a:pt x="32405" y="26597"/>
                      </a:cubicBezTo>
                      <a:cubicBezTo>
                        <a:pt x="34087" y="25195"/>
                        <a:pt x="34929" y="22951"/>
                        <a:pt x="34578" y="20777"/>
                      </a:cubicBezTo>
                      <a:cubicBezTo>
                        <a:pt x="33316" y="12714"/>
                        <a:pt x="29880" y="6824"/>
                        <a:pt x="24271" y="3318"/>
                      </a:cubicBezTo>
                      <a:cubicBezTo>
                        <a:pt x="15576" y="-2151"/>
                        <a:pt x="5620" y="724"/>
                        <a:pt x="4498" y="1004"/>
                      </a:cubicBezTo>
                      <a:cubicBezTo>
                        <a:pt x="1132" y="2056"/>
                        <a:pt x="-761" y="5562"/>
                        <a:pt x="291" y="8927"/>
                      </a:cubicBezTo>
                      <a:cubicBezTo>
                        <a:pt x="1273" y="12293"/>
                        <a:pt x="4778" y="14186"/>
                        <a:pt x="8144" y="13134"/>
                      </a:cubicBezTo>
                      <a:cubicBezTo>
                        <a:pt x="9686" y="12714"/>
                        <a:pt x="14384" y="12013"/>
                        <a:pt x="17539" y="14046"/>
                      </a:cubicBezTo>
                      <a:cubicBezTo>
                        <a:pt x="19223" y="15098"/>
                        <a:pt x="20485" y="16991"/>
                        <a:pt x="21256" y="19515"/>
                      </a:cubicBezTo>
                      <a:cubicBezTo>
                        <a:pt x="16838" y="24003"/>
                        <a:pt x="9336" y="33258"/>
                        <a:pt x="10598" y="43004"/>
                      </a:cubicBezTo>
                      <a:cubicBezTo>
                        <a:pt x="10598" y="43145"/>
                        <a:pt x="11509" y="58570"/>
                        <a:pt x="24271" y="66634"/>
                      </a:cubicBezTo>
                      <a:cubicBezTo>
                        <a:pt x="25393" y="67405"/>
                        <a:pt x="26585" y="67686"/>
                        <a:pt x="27706" y="67686"/>
                      </a:cubicBezTo>
                      <a:close/>
                    </a:path>
                  </a:pathLst>
                </a:custGeom>
                <a:solidFill>
                  <a:srgbClr val="0A2073"/>
                </a:solidFill>
                <a:ln cap="flat" w="7010">
                  <a:noFill/>
                  <a:prstDash val="solid"/>
                  <a:miter/>
                </a:ln>
              </p:spPr>
              <p:txBody>
                <a:bodyPr anchor="ctr" rtlCol="0"/>
                <a:lstStyle/>
                <a:p>
                  <a:endParaRPr altLang="en-US" lang="zh-CN"/>
                </a:p>
              </p:txBody>
            </p:sp>
            <p:sp>
              <p:nvSpPr>
                <p:cNvPr id="28" name="任意多边形: 形状 27"/>
                <p:cNvSpPr/>
                <p:nvPr/>
              </p:nvSpPr>
              <p:spPr>
                <a:xfrm>
                  <a:off x="7789385" y="7763445"/>
                  <a:ext cx="37373" cy="54136"/>
                </a:xfrm>
                <a:custGeom>
                  <a:gdLst>
                    <a:gd fmla="*/ 37373 w 37373" name="connsiteX0"/>
                    <a:gd fmla="*/ 27489 h 54136" name="connsiteY0"/>
                    <a:gd fmla="*/ 18582 w 37373" name="connsiteX1"/>
                    <a:gd fmla="*/ 54133 h 54136" name="connsiteY1"/>
                    <a:gd fmla="*/ 0 w 37373" name="connsiteX2"/>
                    <a:gd fmla="*/ 26647 h 54136" name="connsiteY2"/>
                    <a:gd fmla="*/ 18862 w 37373" name="connsiteX3"/>
                    <a:gd fmla="*/ 3 h 54136" name="connsiteY3"/>
                    <a:gd fmla="*/ 37373 w 37373" name="connsiteX4"/>
                    <a:gd fmla="*/ 27489 h 54136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54135" w="37373">
                      <a:moveTo>
                        <a:pt x="37373" y="27489"/>
                      </a:moveTo>
                      <a:cubicBezTo>
                        <a:pt x="37303" y="42424"/>
                        <a:pt x="28889" y="54344"/>
                        <a:pt x="18582" y="54133"/>
                      </a:cubicBezTo>
                      <a:cubicBezTo>
                        <a:pt x="8274" y="53923"/>
                        <a:pt x="-70" y="41582"/>
                        <a:pt x="0" y="26647"/>
                      </a:cubicBezTo>
                      <a:cubicBezTo>
                        <a:pt x="71" y="11712"/>
                        <a:pt x="8485" y="-208"/>
                        <a:pt x="18862" y="3"/>
                      </a:cubicBezTo>
                      <a:cubicBezTo>
                        <a:pt x="29099" y="213"/>
                        <a:pt x="37443" y="12554"/>
                        <a:pt x="37373" y="27489"/>
                      </a:cubicBezTo>
                      <a:close/>
                    </a:path>
                  </a:pathLst>
                </a:custGeom>
                <a:solidFill>
                  <a:srgbClr val="0A2073"/>
                </a:solidFill>
                <a:ln cap="flat" w="7010">
                  <a:noFill/>
                  <a:prstDash val="solid"/>
                  <a:miter/>
                </a:ln>
              </p:spPr>
              <p:txBody>
                <a:bodyPr anchor="ctr" rtlCol="0"/>
                <a:lstStyle/>
                <a:p>
                  <a:endParaRPr altLang="en-US" lang="zh-CN"/>
                </a:p>
              </p:txBody>
            </p:sp>
            <p:sp>
              <p:nvSpPr>
                <p:cNvPr id="29" name="任意多边形: 形状 28"/>
                <p:cNvSpPr/>
                <p:nvPr/>
              </p:nvSpPr>
              <p:spPr>
                <a:xfrm>
                  <a:off x="8004225" y="7763443"/>
                  <a:ext cx="37374" cy="54138"/>
                </a:xfrm>
                <a:custGeom>
                  <a:gdLst>
                    <a:gd fmla="*/ 37373 w 37374" name="connsiteX0"/>
                    <a:gd fmla="*/ 27491 h 54138" name="connsiteY0"/>
                    <a:gd fmla="*/ 18581 w 37374" name="connsiteX1"/>
                    <a:gd fmla="*/ 54135 h 54138" name="connsiteY1"/>
                    <a:gd fmla="*/ 0 w 37374" name="connsiteX2"/>
                    <a:gd fmla="*/ 26649 h 54138" name="connsiteY2"/>
                    <a:gd fmla="*/ 18862 w 37374" name="connsiteX3"/>
                    <a:gd fmla="*/ 5 h 54138" name="connsiteY3"/>
                    <a:gd fmla="*/ 37373 w 37374" name="connsiteX4"/>
                    <a:gd fmla="*/ 27491 h 54138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54138" w="37374">
                      <a:moveTo>
                        <a:pt x="37373" y="27491"/>
                      </a:moveTo>
                      <a:cubicBezTo>
                        <a:pt x="37303" y="42426"/>
                        <a:pt x="28889" y="54346"/>
                        <a:pt x="18581" y="54135"/>
                      </a:cubicBezTo>
                      <a:cubicBezTo>
                        <a:pt x="8274" y="53925"/>
                        <a:pt x="-70" y="41584"/>
                        <a:pt x="0" y="26649"/>
                      </a:cubicBezTo>
                      <a:cubicBezTo>
                        <a:pt x="71" y="11644"/>
                        <a:pt x="8484" y="-276"/>
                        <a:pt x="18862" y="5"/>
                      </a:cubicBezTo>
                      <a:cubicBezTo>
                        <a:pt x="29169" y="215"/>
                        <a:pt x="37513" y="12556"/>
                        <a:pt x="37373" y="27491"/>
                      </a:cubicBezTo>
                      <a:close/>
                    </a:path>
                  </a:pathLst>
                </a:custGeom>
                <a:solidFill>
                  <a:srgbClr val="0A2073"/>
                </a:solidFill>
                <a:ln cap="flat" w="7010">
                  <a:noFill/>
                  <a:prstDash val="solid"/>
                  <a:miter/>
                </a:ln>
              </p:spPr>
              <p:txBody>
                <a:bodyPr anchor="ctr" rtlCol="0"/>
                <a:lstStyle/>
                <a:p>
                  <a:endParaRPr altLang="en-US" lang="zh-CN"/>
                </a:p>
              </p:txBody>
            </p:sp>
            <p:sp>
              <p:nvSpPr>
                <p:cNvPr id="30" name="任意多边形: 形状 29"/>
                <p:cNvSpPr/>
                <p:nvPr/>
              </p:nvSpPr>
              <p:spPr>
                <a:xfrm>
                  <a:off x="7910530" y="7792472"/>
                  <a:ext cx="28870" cy="62619"/>
                </a:xfrm>
                <a:custGeom>
                  <a:gdLst>
                    <a:gd fmla="*/ 6470 w 28870" name="connsiteX0"/>
                    <a:gd fmla="*/ 62619 h 62619" name="connsiteY0"/>
                    <a:gd fmla="*/ 8854 w 28870" name="connsiteX1"/>
                    <a:gd fmla="*/ 62339 h 62619" name="connsiteY1"/>
                    <a:gd fmla="*/ 28837 w 28870" name="connsiteX2"/>
                    <a:gd fmla="*/ 46422 h 62619" name="connsiteY2"/>
                    <a:gd fmla="*/ 28276 w 28870" name="connsiteX3"/>
                    <a:gd fmla="*/ 45160 h 62619" name="connsiteY3"/>
                    <a:gd fmla="*/ 20423 w 28870" name="connsiteX4"/>
                    <a:gd fmla="*/ 4772 h 62619" name="connsiteY4"/>
                    <a:gd fmla="*/ 15445 w 28870" name="connsiteX5"/>
                    <a:gd fmla="*/ 75 h 62619" name="connsiteY5"/>
                    <a:gd fmla="*/ 7942 w 28870" name="connsiteX6"/>
                    <a:gd fmla="*/ 3160 h 62619" name="connsiteY6"/>
                    <a:gd fmla="*/ 16006 w 28870" name="connsiteX7"/>
                    <a:gd fmla="*/ 47544 h 62619" name="connsiteY7"/>
                    <a:gd fmla="*/ 3946 w 28870" name="connsiteX8"/>
                    <a:gd fmla="*/ 54977 h 62619" name="connsiteY8"/>
                    <a:gd fmla="*/ 440 w 28870" name="connsiteX9"/>
                    <a:gd fmla="*/ 60165 h 62619" name="connsiteY9"/>
                    <a:gd fmla="*/ 6470 w 28870" name="connsiteX10"/>
                    <a:gd fmla="*/ 62619 h 62619" name="connsiteY10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b="b" l="l" r="r" t="t"/>
                  <a:pathLst>
                    <a:path h="62619" w="28869">
                      <a:moveTo>
                        <a:pt x="6470" y="62619"/>
                      </a:moveTo>
                      <a:cubicBezTo>
                        <a:pt x="7241" y="62619"/>
                        <a:pt x="8082" y="62549"/>
                        <a:pt x="8854" y="62339"/>
                      </a:cubicBezTo>
                      <a:cubicBezTo>
                        <a:pt x="30099" y="56870"/>
                        <a:pt x="28907" y="46843"/>
                        <a:pt x="28837" y="46422"/>
                      </a:cubicBezTo>
                      <a:cubicBezTo>
                        <a:pt x="28767" y="46001"/>
                        <a:pt x="28627" y="45581"/>
                        <a:pt x="28276" y="45160"/>
                      </a:cubicBezTo>
                      <a:cubicBezTo>
                        <a:pt x="14043" y="25387"/>
                        <a:pt x="20353" y="4913"/>
                        <a:pt x="20423" y="4772"/>
                      </a:cubicBezTo>
                      <a:cubicBezTo>
                        <a:pt x="21124" y="2599"/>
                        <a:pt x="18880" y="565"/>
                        <a:pt x="15445" y="75"/>
                      </a:cubicBezTo>
                      <a:cubicBezTo>
                        <a:pt x="12079" y="-346"/>
                        <a:pt x="8643" y="1056"/>
                        <a:pt x="7942" y="3160"/>
                      </a:cubicBezTo>
                      <a:cubicBezTo>
                        <a:pt x="7662" y="4071"/>
                        <a:pt x="861" y="25667"/>
                        <a:pt x="16006" y="47544"/>
                      </a:cubicBezTo>
                      <a:cubicBezTo>
                        <a:pt x="15725" y="48736"/>
                        <a:pt x="14043" y="52382"/>
                        <a:pt x="3946" y="54977"/>
                      </a:cubicBezTo>
                      <a:cubicBezTo>
                        <a:pt x="720" y="55818"/>
                        <a:pt x="-823" y="58132"/>
                        <a:pt x="440" y="60165"/>
                      </a:cubicBezTo>
                      <a:cubicBezTo>
                        <a:pt x="1562" y="61708"/>
                        <a:pt x="3946" y="62619"/>
                        <a:pt x="6470" y="62619"/>
                      </a:cubicBezTo>
                      <a:close/>
                    </a:path>
                  </a:pathLst>
                </a:custGeom>
                <a:solidFill>
                  <a:srgbClr val="0A2073"/>
                </a:solidFill>
                <a:ln cap="flat" w="7010">
                  <a:noFill/>
                  <a:prstDash val="solid"/>
                  <a:miter/>
                </a:ln>
              </p:spPr>
              <p:txBody>
                <a:bodyPr anchor="ctr" rtlCol="0"/>
                <a:lstStyle/>
                <a:p>
                  <a:endParaRPr altLang="en-US" lang="zh-CN"/>
                </a:p>
              </p:txBody>
            </p:sp>
            <p:sp>
              <p:nvSpPr>
                <p:cNvPr id="31" name="任意多边形: 形状 30"/>
                <p:cNvSpPr/>
                <p:nvPr/>
              </p:nvSpPr>
              <p:spPr>
                <a:xfrm>
                  <a:off x="8001354" y="7715465"/>
                  <a:ext cx="43228" cy="23371"/>
                </a:xfrm>
                <a:custGeom>
                  <a:gdLst>
                    <a:gd fmla="*/ 6377 w 43228" name="connsiteX0"/>
                    <a:gd fmla="*/ 23372 h 23371" name="connsiteY0"/>
                    <a:gd fmla="*/ 11496 w 43228" name="connsiteX1"/>
                    <a:gd fmla="*/ 20778 h 23371" name="connsiteY1"/>
                    <a:gd fmla="*/ 34354 w 43228" name="connsiteX2"/>
                    <a:gd fmla="*/ 14327 h 23371" name="connsiteY2"/>
                    <a:gd fmla="*/ 42698 w 43228" name="connsiteX3"/>
                    <a:gd fmla="*/ 11031 h 23371" name="connsiteY3"/>
                    <a:gd fmla="*/ 39402 w 43228" name="connsiteX4"/>
                    <a:gd fmla="*/ 2687 h 23371" name="connsiteY4"/>
                    <a:gd fmla="*/ 1189 w 43228" name="connsiteX5"/>
                    <a:gd fmla="*/ 13345 h 23371" name="connsiteY5"/>
                    <a:gd fmla="*/ 2661 w 43228" name="connsiteX6"/>
                    <a:gd fmla="*/ 22180 h 23371" name="connsiteY6"/>
                    <a:gd fmla="*/ 6377 w 43228" name="connsiteX7"/>
                    <a:gd fmla="*/ 23372 h 23371" name="connsiteY7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b="b" l="l" r="r" t="t"/>
                  <a:pathLst>
                    <a:path h="23371" w="43228">
                      <a:moveTo>
                        <a:pt x="6377" y="23372"/>
                      </a:moveTo>
                      <a:cubicBezTo>
                        <a:pt x="8340" y="23372"/>
                        <a:pt x="10304" y="22460"/>
                        <a:pt x="11496" y="20778"/>
                      </a:cubicBezTo>
                      <a:cubicBezTo>
                        <a:pt x="12407" y="19515"/>
                        <a:pt x="21031" y="8577"/>
                        <a:pt x="34354" y="14327"/>
                      </a:cubicBezTo>
                      <a:cubicBezTo>
                        <a:pt x="37579" y="15729"/>
                        <a:pt x="41295" y="14257"/>
                        <a:pt x="42698" y="11031"/>
                      </a:cubicBezTo>
                      <a:cubicBezTo>
                        <a:pt x="44100" y="7806"/>
                        <a:pt x="42628" y="4090"/>
                        <a:pt x="39402" y="2687"/>
                      </a:cubicBezTo>
                      <a:cubicBezTo>
                        <a:pt x="20961" y="-5236"/>
                        <a:pt x="6377" y="6193"/>
                        <a:pt x="1189" y="13345"/>
                      </a:cubicBezTo>
                      <a:cubicBezTo>
                        <a:pt x="-845" y="16220"/>
                        <a:pt x="-214" y="20147"/>
                        <a:pt x="2661" y="22180"/>
                      </a:cubicBezTo>
                      <a:cubicBezTo>
                        <a:pt x="3783" y="23021"/>
                        <a:pt x="5045" y="23372"/>
                        <a:pt x="6377" y="23372"/>
                      </a:cubicBezTo>
                      <a:close/>
                    </a:path>
                  </a:pathLst>
                </a:custGeom>
                <a:solidFill>
                  <a:srgbClr val="0A2073"/>
                </a:solidFill>
                <a:ln cap="flat" w="7010">
                  <a:noFill/>
                  <a:prstDash val="solid"/>
                  <a:miter/>
                </a:ln>
              </p:spPr>
              <p:txBody>
                <a:bodyPr anchor="ctr" rtlCol="0"/>
                <a:lstStyle/>
                <a:p>
                  <a:endParaRPr altLang="en-US" lang="zh-CN"/>
                </a:p>
              </p:txBody>
            </p:sp>
            <p:sp>
              <p:nvSpPr>
                <p:cNvPr id="32" name="任意多边形: 形状 31"/>
                <p:cNvSpPr/>
                <p:nvPr/>
              </p:nvSpPr>
              <p:spPr>
                <a:xfrm>
                  <a:off x="7786289" y="7716435"/>
                  <a:ext cx="44834" cy="21349"/>
                </a:xfrm>
                <a:custGeom>
                  <a:gdLst>
                    <a:gd fmla="*/ 38506 w 44834" name="connsiteX0"/>
                    <a:gd fmla="*/ 21350 h 21349" name="connsiteY0"/>
                    <a:gd fmla="*/ 42994 w 44834" name="connsiteX1"/>
                    <a:gd fmla="*/ 19457 h 21349" name="connsiteY1"/>
                    <a:gd fmla="*/ 42994 w 44834" name="connsiteX2"/>
                    <a:gd fmla="*/ 10552 h 21349" name="connsiteY2"/>
                    <a:gd fmla="*/ 5341 w 44834" name="connsiteX3"/>
                    <a:gd fmla="*/ 665 h 21349" name="connsiteY3"/>
                    <a:gd fmla="*/ 82 w 44834" name="connsiteX4"/>
                    <a:gd fmla="*/ 7957 h 21349" name="connsiteY4"/>
                    <a:gd fmla="*/ 7374 w 44834" name="connsiteX5"/>
                    <a:gd fmla="*/ 13216 h 21349" name="connsiteY5"/>
                    <a:gd fmla="*/ 34018 w 44834" name="connsiteX6"/>
                    <a:gd fmla="*/ 19457 h 21349" name="connsiteY6"/>
                    <a:gd fmla="*/ 38506 w 44834" name="connsiteX7"/>
                    <a:gd fmla="*/ 21350 h 21349" name="connsiteY7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b="b" l="l" r="r" t="t"/>
                  <a:pathLst>
                    <a:path h="21349" w="44834">
                      <a:moveTo>
                        <a:pt x="38506" y="21350"/>
                      </a:moveTo>
                      <a:cubicBezTo>
                        <a:pt x="40119" y="21350"/>
                        <a:pt x="41802" y="20719"/>
                        <a:pt x="42994" y="19457"/>
                      </a:cubicBezTo>
                      <a:cubicBezTo>
                        <a:pt x="45448" y="17003"/>
                        <a:pt x="45448" y="13006"/>
                        <a:pt x="42994" y="10552"/>
                      </a:cubicBezTo>
                      <a:cubicBezTo>
                        <a:pt x="42433" y="9991"/>
                        <a:pt x="29251" y="-3051"/>
                        <a:pt x="5341" y="665"/>
                      </a:cubicBezTo>
                      <a:cubicBezTo>
                        <a:pt x="1905" y="1226"/>
                        <a:pt x="-479" y="4452"/>
                        <a:pt x="82" y="7957"/>
                      </a:cubicBezTo>
                      <a:cubicBezTo>
                        <a:pt x="643" y="11393"/>
                        <a:pt x="3798" y="13777"/>
                        <a:pt x="7374" y="13216"/>
                      </a:cubicBezTo>
                      <a:cubicBezTo>
                        <a:pt x="24553" y="10552"/>
                        <a:pt x="33668" y="19106"/>
                        <a:pt x="34018" y="19457"/>
                      </a:cubicBezTo>
                      <a:cubicBezTo>
                        <a:pt x="35281" y="20719"/>
                        <a:pt x="36893" y="21350"/>
                        <a:pt x="38506" y="21350"/>
                      </a:cubicBezTo>
                      <a:close/>
                    </a:path>
                  </a:pathLst>
                </a:custGeom>
                <a:solidFill>
                  <a:srgbClr val="0A2073"/>
                </a:solidFill>
                <a:ln cap="flat" w="7010">
                  <a:noFill/>
                  <a:prstDash val="solid"/>
                  <a:miter/>
                </a:ln>
              </p:spPr>
              <p:txBody>
                <a:bodyPr anchor="ctr" rtlCol="0"/>
                <a:lstStyle/>
                <a:p>
                  <a:endParaRPr altLang="en-US" lang="zh-CN"/>
                </a:p>
              </p:txBody>
            </p:sp>
            <p:sp>
              <p:nvSpPr>
                <p:cNvPr id="33" name="任意多边形: 形状 32"/>
                <p:cNvSpPr/>
                <p:nvPr/>
              </p:nvSpPr>
              <p:spPr>
                <a:xfrm>
                  <a:off x="7843514" y="7901158"/>
                  <a:ext cx="130911" cy="94744"/>
                </a:xfrm>
                <a:custGeom>
                  <a:gdLst>
                    <a:gd fmla="*/ 2 w 130911" name="connsiteX0"/>
                    <a:gd fmla="*/ 0 h 94744" name="connsiteY0"/>
                    <a:gd fmla="*/ 130912 w 130911" name="connsiteX1"/>
                    <a:gd fmla="*/ 20615 h 94744" name="connsiteY1"/>
                    <a:gd fmla="*/ 58901 w 130911" name="connsiteX2"/>
                    <a:gd fmla="*/ 94518 h 94744" name="connsiteY2"/>
                    <a:gd fmla="*/ 2 w 130911" name="connsiteX3"/>
                    <a:gd fmla="*/ 0 h 94744" name="connsiteY3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b="b" l="l" r="r" t="t"/>
                  <a:pathLst>
                    <a:path h="94744" w="130911">
                      <a:moveTo>
                        <a:pt x="2" y="0"/>
                      </a:moveTo>
                      <a:cubicBezTo>
                        <a:pt x="2" y="0"/>
                        <a:pt x="64651" y="15706"/>
                        <a:pt x="130912" y="20615"/>
                      </a:cubicBezTo>
                      <a:cubicBezTo>
                        <a:pt x="130912" y="20615"/>
                        <a:pt x="127336" y="99497"/>
                        <a:pt x="58901" y="94518"/>
                      </a:cubicBezTo>
                      <a:cubicBezTo>
                        <a:pt x="58901" y="94518"/>
                        <a:pt x="-418" y="101390"/>
                        <a:pt x="2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cap="flat" w="7010">
                  <a:noFill/>
                  <a:prstDash val="solid"/>
                  <a:miter/>
                </a:ln>
              </p:spPr>
              <p:txBody>
                <a:bodyPr anchor="ctr" rtlCol="0"/>
                <a:lstStyle/>
                <a:p>
                  <a:endParaRPr altLang="en-US" lang="zh-CN"/>
                </a:p>
              </p:txBody>
            </p:sp>
            <p:sp>
              <p:nvSpPr>
                <p:cNvPr id="34" name="任意多边形: 形状 33"/>
                <p:cNvSpPr/>
                <p:nvPr/>
              </p:nvSpPr>
              <p:spPr>
                <a:xfrm>
                  <a:off x="7837134" y="7894759"/>
                  <a:ext cx="143677" cy="107444"/>
                </a:xfrm>
                <a:custGeom>
                  <a:gdLst>
                    <a:gd fmla="*/ 65351 w 143677" name="connsiteX0"/>
                    <a:gd fmla="*/ 107298 h 107444" name="connsiteY0"/>
                    <a:gd fmla="*/ 62967 w 143677" name="connsiteX1"/>
                    <a:gd fmla="*/ 107368 h 107444" name="connsiteY1"/>
                    <a:gd fmla="*/ 62967 w 143677" name="connsiteX2"/>
                    <a:gd fmla="*/ 107368 h 107444" name="connsiteY2"/>
                    <a:gd fmla="*/ 25314 w 143677" name="connsiteX3"/>
                    <a:gd fmla="*/ 91101 h 107444" name="connsiteY3"/>
                    <a:gd fmla="*/ 2 w 143677" name="connsiteX4"/>
                    <a:gd fmla="*/ 6329 h 107444" name="connsiteY4"/>
                    <a:gd fmla="*/ 2456 w 143677" name="connsiteX5"/>
                    <a:gd fmla="*/ 1351 h 107444" name="connsiteY5"/>
                    <a:gd fmla="*/ 7855 w 143677" name="connsiteX6"/>
                    <a:gd fmla="*/ 159 h 107444" name="connsiteY6"/>
                    <a:gd fmla="*/ 137782 w 143677" name="connsiteX7"/>
                    <a:gd fmla="*/ 20633 h 107444" name="connsiteY7"/>
                    <a:gd fmla="*/ 143672 w 143677" name="connsiteX8"/>
                    <a:gd fmla="*/ 27224 h 107444" name="connsiteY8"/>
                    <a:gd fmla="*/ 71381 w 143677" name="connsiteX9"/>
                    <a:gd fmla="*/ 107368 h 107444" name="connsiteY9"/>
                    <a:gd fmla="*/ 65351 w 143677" name="connsiteX10"/>
                    <a:gd fmla="*/ 107298 h 107444" name="connsiteY10"/>
                    <a:gd fmla="*/ 12833 w 143677" name="connsiteX11"/>
                    <a:gd fmla="*/ 14393 h 107444" name="connsiteY11"/>
                    <a:gd fmla="*/ 34359 w 143677" name="connsiteX12"/>
                    <a:gd fmla="*/ 82196 h 107444" name="connsiteY12"/>
                    <a:gd fmla="*/ 62967 w 143677" name="connsiteX13"/>
                    <a:gd fmla="*/ 94747 h 107444" name="connsiteY13"/>
                    <a:gd fmla="*/ 62967 w 143677" name="connsiteX14"/>
                    <a:gd fmla="*/ 94747 h 107444" name="connsiteY14"/>
                    <a:gd fmla="*/ 64580 w 143677" name="connsiteX15"/>
                    <a:gd fmla="*/ 94677 h 107444" name="connsiteY15"/>
                    <a:gd fmla="*/ 65772 w 143677" name="connsiteX16"/>
                    <a:gd fmla="*/ 94607 h 107444" name="connsiteY16"/>
                    <a:gd fmla="*/ 130420 w 143677" name="connsiteX17"/>
                    <a:gd fmla="*/ 32834 h 107444" name="connsiteY17"/>
                    <a:gd fmla="*/ 12833 w 143677" name="connsiteX18"/>
                    <a:gd fmla="*/ 14393 h 107444" name="connsiteY18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b="b" l="l" r="r" t="t"/>
                  <a:pathLst>
                    <a:path h="107442" w="143677">
                      <a:moveTo>
                        <a:pt x="65351" y="107298"/>
                      </a:moveTo>
                      <a:cubicBezTo>
                        <a:pt x="64860" y="107368"/>
                        <a:pt x="64019" y="107368"/>
                        <a:pt x="62967" y="107368"/>
                      </a:cubicBezTo>
                      <a:lnTo>
                        <a:pt x="62967" y="107368"/>
                      </a:lnTo>
                      <a:cubicBezTo>
                        <a:pt x="56516" y="107368"/>
                        <a:pt x="39969" y="105756"/>
                        <a:pt x="25314" y="91101"/>
                      </a:cubicBezTo>
                      <a:cubicBezTo>
                        <a:pt x="8346" y="74063"/>
                        <a:pt x="-139" y="45525"/>
                        <a:pt x="2" y="6329"/>
                      </a:cubicBezTo>
                      <a:cubicBezTo>
                        <a:pt x="2" y="4366"/>
                        <a:pt x="913" y="2543"/>
                        <a:pt x="2456" y="1351"/>
                      </a:cubicBezTo>
                      <a:cubicBezTo>
                        <a:pt x="3998" y="159"/>
                        <a:pt x="5962" y="-262"/>
                        <a:pt x="7855" y="159"/>
                      </a:cubicBezTo>
                      <a:cubicBezTo>
                        <a:pt x="8486" y="299"/>
                        <a:pt x="72784" y="15795"/>
                        <a:pt x="137782" y="20633"/>
                      </a:cubicBezTo>
                      <a:cubicBezTo>
                        <a:pt x="141218" y="20914"/>
                        <a:pt x="143812" y="23788"/>
                        <a:pt x="143672" y="27224"/>
                      </a:cubicBezTo>
                      <a:cubicBezTo>
                        <a:pt x="142410" y="54920"/>
                        <a:pt x="125722" y="107368"/>
                        <a:pt x="71381" y="107368"/>
                      </a:cubicBezTo>
                      <a:cubicBezTo>
                        <a:pt x="69488" y="107508"/>
                        <a:pt x="67455" y="107438"/>
                        <a:pt x="65351" y="107298"/>
                      </a:cubicBezTo>
                      <a:close/>
                      <a:moveTo>
                        <a:pt x="12833" y="14393"/>
                      </a:moveTo>
                      <a:cubicBezTo>
                        <a:pt x="13745" y="45945"/>
                        <a:pt x="20967" y="68734"/>
                        <a:pt x="34359" y="82196"/>
                      </a:cubicBezTo>
                      <a:cubicBezTo>
                        <a:pt x="45578" y="93485"/>
                        <a:pt x="58129" y="94747"/>
                        <a:pt x="62967" y="94747"/>
                      </a:cubicBezTo>
                      <a:lnTo>
                        <a:pt x="62967" y="94747"/>
                      </a:lnTo>
                      <a:cubicBezTo>
                        <a:pt x="63879" y="94747"/>
                        <a:pt x="64440" y="94677"/>
                        <a:pt x="64580" y="94677"/>
                      </a:cubicBezTo>
                      <a:cubicBezTo>
                        <a:pt x="65001" y="94607"/>
                        <a:pt x="65421" y="94607"/>
                        <a:pt x="65772" y="94607"/>
                      </a:cubicBezTo>
                      <a:cubicBezTo>
                        <a:pt x="116817" y="98323"/>
                        <a:pt x="128036" y="50363"/>
                        <a:pt x="130420" y="32834"/>
                      </a:cubicBezTo>
                      <a:cubicBezTo>
                        <a:pt x="80076" y="28556"/>
                        <a:pt x="31484" y="18530"/>
                        <a:pt x="12833" y="14393"/>
                      </a:cubicBezTo>
                      <a:close/>
                    </a:path>
                  </a:pathLst>
                </a:custGeom>
                <a:solidFill>
                  <a:srgbClr val="0A2073"/>
                </a:solidFill>
                <a:ln cap="flat" w="7010">
                  <a:noFill/>
                  <a:prstDash val="solid"/>
                  <a:miter/>
                </a:ln>
              </p:spPr>
              <p:txBody>
                <a:bodyPr anchor="ctr" rtlCol="0"/>
                <a:lstStyle/>
                <a:p>
                  <a:endParaRPr altLang="en-US" lang="zh-CN"/>
                </a:p>
              </p:txBody>
            </p:sp>
          </p:grpSp>
          <p:sp>
            <p:nvSpPr>
              <p:cNvPr id="25" name="任意多边形: 形状 24"/>
              <p:cNvSpPr/>
              <p:nvPr/>
            </p:nvSpPr>
            <p:spPr>
              <a:xfrm>
                <a:off x="7615461" y="7691647"/>
                <a:ext cx="573587" cy="187283"/>
              </a:xfrm>
              <a:custGeom>
                <a:gdLst>
                  <a:gd fmla="*/ 434060 w 573587" name="connsiteX0"/>
                  <a:gd fmla="*/ 187283 h 187283" name="connsiteY0"/>
                  <a:gd fmla="*/ 340664 w 573587" name="connsiteX1"/>
                  <a:gd fmla="*/ 100198 h 187283" name="connsiteY1"/>
                  <a:gd fmla="*/ 274192 w 573587" name="connsiteX2"/>
                  <a:gd fmla="*/ 100198 h 187283" name="connsiteY2"/>
                  <a:gd fmla="*/ 180796 w 573587" name="connsiteX3"/>
                  <a:gd fmla="*/ 187283 h 187283" name="connsiteY3"/>
                  <a:gd fmla="*/ 87119 w 573587" name="connsiteX4"/>
                  <a:gd fmla="*/ 93607 h 187283" name="connsiteY4"/>
                  <a:gd fmla="*/ 89643 w 573587" name="connsiteX5"/>
                  <a:gd fmla="*/ 72221 h 187283" name="connsiteY5"/>
                  <a:gd fmla="*/ 11182 w 573587" name="connsiteX6"/>
                  <a:gd fmla="*/ 53079 h 187283" name="connsiteY6"/>
                  <a:gd fmla="*/ 2137 w 573587" name="connsiteX7"/>
                  <a:gd fmla="*/ 46488 h 187283" name="connsiteY7"/>
                  <a:gd fmla="*/ 454 w 573587" name="connsiteX8"/>
                  <a:gd fmla="*/ 35409 h 187283" name="connsiteY8"/>
                  <a:gd fmla="*/ 18124 w 573587" name="connsiteX9"/>
                  <a:gd fmla="*/ 24681 h 187283" name="connsiteY9"/>
                  <a:gd fmla="*/ 100862 w 573587" name="connsiteX10"/>
                  <a:gd fmla="*/ 44875 h 187283" name="connsiteY10"/>
                  <a:gd fmla="*/ 180796 w 573587" name="connsiteX11"/>
                  <a:gd fmla="*/ 0 h 187283" name="connsiteY11"/>
                  <a:gd fmla="*/ 271458 w 573587" name="connsiteX12"/>
                  <a:gd fmla="*/ 70187 h 187283" name="connsiteY12"/>
                  <a:gd fmla="*/ 343398 w 573587" name="connsiteX13"/>
                  <a:gd fmla="*/ 70187 h 187283" name="connsiteY13"/>
                  <a:gd fmla="*/ 434060 w 573587" name="connsiteX14"/>
                  <a:gd fmla="*/ 0 h 187283" name="connsiteY14"/>
                  <a:gd fmla="*/ 512942 w 573587" name="connsiteX15"/>
                  <a:gd fmla="*/ 43403 h 187283" name="connsiteY15"/>
                  <a:gd fmla="*/ 554452 w 573587" name="connsiteX16"/>
                  <a:gd fmla="*/ 30150 h 187283" name="connsiteY16"/>
                  <a:gd fmla="*/ 558939 w 573587" name="connsiteX17"/>
                  <a:gd fmla="*/ 29449 h 187283" name="connsiteY17"/>
                  <a:gd fmla="*/ 572892 w 573587" name="connsiteX18"/>
                  <a:gd fmla="*/ 39686 h 187283" name="connsiteY18"/>
                  <a:gd fmla="*/ 571911 w 573587" name="connsiteX19"/>
                  <a:gd fmla="*/ 50835 h 187283" name="connsiteY19"/>
                  <a:gd fmla="*/ 563356 w 573587" name="connsiteX20"/>
                  <a:gd fmla="*/ 58057 h 187283" name="connsiteY20"/>
                  <a:gd fmla="*/ 524792 w 573587" name="connsiteX21"/>
                  <a:gd fmla="*/ 70398 h 187283" name="connsiteY21"/>
                  <a:gd fmla="*/ 527737 w 573587" name="connsiteX22"/>
                  <a:gd fmla="*/ 93747 h 187283" name="connsiteY22"/>
                  <a:gd fmla="*/ 434060 w 573587" name="connsiteX23"/>
                  <a:gd fmla="*/ 187283 h 187283" name="connsiteY23"/>
                  <a:gd fmla="*/ 269004 w 573587" name="connsiteX24"/>
                  <a:gd fmla="*/ 89400 h 187283" name="connsiteY24"/>
                  <a:gd fmla="*/ 345852 w 573587" name="connsiteX25"/>
                  <a:gd fmla="*/ 89400 h 187283" name="connsiteY25"/>
                  <a:gd fmla="*/ 351251 w 573587" name="connsiteX26"/>
                  <a:gd fmla="*/ 94729 h 187283" name="connsiteY26"/>
                  <a:gd fmla="*/ 434060 w 573587" name="connsiteX27"/>
                  <a:gd fmla="*/ 176485 h 187283" name="connsiteY27"/>
                  <a:gd fmla="*/ 516939 w 573587" name="connsiteX28"/>
                  <a:gd fmla="*/ 93607 h 187283" name="connsiteY28"/>
                  <a:gd fmla="*/ 513012 w 573587" name="connsiteX29"/>
                  <a:gd fmla="*/ 68364 h 187283" name="connsiteY29"/>
                  <a:gd fmla="*/ 513362 w 573587" name="connsiteX30"/>
                  <a:gd fmla="*/ 64227 h 187283" name="connsiteY30"/>
                  <a:gd fmla="*/ 516518 w 573587" name="connsiteX31"/>
                  <a:gd fmla="*/ 61563 h 187283" name="connsiteY31"/>
                  <a:gd fmla="*/ 560131 w 573587" name="connsiteX32"/>
                  <a:gd fmla="*/ 47680 h 187283" name="connsiteY32"/>
                  <a:gd fmla="*/ 562375 w 573587" name="connsiteX33"/>
                  <a:gd fmla="*/ 45787 h 187283" name="connsiteY33"/>
                  <a:gd fmla="*/ 562655 w 573587" name="connsiteX34"/>
                  <a:gd fmla="*/ 42842 h 187283" name="connsiteY34"/>
                  <a:gd fmla="*/ 557817 w 573587" name="connsiteX35"/>
                  <a:gd fmla="*/ 40317 h 187283" name="connsiteY35"/>
                  <a:gd fmla="*/ 512241 w 573587" name="connsiteX36"/>
                  <a:gd fmla="*/ 54832 h 187283" name="connsiteY36"/>
                  <a:gd fmla="*/ 505930 w 573587" name="connsiteX37"/>
                  <a:gd fmla="*/ 52378 h 187283" name="connsiteY37"/>
                  <a:gd fmla="*/ 434130 w 573587" name="connsiteX38"/>
                  <a:gd fmla="*/ 10658 h 187283" name="connsiteY38"/>
                  <a:gd fmla="*/ 353004 w 573587" name="connsiteX39"/>
                  <a:gd fmla="*/ 76568 h 187283" name="connsiteY39"/>
                  <a:gd fmla="*/ 347745 w 573587" name="connsiteX40"/>
                  <a:gd fmla="*/ 80845 h 187283" name="connsiteY40"/>
                  <a:gd fmla="*/ 267251 w 573587" name="connsiteX41"/>
                  <a:gd fmla="*/ 80845 h 187283" name="connsiteY41"/>
                  <a:gd fmla="*/ 261992 w 573587" name="connsiteX42"/>
                  <a:gd fmla="*/ 76568 h 187283" name="connsiteY42"/>
                  <a:gd fmla="*/ 180866 w 573587" name="connsiteX43"/>
                  <a:gd fmla="*/ 10658 h 187283" name="connsiteY43"/>
                  <a:gd fmla="*/ 108225 w 573587" name="connsiteX44"/>
                  <a:gd fmla="*/ 53640 h 187283" name="connsiteY44"/>
                  <a:gd fmla="*/ 101634 w 573587" name="connsiteX45"/>
                  <a:gd fmla="*/ 56094 h 187283" name="connsiteY45"/>
                  <a:gd fmla="*/ 15670 w 573587" name="connsiteX46"/>
                  <a:gd fmla="*/ 34989 h 187283" name="connsiteY46"/>
                  <a:gd fmla="*/ 10972 w 573587" name="connsiteX47"/>
                  <a:gd fmla="*/ 37793 h 187283" name="connsiteY47"/>
                  <a:gd fmla="*/ 11393 w 573587" name="connsiteX48"/>
                  <a:gd fmla="*/ 40738 h 187283" name="connsiteY48"/>
                  <a:gd fmla="*/ 13776 w 573587" name="connsiteX49"/>
                  <a:gd fmla="*/ 42491 h 187283" name="connsiteY49"/>
                  <a:gd fmla="*/ 97567 w 573587" name="connsiteX50"/>
                  <a:gd fmla="*/ 62965 h 187283" name="connsiteY50"/>
                  <a:gd fmla="*/ 101002 w 573587" name="connsiteX51"/>
                  <a:gd fmla="*/ 65560 h 187283" name="connsiteY51"/>
                  <a:gd fmla="*/ 101493 w 573587" name="connsiteX52"/>
                  <a:gd fmla="*/ 69767 h 187283" name="connsiteY52"/>
                  <a:gd fmla="*/ 97987 w 573587" name="connsiteX53"/>
                  <a:gd fmla="*/ 93537 h 187283" name="connsiteY53"/>
                  <a:gd fmla="*/ 180866 w 573587" name="connsiteX54"/>
                  <a:gd fmla="*/ 176415 h 187283" name="connsiteY54"/>
                  <a:gd fmla="*/ 263675 w 573587" name="connsiteX55"/>
                  <a:gd fmla="*/ 94658 h 187283" name="connsiteY55"/>
                  <a:gd fmla="*/ 269004 w 573587" name="connsiteX56"/>
                  <a:gd fmla="*/ 89400 h 187283" name="connsiteY56"/>
                  <a:gd fmla="*/ 434060 w 573587" name="connsiteX57"/>
                  <a:gd fmla="*/ 167230 h 187283" name="connsiteY57"/>
                  <a:gd fmla="*/ 360437 w 573587" name="connsiteX58"/>
                  <a:gd fmla="*/ 93607 h 187283" name="connsiteY58"/>
                  <a:gd fmla="*/ 434060 w 573587" name="connsiteX59"/>
                  <a:gd fmla="*/ 19983 h 187283" name="connsiteY59"/>
                  <a:gd fmla="*/ 507683 w 573587" name="connsiteX60"/>
                  <a:gd fmla="*/ 93607 h 187283" name="connsiteY60"/>
                  <a:gd fmla="*/ 434060 w 573587" name="connsiteX61"/>
                  <a:gd fmla="*/ 167230 h 187283" name="connsiteY61"/>
                  <a:gd fmla="*/ 434060 w 573587" name="connsiteX62"/>
                  <a:gd fmla="*/ 30782 h 187283" name="connsiteY62"/>
                  <a:gd fmla="*/ 371235 w 573587" name="connsiteX63"/>
                  <a:gd fmla="*/ 93607 h 187283" name="connsiteY63"/>
                  <a:gd fmla="*/ 434060 w 573587" name="connsiteX64"/>
                  <a:gd fmla="*/ 156432 h 187283" name="connsiteY64"/>
                  <a:gd fmla="*/ 496885 w 573587" name="connsiteX65"/>
                  <a:gd fmla="*/ 93607 h 187283" name="connsiteY65"/>
                  <a:gd fmla="*/ 434060 w 573587" name="connsiteX66"/>
                  <a:gd fmla="*/ 30782 h 187283" name="connsiteY66"/>
                  <a:gd fmla="*/ 180796 w 573587" name="connsiteX67"/>
                  <a:gd fmla="*/ 167230 h 187283" name="connsiteY67"/>
                  <a:gd fmla="*/ 107173 w 573587" name="connsiteX68"/>
                  <a:gd fmla="*/ 93607 h 187283" name="connsiteY68"/>
                  <a:gd fmla="*/ 180796 w 573587" name="connsiteX69"/>
                  <a:gd fmla="*/ 19983 h 187283" name="connsiteY69"/>
                  <a:gd fmla="*/ 254419 w 573587" name="connsiteX70"/>
                  <a:gd fmla="*/ 93607 h 187283" name="connsiteY70"/>
                  <a:gd fmla="*/ 180796 w 573587" name="connsiteX71"/>
                  <a:gd fmla="*/ 167230 h 187283" name="connsiteY71"/>
                  <a:gd fmla="*/ 180796 w 573587" name="connsiteX72"/>
                  <a:gd fmla="*/ 30782 h 187283" name="connsiteY72"/>
                  <a:gd fmla="*/ 117971 w 573587" name="connsiteX73"/>
                  <a:gd fmla="*/ 93607 h 187283" name="connsiteY73"/>
                  <a:gd fmla="*/ 180796 w 573587" name="connsiteX74"/>
                  <a:gd fmla="*/ 156432 h 187283" name="connsiteY74"/>
                  <a:gd fmla="*/ 243621 w 573587" name="connsiteX75"/>
                  <a:gd fmla="*/ 93607 h 187283" name="connsiteY75"/>
                  <a:gd fmla="*/ 180796 w 573587" name="connsiteX76"/>
                  <a:gd fmla="*/ 30782 h 187283" name="connsiteY76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</a:cxnLst>
                <a:rect b="b" l="l" r="r" t="t"/>
                <a:pathLst>
                  <a:path h="187283" w="573587">
                    <a:moveTo>
                      <a:pt x="434060" y="187283"/>
                    </a:moveTo>
                    <a:cubicBezTo>
                      <a:pt x="384908" y="187283"/>
                      <a:pt x="344099" y="148719"/>
                      <a:pt x="340664" y="100198"/>
                    </a:cubicBezTo>
                    <a:lnTo>
                      <a:pt x="274192" y="100198"/>
                    </a:lnTo>
                    <a:cubicBezTo>
                      <a:pt x="270757" y="148719"/>
                      <a:pt x="229948" y="187283"/>
                      <a:pt x="180796" y="187283"/>
                    </a:cubicBezTo>
                    <a:cubicBezTo>
                      <a:pt x="129119" y="187283"/>
                      <a:pt x="87119" y="145283"/>
                      <a:pt x="87119" y="93607"/>
                    </a:cubicBezTo>
                    <a:cubicBezTo>
                      <a:pt x="87119" y="86455"/>
                      <a:pt x="87961" y="79303"/>
                      <a:pt x="89643" y="72221"/>
                    </a:cubicBezTo>
                    <a:lnTo>
                      <a:pt x="11182" y="53079"/>
                    </a:lnTo>
                    <a:cubicBezTo>
                      <a:pt x="7396" y="52167"/>
                      <a:pt x="4170" y="49783"/>
                      <a:pt x="2137" y="46488"/>
                    </a:cubicBezTo>
                    <a:cubicBezTo>
                      <a:pt x="104" y="43122"/>
                      <a:pt x="-527" y="39196"/>
                      <a:pt x="454" y="35409"/>
                    </a:cubicBezTo>
                    <a:cubicBezTo>
                      <a:pt x="2348" y="27696"/>
                      <a:pt x="10481" y="22788"/>
                      <a:pt x="18124" y="24681"/>
                    </a:cubicBezTo>
                    <a:lnTo>
                      <a:pt x="100862" y="44875"/>
                    </a:lnTo>
                    <a:cubicBezTo>
                      <a:pt x="117901" y="17109"/>
                      <a:pt x="148121" y="0"/>
                      <a:pt x="180796" y="0"/>
                    </a:cubicBezTo>
                    <a:cubicBezTo>
                      <a:pt x="223427" y="0"/>
                      <a:pt x="260870" y="29239"/>
                      <a:pt x="271458" y="70187"/>
                    </a:cubicBezTo>
                    <a:lnTo>
                      <a:pt x="343398" y="70187"/>
                    </a:lnTo>
                    <a:cubicBezTo>
                      <a:pt x="353986" y="29309"/>
                      <a:pt x="391429" y="0"/>
                      <a:pt x="434060" y="0"/>
                    </a:cubicBezTo>
                    <a:cubicBezTo>
                      <a:pt x="465963" y="0"/>
                      <a:pt x="495763" y="16548"/>
                      <a:pt x="512942" y="43403"/>
                    </a:cubicBezTo>
                    <a:lnTo>
                      <a:pt x="554452" y="30150"/>
                    </a:lnTo>
                    <a:cubicBezTo>
                      <a:pt x="555854" y="29660"/>
                      <a:pt x="557396" y="29449"/>
                      <a:pt x="558939" y="29449"/>
                    </a:cubicBezTo>
                    <a:cubicBezTo>
                      <a:pt x="565320" y="29449"/>
                      <a:pt x="570929" y="33586"/>
                      <a:pt x="572892" y="39686"/>
                    </a:cubicBezTo>
                    <a:cubicBezTo>
                      <a:pt x="574084" y="43403"/>
                      <a:pt x="573734" y="47399"/>
                      <a:pt x="571911" y="50835"/>
                    </a:cubicBezTo>
                    <a:cubicBezTo>
                      <a:pt x="570088" y="54271"/>
                      <a:pt x="567073" y="56865"/>
                      <a:pt x="563356" y="58057"/>
                    </a:cubicBezTo>
                    <a:lnTo>
                      <a:pt x="524792" y="70398"/>
                    </a:lnTo>
                    <a:cubicBezTo>
                      <a:pt x="526755" y="78041"/>
                      <a:pt x="527737" y="85894"/>
                      <a:pt x="527737" y="93747"/>
                    </a:cubicBezTo>
                    <a:cubicBezTo>
                      <a:pt x="527667" y="145283"/>
                      <a:pt x="485666" y="187283"/>
                      <a:pt x="434060" y="187283"/>
                    </a:cubicBezTo>
                    <a:close/>
                    <a:moveTo>
                      <a:pt x="269004" y="89400"/>
                    </a:moveTo>
                    <a:lnTo>
                      <a:pt x="345852" y="89400"/>
                    </a:lnTo>
                    <a:cubicBezTo>
                      <a:pt x="348797" y="89400"/>
                      <a:pt x="351181" y="91784"/>
                      <a:pt x="351251" y="94729"/>
                    </a:cubicBezTo>
                    <a:cubicBezTo>
                      <a:pt x="351812" y="139814"/>
                      <a:pt x="388974" y="176485"/>
                      <a:pt x="434060" y="176485"/>
                    </a:cubicBezTo>
                    <a:cubicBezTo>
                      <a:pt x="479776" y="176485"/>
                      <a:pt x="516939" y="139323"/>
                      <a:pt x="516939" y="93607"/>
                    </a:cubicBezTo>
                    <a:cubicBezTo>
                      <a:pt x="516939" y="85052"/>
                      <a:pt x="515606" y="76568"/>
                      <a:pt x="513012" y="68364"/>
                    </a:cubicBezTo>
                    <a:cubicBezTo>
                      <a:pt x="512591" y="67032"/>
                      <a:pt x="512732" y="65490"/>
                      <a:pt x="513362" y="64227"/>
                    </a:cubicBezTo>
                    <a:cubicBezTo>
                      <a:pt x="513994" y="62965"/>
                      <a:pt x="515186" y="61984"/>
                      <a:pt x="516518" y="61563"/>
                    </a:cubicBezTo>
                    <a:lnTo>
                      <a:pt x="560131" y="47680"/>
                    </a:lnTo>
                    <a:cubicBezTo>
                      <a:pt x="561112" y="47399"/>
                      <a:pt x="561884" y="46698"/>
                      <a:pt x="562375" y="45787"/>
                    </a:cubicBezTo>
                    <a:cubicBezTo>
                      <a:pt x="562865" y="44875"/>
                      <a:pt x="562935" y="43823"/>
                      <a:pt x="562655" y="42842"/>
                    </a:cubicBezTo>
                    <a:cubicBezTo>
                      <a:pt x="562024" y="40878"/>
                      <a:pt x="559850" y="39686"/>
                      <a:pt x="557817" y="40317"/>
                    </a:cubicBezTo>
                    <a:lnTo>
                      <a:pt x="512241" y="54832"/>
                    </a:lnTo>
                    <a:cubicBezTo>
                      <a:pt x="509787" y="55603"/>
                      <a:pt x="507193" y="54621"/>
                      <a:pt x="505930" y="52378"/>
                    </a:cubicBezTo>
                    <a:cubicBezTo>
                      <a:pt x="491135" y="26645"/>
                      <a:pt x="463579" y="10658"/>
                      <a:pt x="434130" y="10658"/>
                    </a:cubicBezTo>
                    <a:cubicBezTo>
                      <a:pt x="395145" y="10658"/>
                      <a:pt x="360998" y="38354"/>
                      <a:pt x="353004" y="76568"/>
                    </a:cubicBezTo>
                    <a:cubicBezTo>
                      <a:pt x="352443" y="79092"/>
                      <a:pt x="350270" y="80845"/>
                      <a:pt x="347745" y="80845"/>
                    </a:cubicBezTo>
                    <a:lnTo>
                      <a:pt x="267251" y="80845"/>
                    </a:lnTo>
                    <a:cubicBezTo>
                      <a:pt x="264727" y="80845"/>
                      <a:pt x="262483" y="79022"/>
                      <a:pt x="261992" y="76568"/>
                    </a:cubicBezTo>
                    <a:cubicBezTo>
                      <a:pt x="253998" y="38424"/>
                      <a:pt x="219922" y="10658"/>
                      <a:pt x="180866" y="10658"/>
                    </a:cubicBezTo>
                    <a:cubicBezTo>
                      <a:pt x="150716" y="10658"/>
                      <a:pt x="122879" y="27135"/>
                      <a:pt x="108225" y="53640"/>
                    </a:cubicBezTo>
                    <a:cubicBezTo>
                      <a:pt x="106963" y="55954"/>
                      <a:pt x="104158" y="57005"/>
                      <a:pt x="101634" y="56094"/>
                    </a:cubicBezTo>
                    <a:lnTo>
                      <a:pt x="15670" y="34989"/>
                    </a:lnTo>
                    <a:cubicBezTo>
                      <a:pt x="13566" y="34428"/>
                      <a:pt x="11463" y="35830"/>
                      <a:pt x="10972" y="37793"/>
                    </a:cubicBezTo>
                    <a:cubicBezTo>
                      <a:pt x="10691" y="38775"/>
                      <a:pt x="10902" y="39827"/>
                      <a:pt x="11393" y="40738"/>
                    </a:cubicBezTo>
                    <a:cubicBezTo>
                      <a:pt x="11954" y="41580"/>
                      <a:pt x="12795" y="42211"/>
                      <a:pt x="13776" y="42491"/>
                    </a:cubicBezTo>
                    <a:lnTo>
                      <a:pt x="97567" y="62965"/>
                    </a:lnTo>
                    <a:cubicBezTo>
                      <a:pt x="99039" y="63316"/>
                      <a:pt x="100231" y="64227"/>
                      <a:pt x="101002" y="65560"/>
                    </a:cubicBezTo>
                    <a:cubicBezTo>
                      <a:pt x="101704" y="66822"/>
                      <a:pt x="101914" y="68364"/>
                      <a:pt x="101493" y="69767"/>
                    </a:cubicBezTo>
                    <a:cubicBezTo>
                      <a:pt x="99180" y="77550"/>
                      <a:pt x="97987" y="85543"/>
                      <a:pt x="97987" y="93537"/>
                    </a:cubicBezTo>
                    <a:cubicBezTo>
                      <a:pt x="97987" y="139253"/>
                      <a:pt x="135149" y="176415"/>
                      <a:pt x="180866" y="176415"/>
                    </a:cubicBezTo>
                    <a:cubicBezTo>
                      <a:pt x="225952" y="176415"/>
                      <a:pt x="263114" y="139744"/>
                      <a:pt x="263675" y="94658"/>
                    </a:cubicBezTo>
                    <a:cubicBezTo>
                      <a:pt x="263604" y="91784"/>
                      <a:pt x="266059" y="89400"/>
                      <a:pt x="269004" y="89400"/>
                    </a:cubicBezTo>
                    <a:close/>
                    <a:moveTo>
                      <a:pt x="434060" y="167230"/>
                    </a:moveTo>
                    <a:cubicBezTo>
                      <a:pt x="393462" y="167230"/>
                      <a:pt x="360437" y="134205"/>
                      <a:pt x="360437" y="93607"/>
                    </a:cubicBezTo>
                    <a:cubicBezTo>
                      <a:pt x="360437" y="53009"/>
                      <a:pt x="393462" y="19983"/>
                      <a:pt x="434060" y="19983"/>
                    </a:cubicBezTo>
                    <a:cubicBezTo>
                      <a:pt x="474658" y="19983"/>
                      <a:pt x="507683" y="53009"/>
                      <a:pt x="507683" y="93607"/>
                    </a:cubicBezTo>
                    <a:cubicBezTo>
                      <a:pt x="507613" y="134205"/>
                      <a:pt x="474588" y="167230"/>
                      <a:pt x="434060" y="167230"/>
                    </a:cubicBezTo>
                    <a:close/>
                    <a:moveTo>
                      <a:pt x="434060" y="30782"/>
                    </a:moveTo>
                    <a:cubicBezTo>
                      <a:pt x="399422" y="30782"/>
                      <a:pt x="371235" y="58969"/>
                      <a:pt x="371235" y="93607"/>
                    </a:cubicBezTo>
                    <a:cubicBezTo>
                      <a:pt x="371235" y="128245"/>
                      <a:pt x="399422" y="156432"/>
                      <a:pt x="434060" y="156432"/>
                    </a:cubicBezTo>
                    <a:cubicBezTo>
                      <a:pt x="468698" y="156432"/>
                      <a:pt x="496885" y="128245"/>
                      <a:pt x="496885" y="93607"/>
                    </a:cubicBezTo>
                    <a:cubicBezTo>
                      <a:pt x="496885" y="58969"/>
                      <a:pt x="468698" y="30782"/>
                      <a:pt x="434060" y="30782"/>
                    </a:cubicBezTo>
                    <a:close/>
                    <a:moveTo>
                      <a:pt x="180796" y="167230"/>
                    </a:moveTo>
                    <a:cubicBezTo>
                      <a:pt x="140198" y="167230"/>
                      <a:pt x="107173" y="134205"/>
                      <a:pt x="107173" y="93607"/>
                    </a:cubicBezTo>
                    <a:cubicBezTo>
                      <a:pt x="107173" y="53009"/>
                      <a:pt x="140198" y="19983"/>
                      <a:pt x="180796" y="19983"/>
                    </a:cubicBezTo>
                    <a:cubicBezTo>
                      <a:pt x="221394" y="19983"/>
                      <a:pt x="254419" y="53009"/>
                      <a:pt x="254419" y="93607"/>
                    </a:cubicBezTo>
                    <a:cubicBezTo>
                      <a:pt x="254349" y="134205"/>
                      <a:pt x="221324" y="167230"/>
                      <a:pt x="180796" y="167230"/>
                    </a:cubicBezTo>
                    <a:close/>
                    <a:moveTo>
                      <a:pt x="180796" y="30782"/>
                    </a:moveTo>
                    <a:cubicBezTo>
                      <a:pt x="146158" y="30782"/>
                      <a:pt x="117971" y="58969"/>
                      <a:pt x="117971" y="93607"/>
                    </a:cubicBezTo>
                    <a:cubicBezTo>
                      <a:pt x="117971" y="128245"/>
                      <a:pt x="146158" y="156432"/>
                      <a:pt x="180796" y="156432"/>
                    </a:cubicBezTo>
                    <a:cubicBezTo>
                      <a:pt x="215434" y="156432"/>
                      <a:pt x="243621" y="128245"/>
                      <a:pt x="243621" y="93607"/>
                    </a:cubicBezTo>
                    <a:cubicBezTo>
                      <a:pt x="243621" y="58969"/>
                      <a:pt x="215434" y="30782"/>
                      <a:pt x="180796" y="30782"/>
                    </a:cubicBezTo>
                    <a:close/>
                  </a:path>
                </a:pathLst>
              </a:custGeom>
              <a:solidFill>
                <a:srgbClr val="0A2073"/>
              </a:solidFill>
              <a:ln cap="flat" w="7010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</p:grpSp>
      </p:grpSp>
      <p:grpSp>
        <p:nvGrpSpPr>
          <p:cNvPr id="65" name="组合 64"/>
          <p:cNvGrpSpPr/>
          <p:nvPr/>
        </p:nvGrpSpPr>
        <p:grpSpPr>
          <a:xfrm>
            <a:off x="9430057" y="4617657"/>
            <a:ext cx="1023955" cy="1734491"/>
            <a:chOff x="5699609" y="7267368"/>
            <a:chExt cx="1023955" cy="1734491"/>
          </a:xfrm>
        </p:grpSpPr>
        <p:sp>
          <p:nvSpPr>
            <p:cNvPr id="66" name="任意多边形: 形状 65"/>
            <p:cNvSpPr/>
            <p:nvPr/>
          </p:nvSpPr>
          <p:spPr>
            <a:xfrm>
              <a:off x="5885464" y="7385193"/>
              <a:ext cx="609275" cy="792260"/>
            </a:xfrm>
            <a:custGeom>
              <a:gdLst>
                <a:gd fmla="*/ 430967 w 609275" name="connsiteX0"/>
                <a:gd fmla="*/ 45127 h 792260" name="connsiteY0"/>
                <a:gd fmla="*/ 127148 w 609275" name="connsiteX1"/>
                <a:gd fmla="*/ 43865 h 792260" name="connsiteY1"/>
                <a:gd fmla="*/ 20500 w 609275" name="connsiteX2"/>
                <a:gd fmla="*/ 207869 h 792260" name="connsiteY2"/>
                <a:gd fmla="*/ 71405 w 609275" name="connsiteX3"/>
                <a:gd fmla="*/ 782831 h 792260" name="connsiteY3"/>
                <a:gd fmla="*/ 112564 w 609275" name="connsiteX4"/>
                <a:gd fmla="*/ 773436 h 792260" name="connsiteY4"/>
                <a:gd fmla="*/ 325861 w 609275" name="connsiteX5"/>
                <a:gd fmla="*/ 738587 h 792260" name="connsiteY5"/>
                <a:gd fmla="*/ 544978 w 609275" name="connsiteX6"/>
                <a:gd fmla="*/ 733399 h 792260" name="connsiteY6"/>
                <a:gd fmla="*/ 609275 w 609275" name="connsiteX7"/>
                <a:gd fmla="*/ 223365 h 792260" name="connsiteY7"/>
                <a:gd fmla="*/ 430967 w 609275" name="connsiteX8"/>
                <a:gd fmla="*/ 45127 h 792260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792260" w="609275">
                  <a:moveTo>
                    <a:pt x="430967" y="45127"/>
                  </a:moveTo>
                  <a:cubicBezTo>
                    <a:pt x="430967" y="45127"/>
                    <a:pt x="305317" y="-55562"/>
                    <a:pt x="127148" y="43865"/>
                  </a:cubicBezTo>
                  <a:cubicBezTo>
                    <a:pt x="127148" y="43865"/>
                    <a:pt x="48687" y="85094"/>
                    <a:pt x="20500" y="207869"/>
                  </a:cubicBezTo>
                  <a:cubicBezTo>
                    <a:pt x="-44148" y="489530"/>
                    <a:pt x="64113" y="755696"/>
                    <a:pt x="71405" y="782831"/>
                  </a:cubicBezTo>
                  <a:cubicBezTo>
                    <a:pt x="78697" y="809967"/>
                    <a:pt x="109619" y="769509"/>
                    <a:pt x="112564" y="773436"/>
                  </a:cubicBezTo>
                  <a:cubicBezTo>
                    <a:pt x="115509" y="777362"/>
                    <a:pt x="325861" y="738587"/>
                    <a:pt x="325861" y="738587"/>
                  </a:cubicBezTo>
                  <a:lnTo>
                    <a:pt x="544978" y="733399"/>
                  </a:lnTo>
                  <a:lnTo>
                    <a:pt x="609275" y="223365"/>
                  </a:lnTo>
                  <a:cubicBezTo>
                    <a:pt x="609205" y="223295"/>
                    <a:pt x="584384" y="28369"/>
                    <a:pt x="430967" y="45127"/>
                  </a:cubicBezTo>
                  <a:close/>
                </a:path>
              </a:pathLst>
            </a:custGeom>
            <a:solidFill>
              <a:srgbClr val="0A2073"/>
            </a:solidFill>
            <a:ln cap="flat" w="701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7" name="任意多边形: 形状 66"/>
            <p:cNvSpPr/>
            <p:nvPr/>
          </p:nvSpPr>
          <p:spPr>
            <a:xfrm>
              <a:off x="6301496" y="7577983"/>
              <a:ext cx="229952" cy="670454"/>
            </a:xfrm>
            <a:custGeom>
              <a:gdLst>
                <a:gd fmla="*/ 86455 w 229952" name="connsiteX0"/>
                <a:gd fmla="*/ 339302 h 670454" name="connsiteY0"/>
                <a:gd fmla="*/ 0 w 229952" name="connsiteX1"/>
                <a:gd fmla="*/ 667942 h 670454" name="connsiteY1"/>
                <a:gd fmla="*/ 80284 w 229952" name="connsiteX2"/>
                <a:gd fmla="*/ 651534 h 670454" name="connsiteY2"/>
                <a:gd fmla="*/ 228513 w 229952" name="connsiteX3"/>
                <a:gd fmla="*/ 566342 h 670454" name="connsiteY3"/>
                <a:gd fmla="*/ 186512 w 229952" name="connsiteX4"/>
                <a:gd fmla="*/ 4001 h 670454" name="connsiteY4"/>
                <a:gd fmla="*/ 86455 w 229952" name="connsiteX5"/>
                <a:gd fmla="*/ 339302 h 670454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670454" w="229952">
                  <a:moveTo>
                    <a:pt x="86455" y="339302"/>
                  </a:moveTo>
                  <a:cubicBezTo>
                    <a:pt x="86455" y="339302"/>
                    <a:pt x="69136" y="524902"/>
                    <a:pt x="0" y="667942"/>
                  </a:cubicBezTo>
                  <a:cubicBezTo>
                    <a:pt x="0" y="667942"/>
                    <a:pt x="14795" y="679932"/>
                    <a:pt x="80284" y="651534"/>
                  </a:cubicBezTo>
                  <a:cubicBezTo>
                    <a:pt x="145774" y="623137"/>
                    <a:pt x="222342" y="583871"/>
                    <a:pt x="228513" y="566342"/>
                  </a:cubicBezTo>
                  <a:cubicBezTo>
                    <a:pt x="234683" y="548882"/>
                    <a:pt x="221080" y="50979"/>
                    <a:pt x="186512" y="4001"/>
                  </a:cubicBezTo>
                  <a:cubicBezTo>
                    <a:pt x="151944" y="-42978"/>
                    <a:pt x="86455" y="339302"/>
                    <a:pt x="86455" y="339302"/>
                  </a:cubicBezTo>
                  <a:close/>
                </a:path>
              </a:pathLst>
            </a:custGeom>
            <a:solidFill>
              <a:srgbClr val="0A2073"/>
            </a:solidFill>
            <a:ln cap="flat" w="701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8" name="任意多边形: 形状 67"/>
            <p:cNvSpPr/>
            <p:nvPr/>
          </p:nvSpPr>
          <p:spPr>
            <a:xfrm>
              <a:off x="5851973" y="8033567"/>
              <a:ext cx="741000" cy="960110"/>
            </a:xfrm>
            <a:custGeom>
              <a:gdLst>
                <a:gd fmla="*/ 35129 w 741000" name="connsiteX0"/>
                <a:gd fmla="*/ 221894 h 960110" name="connsiteY0"/>
                <a:gd fmla="*/ 17810 w 741000" name="connsiteX1"/>
                <a:gd fmla="*/ 377133 h 960110" name="connsiteY1"/>
                <a:gd fmla="*/ 0 w 741000" name="connsiteX2"/>
                <a:gd fmla="*/ 944453 h 960110" name="connsiteY2"/>
                <a:gd fmla="*/ 741000 w 741000" name="connsiteX3"/>
                <a:gd fmla="*/ 956303 h 960110" name="connsiteY3"/>
                <a:gd fmla="*/ 706012 w 741000" name="connsiteX4"/>
                <a:gd fmla="*/ 637690 h 960110" name="connsiteY4"/>
                <a:gd fmla="*/ 729361 w 741000" name="connsiteX5"/>
                <a:gd fmla="*/ 157035 h 960110" name="connsiteY5"/>
                <a:gd fmla="*/ 454781 w 741000" name="connsiteX6"/>
                <a:gd fmla="*/ 9017 h 960110" name="connsiteY6"/>
                <a:gd fmla="*/ 35129 w 741000" name="connsiteX7"/>
                <a:gd fmla="*/ 221894 h 960110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960110" w="741000">
                  <a:moveTo>
                    <a:pt x="35129" y="221894"/>
                  </a:moveTo>
                  <a:cubicBezTo>
                    <a:pt x="35129" y="221894"/>
                    <a:pt x="6591" y="286612"/>
                    <a:pt x="17810" y="377133"/>
                  </a:cubicBezTo>
                  <a:cubicBezTo>
                    <a:pt x="42561" y="576617"/>
                    <a:pt x="13392" y="864098"/>
                    <a:pt x="0" y="944453"/>
                  </a:cubicBezTo>
                  <a:cubicBezTo>
                    <a:pt x="0" y="944453"/>
                    <a:pt x="443352" y="969415"/>
                    <a:pt x="741000" y="956303"/>
                  </a:cubicBezTo>
                  <a:cubicBezTo>
                    <a:pt x="741000" y="956303"/>
                    <a:pt x="705240" y="787039"/>
                    <a:pt x="706012" y="637690"/>
                  </a:cubicBezTo>
                  <a:cubicBezTo>
                    <a:pt x="706993" y="442904"/>
                    <a:pt x="743244" y="205627"/>
                    <a:pt x="729361" y="157035"/>
                  </a:cubicBezTo>
                  <a:cubicBezTo>
                    <a:pt x="704750" y="71212"/>
                    <a:pt x="607076" y="48564"/>
                    <a:pt x="454781" y="9017"/>
                  </a:cubicBezTo>
                  <a:cubicBezTo>
                    <a:pt x="302486" y="-30599"/>
                    <a:pt x="82738" y="63919"/>
                    <a:pt x="35129" y="221894"/>
                  </a:cubicBezTo>
                  <a:close/>
                </a:path>
              </a:pathLst>
            </a:custGeom>
            <a:solidFill>
              <a:srgbClr val="0A2073"/>
            </a:solidFill>
            <a:ln cap="flat" w="701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69" name="任意多边形: 形状 68"/>
            <p:cNvSpPr/>
            <p:nvPr/>
          </p:nvSpPr>
          <p:spPr>
            <a:xfrm>
              <a:off x="5841386" y="8025406"/>
              <a:ext cx="762806" cy="976453"/>
            </a:xfrm>
            <a:custGeom>
              <a:gdLst>
                <a:gd fmla="*/ 552454 w 762806" name="connsiteX0"/>
                <a:gd fmla="*/ 976454 h 976453" name="connsiteY0"/>
                <a:gd fmla="*/ 552454 w 762806" name="connsiteX1"/>
                <a:gd fmla="*/ 976454 h 976453" name="connsiteY1"/>
                <a:gd fmla="*/ 10027 w 762806" name="connsiteX2"/>
                <a:gd fmla="*/ 960818 h 976453" name="connsiteY2"/>
                <a:gd fmla="*/ 0 w 762806" name="connsiteX3"/>
                <a:gd fmla="*/ 960257 h 976453" name="connsiteY3"/>
                <a:gd fmla="*/ 1473 w 762806" name="connsiteX4"/>
                <a:gd fmla="*/ 951422 h 976453" name="connsiteY4"/>
                <a:gd fmla="*/ 19282 w 762806" name="connsiteX5"/>
                <a:gd fmla="*/ 386206 h 976453" name="connsiteY5"/>
                <a:gd fmla="*/ 37022 w 762806" name="connsiteX6"/>
                <a:gd fmla="*/ 227531 h 976453" name="connsiteY6"/>
                <a:gd fmla="*/ 391255 w 762806" name="connsiteX7"/>
                <a:gd fmla="*/ 0 h 976453" name="connsiteY7"/>
                <a:gd fmla="*/ 468033 w 762806" name="connsiteX8"/>
                <a:gd fmla="*/ 9326 h 976453" name="connsiteY8"/>
                <a:gd fmla="*/ 482688 w 762806" name="connsiteX9"/>
                <a:gd fmla="*/ 13112 h 976453" name="connsiteY9"/>
                <a:gd fmla="*/ 748994 w 762806" name="connsiteX10"/>
                <a:gd fmla="*/ 163163 h 976453" name="connsiteY10"/>
                <a:gd fmla="*/ 742262 w 762806" name="connsiteX11"/>
                <a:gd fmla="*/ 362437 h 976453" name="connsiteY11"/>
                <a:gd fmla="*/ 725995 w 762806" name="connsiteX12"/>
                <a:gd fmla="*/ 645851 h 976453" name="connsiteY12"/>
                <a:gd fmla="*/ 760843 w 762806" name="connsiteX13"/>
                <a:gd fmla="*/ 962921 h 976453" name="connsiteY13"/>
                <a:gd fmla="*/ 762807 w 762806" name="connsiteX14"/>
                <a:gd fmla="*/ 972107 h 976453" name="connsiteY14"/>
                <a:gd fmla="*/ 752219 w 762806" name="connsiteX15"/>
                <a:gd fmla="*/ 972598 h 976453" name="connsiteY15"/>
                <a:gd fmla="*/ 552454 w 762806" name="connsiteX16"/>
                <a:gd fmla="*/ 976454 h 976453" name="connsiteY16"/>
                <a:gd fmla="*/ 21176 w 762806" name="connsiteX17"/>
                <a:gd fmla="*/ 944971 h 976453" name="connsiteY17"/>
                <a:gd fmla="*/ 552385 w 762806" name="connsiteX18"/>
                <a:gd fmla="*/ 960047 h 976453" name="connsiteY18"/>
                <a:gd fmla="*/ 552454 w 762806" name="connsiteX19"/>
                <a:gd fmla="*/ 960047 h 976453" name="connsiteY19"/>
                <a:gd fmla="*/ 740650 w 762806" name="connsiteX20"/>
                <a:gd fmla="*/ 956681 h 976453" name="connsiteY20"/>
                <a:gd fmla="*/ 707344 w 762806" name="connsiteX21"/>
                <a:gd fmla="*/ 645711 h 976453" name="connsiteY21"/>
                <a:gd fmla="*/ 723681 w 762806" name="connsiteX22"/>
                <a:gd fmla="*/ 361174 h 976453" name="connsiteY22"/>
                <a:gd fmla="*/ 730973 w 762806" name="connsiteX23"/>
                <a:gd fmla="*/ 167090 h 976453" name="connsiteY23"/>
                <a:gd fmla="*/ 477429 w 762806" name="connsiteX24"/>
                <a:gd fmla="*/ 28748 h 976453" name="connsiteY24"/>
                <a:gd fmla="*/ 462775 w 762806" name="connsiteX25"/>
                <a:gd fmla="*/ 24962 h 976453" name="connsiteY25"/>
                <a:gd fmla="*/ 391185 w 762806" name="connsiteX26"/>
                <a:gd fmla="*/ 16267 h 976453" name="connsiteY26"/>
                <a:gd fmla="*/ 54691 w 762806" name="connsiteX27"/>
                <a:gd fmla="*/ 232088 h 976453" name="connsiteY27"/>
                <a:gd fmla="*/ 54341 w 762806" name="connsiteX28"/>
                <a:gd fmla="*/ 232930 h 976453" name="connsiteY28"/>
                <a:gd fmla="*/ 37583 w 762806" name="connsiteX29"/>
                <a:gd fmla="*/ 384313 h 976453" name="connsiteY29"/>
                <a:gd fmla="*/ 21176 w 762806" name="connsiteX30"/>
                <a:gd fmla="*/ 944971 h 976453" name="connsiteY3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b="b" l="l" r="r" t="t"/>
              <a:pathLst>
                <a:path h="976453" w="762806">
                  <a:moveTo>
                    <a:pt x="552454" y="976454"/>
                  </a:moveTo>
                  <a:cubicBezTo>
                    <a:pt x="552385" y="976454"/>
                    <a:pt x="552385" y="976454"/>
                    <a:pt x="552454" y="976454"/>
                  </a:cubicBezTo>
                  <a:cubicBezTo>
                    <a:pt x="291548" y="976454"/>
                    <a:pt x="12832" y="960958"/>
                    <a:pt x="10027" y="960818"/>
                  </a:cubicBezTo>
                  <a:lnTo>
                    <a:pt x="0" y="960257"/>
                  </a:lnTo>
                  <a:lnTo>
                    <a:pt x="1473" y="951422"/>
                  </a:lnTo>
                  <a:cubicBezTo>
                    <a:pt x="14374" y="873942"/>
                    <a:pt x="43894" y="584498"/>
                    <a:pt x="19282" y="386206"/>
                  </a:cubicBezTo>
                  <a:cubicBezTo>
                    <a:pt x="8274" y="297578"/>
                    <a:pt x="34217" y="233911"/>
                    <a:pt x="37022" y="227531"/>
                  </a:cubicBezTo>
                  <a:cubicBezTo>
                    <a:pt x="80214" y="85052"/>
                    <a:pt x="250950" y="0"/>
                    <a:pt x="391255" y="0"/>
                  </a:cubicBezTo>
                  <a:cubicBezTo>
                    <a:pt x="418390" y="0"/>
                    <a:pt x="444194" y="3155"/>
                    <a:pt x="468033" y="9326"/>
                  </a:cubicBezTo>
                  <a:lnTo>
                    <a:pt x="482688" y="13112"/>
                  </a:lnTo>
                  <a:cubicBezTo>
                    <a:pt x="627901" y="50695"/>
                    <a:pt x="723891" y="75586"/>
                    <a:pt x="748994" y="163163"/>
                  </a:cubicBezTo>
                  <a:cubicBezTo>
                    <a:pt x="756637" y="189737"/>
                    <a:pt x="750256" y="265955"/>
                    <a:pt x="742262" y="362437"/>
                  </a:cubicBezTo>
                  <a:cubicBezTo>
                    <a:pt x="734830" y="451626"/>
                    <a:pt x="726416" y="552735"/>
                    <a:pt x="725995" y="645851"/>
                  </a:cubicBezTo>
                  <a:cubicBezTo>
                    <a:pt x="725224" y="792677"/>
                    <a:pt x="760493" y="961239"/>
                    <a:pt x="760843" y="962921"/>
                  </a:cubicBezTo>
                  <a:lnTo>
                    <a:pt x="762807" y="972107"/>
                  </a:lnTo>
                  <a:lnTo>
                    <a:pt x="752219" y="972598"/>
                  </a:lnTo>
                  <a:cubicBezTo>
                    <a:pt x="694582" y="975122"/>
                    <a:pt x="627410" y="976454"/>
                    <a:pt x="552454" y="976454"/>
                  </a:cubicBezTo>
                  <a:close/>
                  <a:moveTo>
                    <a:pt x="21176" y="944971"/>
                  </a:moveTo>
                  <a:cubicBezTo>
                    <a:pt x="73273" y="947706"/>
                    <a:pt x="320016" y="960047"/>
                    <a:pt x="552385" y="960047"/>
                  </a:cubicBezTo>
                  <a:cubicBezTo>
                    <a:pt x="552385" y="960047"/>
                    <a:pt x="552385" y="960047"/>
                    <a:pt x="552454" y="960047"/>
                  </a:cubicBezTo>
                  <a:cubicBezTo>
                    <a:pt x="622642" y="960047"/>
                    <a:pt x="685818" y="958925"/>
                    <a:pt x="740650" y="956681"/>
                  </a:cubicBezTo>
                  <a:cubicBezTo>
                    <a:pt x="733287" y="919168"/>
                    <a:pt x="706713" y="774376"/>
                    <a:pt x="707344" y="645711"/>
                  </a:cubicBezTo>
                  <a:cubicBezTo>
                    <a:pt x="707835" y="552034"/>
                    <a:pt x="716249" y="450644"/>
                    <a:pt x="723681" y="361174"/>
                  </a:cubicBezTo>
                  <a:cubicBezTo>
                    <a:pt x="731254" y="269952"/>
                    <a:pt x="737845" y="191140"/>
                    <a:pt x="730973" y="167090"/>
                  </a:cubicBezTo>
                  <a:cubicBezTo>
                    <a:pt x="708466" y="88558"/>
                    <a:pt x="621520" y="66051"/>
                    <a:pt x="477429" y="28748"/>
                  </a:cubicBezTo>
                  <a:lnTo>
                    <a:pt x="462775" y="24962"/>
                  </a:lnTo>
                  <a:cubicBezTo>
                    <a:pt x="440618" y="19212"/>
                    <a:pt x="416567" y="16267"/>
                    <a:pt x="391185" y="16267"/>
                  </a:cubicBezTo>
                  <a:cubicBezTo>
                    <a:pt x="260626" y="16267"/>
                    <a:pt x="94869" y="98795"/>
                    <a:pt x="54691" y="232088"/>
                  </a:cubicBezTo>
                  <a:lnTo>
                    <a:pt x="54341" y="232930"/>
                  </a:lnTo>
                  <a:cubicBezTo>
                    <a:pt x="54061" y="233561"/>
                    <a:pt x="26785" y="297017"/>
                    <a:pt x="37583" y="384313"/>
                  </a:cubicBezTo>
                  <a:cubicBezTo>
                    <a:pt x="61844" y="579941"/>
                    <a:pt x="35199" y="853538"/>
                    <a:pt x="21176" y="944971"/>
                  </a:cubicBezTo>
                  <a:close/>
                </a:path>
              </a:pathLst>
            </a:custGeom>
            <a:solidFill>
              <a:srgbClr val="0A2073"/>
            </a:solidFill>
            <a:ln cap="flat" w="701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70" name="任意多边形: 形状 69"/>
            <p:cNvSpPr/>
            <p:nvPr/>
          </p:nvSpPr>
          <p:spPr>
            <a:xfrm>
              <a:off x="6071625" y="7882647"/>
              <a:ext cx="248922" cy="281652"/>
            </a:xfrm>
            <a:custGeom>
              <a:gdLst>
                <a:gd fmla="*/ 220405 w 248922" name="connsiteX0"/>
                <a:gd fmla="*/ 0 h 281652" name="connsiteY0"/>
                <a:gd fmla="*/ 246068 w 248922" name="connsiteX1"/>
                <a:gd fmla="*/ 149350 h 281652" name="connsiteY1"/>
                <a:gd fmla="*/ 108989 w 248922" name="connsiteX2"/>
                <a:gd fmla="*/ 278366 h 281652" name="connsiteY2"/>
                <a:gd fmla="*/ 2130 w 248922" name="connsiteX3"/>
                <a:gd fmla="*/ 215821 h 281652" name="connsiteY3"/>
                <a:gd fmla="*/ 29195 w 248922" name="connsiteX4"/>
                <a:gd fmla="*/ 118709 h 281652" name="connsiteY4"/>
                <a:gd fmla="*/ 220405 w 248922" name="connsiteX5"/>
                <a:gd fmla="*/ 0 h 281652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81652" w="248922">
                  <a:moveTo>
                    <a:pt x="220405" y="0"/>
                  </a:moveTo>
                  <a:cubicBezTo>
                    <a:pt x="220405" y="0"/>
                    <a:pt x="228118" y="113450"/>
                    <a:pt x="246068" y="149350"/>
                  </a:cubicBezTo>
                  <a:cubicBezTo>
                    <a:pt x="264018" y="185250"/>
                    <a:pt x="194812" y="261117"/>
                    <a:pt x="108989" y="278366"/>
                  </a:cubicBezTo>
                  <a:cubicBezTo>
                    <a:pt x="23165" y="295685"/>
                    <a:pt x="-9019" y="240082"/>
                    <a:pt x="2130" y="215821"/>
                  </a:cubicBezTo>
                  <a:cubicBezTo>
                    <a:pt x="13278" y="191561"/>
                    <a:pt x="29195" y="118709"/>
                    <a:pt x="29195" y="118709"/>
                  </a:cubicBezTo>
                  <a:lnTo>
                    <a:pt x="220405" y="0"/>
                  </a:lnTo>
                  <a:close/>
                </a:path>
              </a:pathLst>
            </a:custGeom>
            <a:solidFill>
              <a:srgbClr val="FFFFFF"/>
            </a:solidFill>
            <a:ln cap="flat" w="701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71" name="任意多边形: 形状 70"/>
            <p:cNvSpPr/>
            <p:nvPr/>
          </p:nvSpPr>
          <p:spPr>
            <a:xfrm>
              <a:off x="6062406" y="7867572"/>
              <a:ext cx="267376" cy="304940"/>
            </a:xfrm>
            <a:custGeom>
              <a:gdLst>
                <a:gd fmla="*/ 87286 w 267376" name="connsiteX0"/>
                <a:gd fmla="*/ 304940 h 304940" name="connsiteY0"/>
                <a:gd fmla="*/ 11559 w 267376" name="connsiteX1"/>
                <a:gd fmla="*/ 272686 h 304940" name="connsiteY1"/>
                <a:gd fmla="*/ 2794 w 267376" name="connsiteX2"/>
                <a:gd fmla="*/ 227881 h 304940" name="connsiteY2"/>
                <a:gd fmla="*/ 29369 w 267376" name="connsiteX3"/>
                <a:gd fmla="*/ 132311 h 304940" name="connsiteY3"/>
                <a:gd fmla="*/ 30070 w 267376" name="connsiteX4"/>
                <a:gd fmla="*/ 129086 h 304940" name="connsiteY4"/>
                <a:gd fmla="*/ 237828 w 267376" name="connsiteX5"/>
                <a:gd fmla="*/ 0 h 304940" name="connsiteY5"/>
                <a:gd fmla="*/ 238810 w 267376" name="connsiteX6"/>
                <a:gd fmla="*/ 14655 h 304940" name="connsiteY6"/>
                <a:gd fmla="*/ 263701 w 267376" name="connsiteX7"/>
                <a:gd fmla="*/ 161200 h 304940" name="connsiteY7"/>
                <a:gd fmla="*/ 257321 w 267376" name="connsiteX8"/>
                <a:gd fmla="*/ 209861 h 304940" name="connsiteY8"/>
                <a:gd fmla="*/ 120171 w 267376" name="connsiteX9"/>
                <a:gd fmla="*/ 301505 h 304940" name="connsiteY9"/>
                <a:gd fmla="*/ 87286 w 267376" name="connsiteX10"/>
                <a:gd fmla="*/ 304940 h 304940" name="connsiteY10"/>
                <a:gd fmla="*/ 46898 w 267376" name="connsiteX11"/>
                <a:gd fmla="*/ 138692 h 304940" name="connsiteY11"/>
                <a:gd fmla="*/ 20043 w 267376" name="connsiteX12"/>
                <a:gd fmla="*/ 234052 h 304940" name="connsiteY12"/>
                <a:gd fmla="*/ 26985 w 267376" name="connsiteX13"/>
                <a:gd fmla="*/ 263571 h 304940" name="connsiteY13"/>
                <a:gd fmla="*/ 87356 w 267376" name="connsiteX14"/>
                <a:gd fmla="*/ 288603 h 304940" name="connsiteY14"/>
                <a:gd fmla="*/ 116245 w 267376" name="connsiteX15"/>
                <a:gd fmla="*/ 285518 h 304940" name="connsiteY15"/>
                <a:gd fmla="*/ 240913 w 267376" name="connsiteX16"/>
                <a:gd fmla="*/ 202429 h 304940" name="connsiteY16"/>
                <a:gd fmla="*/ 246873 w 267376" name="connsiteX17"/>
                <a:gd fmla="*/ 167721 h 304940" name="connsiteY17"/>
                <a:gd fmla="*/ 221560 w 267376" name="connsiteX18"/>
                <a:gd fmla="*/ 30080 h 304940" name="connsiteY18"/>
                <a:gd fmla="*/ 46898 w 267376" name="connsiteX19"/>
                <a:gd fmla="*/ 138692 h 304940" name="connsiteY1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b="b" l="l" r="r" t="t"/>
              <a:pathLst>
                <a:path h="304940" w="267376">
                  <a:moveTo>
                    <a:pt x="87286" y="304940"/>
                  </a:moveTo>
                  <a:cubicBezTo>
                    <a:pt x="54751" y="304940"/>
                    <a:pt x="27125" y="293161"/>
                    <a:pt x="11559" y="272686"/>
                  </a:cubicBezTo>
                  <a:cubicBezTo>
                    <a:pt x="411" y="258102"/>
                    <a:pt x="-3025" y="240502"/>
                    <a:pt x="2794" y="227881"/>
                  </a:cubicBezTo>
                  <a:cubicBezTo>
                    <a:pt x="13522" y="204673"/>
                    <a:pt x="29229" y="133013"/>
                    <a:pt x="29369" y="132311"/>
                  </a:cubicBezTo>
                  <a:lnTo>
                    <a:pt x="30070" y="129086"/>
                  </a:lnTo>
                  <a:lnTo>
                    <a:pt x="237828" y="0"/>
                  </a:lnTo>
                  <a:lnTo>
                    <a:pt x="238810" y="14655"/>
                  </a:lnTo>
                  <a:cubicBezTo>
                    <a:pt x="238880" y="15776"/>
                    <a:pt x="246663" y="126982"/>
                    <a:pt x="263701" y="161200"/>
                  </a:cubicBezTo>
                  <a:cubicBezTo>
                    <a:pt x="270222" y="174242"/>
                    <a:pt x="268048" y="191070"/>
                    <a:pt x="257321" y="209861"/>
                  </a:cubicBezTo>
                  <a:cubicBezTo>
                    <a:pt x="237547" y="244710"/>
                    <a:pt x="186222" y="288252"/>
                    <a:pt x="120171" y="301505"/>
                  </a:cubicBezTo>
                  <a:cubicBezTo>
                    <a:pt x="108882" y="303748"/>
                    <a:pt x="97733" y="304940"/>
                    <a:pt x="87286" y="304940"/>
                  </a:cubicBezTo>
                  <a:close/>
                  <a:moveTo>
                    <a:pt x="46898" y="138692"/>
                  </a:moveTo>
                  <a:cubicBezTo>
                    <a:pt x="43603" y="153347"/>
                    <a:pt x="30140" y="212035"/>
                    <a:pt x="20043" y="234052"/>
                  </a:cubicBezTo>
                  <a:cubicBezTo>
                    <a:pt x="17098" y="240362"/>
                    <a:pt x="18150" y="251932"/>
                    <a:pt x="26985" y="263571"/>
                  </a:cubicBezTo>
                  <a:cubicBezTo>
                    <a:pt x="34067" y="272897"/>
                    <a:pt x="51386" y="288603"/>
                    <a:pt x="87356" y="288603"/>
                  </a:cubicBezTo>
                  <a:cubicBezTo>
                    <a:pt x="96401" y="288603"/>
                    <a:pt x="106148" y="287551"/>
                    <a:pt x="116245" y="285518"/>
                  </a:cubicBezTo>
                  <a:cubicBezTo>
                    <a:pt x="173740" y="273948"/>
                    <a:pt x="222472" y="234963"/>
                    <a:pt x="240913" y="202429"/>
                  </a:cubicBezTo>
                  <a:cubicBezTo>
                    <a:pt x="248906" y="188335"/>
                    <a:pt x="251010" y="176065"/>
                    <a:pt x="246873" y="167721"/>
                  </a:cubicBezTo>
                  <a:cubicBezTo>
                    <a:pt x="232218" y="138412"/>
                    <a:pt x="224365" y="62264"/>
                    <a:pt x="221560" y="30080"/>
                  </a:cubicBezTo>
                  <a:lnTo>
                    <a:pt x="46898" y="138692"/>
                  </a:lnTo>
                  <a:close/>
                </a:path>
              </a:pathLst>
            </a:custGeom>
            <a:solidFill>
              <a:srgbClr val="0A2073"/>
            </a:solidFill>
            <a:ln cap="flat" w="701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72" name="任意多边形: 形状 71"/>
            <p:cNvSpPr/>
            <p:nvPr/>
          </p:nvSpPr>
          <p:spPr>
            <a:xfrm>
              <a:off x="6194497" y="7831251"/>
              <a:ext cx="11359" cy="12480"/>
            </a:xfrm>
            <a:custGeom>
              <a:gdLst>
                <a:gd fmla="*/ 0 w 11359" name="connsiteX0"/>
                <a:gd fmla="*/ 0 h 12480" name="connsiteY0"/>
                <a:gd fmla="*/ 11359 w 11359" name="connsiteX1"/>
                <a:gd fmla="*/ 12481 h 12480" name="connsiteY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b="b" l="l" r="r" t="t"/>
              <a:pathLst>
                <a:path h="12480" w="11359">
                  <a:moveTo>
                    <a:pt x="0" y="0"/>
                  </a:moveTo>
                  <a:lnTo>
                    <a:pt x="11359" y="12481"/>
                  </a:lnTo>
                </a:path>
              </a:pathLst>
            </a:custGeom>
            <a:ln cap="flat" w="701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73" name="任意多边形: 形状 72"/>
            <p:cNvSpPr/>
            <p:nvPr/>
          </p:nvSpPr>
          <p:spPr>
            <a:xfrm>
              <a:off x="6227662" y="7831251"/>
              <a:ext cx="11359" cy="12480"/>
            </a:xfrm>
            <a:custGeom>
              <a:gdLst>
                <a:gd fmla="*/ 0 w 11359" name="connsiteX0"/>
                <a:gd fmla="*/ 0 h 12480" name="connsiteY0"/>
                <a:gd fmla="*/ 11359 w 11359" name="connsiteX1"/>
                <a:gd fmla="*/ 12481 h 12480" name="connsiteY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b="b" l="l" r="r" t="t"/>
              <a:pathLst>
                <a:path h="12480" w="11359">
                  <a:moveTo>
                    <a:pt x="0" y="0"/>
                  </a:moveTo>
                  <a:lnTo>
                    <a:pt x="11359" y="12481"/>
                  </a:lnTo>
                </a:path>
              </a:pathLst>
            </a:custGeom>
            <a:ln cap="flat" w="701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74" name="任意多边形: 形状 73"/>
            <p:cNvSpPr/>
            <p:nvPr/>
          </p:nvSpPr>
          <p:spPr>
            <a:xfrm>
              <a:off x="5902177" y="7752300"/>
              <a:ext cx="111206" cy="62052"/>
            </a:xfrm>
            <a:custGeom>
              <a:gdLst>
                <a:gd fmla="*/ 101881 w 111206" name="connsiteX0"/>
                <a:gd fmla="*/ 62053 h 62052" name="connsiteY0"/>
                <a:gd fmla="*/ 94659 w 111206" name="connsiteX1"/>
                <a:gd fmla="*/ 58967 h 62052" name="connsiteY1"/>
                <a:gd fmla="*/ 14024 w 111206" name="connsiteX2"/>
                <a:gd fmla="*/ 19141 h 62052" name="connsiteY2"/>
                <a:gd fmla="*/ 1333 w 111206" name="connsiteX3"/>
                <a:gd fmla="*/ 16336 h 62052" name="connsiteY3"/>
                <a:gd fmla="*/ 4488 w 111206" name="connsiteX4"/>
                <a:gd fmla="*/ 5117 h 62052" name="connsiteY4"/>
                <a:gd fmla="*/ 109173 w 111206" name="connsiteX5"/>
                <a:gd fmla="*/ 48800 h 62052" name="connsiteY5"/>
                <a:gd fmla="*/ 107701 w 111206" name="connsiteX6"/>
                <a:gd fmla="*/ 60300 h 62052" name="connsiteY6"/>
                <a:gd fmla="*/ 101881 w 111206" name="connsiteX7"/>
                <a:gd fmla="*/ 62053 h 62052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62051" w="111204">
                  <a:moveTo>
                    <a:pt x="101881" y="62053"/>
                  </a:moveTo>
                  <a:cubicBezTo>
                    <a:pt x="99146" y="62053"/>
                    <a:pt x="96482" y="61001"/>
                    <a:pt x="94659" y="58967"/>
                  </a:cubicBezTo>
                  <a:cubicBezTo>
                    <a:pt x="80566" y="43471"/>
                    <a:pt x="38635" y="6029"/>
                    <a:pt x="14024" y="19141"/>
                  </a:cubicBezTo>
                  <a:cubicBezTo>
                    <a:pt x="9677" y="21455"/>
                    <a:pt x="3927" y="20192"/>
                    <a:pt x="1333" y="16336"/>
                  </a:cubicBezTo>
                  <a:cubicBezTo>
                    <a:pt x="-1332" y="12480"/>
                    <a:pt x="141" y="7431"/>
                    <a:pt x="4488" y="5117"/>
                  </a:cubicBezTo>
                  <a:cubicBezTo>
                    <a:pt x="47260" y="-17531"/>
                    <a:pt x="102933" y="41929"/>
                    <a:pt x="109173" y="48800"/>
                  </a:cubicBezTo>
                  <a:cubicBezTo>
                    <a:pt x="112399" y="52306"/>
                    <a:pt x="111698" y="57495"/>
                    <a:pt x="107701" y="60300"/>
                  </a:cubicBezTo>
                  <a:cubicBezTo>
                    <a:pt x="105948" y="61492"/>
                    <a:pt x="103914" y="62053"/>
                    <a:pt x="101881" y="62053"/>
                  </a:cubicBezTo>
                  <a:close/>
                </a:path>
              </a:pathLst>
            </a:custGeom>
            <a:solidFill>
              <a:srgbClr val="0A2073"/>
            </a:solidFill>
            <a:ln cap="flat" w="701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grpSp>
          <p:nvGrpSpPr>
            <p:cNvPr id="75" name="图形 2"/>
            <p:cNvGrpSpPr/>
            <p:nvPr/>
          </p:nvGrpSpPr>
          <p:grpSpPr>
            <a:xfrm>
              <a:off x="5967759" y="7535764"/>
              <a:ext cx="465550" cy="482560"/>
              <a:chOff x="5967759" y="7535764"/>
              <a:chExt cx="465550" cy="482560"/>
            </a:xfrm>
            <a:solidFill>
              <a:schemeClr val="accent1"/>
            </a:solidFill>
          </p:grpSpPr>
          <p:sp>
            <p:nvSpPr>
              <p:cNvPr id="112" name="任意多边形: 形状 111"/>
              <p:cNvSpPr/>
              <p:nvPr/>
            </p:nvSpPr>
            <p:spPr>
              <a:xfrm>
                <a:off x="5977541" y="7543980"/>
                <a:ext cx="445939" cy="466110"/>
              </a:xfrm>
              <a:custGeom>
                <a:gdLst>
                  <a:gd fmla="*/ 10460 w 445939" name="connsiteX0"/>
                  <a:gd fmla="*/ 94238 h 466110" name="connsiteY0"/>
                  <a:gd fmla="*/ 5832 w 445939" name="connsiteX1"/>
                  <a:gd fmla="*/ 303398 h 466110" name="connsiteY1"/>
                  <a:gd fmla="*/ 222004 w 445939" name="connsiteX2"/>
                  <a:gd fmla="*/ 466070 h 466110" name="connsiteY2"/>
                  <a:gd fmla="*/ 433548 w 445939" name="connsiteX3"/>
                  <a:gd fmla="*/ 302065 h 466110" name="connsiteY3"/>
                  <a:gd fmla="*/ 445889 w 445939" name="connsiteX4"/>
                  <a:gd fmla="*/ 216873 h 466110" name="connsiteY4"/>
                  <a:gd fmla="*/ 291490 w 445939" name="connsiteX5"/>
                  <a:gd fmla="*/ 60651 h 466110" name="connsiteY5"/>
                  <a:gd fmla="*/ 135549 w 445939" name="connsiteX6"/>
                  <a:gd fmla="*/ 0 h 466110" name="connsiteY6"/>
                  <a:gd fmla="*/ 10460 w 445939" name="connsiteX7"/>
                  <a:gd fmla="*/ 94238 h 466110" name="connsiteY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b="b" l="l" r="r" t="t"/>
                <a:pathLst>
                  <a:path h="466110" w="445938">
                    <a:moveTo>
                      <a:pt x="10460" y="94238"/>
                    </a:moveTo>
                    <a:cubicBezTo>
                      <a:pt x="10460" y="94238"/>
                      <a:pt x="-9594" y="276262"/>
                      <a:pt x="5832" y="303398"/>
                    </a:cubicBezTo>
                    <a:cubicBezTo>
                      <a:pt x="21258" y="330533"/>
                      <a:pt x="67606" y="463476"/>
                      <a:pt x="222004" y="466070"/>
                    </a:cubicBezTo>
                    <a:cubicBezTo>
                      <a:pt x="376403" y="468664"/>
                      <a:pt x="419665" y="346029"/>
                      <a:pt x="433548" y="302065"/>
                    </a:cubicBezTo>
                    <a:cubicBezTo>
                      <a:pt x="447431" y="258172"/>
                      <a:pt x="445889" y="216873"/>
                      <a:pt x="445889" y="216873"/>
                    </a:cubicBezTo>
                    <a:cubicBezTo>
                      <a:pt x="445889" y="216873"/>
                      <a:pt x="368690" y="103213"/>
                      <a:pt x="291490" y="60651"/>
                    </a:cubicBezTo>
                    <a:cubicBezTo>
                      <a:pt x="214291" y="18020"/>
                      <a:pt x="144805" y="12902"/>
                      <a:pt x="135549" y="0"/>
                    </a:cubicBezTo>
                    <a:lnTo>
                      <a:pt x="10460" y="94238"/>
                    </a:lnTo>
                    <a:close/>
                  </a:path>
                </a:pathLst>
              </a:custGeom>
              <a:solidFill>
                <a:srgbClr val="FFFFFF"/>
              </a:solidFill>
              <a:ln cap="flat" w="7010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13" name="任意多边形: 形状 112"/>
              <p:cNvSpPr/>
              <p:nvPr/>
            </p:nvSpPr>
            <p:spPr>
              <a:xfrm>
                <a:off x="5967759" y="7535764"/>
                <a:ext cx="465550" cy="482560"/>
              </a:xfrm>
              <a:custGeom>
                <a:gdLst>
                  <a:gd fmla="*/ 236554 w 465550" name="connsiteX0"/>
                  <a:gd fmla="*/ 482561 h 482560" name="connsiteY0"/>
                  <a:gd fmla="*/ 236554 w 465550" name="connsiteX1"/>
                  <a:gd fmla="*/ 482561 h 482560" name="connsiteY1"/>
                  <a:gd fmla="*/ 231576 w 465550" name="connsiteX2"/>
                  <a:gd fmla="*/ 482491 h 482560" name="connsiteY2"/>
                  <a:gd fmla="*/ 12670 w 465550" name="connsiteX3"/>
                  <a:gd fmla="*/ 326830 h 482560" name="connsiteY3"/>
                  <a:gd fmla="*/ 6709 w 465550" name="connsiteX4"/>
                  <a:gd fmla="*/ 315120 h 482560" name="connsiteY4"/>
                  <a:gd fmla="*/ 10426 w 465550" name="connsiteX5"/>
                  <a:gd fmla="*/ 101683 h 482560" name="connsiteY5"/>
                  <a:gd fmla="*/ 13651 w 465550" name="connsiteX6"/>
                  <a:gd fmla="*/ 96354 h 482560" name="connsiteY6"/>
                  <a:gd fmla="*/ 138741 w 465550" name="connsiteX7"/>
                  <a:gd fmla="*/ 2117 h 482560" name="connsiteY7"/>
                  <a:gd fmla="*/ 146734 w 465550" name="connsiteX8"/>
                  <a:gd fmla="*/ 83 h 482560" name="connsiteY8"/>
                  <a:gd fmla="*/ 153676 w 465550" name="connsiteX9"/>
                  <a:gd fmla="*/ 3940 h 482560" name="connsiteY9"/>
                  <a:gd fmla="*/ 187122 w 465550" name="connsiteX10"/>
                  <a:gd fmla="*/ 15649 h 482560" name="connsiteY10"/>
                  <a:gd fmla="*/ 306672 w 465550" name="connsiteX11"/>
                  <a:gd fmla="*/ 61997 h 482560" name="connsiteY11"/>
                  <a:gd fmla="*/ 464225 w 465550" name="connsiteX12"/>
                  <a:gd fmla="*/ 221023 h 482560" name="connsiteY12"/>
                  <a:gd fmla="*/ 465488 w 465550" name="connsiteX13"/>
                  <a:gd fmla="*/ 224809 h 482560" name="connsiteY13"/>
                  <a:gd fmla="*/ 452796 w 465550" name="connsiteX14"/>
                  <a:gd fmla="*/ 312386 h 482560" name="connsiteY14"/>
                  <a:gd fmla="*/ 236554 w 465550" name="connsiteX15"/>
                  <a:gd fmla="*/ 482561 h 482560" name="connsiteY15"/>
                  <a:gd fmla="*/ 29638 w 465550" name="connsiteX16"/>
                  <a:gd fmla="*/ 106381 h 482560" name="connsiteY16"/>
                  <a:gd fmla="*/ 24449 w 465550" name="connsiteX17"/>
                  <a:gd fmla="*/ 308109 h 482560" name="connsiteY17"/>
                  <a:gd fmla="*/ 30830 w 465550" name="connsiteX18"/>
                  <a:gd fmla="*/ 320660 h 482560" name="connsiteY18"/>
                  <a:gd fmla="*/ 231997 w 465550" name="connsiteX19"/>
                  <a:gd fmla="*/ 466083 h 482560" name="connsiteY19"/>
                  <a:gd fmla="*/ 236554 w 465550" name="connsiteX20"/>
                  <a:gd fmla="*/ 466153 h 482560" name="connsiteY20"/>
                  <a:gd fmla="*/ 433865 w 465550" name="connsiteX21"/>
                  <a:gd fmla="*/ 308249 h 482560" name="connsiteY21"/>
                  <a:gd fmla="*/ 445925 w 465550" name="connsiteX22"/>
                  <a:gd fmla="*/ 227404 h 482560" name="connsiteY22"/>
                  <a:gd fmla="*/ 295874 w 465550" name="connsiteX23"/>
                  <a:gd fmla="*/ 75740 h 482560" name="connsiteY23"/>
                  <a:gd fmla="*/ 180811 w 465550" name="connsiteX24"/>
                  <a:gd fmla="*/ 31215 h 482560" name="connsiteY24"/>
                  <a:gd fmla="*/ 145332 w 465550" name="connsiteX25"/>
                  <a:gd fmla="*/ 19225 h 482560" name="connsiteY25"/>
                  <a:gd fmla="*/ 29638 w 465550" name="connsiteX26"/>
                  <a:gd fmla="*/ 106381 h 482560" name="connsiteY26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b="b" l="l" r="r" t="t"/>
                <a:pathLst>
                  <a:path h="482560" w="465550">
                    <a:moveTo>
                      <a:pt x="236554" y="482561"/>
                    </a:moveTo>
                    <a:cubicBezTo>
                      <a:pt x="236554" y="482561"/>
                      <a:pt x="236554" y="482561"/>
                      <a:pt x="236554" y="482561"/>
                    </a:cubicBezTo>
                    <a:cubicBezTo>
                      <a:pt x="234872" y="482561"/>
                      <a:pt x="233259" y="482561"/>
                      <a:pt x="231576" y="482491"/>
                    </a:cubicBezTo>
                    <a:cubicBezTo>
                      <a:pt x="87344" y="480107"/>
                      <a:pt x="33074" y="368760"/>
                      <a:pt x="12670" y="326830"/>
                    </a:cubicBezTo>
                    <a:cubicBezTo>
                      <a:pt x="10286" y="321922"/>
                      <a:pt x="8322" y="317925"/>
                      <a:pt x="6709" y="315120"/>
                    </a:cubicBezTo>
                    <a:cubicBezTo>
                      <a:pt x="-9417" y="286793"/>
                      <a:pt x="8322" y="120545"/>
                      <a:pt x="10426" y="101683"/>
                    </a:cubicBezTo>
                    <a:cubicBezTo>
                      <a:pt x="10636" y="99650"/>
                      <a:pt x="11758" y="97757"/>
                      <a:pt x="13651" y="96354"/>
                    </a:cubicBezTo>
                    <a:lnTo>
                      <a:pt x="138741" y="2117"/>
                    </a:lnTo>
                    <a:cubicBezTo>
                      <a:pt x="140914" y="504"/>
                      <a:pt x="143859" y="-267"/>
                      <a:pt x="146734" y="83"/>
                    </a:cubicBezTo>
                    <a:cubicBezTo>
                      <a:pt x="149609" y="434"/>
                      <a:pt x="152203" y="1836"/>
                      <a:pt x="153676" y="3940"/>
                    </a:cubicBezTo>
                    <a:cubicBezTo>
                      <a:pt x="156130" y="6885"/>
                      <a:pt x="172607" y="11512"/>
                      <a:pt x="187122" y="15649"/>
                    </a:cubicBezTo>
                    <a:cubicBezTo>
                      <a:pt x="216290" y="23923"/>
                      <a:pt x="260324" y="36474"/>
                      <a:pt x="306672" y="61997"/>
                    </a:cubicBezTo>
                    <a:cubicBezTo>
                      <a:pt x="384923" y="105189"/>
                      <a:pt x="461000" y="216325"/>
                      <a:pt x="464225" y="221023"/>
                    </a:cubicBezTo>
                    <a:cubicBezTo>
                      <a:pt x="464997" y="222215"/>
                      <a:pt x="465418" y="223477"/>
                      <a:pt x="465488" y="224809"/>
                    </a:cubicBezTo>
                    <a:cubicBezTo>
                      <a:pt x="465557" y="226562"/>
                      <a:pt x="466890" y="267861"/>
                      <a:pt x="452796" y="312386"/>
                    </a:cubicBezTo>
                    <a:cubicBezTo>
                      <a:pt x="417107" y="425275"/>
                      <a:pt x="344325" y="482561"/>
                      <a:pt x="236554" y="482561"/>
                    </a:cubicBezTo>
                    <a:close/>
                    <a:moveTo>
                      <a:pt x="29638" y="106381"/>
                    </a:moveTo>
                    <a:cubicBezTo>
                      <a:pt x="22065" y="176218"/>
                      <a:pt x="14212" y="290089"/>
                      <a:pt x="24449" y="308109"/>
                    </a:cubicBezTo>
                    <a:cubicBezTo>
                      <a:pt x="26202" y="311124"/>
                      <a:pt x="28306" y="315401"/>
                      <a:pt x="30830" y="320660"/>
                    </a:cubicBezTo>
                    <a:cubicBezTo>
                      <a:pt x="51725" y="363501"/>
                      <a:pt x="100667" y="463909"/>
                      <a:pt x="231997" y="466083"/>
                    </a:cubicBezTo>
                    <a:cubicBezTo>
                      <a:pt x="233539" y="466083"/>
                      <a:pt x="235082" y="466153"/>
                      <a:pt x="236554" y="466153"/>
                    </a:cubicBezTo>
                    <a:cubicBezTo>
                      <a:pt x="334298" y="466153"/>
                      <a:pt x="400699" y="413004"/>
                      <a:pt x="433865" y="308249"/>
                    </a:cubicBezTo>
                    <a:cubicBezTo>
                      <a:pt x="445504" y="271437"/>
                      <a:pt x="445995" y="236028"/>
                      <a:pt x="445925" y="227404"/>
                    </a:cubicBezTo>
                    <a:cubicBezTo>
                      <a:pt x="435758" y="212889"/>
                      <a:pt x="365009" y="113884"/>
                      <a:pt x="295874" y="75740"/>
                    </a:cubicBezTo>
                    <a:cubicBezTo>
                      <a:pt x="251630" y="51339"/>
                      <a:pt x="210681" y="39700"/>
                      <a:pt x="180811" y="31215"/>
                    </a:cubicBezTo>
                    <a:cubicBezTo>
                      <a:pt x="164754" y="26658"/>
                      <a:pt x="153045" y="23292"/>
                      <a:pt x="145332" y="19225"/>
                    </a:cubicBezTo>
                    <a:lnTo>
                      <a:pt x="29638" y="106381"/>
                    </a:lnTo>
                    <a:close/>
                  </a:path>
                </a:pathLst>
              </a:custGeom>
              <a:solidFill>
                <a:srgbClr val="0A2073"/>
              </a:solidFill>
              <a:ln cap="flat" w="7010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</p:grpSp>
        <p:sp>
          <p:nvSpPr>
            <p:cNvPr id="76" name="任意多边形: 形状 75"/>
            <p:cNvSpPr/>
            <p:nvPr/>
          </p:nvSpPr>
          <p:spPr>
            <a:xfrm>
              <a:off x="6156237" y="7778986"/>
              <a:ext cx="53274" cy="53666"/>
            </a:xfrm>
            <a:custGeom>
              <a:gdLst>
                <a:gd fmla="*/ 22483 w 53274" name="connsiteX0"/>
                <a:gd fmla="*/ 53597 h 53666" name="connsiteY0"/>
                <a:gd fmla="*/ 28233 w 53274" name="connsiteX1"/>
                <a:gd fmla="*/ 51914 h 53666" name="connsiteY1"/>
                <a:gd fmla="*/ 28233 w 53274" name="connsiteX2"/>
                <a:gd fmla="*/ 43570 h 53666" name="connsiteY2"/>
                <a:gd fmla="*/ 16103 w 53274" name="connsiteX3"/>
                <a:gd fmla="*/ 31370 h 53666" name="connsiteY3"/>
                <a:gd fmla="*/ 51372 w 53274" name="connsiteX4"/>
                <a:gd fmla="*/ 9984 h 53666" name="connsiteY4"/>
                <a:gd fmla="*/ 51232 w 53274" name="connsiteX5"/>
                <a:gd fmla="*/ 1640 h 53666" name="connsiteY5"/>
                <a:gd fmla="*/ 41766 w 53274" name="connsiteX6"/>
                <a:gd fmla="*/ 1780 h 53666" name="connsiteY6"/>
                <a:gd fmla="*/ 8600 w 53274" name="connsiteX7"/>
                <a:gd fmla="*/ 20642 h 53666" name="connsiteY7"/>
                <a:gd fmla="*/ 677 w 53274" name="connsiteX8"/>
                <a:gd fmla="*/ 25269 h 53666" name="connsiteY8"/>
                <a:gd fmla="*/ 18767 w 53274" name="connsiteX9"/>
                <a:gd fmla="*/ 51914 h 53666" name="connsiteY9"/>
                <a:gd fmla="*/ 22483 w 53274" name="connsiteX10"/>
                <a:gd fmla="*/ 53597 h 53666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53666" w="53274">
                  <a:moveTo>
                    <a:pt x="22483" y="53597"/>
                  </a:moveTo>
                  <a:cubicBezTo>
                    <a:pt x="24517" y="53877"/>
                    <a:pt x="26691" y="53316"/>
                    <a:pt x="28233" y="51914"/>
                  </a:cubicBezTo>
                  <a:cubicBezTo>
                    <a:pt x="30827" y="49600"/>
                    <a:pt x="30827" y="45884"/>
                    <a:pt x="28233" y="43570"/>
                  </a:cubicBezTo>
                  <a:cubicBezTo>
                    <a:pt x="23535" y="39433"/>
                    <a:pt x="18908" y="34735"/>
                    <a:pt x="16103" y="31370"/>
                  </a:cubicBezTo>
                  <a:cubicBezTo>
                    <a:pt x="32230" y="27163"/>
                    <a:pt x="49198" y="11947"/>
                    <a:pt x="51372" y="9984"/>
                  </a:cubicBezTo>
                  <a:cubicBezTo>
                    <a:pt x="53967" y="7600"/>
                    <a:pt x="53896" y="3884"/>
                    <a:pt x="51232" y="1640"/>
                  </a:cubicBezTo>
                  <a:cubicBezTo>
                    <a:pt x="48567" y="-604"/>
                    <a:pt x="44360" y="-534"/>
                    <a:pt x="41766" y="1780"/>
                  </a:cubicBezTo>
                  <a:cubicBezTo>
                    <a:pt x="33913" y="8932"/>
                    <a:pt x="17926" y="20431"/>
                    <a:pt x="8600" y="20642"/>
                  </a:cubicBezTo>
                  <a:cubicBezTo>
                    <a:pt x="4884" y="20712"/>
                    <a:pt x="1939" y="22465"/>
                    <a:pt x="677" y="25269"/>
                  </a:cubicBezTo>
                  <a:cubicBezTo>
                    <a:pt x="-445" y="27724"/>
                    <a:pt x="-2759" y="32842"/>
                    <a:pt x="18767" y="51914"/>
                  </a:cubicBezTo>
                  <a:cubicBezTo>
                    <a:pt x="19819" y="52826"/>
                    <a:pt x="21151" y="53387"/>
                    <a:pt x="22483" y="53597"/>
                  </a:cubicBezTo>
                  <a:close/>
                </a:path>
              </a:pathLst>
            </a:custGeom>
            <a:solidFill>
              <a:srgbClr val="0A2073"/>
            </a:solidFill>
            <a:ln cap="flat" w="701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77" name="任意多边形: 形状 76"/>
            <p:cNvSpPr/>
            <p:nvPr/>
          </p:nvSpPr>
          <p:spPr>
            <a:xfrm>
              <a:off x="6277193" y="7681376"/>
              <a:ext cx="78055" cy="19403"/>
            </a:xfrm>
            <a:custGeom>
              <a:gdLst>
                <a:gd fmla="*/ 6212 w 78055" name="connsiteX0"/>
                <a:gd fmla="*/ 15040 h 19403" name="connsiteY0"/>
                <a:gd fmla="*/ 8737 w 78055" name="connsiteX1"/>
                <a:gd fmla="*/ 14759 h 19403" name="connsiteY1"/>
                <a:gd fmla="*/ 68337 w 78055" name="connsiteX2"/>
                <a:gd fmla="*/ 18756 h 19403" name="connsiteY2"/>
                <a:gd fmla="*/ 77312 w 78055" name="connsiteX3"/>
                <a:gd fmla="*/ 16232 h 19403" name="connsiteY3"/>
                <a:gd fmla="*/ 74437 w 78055" name="connsiteX4"/>
                <a:gd fmla="*/ 8309 h 19403" name="connsiteY4"/>
                <a:gd fmla="*/ 4600 w 78055" name="connsiteX5"/>
                <a:gd fmla="*/ 3541 h 19403" name="connsiteY5"/>
                <a:gd fmla="*/ 323 w 78055" name="connsiteX6"/>
                <a:gd fmla="*/ 10973 h 19403" name="connsiteY6"/>
                <a:gd fmla="*/ 6212 w 78055" name="connsiteX7"/>
                <a:gd fmla="*/ 15040 h 19403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19403" w="78055">
                  <a:moveTo>
                    <a:pt x="6212" y="15040"/>
                  </a:moveTo>
                  <a:cubicBezTo>
                    <a:pt x="7054" y="15110"/>
                    <a:pt x="7896" y="14970"/>
                    <a:pt x="8737" y="14759"/>
                  </a:cubicBezTo>
                  <a:cubicBezTo>
                    <a:pt x="9017" y="14689"/>
                    <a:pt x="40500" y="6065"/>
                    <a:pt x="68337" y="18756"/>
                  </a:cubicBezTo>
                  <a:cubicBezTo>
                    <a:pt x="71632" y="20229"/>
                    <a:pt x="75629" y="19107"/>
                    <a:pt x="77312" y="16232"/>
                  </a:cubicBezTo>
                  <a:cubicBezTo>
                    <a:pt x="78994" y="13357"/>
                    <a:pt x="77732" y="9781"/>
                    <a:pt x="74437" y="8309"/>
                  </a:cubicBezTo>
                  <a:cubicBezTo>
                    <a:pt x="41552" y="-6696"/>
                    <a:pt x="6143" y="3120"/>
                    <a:pt x="4600" y="3541"/>
                  </a:cubicBezTo>
                  <a:cubicBezTo>
                    <a:pt x="1094" y="4522"/>
                    <a:pt x="-799" y="7818"/>
                    <a:pt x="323" y="10973"/>
                  </a:cubicBezTo>
                  <a:cubicBezTo>
                    <a:pt x="1234" y="13287"/>
                    <a:pt x="3618" y="14830"/>
                    <a:pt x="6212" y="15040"/>
                  </a:cubicBezTo>
                  <a:close/>
                </a:path>
              </a:pathLst>
            </a:custGeom>
            <a:solidFill>
              <a:srgbClr val="0A2073"/>
            </a:solidFill>
            <a:ln cap="flat" w="701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78" name="任意多边形: 形状 77"/>
            <p:cNvSpPr/>
            <p:nvPr/>
          </p:nvSpPr>
          <p:spPr>
            <a:xfrm>
              <a:off x="6060590" y="7680287"/>
              <a:ext cx="66063" cy="14000"/>
            </a:xfrm>
            <a:custGeom>
              <a:gdLst>
                <a:gd fmla="*/ 6223 w 66063" name="connsiteX0"/>
                <a:gd fmla="*/ 13955 h 14000" name="connsiteY0"/>
                <a:gd fmla="*/ 7976 w 66063" name="connsiteX1"/>
                <a:gd fmla="*/ 13885 h 14000" name="connsiteY1"/>
                <a:gd fmla="*/ 58250 w 66063" name="connsiteX2"/>
                <a:gd fmla="*/ 13394 h 14000" name="connsiteY2"/>
                <a:gd fmla="*/ 65962 w 66063" name="connsiteX3"/>
                <a:gd fmla="*/ 8626 h 14000" name="connsiteY3"/>
                <a:gd fmla="*/ 60564 w 66063" name="connsiteX4"/>
                <a:gd fmla="*/ 1754 h 14000" name="connsiteY4"/>
                <a:gd fmla="*/ 5451 w 66063" name="connsiteX5"/>
                <a:gd fmla="*/ 2245 h 14000" name="connsiteY5"/>
                <a:gd fmla="*/ 122 w 66063" name="connsiteX6"/>
                <a:gd fmla="*/ 9117 h 14000" name="connsiteY6"/>
                <a:gd fmla="*/ 6223 w 66063" name="connsiteX7"/>
                <a:gd fmla="*/ 13955 h 14000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14000" w="66063">
                  <a:moveTo>
                    <a:pt x="6223" y="13955"/>
                  </a:moveTo>
                  <a:cubicBezTo>
                    <a:pt x="6783" y="14025"/>
                    <a:pt x="7414" y="14025"/>
                    <a:pt x="7976" y="13885"/>
                  </a:cubicBezTo>
                  <a:cubicBezTo>
                    <a:pt x="33568" y="9678"/>
                    <a:pt x="58039" y="13394"/>
                    <a:pt x="58250" y="13394"/>
                  </a:cubicBezTo>
                  <a:cubicBezTo>
                    <a:pt x="61966" y="14095"/>
                    <a:pt x="65331" y="11851"/>
                    <a:pt x="65962" y="8626"/>
                  </a:cubicBezTo>
                  <a:cubicBezTo>
                    <a:pt x="66594" y="5400"/>
                    <a:pt x="64209" y="2315"/>
                    <a:pt x="60564" y="1754"/>
                  </a:cubicBezTo>
                  <a:cubicBezTo>
                    <a:pt x="59441" y="1544"/>
                    <a:pt x="33428" y="-2383"/>
                    <a:pt x="5451" y="2245"/>
                  </a:cubicBezTo>
                  <a:cubicBezTo>
                    <a:pt x="1805" y="2806"/>
                    <a:pt x="-579" y="5961"/>
                    <a:pt x="122" y="9117"/>
                  </a:cubicBezTo>
                  <a:cubicBezTo>
                    <a:pt x="753" y="11851"/>
                    <a:pt x="3277" y="13744"/>
                    <a:pt x="6223" y="13955"/>
                  </a:cubicBezTo>
                  <a:close/>
                </a:path>
              </a:pathLst>
            </a:custGeom>
            <a:solidFill>
              <a:srgbClr val="0A2073"/>
            </a:solidFill>
            <a:ln cap="flat" w="701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79" name="任意多边形: 形状 78"/>
            <p:cNvSpPr/>
            <p:nvPr/>
          </p:nvSpPr>
          <p:spPr>
            <a:xfrm>
              <a:off x="5860388" y="7272416"/>
              <a:ext cx="851575" cy="210492"/>
            </a:xfrm>
            <a:custGeom>
              <a:gdLst>
                <a:gd fmla="*/ 851575 w 851575" name="connsiteX0"/>
                <a:gd fmla="*/ 201447 h 210492" name="connsiteY0"/>
                <a:gd fmla="*/ 849191 w 851575" name="connsiteX1"/>
                <a:gd fmla="*/ 210492 h 210492" name="connsiteY1"/>
                <a:gd fmla="*/ 0 w 851575" name="connsiteX2"/>
                <a:gd fmla="*/ 8975 h 210492" name="connsiteY2"/>
                <a:gd fmla="*/ 2384 w 851575" name="connsiteX3"/>
                <a:gd fmla="*/ 0 h 210492" name="connsiteY3"/>
                <a:gd fmla="*/ 449172 w 851575" name="connsiteX4"/>
                <a:gd fmla="*/ 17109 h 210492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10492" w="851575">
                  <a:moveTo>
                    <a:pt x="851575" y="201447"/>
                  </a:moveTo>
                  <a:lnTo>
                    <a:pt x="849191" y="210492"/>
                  </a:lnTo>
                  <a:lnTo>
                    <a:pt x="0" y="8975"/>
                  </a:lnTo>
                  <a:lnTo>
                    <a:pt x="2384" y="0"/>
                  </a:lnTo>
                  <a:lnTo>
                    <a:pt x="449172" y="17109"/>
                  </a:lnTo>
                  <a:close/>
                </a:path>
              </a:pathLst>
            </a:custGeom>
            <a:solidFill>
              <a:srgbClr val="1A2E35"/>
            </a:solidFill>
            <a:ln cap="flat" w="701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grpSp>
          <p:nvGrpSpPr>
            <p:cNvPr id="80" name="图形 2"/>
            <p:cNvGrpSpPr/>
            <p:nvPr/>
          </p:nvGrpSpPr>
          <p:grpSpPr>
            <a:xfrm>
              <a:off x="5846402" y="7267368"/>
              <a:ext cx="877162" cy="229564"/>
              <a:chOff x="5846402" y="7267368"/>
              <a:chExt cx="877162" cy="229564"/>
            </a:xfrm>
            <a:solidFill>
              <a:srgbClr val="0A2073"/>
            </a:solidFill>
          </p:grpSpPr>
          <p:sp>
            <p:nvSpPr>
              <p:cNvPr id="110" name="任意多边形: 形状 109"/>
              <p:cNvSpPr/>
              <p:nvPr/>
            </p:nvSpPr>
            <p:spPr>
              <a:xfrm>
                <a:off x="5853400" y="7274379"/>
                <a:ext cx="863166" cy="215470"/>
              </a:xfrm>
              <a:custGeom>
                <a:gdLst>
                  <a:gd fmla="*/ 409181 w 863166" name="connsiteX0"/>
                  <a:gd fmla="*/ 198432 h 215470" name="connsiteY0"/>
                  <a:gd fmla="*/ 406516 w 863166" name="connsiteX1"/>
                  <a:gd fmla="*/ 197801 h 215470" name="connsiteY1"/>
                  <a:gd fmla="*/ 4113 w 863166" name="connsiteX2"/>
                  <a:gd fmla="*/ 13392 h 215470" name="connsiteY2"/>
                  <a:gd fmla="*/ 186 w 863166" name="connsiteX3"/>
                  <a:gd fmla="*/ 5399 h 215470" name="connsiteY3"/>
                  <a:gd fmla="*/ 6988 w 863166" name="connsiteX4"/>
                  <a:gd fmla="*/ 0 h 215470" name="connsiteY4"/>
                  <a:gd fmla="*/ 453986 w 863166" name="connsiteX5"/>
                  <a:gd fmla="*/ 17109 h 215470" name="connsiteY5"/>
                  <a:gd fmla="*/ 456650 w 863166" name="connsiteX6"/>
                  <a:gd fmla="*/ 17740 h 215470" name="connsiteY6"/>
                  <a:gd fmla="*/ 859054 w 863166" name="connsiteX7"/>
                  <a:gd fmla="*/ 202078 h 215470" name="connsiteY7"/>
                  <a:gd fmla="*/ 862980 w 863166" name="connsiteX8"/>
                  <a:gd fmla="*/ 210072 h 215470" name="connsiteY8"/>
                  <a:gd fmla="*/ 856179 w 863166" name="connsiteX9"/>
                  <a:gd fmla="*/ 215471 h 215470" name="connsiteY9"/>
                  <a:gd fmla="*/ 409181 w 863166" name="connsiteX10"/>
                  <a:gd fmla="*/ 198432 h 215470" name="connsiteY10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b="b" l="l" r="r" t="t"/>
                <a:pathLst>
                  <a:path h="215470" w="863166">
                    <a:moveTo>
                      <a:pt x="409181" y="198432"/>
                    </a:moveTo>
                    <a:cubicBezTo>
                      <a:pt x="408269" y="198432"/>
                      <a:pt x="407358" y="198152"/>
                      <a:pt x="406516" y="197801"/>
                    </a:cubicBezTo>
                    <a:lnTo>
                      <a:pt x="4113" y="13392"/>
                    </a:lnTo>
                    <a:cubicBezTo>
                      <a:pt x="1098" y="11990"/>
                      <a:pt x="-585" y="8624"/>
                      <a:pt x="186" y="5399"/>
                    </a:cubicBezTo>
                    <a:cubicBezTo>
                      <a:pt x="958" y="2244"/>
                      <a:pt x="3762" y="0"/>
                      <a:pt x="6988" y="0"/>
                    </a:cubicBezTo>
                    <a:cubicBezTo>
                      <a:pt x="7058" y="0"/>
                      <a:pt x="453986" y="17109"/>
                      <a:pt x="453986" y="17109"/>
                    </a:cubicBezTo>
                    <a:cubicBezTo>
                      <a:pt x="454898" y="17109"/>
                      <a:pt x="455809" y="17389"/>
                      <a:pt x="456650" y="17740"/>
                    </a:cubicBezTo>
                    <a:lnTo>
                      <a:pt x="859054" y="202078"/>
                    </a:lnTo>
                    <a:cubicBezTo>
                      <a:pt x="862069" y="203481"/>
                      <a:pt x="863752" y="206846"/>
                      <a:pt x="862980" y="210072"/>
                    </a:cubicBezTo>
                    <a:cubicBezTo>
                      <a:pt x="862209" y="213227"/>
                      <a:pt x="859405" y="215471"/>
                      <a:pt x="856179" y="215471"/>
                    </a:cubicBezTo>
                    <a:cubicBezTo>
                      <a:pt x="856039" y="215541"/>
                      <a:pt x="409181" y="198432"/>
                      <a:pt x="409181" y="198432"/>
                    </a:cubicBezTo>
                    <a:close/>
                  </a:path>
                </a:pathLst>
              </a:custGeom>
              <a:solidFill>
                <a:srgbClr val="0A2073"/>
              </a:solidFill>
              <a:ln cap="flat" w="7010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11" name="任意多边形: 形状 110"/>
              <p:cNvSpPr/>
              <p:nvPr/>
            </p:nvSpPr>
            <p:spPr>
              <a:xfrm>
                <a:off x="5846402" y="7267368"/>
                <a:ext cx="877162" cy="229564"/>
              </a:xfrm>
              <a:custGeom>
                <a:gdLst>
                  <a:gd fmla="*/ 13986 w 877162" name="connsiteX0"/>
                  <a:gd fmla="*/ 14023 h 229564" name="connsiteY0"/>
                  <a:gd fmla="*/ 460773 w 877162" name="connsiteX1"/>
                  <a:gd fmla="*/ 31132 h 229564" name="connsiteY1"/>
                  <a:gd fmla="*/ 863177 w 877162" name="connsiteX2"/>
                  <a:gd fmla="*/ 215471 h 229564" name="connsiteY2"/>
                  <a:gd fmla="*/ 416459 w 877162" name="connsiteX3"/>
                  <a:gd fmla="*/ 198362 h 229564" name="connsiteY3"/>
                  <a:gd fmla="*/ 13986 w 877162" name="connsiteX4"/>
                  <a:gd fmla="*/ 14023 h 229564" name="connsiteY4"/>
                  <a:gd fmla="*/ 13986 w 877162" name="connsiteX5"/>
                  <a:gd fmla="*/ 0 h 229564" name="connsiteY5"/>
                  <a:gd fmla="*/ 383 w 877162" name="connsiteX6"/>
                  <a:gd fmla="*/ 10798 h 229564" name="connsiteY6"/>
                  <a:gd fmla="*/ 8166 w 877162" name="connsiteX7"/>
                  <a:gd fmla="*/ 26785 h 229564" name="connsiteY7"/>
                  <a:gd fmla="*/ 410569 w 877162" name="connsiteX8"/>
                  <a:gd fmla="*/ 211193 h 229564" name="connsiteY8"/>
                  <a:gd fmla="*/ 415898 w 877162" name="connsiteX9"/>
                  <a:gd fmla="*/ 212456 h 229564" name="connsiteY9"/>
                  <a:gd fmla="*/ 862616 w 877162" name="connsiteX10"/>
                  <a:gd fmla="*/ 229564 h 229564" name="connsiteY10"/>
                  <a:gd fmla="*/ 863177 w 877162" name="connsiteX11"/>
                  <a:gd fmla="*/ 229564 h 229564" name="connsiteY11"/>
                  <a:gd fmla="*/ 876779 w 877162" name="connsiteX12"/>
                  <a:gd fmla="*/ 218766 h 229564" name="connsiteY12"/>
                  <a:gd fmla="*/ 868997 w 877162" name="connsiteX13"/>
                  <a:gd fmla="*/ 202779 h 229564" name="connsiteY13"/>
                  <a:gd fmla="*/ 466593 w 877162" name="connsiteX14"/>
                  <a:gd fmla="*/ 18371 h 229564" name="connsiteY14"/>
                  <a:gd fmla="*/ 461264 w 877162" name="connsiteX15"/>
                  <a:gd fmla="*/ 17109 h 229564" name="connsiteY15"/>
                  <a:gd fmla="*/ 14546 w 877162" name="connsiteX16"/>
                  <a:gd fmla="*/ 0 h 229564" name="connsiteY16"/>
                  <a:gd fmla="*/ 13986 w 877162" name="connsiteX17"/>
                  <a:gd fmla="*/ 0 h 229564" name="connsiteY17"/>
                  <a:gd fmla="*/ 13986 w 877162" name="connsiteX18"/>
                  <a:gd fmla="*/ 0 h 229564" name="connsiteY18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b="b" l="l" r="r" t="t"/>
                <a:pathLst>
                  <a:path h="229564" w="877162">
                    <a:moveTo>
                      <a:pt x="13986" y="14023"/>
                    </a:moveTo>
                    <a:lnTo>
                      <a:pt x="460773" y="31132"/>
                    </a:lnTo>
                    <a:lnTo>
                      <a:pt x="863177" y="215471"/>
                    </a:lnTo>
                    <a:lnTo>
                      <a:pt x="416459" y="198362"/>
                    </a:lnTo>
                    <a:lnTo>
                      <a:pt x="13986" y="14023"/>
                    </a:lnTo>
                    <a:moveTo>
                      <a:pt x="13986" y="0"/>
                    </a:moveTo>
                    <a:cubicBezTo>
                      <a:pt x="7535" y="0"/>
                      <a:pt x="1855" y="4417"/>
                      <a:pt x="383" y="10798"/>
                    </a:cubicBezTo>
                    <a:cubicBezTo>
                      <a:pt x="-1160" y="17319"/>
                      <a:pt x="2065" y="23980"/>
                      <a:pt x="8166" y="26785"/>
                    </a:cubicBezTo>
                    <a:lnTo>
                      <a:pt x="410569" y="211193"/>
                    </a:lnTo>
                    <a:cubicBezTo>
                      <a:pt x="412252" y="211965"/>
                      <a:pt x="414005" y="212385"/>
                      <a:pt x="415898" y="212456"/>
                    </a:cubicBezTo>
                    <a:lnTo>
                      <a:pt x="862616" y="229564"/>
                    </a:lnTo>
                    <a:cubicBezTo>
                      <a:pt x="862826" y="229564"/>
                      <a:pt x="862966" y="229564"/>
                      <a:pt x="863177" y="229564"/>
                    </a:cubicBezTo>
                    <a:cubicBezTo>
                      <a:pt x="869627" y="229564"/>
                      <a:pt x="875307" y="225147"/>
                      <a:pt x="876779" y="218766"/>
                    </a:cubicBezTo>
                    <a:cubicBezTo>
                      <a:pt x="878322" y="212245"/>
                      <a:pt x="875097" y="205584"/>
                      <a:pt x="868997" y="202779"/>
                    </a:cubicBezTo>
                    <a:lnTo>
                      <a:pt x="466593" y="18371"/>
                    </a:lnTo>
                    <a:cubicBezTo>
                      <a:pt x="464910" y="17599"/>
                      <a:pt x="463157" y="17179"/>
                      <a:pt x="461264" y="17109"/>
                    </a:cubicBezTo>
                    <a:lnTo>
                      <a:pt x="14546" y="0"/>
                    </a:lnTo>
                    <a:cubicBezTo>
                      <a:pt x="14336" y="0"/>
                      <a:pt x="14196" y="0"/>
                      <a:pt x="13986" y="0"/>
                    </a:cubicBezTo>
                    <a:lnTo>
                      <a:pt x="13986" y="0"/>
                    </a:lnTo>
                    <a:close/>
                  </a:path>
                </a:pathLst>
              </a:custGeom>
              <a:solidFill>
                <a:srgbClr val="0A2073"/>
              </a:solidFill>
              <a:ln cap="flat" w="7010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</p:grpSp>
        <p:sp>
          <p:nvSpPr>
            <p:cNvPr id="81" name="任意多边形: 形状 80"/>
            <p:cNvSpPr/>
            <p:nvPr/>
          </p:nvSpPr>
          <p:spPr>
            <a:xfrm>
              <a:off x="5984469" y="7321579"/>
              <a:ext cx="564428" cy="258391"/>
            </a:xfrm>
            <a:custGeom>
              <a:gdLst>
                <a:gd fmla="*/ 511181 w 564428" name="connsiteX0"/>
                <a:gd fmla="*/ 256969 h 258391" name="connsiteY0"/>
                <a:gd fmla="*/ 16713 w 564428" name="connsiteX1"/>
                <a:gd fmla="*/ 139662 h 258391" name="connsiteY1"/>
                <a:gd fmla="*/ 306 w 564428" name="connsiteX2"/>
                <a:gd fmla="*/ 122975 h 258391" name="connsiteY2"/>
                <a:gd fmla="*/ 30527 w 564428" name="connsiteX3"/>
                <a:gd fmla="*/ 8894 h 258391" name="connsiteY3"/>
                <a:gd fmla="*/ 48407 w 564428" name="connsiteX4"/>
                <a:gd fmla="*/ 199 h 258391" name="connsiteY4"/>
                <a:gd fmla="*/ 552691 w 564428" name="connsiteX5"/>
                <a:gd fmla="*/ 119889 h 258391" name="connsiteY5"/>
                <a:gd fmla="*/ 564120 w 564428" name="connsiteX6"/>
                <a:gd fmla="*/ 135596 h 258391" name="connsiteY6"/>
                <a:gd fmla="*/ 533899 w 564428" name="connsiteX7"/>
                <a:gd fmla="*/ 249677 h 258391" name="connsiteY7"/>
                <a:gd fmla="*/ 511181 w 564428" name="connsiteX8"/>
                <a:gd fmla="*/ 256969 h 258391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258390" w="564428">
                  <a:moveTo>
                    <a:pt x="511181" y="256969"/>
                  </a:moveTo>
                  <a:cubicBezTo>
                    <a:pt x="351805" y="200945"/>
                    <a:pt x="185206" y="161399"/>
                    <a:pt x="16713" y="139662"/>
                  </a:cubicBezTo>
                  <a:cubicBezTo>
                    <a:pt x="6056" y="138260"/>
                    <a:pt x="-1657" y="130477"/>
                    <a:pt x="306" y="122975"/>
                  </a:cubicBezTo>
                  <a:lnTo>
                    <a:pt x="30527" y="8894"/>
                  </a:lnTo>
                  <a:cubicBezTo>
                    <a:pt x="32139" y="2793"/>
                    <a:pt x="39782" y="-923"/>
                    <a:pt x="48407" y="199"/>
                  </a:cubicBezTo>
                  <a:cubicBezTo>
                    <a:pt x="220264" y="22006"/>
                    <a:pt x="390229" y="62393"/>
                    <a:pt x="552691" y="119889"/>
                  </a:cubicBezTo>
                  <a:cubicBezTo>
                    <a:pt x="560895" y="122764"/>
                    <a:pt x="565733" y="129495"/>
                    <a:pt x="564120" y="135596"/>
                  </a:cubicBezTo>
                  <a:lnTo>
                    <a:pt x="533899" y="249677"/>
                  </a:lnTo>
                  <a:cubicBezTo>
                    <a:pt x="532006" y="257109"/>
                    <a:pt x="521278" y="260545"/>
                    <a:pt x="511181" y="256969"/>
                  </a:cubicBezTo>
                  <a:close/>
                </a:path>
              </a:pathLst>
            </a:custGeom>
            <a:solidFill>
              <a:srgbClr val="007CFF"/>
            </a:solidFill>
            <a:ln cap="flat" w="701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grpSp>
          <p:nvGrpSpPr>
            <p:cNvPr id="82" name="图形 2"/>
            <p:cNvGrpSpPr/>
            <p:nvPr/>
          </p:nvGrpSpPr>
          <p:grpSpPr>
            <a:xfrm>
              <a:off x="5970544" y="7307615"/>
              <a:ext cx="592488" cy="286429"/>
              <a:chOff x="5970544" y="7307615"/>
              <a:chExt cx="592488" cy="286429"/>
            </a:xfrm>
            <a:solidFill>
              <a:schemeClr val="accent1"/>
            </a:solidFill>
          </p:grpSpPr>
          <p:sp>
            <p:nvSpPr>
              <p:cNvPr id="108" name="任意多边形: 形状 107"/>
              <p:cNvSpPr/>
              <p:nvPr/>
            </p:nvSpPr>
            <p:spPr>
              <a:xfrm>
                <a:off x="5977606" y="7314556"/>
                <a:ext cx="578411" cy="272405"/>
              </a:xfrm>
              <a:custGeom>
                <a:gdLst>
                  <a:gd fmla="*/ 526178 w 578411" name="connsiteX0"/>
                  <a:gd fmla="*/ 272406 h 272405" name="connsiteY0"/>
                  <a:gd fmla="*/ 515800 w 578411" name="connsiteX1"/>
                  <a:gd fmla="*/ 270583 h 272405" name="connsiteY1"/>
                  <a:gd fmla="*/ 22805 w 578411" name="connsiteX2"/>
                  <a:gd fmla="*/ 153627 h 272405" name="connsiteY2"/>
                  <a:gd fmla="*/ 3173 w 578411" name="connsiteX3"/>
                  <a:gd fmla="*/ 142338 h 272405" name="connsiteY3"/>
                  <a:gd fmla="*/ 508 w 578411" name="connsiteX4"/>
                  <a:gd fmla="*/ 128245 h 272405" name="connsiteY4"/>
                  <a:gd fmla="*/ 30729 w 578411" name="connsiteX5"/>
                  <a:gd fmla="*/ 14164 h 272405" name="connsiteY5"/>
                  <a:gd fmla="*/ 52395 w 578411" name="connsiteX6"/>
                  <a:gd fmla="*/ 0 h 272405" name="connsiteY6"/>
                  <a:gd fmla="*/ 56252 w 578411" name="connsiteX7"/>
                  <a:gd fmla="*/ 280 h 272405" name="connsiteY7"/>
                  <a:gd fmla="*/ 562008 w 578411" name="connsiteX8"/>
                  <a:gd fmla="*/ 120321 h 272405" name="connsiteY8"/>
                  <a:gd fmla="*/ 577855 w 578411" name="connsiteX9"/>
                  <a:gd fmla="*/ 144442 h 272405" name="connsiteY9"/>
                  <a:gd fmla="*/ 547634 w 578411" name="connsiteX10"/>
                  <a:gd fmla="*/ 258523 h 272405" name="connsiteY10"/>
                  <a:gd fmla="*/ 526178 w 578411" name="connsiteX11"/>
                  <a:gd fmla="*/ 272406 h 272405" name="connsiteY11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b="b" l="l" r="r" t="t"/>
                <a:pathLst>
                  <a:path h="272405" w="578411">
                    <a:moveTo>
                      <a:pt x="526178" y="272406"/>
                    </a:moveTo>
                    <a:cubicBezTo>
                      <a:pt x="522672" y="272406"/>
                      <a:pt x="519166" y="271775"/>
                      <a:pt x="515800" y="270583"/>
                    </a:cubicBezTo>
                    <a:cubicBezTo>
                      <a:pt x="356774" y="214629"/>
                      <a:pt x="190877" y="175293"/>
                      <a:pt x="22805" y="153627"/>
                    </a:cubicBezTo>
                    <a:cubicBezTo>
                      <a:pt x="14532" y="152575"/>
                      <a:pt x="7169" y="148368"/>
                      <a:pt x="3173" y="142338"/>
                    </a:cubicBezTo>
                    <a:cubicBezTo>
                      <a:pt x="228" y="137921"/>
                      <a:pt x="-684" y="132942"/>
                      <a:pt x="508" y="128245"/>
                    </a:cubicBezTo>
                    <a:lnTo>
                      <a:pt x="30729" y="14164"/>
                    </a:lnTo>
                    <a:cubicBezTo>
                      <a:pt x="32972" y="5680"/>
                      <a:pt x="41667" y="0"/>
                      <a:pt x="52395" y="0"/>
                    </a:cubicBezTo>
                    <a:cubicBezTo>
                      <a:pt x="53657" y="0"/>
                      <a:pt x="54989" y="70"/>
                      <a:pt x="56252" y="280"/>
                    </a:cubicBezTo>
                    <a:cubicBezTo>
                      <a:pt x="228810" y="22227"/>
                      <a:pt x="398915" y="62545"/>
                      <a:pt x="562008" y="120321"/>
                    </a:cubicBezTo>
                    <a:cubicBezTo>
                      <a:pt x="573788" y="124458"/>
                      <a:pt x="580449" y="134625"/>
                      <a:pt x="577855" y="144442"/>
                    </a:cubicBezTo>
                    <a:lnTo>
                      <a:pt x="547634" y="258523"/>
                    </a:lnTo>
                    <a:cubicBezTo>
                      <a:pt x="545390" y="266796"/>
                      <a:pt x="536766" y="272406"/>
                      <a:pt x="526178" y="272406"/>
                    </a:cubicBezTo>
                    <a:close/>
                  </a:path>
                </a:pathLst>
              </a:custGeom>
              <a:solidFill>
                <a:srgbClr val="4D75C7"/>
              </a:solidFill>
              <a:ln cap="flat" w="7010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09" name="任意多边形: 形状 108"/>
              <p:cNvSpPr/>
              <p:nvPr/>
            </p:nvSpPr>
            <p:spPr>
              <a:xfrm>
                <a:off x="5970544" y="7307615"/>
                <a:ext cx="592488" cy="286429"/>
              </a:xfrm>
              <a:custGeom>
                <a:gdLst>
                  <a:gd fmla="*/ 59458 w 592488" name="connsiteX0"/>
                  <a:gd fmla="*/ 14023 h 286429" name="connsiteY0"/>
                  <a:gd fmla="*/ 62473 w 592488" name="connsiteX1"/>
                  <a:gd fmla="*/ 14234 h 286429" name="connsiteY1"/>
                  <a:gd fmla="*/ 566757 w 592488" name="connsiteX2"/>
                  <a:gd fmla="*/ 133924 h 286429" name="connsiteY2"/>
                  <a:gd fmla="*/ 578186 w 592488" name="connsiteX3"/>
                  <a:gd fmla="*/ 149630 h 286429" name="connsiteY3"/>
                  <a:gd fmla="*/ 547965 w 592488" name="connsiteX4"/>
                  <a:gd fmla="*/ 263711 h 286429" name="connsiteY4"/>
                  <a:gd fmla="*/ 533241 w 592488" name="connsiteX5"/>
                  <a:gd fmla="*/ 272476 h 286429" name="connsiteY5"/>
                  <a:gd fmla="*/ 525177 w 592488" name="connsiteX6"/>
                  <a:gd fmla="*/ 271074 h 286429" name="connsiteY6"/>
                  <a:gd fmla="*/ 30709 w 592488" name="connsiteX7"/>
                  <a:gd fmla="*/ 153767 h 286429" name="connsiteY7"/>
                  <a:gd fmla="*/ 14302 w 592488" name="connsiteX8"/>
                  <a:gd fmla="*/ 137079 h 286429" name="connsiteY8"/>
                  <a:gd fmla="*/ 44523 w 592488" name="connsiteX9"/>
                  <a:gd fmla="*/ 22998 h 286429" name="connsiteY9"/>
                  <a:gd fmla="*/ 59458 w 592488" name="connsiteX10"/>
                  <a:gd fmla="*/ 14023 h 286429" name="connsiteY10"/>
                  <a:gd fmla="*/ 59458 w 592488" name="connsiteX11"/>
                  <a:gd fmla="*/ 0 h 286429" name="connsiteY11"/>
                  <a:gd fmla="*/ 59458 w 592488" name="connsiteX12"/>
                  <a:gd fmla="*/ 0 h 286429" name="connsiteY12"/>
                  <a:gd fmla="*/ 30990 w 592488" name="connsiteX13"/>
                  <a:gd fmla="*/ 19352 h 286429" name="connsiteY13"/>
                  <a:gd fmla="*/ 770 w 592488" name="connsiteX14"/>
                  <a:gd fmla="*/ 133433 h 286429" name="connsiteY14"/>
                  <a:gd fmla="*/ 4345 w 592488" name="connsiteX15"/>
                  <a:gd fmla="*/ 153277 h 286429" name="connsiteY15"/>
                  <a:gd fmla="*/ 28957 w 592488" name="connsiteX16"/>
                  <a:gd fmla="*/ 167580 h 286429" name="connsiteY16"/>
                  <a:gd fmla="*/ 520550 w 592488" name="connsiteX17"/>
                  <a:gd fmla="*/ 284256 h 286429" name="connsiteY17"/>
                  <a:gd fmla="*/ 533241 w 592488" name="connsiteX18"/>
                  <a:gd fmla="*/ 286429 h 286429" name="connsiteY18"/>
                  <a:gd fmla="*/ 561498 w 592488" name="connsiteX19"/>
                  <a:gd fmla="*/ 267217 h 286429" name="connsiteY19"/>
                  <a:gd fmla="*/ 591718 w 592488" name="connsiteX20"/>
                  <a:gd fmla="*/ 153136 h 286429" name="connsiteY20"/>
                  <a:gd fmla="*/ 571385 w 592488" name="connsiteX21"/>
                  <a:gd fmla="*/ 120602 h 286429" name="connsiteY21"/>
                  <a:gd fmla="*/ 64156 w 592488" name="connsiteX22"/>
                  <a:gd fmla="*/ 280 h 286429" name="connsiteY22"/>
                  <a:gd fmla="*/ 59458 w 592488" name="connsiteX23"/>
                  <a:gd fmla="*/ 0 h 286429" name="connsiteY23"/>
                  <a:gd fmla="*/ 59458 w 592488" name="connsiteX24"/>
                  <a:gd fmla="*/ 0 h 286429" name="connsiteY24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b="b" l="l" r="r" t="t"/>
                <a:pathLst>
                  <a:path h="286429" w="592488">
                    <a:moveTo>
                      <a:pt x="59458" y="14023"/>
                    </a:moveTo>
                    <a:cubicBezTo>
                      <a:pt x="60439" y="14023"/>
                      <a:pt x="61421" y="14094"/>
                      <a:pt x="62473" y="14234"/>
                    </a:cubicBezTo>
                    <a:cubicBezTo>
                      <a:pt x="234331" y="36040"/>
                      <a:pt x="404295" y="76428"/>
                      <a:pt x="566757" y="133924"/>
                    </a:cubicBezTo>
                    <a:cubicBezTo>
                      <a:pt x="574960" y="136799"/>
                      <a:pt x="579798" y="143530"/>
                      <a:pt x="578186" y="149630"/>
                    </a:cubicBezTo>
                    <a:lnTo>
                      <a:pt x="547965" y="263711"/>
                    </a:lnTo>
                    <a:cubicBezTo>
                      <a:pt x="546493" y="269180"/>
                      <a:pt x="540393" y="272476"/>
                      <a:pt x="533241" y="272476"/>
                    </a:cubicBezTo>
                    <a:cubicBezTo>
                      <a:pt x="530647" y="272476"/>
                      <a:pt x="527842" y="272055"/>
                      <a:pt x="525177" y="271074"/>
                    </a:cubicBezTo>
                    <a:cubicBezTo>
                      <a:pt x="365801" y="215050"/>
                      <a:pt x="199202" y="175504"/>
                      <a:pt x="30709" y="153767"/>
                    </a:cubicBezTo>
                    <a:cubicBezTo>
                      <a:pt x="20052" y="152365"/>
                      <a:pt x="12339" y="144582"/>
                      <a:pt x="14302" y="137079"/>
                    </a:cubicBezTo>
                    <a:lnTo>
                      <a:pt x="44523" y="22998"/>
                    </a:lnTo>
                    <a:cubicBezTo>
                      <a:pt x="45925" y="17529"/>
                      <a:pt x="52096" y="14023"/>
                      <a:pt x="59458" y="14023"/>
                    </a:cubicBezTo>
                    <a:moveTo>
                      <a:pt x="59458" y="0"/>
                    </a:moveTo>
                    <a:cubicBezTo>
                      <a:pt x="59458" y="0"/>
                      <a:pt x="59458" y="0"/>
                      <a:pt x="59458" y="0"/>
                    </a:cubicBezTo>
                    <a:cubicBezTo>
                      <a:pt x="45505" y="0"/>
                      <a:pt x="34075" y="7783"/>
                      <a:pt x="30990" y="19352"/>
                    </a:cubicBezTo>
                    <a:lnTo>
                      <a:pt x="770" y="133433"/>
                    </a:lnTo>
                    <a:cubicBezTo>
                      <a:pt x="-983" y="140165"/>
                      <a:pt x="279" y="147176"/>
                      <a:pt x="4345" y="153277"/>
                    </a:cubicBezTo>
                    <a:cubicBezTo>
                      <a:pt x="9464" y="160919"/>
                      <a:pt x="18649" y="166318"/>
                      <a:pt x="28957" y="167580"/>
                    </a:cubicBezTo>
                    <a:cubicBezTo>
                      <a:pt x="196607" y="189247"/>
                      <a:pt x="361944" y="228442"/>
                      <a:pt x="520550" y="284256"/>
                    </a:cubicBezTo>
                    <a:cubicBezTo>
                      <a:pt x="524686" y="285728"/>
                      <a:pt x="528963" y="286429"/>
                      <a:pt x="533241" y="286429"/>
                    </a:cubicBezTo>
                    <a:cubicBezTo>
                      <a:pt x="547124" y="286429"/>
                      <a:pt x="558483" y="278716"/>
                      <a:pt x="561498" y="267217"/>
                    </a:cubicBezTo>
                    <a:lnTo>
                      <a:pt x="591718" y="153136"/>
                    </a:lnTo>
                    <a:cubicBezTo>
                      <a:pt x="595224" y="139954"/>
                      <a:pt x="586460" y="126001"/>
                      <a:pt x="571385" y="120602"/>
                    </a:cubicBezTo>
                    <a:cubicBezTo>
                      <a:pt x="407871" y="62685"/>
                      <a:pt x="237205" y="22227"/>
                      <a:pt x="64156" y="280"/>
                    </a:cubicBezTo>
                    <a:cubicBezTo>
                      <a:pt x="62613" y="70"/>
                      <a:pt x="61000" y="0"/>
                      <a:pt x="59458" y="0"/>
                    </a:cubicBezTo>
                    <a:lnTo>
                      <a:pt x="59458" y="0"/>
                    </a:lnTo>
                    <a:close/>
                  </a:path>
                </a:pathLst>
              </a:custGeom>
              <a:solidFill>
                <a:srgbClr val="0A2073"/>
              </a:solidFill>
              <a:ln cap="flat" w="7010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</p:grpSp>
        <p:grpSp>
          <p:nvGrpSpPr>
            <p:cNvPr id="83" name="图形 2"/>
            <p:cNvGrpSpPr/>
            <p:nvPr/>
          </p:nvGrpSpPr>
          <p:grpSpPr>
            <a:xfrm>
              <a:off x="6428115" y="7444203"/>
              <a:ext cx="206834" cy="542497"/>
              <a:chOff x="6428115" y="7444203"/>
              <a:chExt cx="206834" cy="542497"/>
            </a:xfrm>
            <a:solidFill>
              <a:schemeClr val="accent1"/>
            </a:solidFill>
          </p:grpSpPr>
          <p:sp>
            <p:nvSpPr>
              <p:cNvPr id="106" name="任意多边形: 形状 105"/>
              <p:cNvSpPr/>
              <p:nvPr/>
            </p:nvSpPr>
            <p:spPr>
              <a:xfrm>
                <a:off x="6435145" y="7451145"/>
                <a:ext cx="192662" cy="528474"/>
              </a:xfrm>
              <a:custGeom>
                <a:gdLst>
                  <a:gd fmla="*/ 135952 w 192662" name="connsiteX0"/>
                  <a:gd fmla="*/ 528474 h 528474" name="connsiteY0"/>
                  <a:gd fmla="*/ 126416 w 192662" name="connsiteX1"/>
                  <a:gd fmla="*/ 525109 h 528474" name="connsiteY1"/>
                  <a:gd fmla="*/ 121017 w 192662" name="connsiteX2"/>
                  <a:gd fmla="*/ 515012 h 528474" name="connsiteY2"/>
                  <a:gd fmla="*/ 124663 w 192662" name="connsiteX3"/>
                  <a:gd fmla="*/ 504284 h 528474" name="connsiteY3"/>
                  <a:gd fmla="*/ 101244 w 192662" name="connsiteX4"/>
                  <a:gd fmla="*/ 343084 h 528474" name="connsiteY4"/>
                  <a:gd fmla="*/ 10933 w 192662" name="connsiteX5"/>
                  <a:gd fmla="*/ 229424 h 528474" name="connsiteY5"/>
                  <a:gd fmla="*/ 122069 w 192662" name="connsiteX6"/>
                  <a:gd fmla="*/ 1823 h 528474" name="connsiteY6"/>
                  <a:gd fmla="*/ 129291 w 192662" name="connsiteX7"/>
                  <a:gd fmla="*/ 0 h 528474" name="connsiteY7"/>
                  <a:gd fmla="*/ 142263 w 192662" name="connsiteX8"/>
                  <a:gd fmla="*/ 7222 h 528474" name="connsiteY8"/>
                  <a:gd fmla="*/ 143805 w 192662" name="connsiteX9"/>
                  <a:gd fmla="*/ 18301 h 528474" name="connsiteY9"/>
                  <a:gd fmla="*/ 136583 w 192662" name="connsiteX10"/>
                  <a:gd fmla="*/ 27276 h 528474" name="connsiteY10"/>
                  <a:gd fmla="*/ 38909 w 192662" name="connsiteX11"/>
                  <a:gd fmla="*/ 219047 h 528474" name="connsiteY11"/>
                  <a:gd fmla="*/ 121648 w 192662" name="connsiteX12"/>
                  <a:gd fmla="*/ 321839 h 528474" name="connsiteY12"/>
                  <a:gd fmla="*/ 147241 w 192662" name="connsiteX13"/>
                  <a:gd fmla="*/ 523496 h 528474" name="connsiteY13"/>
                  <a:gd fmla="*/ 135952 w 192662" name="connsiteX14"/>
                  <a:gd fmla="*/ 528474 h 528474" name="connsiteY14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b="b" l="l" r="r" t="t"/>
                <a:pathLst>
                  <a:path h="528474" w="192662">
                    <a:moveTo>
                      <a:pt x="135952" y="528474"/>
                    </a:moveTo>
                    <a:cubicBezTo>
                      <a:pt x="132446" y="528474"/>
                      <a:pt x="129081" y="527282"/>
                      <a:pt x="126416" y="525109"/>
                    </a:cubicBezTo>
                    <a:cubicBezTo>
                      <a:pt x="123261" y="522584"/>
                      <a:pt x="121368" y="519009"/>
                      <a:pt x="121017" y="515012"/>
                    </a:cubicBezTo>
                    <a:cubicBezTo>
                      <a:pt x="120737" y="511085"/>
                      <a:pt x="121999" y="507299"/>
                      <a:pt x="124663" y="504284"/>
                    </a:cubicBezTo>
                    <a:cubicBezTo>
                      <a:pt x="193869" y="427225"/>
                      <a:pt x="159021" y="395532"/>
                      <a:pt x="101244" y="343084"/>
                    </a:cubicBezTo>
                    <a:cubicBezTo>
                      <a:pt x="68008" y="312864"/>
                      <a:pt x="30285" y="278646"/>
                      <a:pt x="10933" y="229424"/>
                    </a:cubicBezTo>
                    <a:cubicBezTo>
                      <a:pt x="-43058" y="92134"/>
                      <a:pt x="120386" y="2735"/>
                      <a:pt x="122069" y="1823"/>
                    </a:cubicBezTo>
                    <a:cubicBezTo>
                      <a:pt x="124313" y="631"/>
                      <a:pt x="126767" y="0"/>
                      <a:pt x="129291" y="0"/>
                    </a:cubicBezTo>
                    <a:cubicBezTo>
                      <a:pt x="134620" y="0"/>
                      <a:pt x="139528" y="2735"/>
                      <a:pt x="142263" y="7222"/>
                    </a:cubicBezTo>
                    <a:cubicBezTo>
                      <a:pt x="144296" y="10588"/>
                      <a:pt x="144857" y="14514"/>
                      <a:pt x="143805" y="18301"/>
                    </a:cubicBezTo>
                    <a:cubicBezTo>
                      <a:pt x="142753" y="22157"/>
                      <a:pt x="140159" y="25312"/>
                      <a:pt x="136583" y="27276"/>
                    </a:cubicBezTo>
                    <a:cubicBezTo>
                      <a:pt x="130763" y="30431"/>
                      <a:pt x="-5755" y="105456"/>
                      <a:pt x="38909" y="219047"/>
                    </a:cubicBezTo>
                    <a:cubicBezTo>
                      <a:pt x="55808" y="261958"/>
                      <a:pt x="90796" y="293792"/>
                      <a:pt x="121648" y="321839"/>
                    </a:cubicBezTo>
                    <a:cubicBezTo>
                      <a:pt x="177602" y="372674"/>
                      <a:pt x="235449" y="425192"/>
                      <a:pt x="147241" y="523496"/>
                    </a:cubicBezTo>
                    <a:cubicBezTo>
                      <a:pt x="144366" y="526651"/>
                      <a:pt x="140299" y="528474"/>
                      <a:pt x="135952" y="528474"/>
                    </a:cubicBezTo>
                    <a:close/>
                  </a:path>
                </a:pathLst>
              </a:custGeom>
              <a:solidFill>
                <a:srgbClr val="4D75C7"/>
              </a:solidFill>
              <a:ln cap="flat" w="7010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107" name="任意多边形: 形状 106"/>
              <p:cNvSpPr/>
              <p:nvPr/>
            </p:nvSpPr>
            <p:spPr>
              <a:xfrm>
                <a:off x="6428115" y="7444203"/>
                <a:ext cx="206834" cy="542497"/>
              </a:xfrm>
              <a:custGeom>
                <a:gdLst>
                  <a:gd fmla="*/ 136321 w 206834" name="connsiteX0"/>
                  <a:gd fmla="*/ 14023 h 542497" name="connsiteY0"/>
                  <a:gd fmla="*/ 143262 w 206834" name="connsiteX1"/>
                  <a:gd fmla="*/ 17810 h 542497" name="connsiteY1"/>
                  <a:gd fmla="*/ 140247 w 206834" name="connsiteX2"/>
                  <a:gd fmla="*/ 28117 h 542497" name="connsiteY2"/>
                  <a:gd fmla="*/ 39418 w 206834" name="connsiteX3"/>
                  <a:gd fmla="*/ 228583 h 542497" name="connsiteY3"/>
                  <a:gd fmla="*/ 123980 w 206834" name="connsiteX4"/>
                  <a:gd fmla="*/ 333969 h 542497" name="connsiteY4"/>
                  <a:gd fmla="*/ 149012 w 206834" name="connsiteX5"/>
                  <a:gd fmla="*/ 525740 h 542497" name="connsiteY5"/>
                  <a:gd fmla="*/ 142912 w 206834" name="connsiteX6"/>
                  <a:gd fmla="*/ 528404 h 542497" name="connsiteY6"/>
                  <a:gd fmla="*/ 137723 w 206834" name="connsiteX7"/>
                  <a:gd fmla="*/ 526581 h 542497" name="connsiteY7"/>
                  <a:gd fmla="*/ 136812 w 206834" name="connsiteX8"/>
                  <a:gd fmla="*/ 515923 h 542497" name="connsiteY8"/>
                  <a:gd fmla="*/ 112902 w 206834" name="connsiteX9"/>
                  <a:gd fmla="*/ 344837 h 542497" name="connsiteY9"/>
                  <a:gd fmla="*/ 24414 w 206834" name="connsiteX10"/>
                  <a:gd fmla="*/ 233771 h 542497" name="connsiteY10"/>
                  <a:gd fmla="*/ 132324 w 206834" name="connsiteX11"/>
                  <a:gd fmla="*/ 14935 h 542497" name="connsiteY11"/>
                  <a:gd fmla="*/ 136321 w 206834" name="connsiteX12"/>
                  <a:gd fmla="*/ 14023 h 542497" name="connsiteY12"/>
                  <a:gd fmla="*/ 136321 w 206834" name="connsiteX13"/>
                  <a:gd fmla="*/ 0 h 542497" name="connsiteY13"/>
                  <a:gd fmla="*/ 125733 w 206834" name="connsiteX14"/>
                  <a:gd fmla="*/ 2664 h 542497" name="connsiteY14"/>
                  <a:gd fmla="*/ 11442 w 206834" name="connsiteX15"/>
                  <a:gd fmla="*/ 239030 h 542497" name="connsiteY15"/>
                  <a:gd fmla="*/ 103506 w 206834" name="connsiteX16"/>
                  <a:gd fmla="*/ 355285 h 542497" name="connsiteY16"/>
                  <a:gd fmla="*/ 126434 w 206834" name="connsiteX17"/>
                  <a:gd fmla="*/ 506668 h 542497" name="connsiteY17"/>
                  <a:gd fmla="*/ 121035 w 206834" name="connsiteX18"/>
                  <a:gd fmla="*/ 522655 h 542497" name="connsiteY18"/>
                  <a:gd fmla="*/ 129029 w 206834" name="connsiteX19"/>
                  <a:gd fmla="*/ 537590 h 542497" name="connsiteY19"/>
                  <a:gd fmla="*/ 142982 w 206834" name="connsiteX20"/>
                  <a:gd fmla="*/ 542498 h 542497" name="connsiteY20"/>
                  <a:gd fmla="*/ 159529 w 206834" name="connsiteX21"/>
                  <a:gd fmla="*/ 535206 h 542497" name="connsiteY21"/>
                  <a:gd fmla="*/ 133516 w 206834" name="connsiteX22"/>
                  <a:gd fmla="*/ 323732 h 542497" name="connsiteY22"/>
                  <a:gd fmla="*/ 52530 w 206834" name="connsiteX23"/>
                  <a:gd fmla="*/ 223534 h 542497" name="connsiteY23"/>
                  <a:gd fmla="*/ 146979 w 206834" name="connsiteX24"/>
                  <a:gd fmla="*/ 40528 h 542497" name="connsiteY24"/>
                  <a:gd fmla="*/ 157637 w 206834" name="connsiteX25"/>
                  <a:gd fmla="*/ 27206 h 542497" name="connsiteY25"/>
                  <a:gd fmla="*/ 155323 w 206834" name="connsiteX26"/>
                  <a:gd fmla="*/ 10658 h 542497" name="connsiteY26"/>
                  <a:gd fmla="*/ 136321 w 206834" name="connsiteX27"/>
                  <a:gd fmla="*/ 0 h 542497" name="connsiteY27"/>
                  <a:gd fmla="*/ 136321 w 206834" name="connsiteX28"/>
                  <a:gd fmla="*/ 0 h 542497" name="connsiteY28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b="b" l="l" r="r" t="t"/>
                <a:pathLst>
                  <a:path h="542497" w="206834">
                    <a:moveTo>
                      <a:pt x="136321" y="14023"/>
                    </a:moveTo>
                    <a:cubicBezTo>
                      <a:pt x="139126" y="14023"/>
                      <a:pt x="141790" y="15426"/>
                      <a:pt x="143262" y="17810"/>
                    </a:cubicBezTo>
                    <a:cubicBezTo>
                      <a:pt x="145436" y="21456"/>
                      <a:pt x="144104" y="26014"/>
                      <a:pt x="140247" y="28117"/>
                    </a:cubicBezTo>
                    <a:cubicBezTo>
                      <a:pt x="134217" y="31413"/>
                      <a:pt x="-7490" y="109383"/>
                      <a:pt x="39418" y="228583"/>
                    </a:cubicBezTo>
                    <a:cubicBezTo>
                      <a:pt x="56878" y="273037"/>
                      <a:pt x="92567" y="305431"/>
                      <a:pt x="123980" y="333969"/>
                    </a:cubicBezTo>
                    <a:cubicBezTo>
                      <a:pt x="179864" y="384734"/>
                      <a:pt x="232592" y="432624"/>
                      <a:pt x="149012" y="525740"/>
                    </a:cubicBezTo>
                    <a:cubicBezTo>
                      <a:pt x="147399" y="527493"/>
                      <a:pt x="145156" y="528404"/>
                      <a:pt x="142912" y="528404"/>
                    </a:cubicBezTo>
                    <a:cubicBezTo>
                      <a:pt x="141089" y="528404"/>
                      <a:pt x="139265" y="527843"/>
                      <a:pt x="137723" y="526581"/>
                    </a:cubicBezTo>
                    <a:cubicBezTo>
                      <a:pt x="134358" y="523917"/>
                      <a:pt x="133937" y="519149"/>
                      <a:pt x="136812" y="515923"/>
                    </a:cubicBezTo>
                    <a:cubicBezTo>
                      <a:pt x="210645" y="433676"/>
                      <a:pt x="169626" y="396373"/>
                      <a:pt x="112902" y="344837"/>
                    </a:cubicBezTo>
                    <a:cubicBezTo>
                      <a:pt x="80227" y="315107"/>
                      <a:pt x="43135" y="281451"/>
                      <a:pt x="24414" y="233771"/>
                    </a:cubicBezTo>
                    <a:cubicBezTo>
                      <a:pt x="-27193" y="102512"/>
                      <a:pt x="130711" y="15776"/>
                      <a:pt x="132324" y="14935"/>
                    </a:cubicBezTo>
                    <a:cubicBezTo>
                      <a:pt x="133656" y="14304"/>
                      <a:pt x="134988" y="14023"/>
                      <a:pt x="136321" y="14023"/>
                    </a:cubicBezTo>
                    <a:moveTo>
                      <a:pt x="136321" y="0"/>
                    </a:moveTo>
                    <a:cubicBezTo>
                      <a:pt x="132675" y="0"/>
                      <a:pt x="128958" y="912"/>
                      <a:pt x="125733" y="2664"/>
                    </a:cubicBezTo>
                    <a:cubicBezTo>
                      <a:pt x="124050" y="3576"/>
                      <a:pt x="-44722" y="96271"/>
                      <a:pt x="11442" y="239030"/>
                    </a:cubicBezTo>
                    <a:cubicBezTo>
                      <a:pt x="31355" y="289725"/>
                      <a:pt x="69709" y="324573"/>
                      <a:pt x="103506" y="355285"/>
                    </a:cubicBezTo>
                    <a:cubicBezTo>
                      <a:pt x="159950" y="406540"/>
                      <a:pt x="191012" y="434727"/>
                      <a:pt x="126434" y="506668"/>
                    </a:cubicBezTo>
                    <a:cubicBezTo>
                      <a:pt x="122508" y="511015"/>
                      <a:pt x="120544" y="516835"/>
                      <a:pt x="121035" y="522655"/>
                    </a:cubicBezTo>
                    <a:cubicBezTo>
                      <a:pt x="121526" y="528474"/>
                      <a:pt x="124401" y="533944"/>
                      <a:pt x="129029" y="537590"/>
                    </a:cubicBezTo>
                    <a:cubicBezTo>
                      <a:pt x="132955" y="540745"/>
                      <a:pt x="137934" y="542498"/>
                      <a:pt x="142982" y="542498"/>
                    </a:cubicBezTo>
                    <a:cubicBezTo>
                      <a:pt x="149293" y="542498"/>
                      <a:pt x="155323" y="539833"/>
                      <a:pt x="159529" y="535206"/>
                    </a:cubicBezTo>
                    <a:cubicBezTo>
                      <a:pt x="252435" y="431783"/>
                      <a:pt x="189259" y="374356"/>
                      <a:pt x="133516" y="323732"/>
                    </a:cubicBezTo>
                    <a:cubicBezTo>
                      <a:pt x="103155" y="296176"/>
                      <a:pt x="68798" y="264973"/>
                      <a:pt x="52530" y="223534"/>
                    </a:cubicBezTo>
                    <a:cubicBezTo>
                      <a:pt x="10180" y="115764"/>
                      <a:pt x="141369" y="43543"/>
                      <a:pt x="146979" y="40528"/>
                    </a:cubicBezTo>
                    <a:cubicBezTo>
                      <a:pt x="152167" y="37723"/>
                      <a:pt x="156094" y="32885"/>
                      <a:pt x="157637" y="27206"/>
                    </a:cubicBezTo>
                    <a:cubicBezTo>
                      <a:pt x="159179" y="21526"/>
                      <a:pt x="158338" y="15706"/>
                      <a:pt x="155323" y="10658"/>
                    </a:cubicBezTo>
                    <a:cubicBezTo>
                      <a:pt x="151326" y="4067"/>
                      <a:pt x="144104" y="0"/>
                      <a:pt x="136321" y="0"/>
                    </a:cubicBezTo>
                    <a:lnTo>
                      <a:pt x="136321" y="0"/>
                    </a:lnTo>
                    <a:close/>
                  </a:path>
                </a:pathLst>
              </a:custGeom>
              <a:solidFill>
                <a:srgbClr val="0A2073"/>
              </a:solidFill>
              <a:ln cap="flat" w="7010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</p:grpSp>
        <p:sp>
          <p:nvSpPr>
            <p:cNvPr id="84" name="任意多边形: 形状 83"/>
            <p:cNvSpPr/>
            <p:nvPr/>
          </p:nvSpPr>
          <p:spPr>
            <a:xfrm>
              <a:off x="6294344" y="7730840"/>
              <a:ext cx="35690" cy="45793"/>
            </a:xfrm>
            <a:custGeom>
              <a:gdLst>
                <a:gd fmla="*/ 0 w 35690" name="connsiteX0"/>
                <a:gd fmla="*/ 23282 h 45793" name="connsiteY0"/>
                <a:gd fmla="*/ 17950 w 35690" name="connsiteX1"/>
                <a:gd fmla="*/ 45790 h 45793" name="connsiteY1"/>
                <a:gd fmla="*/ 35690 w 35690" name="connsiteX2"/>
                <a:gd fmla="*/ 22511 h 45793" name="connsiteY2"/>
                <a:gd fmla="*/ 17670 w 35690" name="connsiteX3"/>
                <a:gd fmla="*/ 3 h 45793" name="connsiteY3"/>
                <a:gd fmla="*/ 0 w 35690" name="connsiteX4"/>
                <a:gd fmla="*/ 23282 h 45793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45793" w="35690">
                  <a:moveTo>
                    <a:pt x="0" y="23282"/>
                  </a:moveTo>
                  <a:cubicBezTo>
                    <a:pt x="70" y="35903"/>
                    <a:pt x="8134" y="46000"/>
                    <a:pt x="17950" y="45790"/>
                  </a:cubicBezTo>
                  <a:cubicBezTo>
                    <a:pt x="27837" y="45579"/>
                    <a:pt x="35760" y="35202"/>
                    <a:pt x="35690" y="22511"/>
                  </a:cubicBezTo>
                  <a:cubicBezTo>
                    <a:pt x="35620" y="9890"/>
                    <a:pt x="27557" y="-207"/>
                    <a:pt x="17670" y="3"/>
                  </a:cubicBezTo>
                  <a:cubicBezTo>
                    <a:pt x="7854" y="214"/>
                    <a:pt x="-70" y="10661"/>
                    <a:pt x="0" y="23282"/>
                  </a:cubicBezTo>
                  <a:close/>
                </a:path>
              </a:pathLst>
            </a:custGeom>
            <a:solidFill>
              <a:srgbClr val="0A2073"/>
            </a:solidFill>
            <a:ln cap="flat" w="701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85" name="任意多边形: 形状 84"/>
            <p:cNvSpPr/>
            <p:nvPr/>
          </p:nvSpPr>
          <p:spPr>
            <a:xfrm>
              <a:off x="6088899" y="7730840"/>
              <a:ext cx="35690" cy="45793"/>
            </a:xfrm>
            <a:custGeom>
              <a:gdLst>
                <a:gd fmla="*/ 0 w 35690" name="connsiteX0"/>
                <a:gd fmla="*/ 23282 h 45793" name="connsiteY0"/>
                <a:gd fmla="*/ 17950 w 35690" name="connsiteX1"/>
                <a:gd fmla="*/ 45790 h 45793" name="connsiteY1"/>
                <a:gd fmla="*/ 35690 w 35690" name="connsiteX2"/>
                <a:gd fmla="*/ 22511 h 45793" name="connsiteY2"/>
                <a:gd fmla="*/ 17670 w 35690" name="connsiteX3"/>
                <a:gd fmla="*/ 3 h 45793" name="connsiteY3"/>
                <a:gd fmla="*/ 0 w 35690" name="connsiteX4"/>
                <a:gd fmla="*/ 23282 h 45793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45793" w="35690">
                  <a:moveTo>
                    <a:pt x="0" y="23282"/>
                  </a:moveTo>
                  <a:cubicBezTo>
                    <a:pt x="71" y="35903"/>
                    <a:pt x="8134" y="46000"/>
                    <a:pt x="17950" y="45790"/>
                  </a:cubicBezTo>
                  <a:cubicBezTo>
                    <a:pt x="27837" y="45579"/>
                    <a:pt x="35761" y="35202"/>
                    <a:pt x="35690" y="22511"/>
                  </a:cubicBezTo>
                  <a:cubicBezTo>
                    <a:pt x="35620" y="9890"/>
                    <a:pt x="27557" y="-207"/>
                    <a:pt x="17670" y="3"/>
                  </a:cubicBezTo>
                  <a:cubicBezTo>
                    <a:pt x="7854" y="284"/>
                    <a:pt x="-70" y="10661"/>
                    <a:pt x="0" y="23282"/>
                  </a:cubicBezTo>
                  <a:close/>
                </a:path>
              </a:pathLst>
            </a:custGeom>
            <a:solidFill>
              <a:srgbClr val="0A2073"/>
            </a:solidFill>
            <a:ln cap="flat" w="701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86" name="任意多边形: 形状 85"/>
            <p:cNvSpPr/>
            <p:nvPr/>
          </p:nvSpPr>
          <p:spPr>
            <a:xfrm>
              <a:off x="6394191" y="7749310"/>
              <a:ext cx="56522" cy="107884"/>
            </a:xfrm>
            <a:custGeom>
              <a:gdLst>
                <a:gd fmla="*/ 0 w 56522" name="connsiteX0"/>
                <a:gd fmla="*/ 16101 h 107884" name="connsiteY0"/>
                <a:gd fmla="*/ 51606 w 56522" name="connsiteX1"/>
                <a:gd fmla="*/ 20588 h 107884" name="connsiteY1"/>
                <a:gd fmla="*/ 0 w 56522" name="connsiteX2"/>
                <a:gd fmla="*/ 107885 h 107884" name="connsiteY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b="b" l="l" r="r" t="t"/>
              <a:pathLst>
                <a:path h="107884" w="56522">
                  <a:moveTo>
                    <a:pt x="0" y="16101"/>
                  </a:moveTo>
                  <a:cubicBezTo>
                    <a:pt x="0" y="16101"/>
                    <a:pt x="26925" y="-22954"/>
                    <a:pt x="51606" y="20588"/>
                  </a:cubicBezTo>
                  <a:cubicBezTo>
                    <a:pt x="76288" y="64131"/>
                    <a:pt x="0" y="107885"/>
                    <a:pt x="0" y="107885"/>
                  </a:cubicBezTo>
                </a:path>
              </a:pathLst>
            </a:custGeom>
            <a:solidFill>
              <a:srgbClr val="FFFFFF"/>
            </a:solidFill>
            <a:ln cap="flat" w="701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87" name="任意多边形: 形状 86"/>
            <p:cNvSpPr/>
            <p:nvPr/>
          </p:nvSpPr>
          <p:spPr>
            <a:xfrm>
              <a:off x="6402807" y="7769898"/>
              <a:ext cx="19582" cy="51886"/>
            </a:xfrm>
            <a:custGeom>
              <a:gdLst>
                <a:gd fmla="*/ 10315 w 19582" name="connsiteX0"/>
                <a:gd fmla="*/ 0 h 51886" name="connsiteY0"/>
                <a:gd fmla="*/ 10315 w 19582" name="connsiteX1"/>
                <a:gd fmla="*/ 25943 h 51886" name="connsiteY1"/>
                <a:gd fmla="*/ 5828 w 19582" name="connsiteX2"/>
                <a:gd fmla="*/ 51887 h 51886" name="connsiteY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b="b" l="l" r="r" t="t"/>
              <a:pathLst>
                <a:path h="51886" w="19582">
                  <a:moveTo>
                    <a:pt x="10315" y="0"/>
                  </a:moveTo>
                  <a:cubicBezTo>
                    <a:pt x="10315" y="0"/>
                    <a:pt x="-12894" y="13112"/>
                    <a:pt x="10315" y="25943"/>
                  </a:cubicBezTo>
                  <a:cubicBezTo>
                    <a:pt x="33524" y="38775"/>
                    <a:pt x="5828" y="51887"/>
                    <a:pt x="5828" y="51887"/>
                  </a:cubicBezTo>
                </a:path>
              </a:pathLst>
            </a:custGeom>
            <a:noFill/>
            <a:ln cap="rnd" w="7010">
              <a:solidFill>
                <a:srgbClr val="0A2073"/>
              </a:solidFill>
              <a:prstDash val="solid"/>
              <a:round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grpSp>
          <p:nvGrpSpPr>
            <p:cNvPr id="88" name="图形 2"/>
            <p:cNvGrpSpPr/>
            <p:nvPr/>
          </p:nvGrpSpPr>
          <p:grpSpPr>
            <a:xfrm>
              <a:off x="6027152" y="8032067"/>
              <a:ext cx="371771" cy="252141"/>
              <a:chOff x="6027152" y="8032067"/>
              <a:chExt cx="371771" cy="252141"/>
            </a:xfrm>
            <a:solidFill>
              <a:schemeClr val="accent1"/>
            </a:solidFill>
          </p:grpSpPr>
          <p:grpSp>
            <p:nvGrpSpPr>
              <p:cNvPr id="100" name="图形 2"/>
              <p:cNvGrpSpPr/>
              <p:nvPr/>
            </p:nvGrpSpPr>
            <p:grpSpPr>
              <a:xfrm>
                <a:off x="6139728" y="8032067"/>
                <a:ext cx="259195" cy="248075"/>
                <a:chOff x="6139728" y="8032067"/>
                <a:chExt cx="259195" cy="248075"/>
              </a:xfrm>
              <a:solidFill>
                <a:schemeClr val="accent1"/>
              </a:solidFill>
            </p:grpSpPr>
            <p:sp>
              <p:nvSpPr>
                <p:cNvPr id="104" name="任意多边形: 形状 103"/>
                <p:cNvSpPr/>
                <p:nvPr/>
              </p:nvSpPr>
              <p:spPr>
                <a:xfrm>
                  <a:off x="6146743" y="8039079"/>
                  <a:ext cx="245075" cy="234121"/>
                </a:xfrm>
                <a:custGeom>
                  <a:gdLst>
                    <a:gd fmla="*/ 78886 w 245075" name="connsiteX0"/>
                    <a:gd fmla="*/ 234122 h 234121" name="connsiteY0"/>
                    <a:gd fmla="*/ 76081 w 245075" name="connsiteX1"/>
                    <a:gd fmla="*/ 233561 h 234121" name="connsiteY1"/>
                    <a:gd fmla="*/ 71874 w 245075" name="connsiteX2"/>
                    <a:gd fmla="*/ 227601 h 234121" name="connsiteY2"/>
                    <a:gd fmla="*/ 2528 w 245075" name="connsiteX3"/>
                    <a:gd fmla="*/ 124949 h 234121" name="connsiteY3"/>
                    <a:gd fmla="*/ 4 w 245075" name="connsiteX4"/>
                    <a:gd fmla="*/ 119270 h 234121" name="connsiteY4"/>
                    <a:gd fmla="*/ 2949 w 245075" name="connsiteX5"/>
                    <a:gd fmla="*/ 113800 h 234121" name="connsiteY5"/>
                    <a:gd fmla="*/ 160783 w 245075" name="connsiteX6"/>
                    <a:gd fmla="*/ 1332 h 234121" name="connsiteY6"/>
                    <a:gd fmla="*/ 164850 w 245075" name="connsiteX7"/>
                    <a:gd fmla="*/ 0 h 234121" name="connsiteY7"/>
                    <a:gd fmla="*/ 166252 w 245075" name="connsiteX8"/>
                    <a:gd fmla="*/ 140 h 234121" name="connsiteY8"/>
                    <a:gd fmla="*/ 242049 w 245075" name="connsiteX9"/>
                    <a:gd fmla="*/ 28327 h 234121" name="connsiteY9"/>
                    <a:gd fmla="*/ 245064 w 245075" name="connsiteX10"/>
                    <a:gd fmla="*/ 34568 h 234121" name="connsiteY10"/>
                    <a:gd fmla="*/ 83303 w 245075" name="connsiteX11"/>
                    <a:gd fmla="*/ 232509 h 234121" name="connsiteY11"/>
                    <a:gd fmla="*/ 78886 w 245075" name="connsiteX12"/>
                    <a:gd fmla="*/ 234122 h 234121" name="connsiteY12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b="b" l="l" r="r" t="t"/>
                  <a:pathLst>
                    <a:path h="234121" w="245075">
                      <a:moveTo>
                        <a:pt x="78886" y="234122"/>
                      </a:moveTo>
                      <a:cubicBezTo>
                        <a:pt x="77974" y="234122"/>
                        <a:pt x="76993" y="233911"/>
                        <a:pt x="76081" y="233561"/>
                      </a:cubicBezTo>
                      <a:cubicBezTo>
                        <a:pt x="73697" y="232509"/>
                        <a:pt x="72085" y="230195"/>
                        <a:pt x="71874" y="227601"/>
                      </a:cubicBezTo>
                      <a:cubicBezTo>
                        <a:pt x="68649" y="180131"/>
                        <a:pt x="3159" y="125510"/>
                        <a:pt x="2528" y="124949"/>
                      </a:cubicBezTo>
                      <a:cubicBezTo>
                        <a:pt x="845" y="123547"/>
                        <a:pt x="-66" y="121443"/>
                        <a:pt x="4" y="119270"/>
                      </a:cubicBezTo>
                      <a:cubicBezTo>
                        <a:pt x="74" y="117096"/>
                        <a:pt x="1196" y="115063"/>
                        <a:pt x="2949" y="113800"/>
                      </a:cubicBezTo>
                      <a:lnTo>
                        <a:pt x="160783" y="1332"/>
                      </a:lnTo>
                      <a:cubicBezTo>
                        <a:pt x="161975" y="491"/>
                        <a:pt x="163378" y="0"/>
                        <a:pt x="164850" y="0"/>
                      </a:cubicBezTo>
                      <a:cubicBezTo>
                        <a:pt x="165341" y="0"/>
                        <a:pt x="165831" y="70"/>
                        <a:pt x="166252" y="140"/>
                      </a:cubicBezTo>
                      <a:cubicBezTo>
                        <a:pt x="168285" y="561"/>
                        <a:pt x="216947" y="10868"/>
                        <a:pt x="242049" y="28327"/>
                      </a:cubicBezTo>
                      <a:cubicBezTo>
                        <a:pt x="244082" y="29730"/>
                        <a:pt x="245204" y="32114"/>
                        <a:pt x="245064" y="34568"/>
                      </a:cubicBezTo>
                      <a:cubicBezTo>
                        <a:pt x="242470" y="73413"/>
                        <a:pt x="127617" y="196399"/>
                        <a:pt x="83303" y="232509"/>
                      </a:cubicBezTo>
                      <a:cubicBezTo>
                        <a:pt x="82041" y="233561"/>
                        <a:pt x="80499" y="234122"/>
                        <a:pt x="78886" y="234122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cap="flat" w="7010">
                  <a:noFill/>
                  <a:prstDash val="solid"/>
                  <a:miter/>
                </a:ln>
              </p:spPr>
              <p:txBody>
                <a:bodyPr anchor="ctr" rtlCol="0"/>
                <a:lstStyle/>
                <a:p>
                  <a:endParaRPr altLang="en-US" lang="zh-CN"/>
                </a:p>
              </p:txBody>
            </p:sp>
            <p:sp>
              <p:nvSpPr>
                <p:cNvPr id="105" name="任意多边形: 形状 104"/>
                <p:cNvSpPr/>
                <p:nvPr/>
              </p:nvSpPr>
              <p:spPr>
                <a:xfrm>
                  <a:off x="6139728" y="8032067"/>
                  <a:ext cx="259195" cy="248075"/>
                </a:xfrm>
                <a:custGeom>
                  <a:gdLst>
                    <a:gd fmla="*/ 171865 w 259195" name="connsiteX0"/>
                    <a:gd fmla="*/ 14023 h 248075" name="connsiteY0"/>
                    <a:gd fmla="*/ 245138 w 259195" name="connsiteX1"/>
                    <a:gd fmla="*/ 41159 h 248075" name="connsiteY1"/>
                    <a:gd fmla="*/ 85971 w 259195" name="connsiteX2"/>
                    <a:gd fmla="*/ 234122 h 248075" name="connsiteY2"/>
                    <a:gd fmla="*/ 14101 w 259195" name="connsiteX3"/>
                    <a:gd fmla="*/ 126562 h 248075" name="connsiteY3"/>
                    <a:gd fmla="*/ 171865 w 259195" name="connsiteX4"/>
                    <a:gd fmla="*/ 14023 h 248075" name="connsiteY4"/>
                    <a:gd fmla="*/ 171865 w 259195" name="connsiteX5"/>
                    <a:gd fmla="*/ 0 h 248075" name="connsiteY5"/>
                    <a:gd fmla="*/ 163732 w 259195" name="connsiteX6"/>
                    <a:gd fmla="*/ 2594 h 248075" name="connsiteY6"/>
                    <a:gd fmla="*/ 5897 w 259195" name="connsiteX7"/>
                    <a:gd fmla="*/ 115063 h 248075" name="connsiteY7"/>
                    <a:gd fmla="*/ 7 w 259195" name="connsiteX8"/>
                    <a:gd fmla="*/ 126001 h 248075" name="connsiteY8"/>
                    <a:gd fmla="*/ 5126 w 259195" name="connsiteX9"/>
                    <a:gd fmla="*/ 137290 h 248075" name="connsiteY9"/>
                    <a:gd fmla="*/ 71948 w 259195" name="connsiteX10"/>
                    <a:gd fmla="*/ 234963 h 248075" name="connsiteY10"/>
                    <a:gd fmla="*/ 80362 w 259195" name="connsiteX11"/>
                    <a:gd fmla="*/ 246883 h 248075" name="connsiteY11"/>
                    <a:gd fmla="*/ 85971 w 259195" name="connsiteX12"/>
                    <a:gd fmla="*/ 248075 h 248075" name="connsiteY12"/>
                    <a:gd fmla="*/ 94806 w 259195" name="connsiteX13"/>
                    <a:gd fmla="*/ 244920 h 248075" name="connsiteY13"/>
                    <a:gd fmla="*/ 259161 w 259195" name="connsiteX14"/>
                    <a:gd fmla="*/ 42000 h 248075" name="connsiteY14"/>
                    <a:gd fmla="*/ 253201 w 259195" name="connsiteX15"/>
                    <a:gd fmla="*/ 29590 h 248075" name="connsiteY15"/>
                    <a:gd fmla="*/ 174810 w 259195" name="connsiteX16"/>
                    <a:gd fmla="*/ 280 h 248075" name="connsiteY16"/>
                    <a:gd fmla="*/ 171865 w 259195" name="connsiteX17"/>
                    <a:gd fmla="*/ 0 h 248075" name="connsiteY17"/>
                    <a:gd fmla="*/ 171865 w 259195" name="connsiteX18"/>
                    <a:gd fmla="*/ 0 h 248075" name="connsiteY18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b="b" l="l" r="r" t="t"/>
                  <a:pathLst>
                    <a:path h="248075" w="259193">
                      <a:moveTo>
                        <a:pt x="171865" y="14023"/>
                      </a:moveTo>
                      <a:cubicBezTo>
                        <a:pt x="171865" y="14023"/>
                        <a:pt x="220877" y="24261"/>
                        <a:pt x="245138" y="41159"/>
                      </a:cubicBezTo>
                      <a:cubicBezTo>
                        <a:pt x="242824" y="75867"/>
                        <a:pt x="132109" y="196469"/>
                        <a:pt x="85971" y="234122"/>
                      </a:cubicBezTo>
                      <a:cubicBezTo>
                        <a:pt x="82536" y="183006"/>
                        <a:pt x="14101" y="126562"/>
                        <a:pt x="14101" y="126562"/>
                      </a:cubicBezTo>
                      <a:lnTo>
                        <a:pt x="171865" y="14023"/>
                      </a:lnTo>
                      <a:moveTo>
                        <a:pt x="171865" y="0"/>
                      </a:moveTo>
                      <a:cubicBezTo>
                        <a:pt x="168990" y="0"/>
                        <a:pt x="166115" y="912"/>
                        <a:pt x="163732" y="2594"/>
                      </a:cubicBezTo>
                      <a:lnTo>
                        <a:pt x="5897" y="115063"/>
                      </a:lnTo>
                      <a:cubicBezTo>
                        <a:pt x="2321" y="117587"/>
                        <a:pt x="148" y="121654"/>
                        <a:pt x="7" y="126001"/>
                      </a:cubicBezTo>
                      <a:cubicBezTo>
                        <a:pt x="-133" y="130348"/>
                        <a:pt x="1760" y="134555"/>
                        <a:pt x="5126" y="137290"/>
                      </a:cubicBezTo>
                      <a:cubicBezTo>
                        <a:pt x="22866" y="151944"/>
                        <a:pt x="69494" y="198081"/>
                        <a:pt x="71948" y="234963"/>
                      </a:cubicBezTo>
                      <a:cubicBezTo>
                        <a:pt x="72298" y="240222"/>
                        <a:pt x="75524" y="244780"/>
                        <a:pt x="80362" y="246883"/>
                      </a:cubicBezTo>
                      <a:cubicBezTo>
                        <a:pt x="82185" y="247654"/>
                        <a:pt x="84078" y="248075"/>
                        <a:pt x="85971" y="248075"/>
                      </a:cubicBezTo>
                      <a:cubicBezTo>
                        <a:pt x="89127" y="248075"/>
                        <a:pt x="92282" y="247023"/>
                        <a:pt x="94806" y="244920"/>
                      </a:cubicBezTo>
                      <a:cubicBezTo>
                        <a:pt x="134562" y="212526"/>
                        <a:pt x="256216" y="85473"/>
                        <a:pt x="259161" y="42000"/>
                      </a:cubicBezTo>
                      <a:cubicBezTo>
                        <a:pt x="259512" y="37092"/>
                        <a:pt x="257198" y="32394"/>
                        <a:pt x="253201" y="29590"/>
                      </a:cubicBezTo>
                      <a:cubicBezTo>
                        <a:pt x="226907" y="11289"/>
                        <a:pt x="176914" y="701"/>
                        <a:pt x="174810" y="280"/>
                      </a:cubicBezTo>
                      <a:cubicBezTo>
                        <a:pt x="173758" y="140"/>
                        <a:pt x="172777" y="0"/>
                        <a:pt x="171865" y="0"/>
                      </a:cubicBezTo>
                      <a:lnTo>
                        <a:pt x="171865" y="0"/>
                      </a:lnTo>
                      <a:close/>
                    </a:path>
                  </a:pathLst>
                </a:custGeom>
                <a:solidFill>
                  <a:srgbClr val="0A2073"/>
                </a:solidFill>
                <a:ln cap="flat" w="7010">
                  <a:noFill/>
                  <a:prstDash val="solid"/>
                  <a:miter/>
                </a:ln>
              </p:spPr>
              <p:txBody>
                <a:bodyPr anchor="ctr" rtlCol="0"/>
                <a:lstStyle/>
                <a:p>
                  <a:endParaRPr altLang="en-US" lang="zh-CN"/>
                </a:p>
              </p:txBody>
            </p:sp>
          </p:grpSp>
          <p:grpSp>
            <p:nvGrpSpPr>
              <p:cNvPr id="101" name="图形 2"/>
              <p:cNvGrpSpPr/>
              <p:nvPr/>
            </p:nvGrpSpPr>
            <p:grpSpPr>
              <a:xfrm>
                <a:off x="6027152" y="8054505"/>
                <a:ext cx="125312" cy="229704"/>
                <a:chOff x="6027152" y="8054505"/>
                <a:chExt cx="125312" cy="229704"/>
              </a:xfrm>
              <a:solidFill>
                <a:schemeClr val="accent1"/>
              </a:solidFill>
            </p:grpSpPr>
            <p:sp>
              <p:nvSpPr>
                <p:cNvPr id="102" name="任意多边形: 形状 101"/>
                <p:cNvSpPr/>
                <p:nvPr/>
              </p:nvSpPr>
              <p:spPr>
                <a:xfrm>
                  <a:off x="6034117" y="8061376"/>
                  <a:ext cx="111313" cy="215751"/>
                </a:xfrm>
                <a:custGeom>
                  <a:gdLst>
                    <a:gd fmla="*/ 65932 w 111313" name="connsiteX0"/>
                    <a:gd fmla="*/ 215751 h 215751" name="connsiteY0"/>
                    <a:gd fmla="*/ 62496 w 111313" name="connsiteX1"/>
                    <a:gd fmla="*/ 214840 h 215751" name="connsiteY1"/>
                    <a:gd fmla="*/ 91 w 111313" name="connsiteX2"/>
                    <a:gd fmla="*/ 45296 h 215751" name="connsiteY2"/>
                    <a:gd fmla="*/ 21 w 111313" name="connsiteX3"/>
                    <a:gd fmla="*/ 44034 h 215751" name="connsiteY3"/>
                    <a:gd fmla="*/ 1494 w 111313" name="connsiteX4"/>
                    <a:gd fmla="*/ 39125 h 215751" name="connsiteY4"/>
                    <a:gd fmla="*/ 46439 w 111313" name="connsiteX5"/>
                    <a:gd fmla="*/ 982 h 215751" name="connsiteY5"/>
                    <a:gd fmla="*/ 49945 w 111313" name="connsiteX6"/>
                    <a:gd fmla="*/ 0 h 215751" name="connsiteY6"/>
                    <a:gd fmla="*/ 55905 w 111313" name="connsiteX7"/>
                    <a:gd fmla="*/ 3296 h 215751" name="connsiteY7"/>
                    <a:gd fmla="*/ 110246 w 111313" name="connsiteX8"/>
                    <a:gd fmla="*/ 90311 h 215751" name="connsiteY8"/>
                    <a:gd fmla="*/ 109895 w 111313" name="connsiteX9"/>
                    <a:gd fmla="*/ 98234 h 215751" name="connsiteY9"/>
                    <a:gd fmla="*/ 72803 w 111313" name="connsiteX10"/>
                    <a:gd fmla="*/ 207267 h 215751" name="connsiteY10"/>
                    <a:gd fmla="*/ 69999 w 111313" name="connsiteX11"/>
                    <a:gd fmla="*/ 214279 h 215751" name="connsiteY11"/>
                    <a:gd fmla="*/ 65932 w 111313" name="connsiteX12"/>
                    <a:gd fmla="*/ 215751 h 215751" name="connsiteY12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b="b" l="l" r="r" t="t"/>
                  <a:pathLst>
                    <a:path h="215751" w="111313">
                      <a:moveTo>
                        <a:pt x="65932" y="215751"/>
                      </a:moveTo>
                      <a:cubicBezTo>
                        <a:pt x="64740" y="215751"/>
                        <a:pt x="63547" y="215471"/>
                        <a:pt x="62496" y="214840"/>
                      </a:cubicBezTo>
                      <a:cubicBezTo>
                        <a:pt x="10959" y="185811"/>
                        <a:pt x="2756" y="80074"/>
                        <a:pt x="91" y="45296"/>
                      </a:cubicBezTo>
                      <a:lnTo>
                        <a:pt x="21" y="44034"/>
                      </a:lnTo>
                      <a:cubicBezTo>
                        <a:pt x="-119" y="42281"/>
                        <a:pt x="442" y="40528"/>
                        <a:pt x="1494" y="39125"/>
                      </a:cubicBezTo>
                      <a:cubicBezTo>
                        <a:pt x="18813" y="17179"/>
                        <a:pt x="45317" y="1613"/>
                        <a:pt x="46439" y="982"/>
                      </a:cubicBezTo>
                      <a:cubicBezTo>
                        <a:pt x="47561" y="351"/>
                        <a:pt x="48753" y="0"/>
                        <a:pt x="49945" y="0"/>
                      </a:cubicBezTo>
                      <a:cubicBezTo>
                        <a:pt x="52259" y="0"/>
                        <a:pt x="54573" y="1192"/>
                        <a:pt x="55905" y="3296"/>
                      </a:cubicBezTo>
                      <a:lnTo>
                        <a:pt x="110246" y="90311"/>
                      </a:lnTo>
                      <a:cubicBezTo>
                        <a:pt x="111788" y="92765"/>
                        <a:pt x="111648" y="95921"/>
                        <a:pt x="109895" y="98234"/>
                      </a:cubicBezTo>
                      <a:cubicBezTo>
                        <a:pt x="109405" y="98865"/>
                        <a:pt x="63828" y="160569"/>
                        <a:pt x="72803" y="207267"/>
                      </a:cubicBezTo>
                      <a:cubicBezTo>
                        <a:pt x="73294" y="209931"/>
                        <a:pt x="72242" y="212666"/>
                        <a:pt x="69999" y="214279"/>
                      </a:cubicBezTo>
                      <a:cubicBezTo>
                        <a:pt x="68806" y="215330"/>
                        <a:pt x="67404" y="215751"/>
                        <a:pt x="65932" y="21575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cap="flat" w="7010">
                  <a:noFill/>
                  <a:prstDash val="solid"/>
                  <a:miter/>
                </a:ln>
              </p:spPr>
              <p:txBody>
                <a:bodyPr anchor="ctr" rtlCol="0"/>
                <a:lstStyle/>
                <a:p>
                  <a:endParaRPr altLang="en-US" lang="zh-CN"/>
                </a:p>
              </p:txBody>
            </p:sp>
            <p:sp>
              <p:nvSpPr>
                <p:cNvPr id="103" name="任意多边形: 形状 102"/>
                <p:cNvSpPr/>
                <p:nvPr/>
              </p:nvSpPr>
              <p:spPr>
                <a:xfrm>
                  <a:off x="6027152" y="8054505"/>
                  <a:ext cx="125312" cy="229704"/>
                </a:xfrm>
                <a:custGeom>
                  <a:gdLst>
                    <a:gd fmla="*/ 56910 w 125312" name="connsiteX0"/>
                    <a:gd fmla="*/ 14023 h 229704" name="connsiteY0"/>
                    <a:gd fmla="*/ 111251 w 125312" name="connsiteX1"/>
                    <a:gd fmla="*/ 101039 h 229704" name="connsiteY1"/>
                    <a:gd fmla="*/ 72897 w 125312" name="connsiteX2"/>
                    <a:gd fmla="*/ 215611 h 229704" name="connsiteY2"/>
                    <a:gd fmla="*/ 13998 w 125312" name="connsiteX3"/>
                    <a:gd fmla="*/ 50414 h 229704" name="connsiteY3"/>
                    <a:gd fmla="*/ 56910 w 125312" name="connsiteX4"/>
                    <a:gd fmla="*/ 14023 h 229704" name="connsiteY4"/>
                    <a:gd fmla="*/ 56910 w 125312" name="connsiteX5"/>
                    <a:gd fmla="*/ 0 h 229704" name="connsiteY5"/>
                    <a:gd fmla="*/ 49898 w 125312" name="connsiteX6"/>
                    <a:gd fmla="*/ 1893 h 229704" name="connsiteY6"/>
                    <a:gd fmla="*/ 2989 w 125312" name="connsiteX7"/>
                    <a:gd fmla="*/ 41790 h 229704" name="connsiteY7"/>
                    <a:gd fmla="*/ 44 w 125312" name="connsiteX8"/>
                    <a:gd fmla="*/ 51536 h 229704" name="connsiteY8"/>
                    <a:gd fmla="*/ 115 w 125312" name="connsiteX9"/>
                    <a:gd fmla="*/ 52798 h 229704" name="connsiteY9"/>
                    <a:gd fmla="*/ 66025 w 125312" name="connsiteX10"/>
                    <a:gd fmla="*/ 227881 h 229704" name="connsiteY10"/>
                    <a:gd fmla="*/ 72897 w 125312" name="connsiteX11"/>
                    <a:gd fmla="*/ 229704 h 229704" name="connsiteY11"/>
                    <a:gd fmla="*/ 81100 w 125312" name="connsiteX12"/>
                    <a:gd fmla="*/ 227040 h 229704" name="connsiteY12"/>
                    <a:gd fmla="*/ 86709 w 125312" name="connsiteX13"/>
                    <a:gd fmla="*/ 213016 h 229704" name="connsiteY13"/>
                    <a:gd fmla="*/ 122540 w 125312" name="connsiteX14"/>
                    <a:gd fmla="*/ 109453 h 229704" name="connsiteY14"/>
                    <a:gd fmla="*/ 123171 w 125312" name="connsiteX15"/>
                    <a:gd fmla="*/ 93607 h 229704" name="connsiteY15"/>
                    <a:gd fmla="*/ 68830 w 125312" name="connsiteX16"/>
                    <a:gd fmla="*/ 6591 h 229704" name="connsiteY16"/>
                    <a:gd fmla="*/ 56910 w 125312" name="connsiteX17"/>
                    <a:gd fmla="*/ 0 h 229704" name="connsiteY17"/>
                    <a:gd fmla="*/ 56910 w 125312" name="connsiteX18"/>
                    <a:gd fmla="*/ 0 h 229704" name="connsiteY18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b="b" l="l" r="r" t="t"/>
                  <a:pathLst>
                    <a:path h="229702" w="125312">
                      <a:moveTo>
                        <a:pt x="56910" y="14023"/>
                      </a:moveTo>
                      <a:lnTo>
                        <a:pt x="111251" y="101039"/>
                      </a:lnTo>
                      <a:cubicBezTo>
                        <a:pt x="111251" y="101039"/>
                        <a:pt x="63220" y="165196"/>
                        <a:pt x="72897" y="215611"/>
                      </a:cubicBezTo>
                      <a:cubicBezTo>
                        <a:pt x="23955" y="188055"/>
                        <a:pt x="16242" y="80144"/>
                        <a:pt x="13998" y="50414"/>
                      </a:cubicBezTo>
                      <a:cubicBezTo>
                        <a:pt x="30616" y="29309"/>
                        <a:pt x="56910" y="14023"/>
                        <a:pt x="56910" y="14023"/>
                      </a:cubicBezTo>
                      <a:moveTo>
                        <a:pt x="56910" y="0"/>
                      </a:moveTo>
                      <a:cubicBezTo>
                        <a:pt x="54526" y="0"/>
                        <a:pt x="52071" y="631"/>
                        <a:pt x="49898" y="1893"/>
                      </a:cubicBezTo>
                      <a:cubicBezTo>
                        <a:pt x="48706" y="2594"/>
                        <a:pt x="21080" y="18791"/>
                        <a:pt x="2989" y="41790"/>
                      </a:cubicBezTo>
                      <a:cubicBezTo>
                        <a:pt x="816" y="44524"/>
                        <a:pt x="-236" y="48030"/>
                        <a:pt x="44" y="51536"/>
                      </a:cubicBezTo>
                      <a:lnTo>
                        <a:pt x="115" y="52798"/>
                      </a:lnTo>
                      <a:cubicBezTo>
                        <a:pt x="2849" y="88488"/>
                        <a:pt x="11193" y="197030"/>
                        <a:pt x="66025" y="227881"/>
                      </a:cubicBezTo>
                      <a:cubicBezTo>
                        <a:pt x="68199" y="229073"/>
                        <a:pt x="70512" y="229704"/>
                        <a:pt x="72897" y="229704"/>
                      </a:cubicBezTo>
                      <a:cubicBezTo>
                        <a:pt x="75771" y="229704"/>
                        <a:pt x="78646" y="228793"/>
                        <a:pt x="81100" y="227040"/>
                      </a:cubicBezTo>
                      <a:cubicBezTo>
                        <a:pt x="85518" y="223885"/>
                        <a:pt x="87691" y="218416"/>
                        <a:pt x="86709" y="213016"/>
                      </a:cubicBezTo>
                      <a:cubicBezTo>
                        <a:pt x="78365" y="169333"/>
                        <a:pt x="122119" y="110084"/>
                        <a:pt x="122540" y="109453"/>
                      </a:cubicBezTo>
                      <a:cubicBezTo>
                        <a:pt x="125975" y="104825"/>
                        <a:pt x="126256" y="98515"/>
                        <a:pt x="123171" y="93607"/>
                      </a:cubicBezTo>
                      <a:lnTo>
                        <a:pt x="68830" y="6591"/>
                      </a:lnTo>
                      <a:cubicBezTo>
                        <a:pt x="66165" y="2314"/>
                        <a:pt x="61608" y="0"/>
                        <a:pt x="56910" y="0"/>
                      </a:cubicBezTo>
                      <a:lnTo>
                        <a:pt x="56910" y="0"/>
                      </a:lnTo>
                      <a:close/>
                    </a:path>
                  </a:pathLst>
                </a:custGeom>
                <a:solidFill>
                  <a:srgbClr val="0A2073"/>
                </a:solidFill>
                <a:ln cap="flat" w="7010">
                  <a:noFill/>
                  <a:prstDash val="solid"/>
                  <a:miter/>
                </a:ln>
              </p:spPr>
              <p:txBody>
                <a:bodyPr anchor="ctr" rtlCol="0"/>
                <a:lstStyle/>
                <a:p>
                  <a:endParaRPr altLang="en-US" lang="zh-CN"/>
                </a:p>
              </p:txBody>
            </p:sp>
          </p:grpSp>
        </p:grpSp>
        <p:sp>
          <p:nvSpPr>
            <p:cNvPr id="89" name="任意多边形: 形状 88"/>
            <p:cNvSpPr/>
            <p:nvPr/>
          </p:nvSpPr>
          <p:spPr>
            <a:xfrm>
              <a:off x="5740487" y="8132756"/>
              <a:ext cx="423298" cy="568651"/>
            </a:xfrm>
            <a:custGeom>
              <a:gdLst>
                <a:gd fmla="*/ 0 w 423298" name="connsiteX0"/>
                <a:gd fmla="*/ 0 h 568651" name="connsiteY0"/>
                <a:gd fmla="*/ 386066 w 423298" name="connsiteX1"/>
                <a:gd fmla="*/ 77830 h 568651" name="connsiteY1"/>
                <a:gd fmla="*/ 423298 w 423298" name="connsiteX2"/>
                <a:gd fmla="*/ 568652 h 568651" name="connsiteY2"/>
                <a:gd fmla="*/ 37232 w 423298" name="connsiteX3"/>
                <a:gd fmla="*/ 505826 h 568651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568651" w="423298">
                  <a:moveTo>
                    <a:pt x="0" y="0"/>
                  </a:moveTo>
                  <a:lnTo>
                    <a:pt x="386066" y="77830"/>
                  </a:lnTo>
                  <a:lnTo>
                    <a:pt x="423298" y="568652"/>
                  </a:lnTo>
                  <a:lnTo>
                    <a:pt x="37232" y="505826"/>
                  </a:lnTo>
                  <a:close/>
                </a:path>
              </a:pathLst>
            </a:custGeom>
            <a:solidFill>
              <a:srgbClr val="B1E658"/>
            </a:solidFill>
            <a:ln cap="flat" w="701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90" name="任意多边形: 形状 89"/>
            <p:cNvSpPr/>
            <p:nvPr/>
          </p:nvSpPr>
          <p:spPr>
            <a:xfrm>
              <a:off x="5731208" y="8124633"/>
              <a:ext cx="441973" cy="585118"/>
            </a:xfrm>
            <a:custGeom>
              <a:gdLst>
                <a:gd fmla="*/ 432578 w 441973" name="connsiteX0"/>
                <a:gd fmla="*/ 584978 h 585118" name="connsiteY0"/>
                <a:gd fmla="*/ 430895 w 441973" name="connsiteX1"/>
                <a:gd fmla="*/ 584838 h 585118" name="connsiteY1"/>
                <a:gd fmla="*/ 44829 w 441973" name="connsiteX2"/>
                <a:gd fmla="*/ 522013 h 585118" name="connsiteY2"/>
                <a:gd fmla="*/ 37256 w 441973" name="connsiteX3"/>
                <a:gd fmla="*/ 514510 h 585118" name="connsiteY3"/>
                <a:gd fmla="*/ 24 w 441973" name="connsiteX4"/>
                <a:gd fmla="*/ 8684 h 585118" name="connsiteY4"/>
                <a:gd fmla="*/ 3249 w 441973" name="connsiteX5"/>
                <a:gd fmla="*/ 1953 h 585118" name="connsiteY5"/>
                <a:gd fmla="*/ 11313 w 441973" name="connsiteX6"/>
                <a:gd fmla="*/ 200 h 585118" name="connsiteY6"/>
                <a:gd fmla="*/ 397379 w 441973" name="connsiteX7"/>
                <a:gd fmla="*/ 78030 h 585118" name="connsiteY7"/>
                <a:gd fmla="*/ 404531 w 441973" name="connsiteX8"/>
                <a:gd fmla="*/ 85463 h 585118" name="connsiteY8"/>
                <a:gd fmla="*/ 441693 w 441973" name="connsiteX9"/>
                <a:gd fmla="*/ 574882 h 585118" name="connsiteY9"/>
                <a:gd fmla="*/ 441973 w 441973" name="connsiteX10"/>
                <a:gd fmla="*/ 576915 h 585118" name="connsiteY10"/>
                <a:gd fmla="*/ 432718 w 441973" name="connsiteX11"/>
                <a:gd fmla="*/ 585119 h 585118" name="connsiteY11"/>
                <a:gd fmla="*/ 432578 w 441973" name="connsiteX12"/>
                <a:gd fmla="*/ 584978 h 585118" name="connsiteY12"/>
                <a:gd fmla="*/ 55346 w 441973" name="connsiteX13"/>
                <a:gd fmla="*/ 507078 h 585118" name="connsiteY13"/>
                <a:gd fmla="*/ 422551 w 441973" name="connsiteX14"/>
                <a:gd fmla="*/ 566888 h 585118" name="connsiteY14"/>
                <a:gd fmla="*/ 386581 w 441973" name="connsiteX15"/>
                <a:gd fmla="*/ 92614 h 585118" name="connsiteY15"/>
                <a:gd fmla="*/ 19376 w 441973" name="connsiteX16"/>
                <a:gd fmla="*/ 18571 h 585118" name="connsiteY16"/>
                <a:gd fmla="*/ 55346 w 441973" name="connsiteX17"/>
                <a:gd fmla="*/ 507078 h 585118" name="connsiteY1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b="b" l="l" r="r" t="t"/>
              <a:pathLst>
                <a:path h="585118" w="441973">
                  <a:moveTo>
                    <a:pt x="432578" y="584978"/>
                  </a:moveTo>
                  <a:cubicBezTo>
                    <a:pt x="432017" y="584978"/>
                    <a:pt x="431456" y="584908"/>
                    <a:pt x="430895" y="584838"/>
                  </a:cubicBezTo>
                  <a:lnTo>
                    <a:pt x="44829" y="522013"/>
                  </a:lnTo>
                  <a:cubicBezTo>
                    <a:pt x="40692" y="521312"/>
                    <a:pt x="37537" y="518227"/>
                    <a:pt x="37256" y="514510"/>
                  </a:cubicBezTo>
                  <a:lnTo>
                    <a:pt x="24" y="8684"/>
                  </a:lnTo>
                  <a:cubicBezTo>
                    <a:pt x="-187" y="6090"/>
                    <a:pt x="1005" y="3565"/>
                    <a:pt x="3249" y="1953"/>
                  </a:cubicBezTo>
                  <a:cubicBezTo>
                    <a:pt x="5493" y="270"/>
                    <a:pt x="8438" y="-361"/>
                    <a:pt x="11313" y="200"/>
                  </a:cubicBezTo>
                  <a:lnTo>
                    <a:pt x="397379" y="78030"/>
                  </a:lnTo>
                  <a:cubicBezTo>
                    <a:pt x="401376" y="78801"/>
                    <a:pt x="404250" y="81887"/>
                    <a:pt x="404531" y="85463"/>
                  </a:cubicBezTo>
                  <a:lnTo>
                    <a:pt x="441693" y="574882"/>
                  </a:lnTo>
                  <a:cubicBezTo>
                    <a:pt x="441903" y="575513"/>
                    <a:pt x="441973" y="576214"/>
                    <a:pt x="441973" y="576915"/>
                  </a:cubicBezTo>
                  <a:cubicBezTo>
                    <a:pt x="441973" y="581473"/>
                    <a:pt x="437836" y="585119"/>
                    <a:pt x="432718" y="585119"/>
                  </a:cubicBezTo>
                  <a:cubicBezTo>
                    <a:pt x="432648" y="584978"/>
                    <a:pt x="432648" y="584978"/>
                    <a:pt x="432578" y="584978"/>
                  </a:cubicBezTo>
                  <a:close/>
                  <a:moveTo>
                    <a:pt x="55346" y="507078"/>
                  </a:moveTo>
                  <a:lnTo>
                    <a:pt x="422551" y="566888"/>
                  </a:lnTo>
                  <a:lnTo>
                    <a:pt x="386581" y="92614"/>
                  </a:lnTo>
                  <a:lnTo>
                    <a:pt x="19376" y="18571"/>
                  </a:lnTo>
                  <a:lnTo>
                    <a:pt x="55346" y="507078"/>
                  </a:lnTo>
                  <a:close/>
                </a:path>
              </a:pathLst>
            </a:custGeom>
            <a:solidFill>
              <a:srgbClr val="0A2073"/>
            </a:solidFill>
            <a:ln cap="flat" w="701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91" name="任意多边形: 形状 90"/>
            <p:cNvSpPr/>
            <p:nvPr/>
          </p:nvSpPr>
          <p:spPr>
            <a:xfrm>
              <a:off x="5725201" y="8254479"/>
              <a:ext cx="423298" cy="568651"/>
            </a:xfrm>
            <a:custGeom>
              <a:gdLst>
                <a:gd fmla="*/ 0 w 423298" name="connsiteX0"/>
                <a:gd fmla="*/ 0 h 568651" name="connsiteY0"/>
                <a:gd fmla="*/ 385996 w 423298" name="connsiteX1"/>
                <a:gd fmla="*/ 77830 h 568651" name="connsiteY1"/>
                <a:gd fmla="*/ 423298 w 423298" name="connsiteX2"/>
                <a:gd fmla="*/ 568652 h 568651" name="connsiteY2"/>
                <a:gd fmla="*/ 37233 w 423298" name="connsiteX3"/>
                <a:gd fmla="*/ 505826 h 568651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568651" w="423298">
                  <a:moveTo>
                    <a:pt x="0" y="0"/>
                  </a:moveTo>
                  <a:lnTo>
                    <a:pt x="385996" y="77830"/>
                  </a:lnTo>
                  <a:lnTo>
                    <a:pt x="423298" y="568652"/>
                  </a:lnTo>
                  <a:lnTo>
                    <a:pt x="37233" y="505826"/>
                  </a:lnTo>
                  <a:close/>
                </a:path>
              </a:pathLst>
            </a:custGeom>
            <a:solidFill>
              <a:srgbClr val="FFFFFF"/>
            </a:solidFill>
            <a:ln cap="flat" w="701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92" name="任意多边形: 形状 91"/>
            <p:cNvSpPr/>
            <p:nvPr/>
          </p:nvSpPr>
          <p:spPr>
            <a:xfrm>
              <a:off x="5715922" y="8246356"/>
              <a:ext cx="441973" cy="585118"/>
            </a:xfrm>
            <a:custGeom>
              <a:gdLst>
                <a:gd fmla="*/ 432578 w 441973" name="connsiteX0"/>
                <a:gd fmla="*/ 584978 h 585118" name="connsiteY0"/>
                <a:gd fmla="*/ 430895 w 441973" name="connsiteX1"/>
                <a:gd fmla="*/ 584838 h 585118" name="connsiteY1"/>
                <a:gd fmla="*/ 44829 w 441973" name="connsiteX2"/>
                <a:gd fmla="*/ 522013 h 585118" name="connsiteY2"/>
                <a:gd fmla="*/ 37256 w 441973" name="connsiteX3"/>
                <a:gd fmla="*/ 514510 h 585118" name="connsiteY3"/>
                <a:gd fmla="*/ 24 w 441973" name="connsiteX4"/>
                <a:gd fmla="*/ 8684 h 585118" name="connsiteY4"/>
                <a:gd fmla="*/ 3249 w 441973" name="connsiteX5"/>
                <a:gd fmla="*/ 1953 h 585118" name="connsiteY5"/>
                <a:gd fmla="*/ 11313 w 441973" name="connsiteX6"/>
                <a:gd fmla="*/ 200 h 585118" name="connsiteY6"/>
                <a:gd fmla="*/ 397379 w 441973" name="connsiteX7"/>
                <a:gd fmla="*/ 78030 h 585118" name="connsiteY7"/>
                <a:gd fmla="*/ 404531 w 441973" name="connsiteX8"/>
                <a:gd fmla="*/ 85463 h 585118" name="connsiteY8"/>
                <a:gd fmla="*/ 441693 w 441973" name="connsiteX9"/>
                <a:gd fmla="*/ 574882 h 585118" name="connsiteY9"/>
                <a:gd fmla="*/ 441973 w 441973" name="connsiteX10"/>
                <a:gd fmla="*/ 576915 h 585118" name="connsiteY10"/>
                <a:gd fmla="*/ 432718 w 441973" name="connsiteX11"/>
                <a:gd fmla="*/ 585119 h 585118" name="connsiteY11"/>
                <a:gd fmla="*/ 432578 w 441973" name="connsiteX12"/>
                <a:gd fmla="*/ 584978 h 585118" name="connsiteY12"/>
                <a:gd fmla="*/ 55276 w 441973" name="connsiteX13"/>
                <a:gd fmla="*/ 507078 h 585118" name="connsiteY13"/>
                <a:gd fmla="*/ 422481 w 441973" name="connsiteX14"/>
                <a:gd fmla="*/ 566888 h 585118" name="connsiteY14"/>
                <a:gd fmla="*/ 386510 w 441973" name="connsiteX15"/>
                <a:gd fmla="*/ 92615 h 585118" name="connsiteY15"/>
                <a:gd fmla="*/ 19306 w 441973" name="connsiteX16"/>
                <a:gd fmla="*/ 18571 h 585118" name="connsiteY16"/>
                <a:gd fmla="*/ 55276 w 441973" name="connsiteX17"/>
                <a:gd fmla="*/ 507078 h 585118" name="connsiteY1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b="b" l="l" r="r" t="t"/>
              <a:pathLst>
                <a:path h="585118" w="441973">
                  <a:moveTo>
                    <a:pt x="432578" y="584978"/>
                  </a:moveTo>
                  <a:cubicBezTo>
                    <a:pt x="432017" y="584978"/>
                    <a:pt x="431456" y="584908"/>
                    <a:pt x="430895" y="584838"/>
                  </a:cubicBezTo>
                  <a:lnTo>
                    <a:pt x="44829" y="522013"/>
                  </a:lnTo>
                  <a:cubicBezTo>
                    <a:pt x="40692" y="521312"/>
                    <a:pt x="37537" y="518227"/>
                    <a:pt x="37256" y="514510"/>
                  </a:cubicBezTo>
                  <a:lnTo>
                    <a:pt x="24" y="8684"/>
                  </a:lnTo>
                  <a:cubicBezTo>
                    <a:pt x="-187" y="6090"/>
                    <a:pt x="1005" y="3566"/>
                    <a:pt x="3249" y="1953"/>
                  </a:cubicBezTo>
                  <a:cubicBezTo>
                    <a:pt x="5493" y="270"/>
                    <a:pt x="8438" y="-361"/>
                    <a:pt x="11313" y="200"/>
                  </a:cubicBezTo>
                  <a:lnTo>
                    <a:pt x="397379" y="78030"/>
                  </a:lnTo>
                  <a:cubicBezTo>
                    <a:pt x="401376" y="78871"/>
                    <a:pt x="404250" y="81887"/>
                    <a:pt x="404531" y="85463"/>
                  </a:cubicBezTo>
                  <a:lnTo>
                    <a:pt x="441693" y="574882"/>
                  </a:lnTo>
                  <a:cubicBezTo>
                    <a:pt x="441903" y="575513"/>
                    <a:pt x="441973" y="576214"/>
                    <a:pt x="441973" y="576915"/>
                  </a:cubicBezTo>
                  <a:cubicBezTo>
                    <a:pt x="441973" y="581473"/>
                    <a:pt x="437836" y="585119"/>
                    <a:pt x="432718" y="585119"/>
                  </a:cubicBezTo>
                  <a:cubicBezTo>
                    <a:pt x="432648" y="584978"/>
                    <a:pt x="432578" y="584978"/>
                    <a:pt x="432578" y="584978"/>
                  </a:cubicBezTo>
                  <a:close/>
                  <a:moveTo>
                    <a:pt x="55276" y="507078"/>
                  </a:moveTo>
                  <a:lnTo>
                    <a:pt x="422481" y="566888"/>
                  </a:lnTo>
                  <a:lnTo>
                    <a:pt x="386510" y="92615"/>
                  </a:lnTo>
                  <a:lnTo>
                    <a:pt x="19306" y="18571"/>
                  </a:lnTo>
                  <a:lnTo>
                    <a:pt x="55276" y="507078"/>
                  </a:lnTo>
                  <a:close/>
                </a:path>
              </a:pathLst>
            </a:custGeom>
            <a:solidFill>
              <a:srgbClr val="0A2073"/>
            </a:solidFill>
            <a:ln cap="flat" w="701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93" name="任意多边形: 形状 92"/>
            <p:cNvSpPr/>
            <p:nvPr/>
          </p:nvSpPr>
          <p:spPr>
            <a:xfrm>
              <a:off x="5708919" y="8454524"/>
              <a:ext cx="279522" cy="240071"/>
            </a:xfrm>
            <a:custGeom>
              <a:gdLst>
                <a:gd fmla="*/ 23013 w 279522" name="connsiteX0"/>
                <a:gd fmla="*/ 0 h 240071" name="connsiteY0"/>
                <a:gd fmla="*/ 228247 w 279522" name="connsiteX1"/>
                <a:gd fmla="*/ 116325 h 240071" name="connsiteY1"/>
                <a:gd fmla="*/ 277329 w 279522" name="connsiteX2"/>
                <a:gd fmla="*/ 238609 h 240071" name="connsiteY2"/>
                <a:gd fmla="*/ 14038 w 279522" name="connsiteX3"/>
                <a:gd fmla="*/ 195207 h 240071" name="connsiteY3"/>
                <a:gd fmla="*/ 23013 w 279522" name="connsiteX4"/>
                <a:gd fmla="*/ 0 h 240071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40071" w="279522">
                  <a:moveTo>
                    <a:pt x="23013" y="0"/>
                  </a:moveTo>
                  <a:cubicBezTo>
                    <a:pt x="23013" y="0"/>
                    <a:pt x="179165" y="74955"/>
                    <a:pt x="228247" y="116325"/>
                  </a:cubicBezTo>
                  <a:cubicBezTo>
                    <a:pt x="277329" y="157764"/>
                    <a:pt x="284060" y="230686"/>
                    <a:pt x="277329" y="238609"/>
                  </a:cubicBezTo>
                  <a:cubicBezTo>
                    <a:pt x="270598" y="246533"/>
                    <a:pt x="25187" y="220870"/>
                    <a:pt x="14038" y="195207"/>
                  </a:cubicBezTo>
                  <a:cubicBezTo>
                    <a:pt x="2960" y="169544"/>
                    <a:pt x="-14920" y="23630"/>
                    <a:pt x="23013" y="0"/>
                  </a:cubicBezTo>
                  <a:close/>
                </a:path>
              </a:pathLst>
            </a:custGeom>
            <a:solidFill>
              <a:srgbClr val="0A2073"/>
            </a:solidFill>
            <a:ln cap="flat" w="701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94" name="任意多边形: 形状 93"/>
            <p:cNvSpPr/>
            <p:nvPr/>
          </p:nvSpPr>
          <p:spPr>
            <a:xfrm>
              <a:off x="5699609" y="8444848"/>
              <a:ext cx="297920" cy="257891"/>
            </a:xfrm>
            <a:custGeom>
              <a:gdLst>
                <a:gd fmla="*/ 273808 w 297920" name="connsiteX0"/>
                <a:gd fmla="*/ 257892 h 257891" name="connsiteY0"/>
                <a:gd fmla="*/ 14724 w 297920" name="connsiteX1"/>
                <a:gd fmla="*/ 207828 h 257891" name="connsiteY1"/>
                <a:gd fmla="*/ 26925 w 297920" name="connsiteX2"/>
                <a:gd fmla="*/ 2945 h 257891" name="connsiteY2"/>
                <a:gd fmla="*/ 31623 w 297920" name="connsiteX3"/>
                <a:gd fmla="*/ 0 h 257891" name="connsiteY3"/>
                <a:gd fmla="*/ 36671 w 297920" name="connsiteX4"/>
                <a:gd fmla="*/ 2454 h 257891" name="connsiteY4"/>
                <a:gd fmla="*/ 243938 w 297920" name="connsiteX5"/>
                <a:gd fmla="*/ 120111 h 257891" name="connsiteY5"/>
                <a:gd fmla="*/ 294002 w 297920" name="connsiteX6"/>
                <a:gd fmla="*/ 253194 h 257891" name="connsiteY6"/>
                <a:gd fmla="*/ 273808 w 297920" name="connsiteX7"/>
                <a:gd fmla="*/ 257892 h 257891" name="connsiteY7"/>
                <a:gd fmla="*/ 33726 w 297920" name="connsiteX8"/>
                <a:gd fmla="*/ 19703 h 257891" name="connsiteY8"/>
                <a:gd fmla="*/ 32043 w 297920" name="connsiteX9"/>
                <a:gd fmla="*/ 201938 h 257891" name="connsiteY9"/>
                <a:gd fmla="*/ 273808 w 297920" name="connsiteX10"/>
                <a:gd fmla="*/ 241554 h 257891" name="connsiteY10"/>
                <a:gd fmla="*/ 279417 w 297920" name="connsiteX11"/>
                <a:gd fmla="*/ 241414 h 257891" name="connsiteY11"/>
                <a:gd fmla="*/ 231247 w 297920" name="connsiteX12"/>
                <a:gd fmla="*/ 131961 h 257891" name="connsiteY12"/>
                <a:gd fmla="*/ 33726 w 297920" name="connsiteX13"/>
                <a:gd fmla="*/ 19703 h 257891" name="connsiteY1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b="b" l="l" r="r" t="t"/>
              <a:pathLst>
                <a:path h="257891" w="297920">
                  <a:moveTo>
                    <a:pt x="273808" y="257892"/>
                  </a:moveTo>
                  <a:cubicBezTo>
                    <a:pt x="241975" y="257892"/>
                    <a:pt x="28327" y="238890"/>
                    <a:pt x="14724" y="207828"/>
                  </a:cubicBezTo>
                  <a:cubicBezTo>
                    <a:pt x="4277" y="183708"/>
                    <a:pt x="-17740" y="30852"/>
                    <a:pt x="26925" y="2945"/>
                  </a:cubicBezTo>
                  <a:lnTo>
                    <a:pt x="31623" y="0"/>
                  </a:lnTo>
                  <a:lnTo>
                    <a:pt x="36671" y="2454"/>
                  </a:lnTo>
                  <a:cubicBezTo>
                    <a:pt x="43122" y="5539"/>
                    <a:pt x="194505" y="78391"/>
                    <a:pt x="243938" y="120111"/>
                  </a:cubicBezTo>
                  <a:cubicBezTo>
                    <a:pt x="295124" y="163303"/>
                    <a:pt x="304730" y="240643"/>
                    <a:pt x="294002" y="253194"/>
                  </a:cubicBezTo>
                  <a:cubicBezTo>
                    <a:pt x="290706" y="257190"/>
                    <a:pt x="284817" y="257892"/>
                    <a:pt x="273808" y="257892"/>
                  </a:cubicBezTo>
                  <a:close/>
                  <a:moveTo>
                    <a:pt x="33726" y="19703"/>
                  </a:moveTo>
                  <a:cubicBezTo>
                    <a:pt x="7993" y="47960"/>
                    <a:pt x="20404" y="175293"/>
                    <a:pt x="32043" y="201938"/>
                  </a:cubicBezTo>
                  <a:cubicBezTo>
                    <a:pt x="43332" y="217504"/>
                    <a:pt x="211965" y="241554"/>
                    <a:pt x="273808" y="241554"/>
                  </a:cubicBezTo>
                  <a:cubicBezTo>
                    <a:pt x="276262" y="241554"/>
                    <a:pt x="278085" y="241484"/>
                    <a:pt x="279417" y="241414"/>
                  </a:cubicBezTo>
                  <a:cubicBezTo>
                    <a:pt x="281311" y="226409"/>
                    <a:pt x="273177" y="167300"/>
                    <a:pt x="231247" y="131961"/>
                  </a:cubicBezTo>
                  <a:cubicBezTo>
                    <a:pt x="188896" y="96201"/>
                    <a:pt x="62474" y="33656"/>
                    <a:pt x="33726" y="19703"/>
                  </a:cubicBezTo>
                  <a:close/>
                </a:path>
              </a:pathLst>
            </a:custGeom>
            <a:solidFill>
              <a:srgbClr val="0A2073"/>
            </a:solidFill>
            <a:ln cap="flat" w="701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95" name="任意多边形: 形状 94"/>
            <p:cNvSpPr/>
            <p:nvPr/>
          </p:nvSpPr>
          <p:spPr>
            <a:xfrm>
              <a:off x="5951305" y="8111720"/>
              <a:ext cx="688980" cy="682530"/>
            </a:xfrm>
            <a:custGeom>
              <a:gdLst>
                <a:gd fmla="*/ 475771 w 688980" name="connsiteX0"/>
                <a:gd fmla="*/ 221992 h 682530" name="connsiteY0"/>
                <a:gd fmla="*/ 433139 w 688980" name="connsiteX1"/>
                <a:gd fmla="*/ 451906 h 682530" name="connsiteY1"/>
                <a:gd fmla="*/ 25056 w 688980" name="connsiteX2"/>
                <a:gd fmla="*/ 455903 h 682530" name="connsiteY2"/>
                <a:gd fmla="*/ 7106 w 688980" name="connsiteX3"/>
                <a:gd fmla="*/ 620398 h 682530" name="connsiteY3"/>
                <a:gd fmla="*/ 312047 w 688980" name="connsiteX4"/>
                <a:gd fmla="*/ 673898 h 682530" name="connsiteY4"/>
                <a:gd fmla="*/ 623508 w 688980" name="connsiteX5"/>
                <a:gd fmla="*/ 562271 h 682530" name="connsiteY5"/>
                <a:gd fmla="*/ 684230 w 688980" name="connsiteX6"/>
                <a:gd fmla="*/ 394410 h 682530" name="connsiteY6"/>
                <a:gd fmla="*/ 569868 w 688980" name="connsiteX7"/>
                <a:gd fmla="*/ 0 h 682530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682530" w="688980">
                  <a:moveTo>
                    <a:pt x="475771" y="221992"/>
                  </a:moveTo>
                  <a:cubicBezTo>
                    <a:pt x="475771" y="221992"/>
                    <a:pt x="437627" y="441950"/>
                    <a:pt x="433139" y="451906"/>
                  </a:cubicBezTo>
                  <a:cubicBezTo>
                    <a:pt x="428652" y="461793"/>
                    <a:pt x="67688" y="461793"/>
                    <a:pt x="25056" y="455903"/>
                  </a:cubicBezTo>
                  <a:cubicBezTo>
                    <a:pt x="-17575" y="449943"/>
                    <a:pt x="7106" y="620398"/>
                    <a:pt x="7106" y="620398"/>
                  </a:cubicBezTo>
                  <a:cubicBezTo>
                    <a:pt x="7106" y="620398"/>
                    <a:pt x="211148" y="667938"/>
                    <a:pt x="312047" y="673898"/>
                  </a:cubicBezTo>
                  <a:cubicBezTo>
                    <a:pt x="393663" y="678736"/>
                    <a:pt x="517631" y="720876"/>
                    <a:pt x="623508" y="562271"/>
                  </a:cubicBezTo>
                  <a:cubicBezTo>
                    <a:pt x="648540" y="524758"/>
                    <a:pt x="669996" y="455622"/>
                    <a:pt x="684230" y="394410"/>
                  </a:cubicBezTo>
                  <a:cubicBezTo>
                    <a:pt x="684230" y="394410"/>
                    <a:pt x="724617" y="61493"/>
                    <a:pt x="569868" y="0"/>
                  </a:cubicBezTo>
                </a:path>
              </a:pathLst>
            </a:custGeom>
            <a:solidFill>
              <a:srgbClr val="0A2073"/>
            </a:solidFill>
            <a:ln cap="flat" w="701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96" name="任意多边形: 形状 95"/>
            <p:cNvSpPr/>
            <p:nvPr/>
          </p:nvSpPr>
          <p:spPr>
            <a:xfrm>
              <a:off x="5941919" y="8104358"/>
              <a:ext cx="707980" cy="698018"/>
            </a:xfrm>
            <a:custGeom>
              <a:gdLst>
                <a:gd fmla="*/ 425978 w 707980" name="connsiteX0"/>
                <a:gd fmla="*/ 698018 h 698018" name="connsiteY0"/>
                <a:gd fmla="*/ 356982 w 707980" name="connsiteX1"/>
                <a:gd fmla="*/ 692900 h 698018" name="connsiteY1"/>
                <a:gd fmla="*/ 320802 w 707980" name="connsiteX2"/>
                <a:gd fmla="*/ 689394 h 698018" name="connsiteY2"/>
                <a:gd fmla="*/ 14108 w 707980" name="connsiteX3"/>
                <a:gd fmla="*/ 635614 h 698018" name="connsiteY3"/>
                <a:gd fmla="*/ 8078 w 707980" name="connsiteX4"/>
                <a:gd fmla="*/ 634211 h 698018" name="connsiteY4"/>
                <a:gd fmla="*/ 7307 w 707980" name="connsiteX5"/>
                <a:gd fmla="*/ 628742 h 698018" name="connsiteY5"/>
                <a:gd fmla="*/ 17123 w 707980" name="connsiteX6"/>
                <a:gd fmla="*/ 460460 h 698018" name="connsiteY6"/>
                <a:gd fmla="*/ 35845 w 707980" name="connsiteX7"/>
                <a:gd fmla="*/ 455132 h 698018" name="connsiteY7"/>
                <a:gd fmla="*/ 434742 w 707980" name="connsiteX8"/>
                <a:gd fmla="*/ 453238 h 698018" name="connsiteY8"/>
                <a:gd fmla="*/ 475971 w 707980" name="connsiteX9"/>
                <a:gd fmla="*/ 228162 h 698018" name="connsiteY9"/>
                <a:gd fmla="*/ 494272 w 707980" name="connsiteX10"/>
                <a:gd fmla="*/ 230616 h 698018" name="connsiteY10"/>
                <a:gd fmla="*/ 451150 w 707980" name="connsiteX11"/>
                <a:gd fmla="*/ 462284 h 698018" name="connsiteY11"/>
                <a:gd fmla="*/ 252858 w 707980" name="connsiteX12"/>
                <a:gd fmla="*/ 475396 h 698018" name="connsiteY12"/>
                <a:gd fmla="*/ 33040 w 707980" name="connsiteX13"/>
                <a:gd fmla="*/ 471329 h 698018" name="connsiteY13"/>
                <a:gd fmla="*/ 30095 w 707980" name="connsiteX14"/>
                <a:gd fmla="*/ 472240 h 698018" name="connsiteY14"/>
                <a:gd fmla="*/ 24976 w 707980" name="connsiteX15"/>
                <a:gd fmla="*/ 621170 h 698018" name="connsiteY15"/>
                <a:gd fmla="*/ 322134 w 707980" name="connsiteX16"/>
                <a:gd fmla="*/ 673056 h 698018" name="connsiteY16"/>
                <a:gd fmla="*/ 359506 w 707980" name="connsiteX17"/>
                <a:gd fmla="*/ 676702 h 698018" name="connsiteY17"/>
                <a:gd fmla="*/ 625040 w 707980" name="connsiteX18"/>
                <a:gd fmla="*/ 565496 h 698018" name="connsiteY18"/>
                <a:gd fmla="*/ 684570 w 707980" name="connsiteX19"/>
                <a:gd fmla="*/ 400580 h 698018" name="connsiteY19"/>
                <a:gd fmla="*/ 575608 w 707980" name="connsiteX20"/>
                <a:gd fmla="*/ 14935 h 698018" name="connsiteY20"/>
                <a:gd fmla="*/ 583181 w 707980" name="connsiteX21"/>
                <a:gd fmla="*/ 0 h 698018" name="connsiteY21"/>
                <a:gd fmla="*/ 702941 w 707980" name="connsiteX22"/>
                <a:gd fmla="*/ 402754 h 698018" name="connsiteY22"/>
                <a:gd fmla="*/ 702801 w 707980" name="connsiteX23"/>
                <a:gd fmla="*/ 403525 h 698018" name="connsiteY23"/>
                <a:gd fmla="*/ 640957 w 707980" name="connsiteX24"/>
                <a:gd fmla="*/ 573910 h 698018" name="connsiteY24"/>
                <a:gd fmla="*/ 425978 w 707980" name="connsiteX25"/>
                <a:gd fmla="*/ 698018 h 698018" name="connsiteY2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b="b" l="l" r="r" t="t"/>
              <a:pathLst>
                <a:path h="698018" w="707980">
                  <a:moveTo>
                    <a:pt x="425978" y="698018"/>
                  </a:moveTo>
                  <a:cubicBezTo>
                    <a:pt x="401437" y="698018"/>
                    <a:pt x="378158" y="695354"/>
                    <a:pt x="356982" y="692900"/>
                  </a:cubicBezTo>
                  <a:cubicBezTo>
                    <a:pt x="344150" y="691427"/>
                    <a:pt x="331950" y="690025"/>
                    <a:pt x="320802" y="689394"/>
                  </a:cubicBezTo>
                  <a:cubicBezTo>
                    <a:pt x="220183" y="683504"/>
                    <a:pt x="22452" y="637577"/>
                    <a:pt x="14108" y="635614"/>
                  </a:cubicBezTo>
                  <a:lnTo>
                    <a:pt x="8078" y="634211"/>
                  </a:lnTo>
                  <a:lnTo>
                    <a:pt x="7307" y="628742"/>
                  </a:lnTo>
                  <a:cubicBezTo>
                    <a:pt x="3871" y="604972"/>
                    <a:pt x="-11765" y="485352"/>
                    <a:pt x="17123" y="460460"/>
                  </a:cubicBezTo>
                  <a:cubicBezTo>
                    <a:pt x="22382" y="455973"/>
                    <a:pt x="28833" y="454080"/>
                    <a:pt x="35845" y="455132"/>
                  </a:cubicBezTo>
                  <a:cubicBezTo>
                    <a:pt x="81701" y="461512"/>
                    <a:pt x="396388" y="459759"/>
                    <a:pt x="434742" y="453238"/>
                  </a:cubicBezTo>
                  <a:cubicBezTo>
                    <a:pt x="440141" y="431151"/>
                    <a:pt x="461878" y="309498"/>
                    <a:pt x="475971" y="228162"/>
                  </a:cubicBezTo>
                  <a:lnTo>
                    <a:pt x="494272" y="230616"/>
                  </a:lnTo>
                  <a:cubicBezTo>
                    <a:pt x="485297" y="282433"/>
                    <a:pt x="455637" y="452327"/>
                    <a:pt x="451150" y="462284"/>
                  </a:cubicBezTo>
                  <a:cubicBezTo>
                    <a:pt x="448345" y="468524"/>
                    <a:pt x="445681" y="474344"/>
                    <a:pt x="252858" y="475396"/>
                  </a:cubicBezTo>
                  <a:cubicBezTo>
                    <a:pt x="163668" y="475816"/>
                    <a:pt x="56319" y="474554"/>
                    <a:pt x="33040" y="471329"/>
                  </a:cubicBezTo>
                  <a:cubicBezTo>
                    <a:pt x="31988" y="471189"/>
                    <a:pt x="31217" y="471259"/>
                    <a:pt x="30095" y="472240"/>
                  </a:cubicBezTo>
                  <a:cubicBezTo>
                    <a:pt x="14248" y="485843"/>
                    <a:pt x="17474" y="565566"/>
                    <a:pt x="24976" y="621170"/>
                  </a:cubicBezTo>
                  <a:cubicBezTo>
                    <a:pt x="59544" y="629023"/>
                    <a:pt x="232944" y="667797"/>
                    <a:pt x="322134" y="673056"/>
                  </a:cubicBezTo>
                  <a:cubicBezTo>
                    <a:pt x="333914" y="673758"/>
                    <a:pt x="346324" y="675160"/>
                    <a:pt x="359506" y="676702"/>
                  </a:cubicBezTo>
                  <a:cubicBezTo>
                    <a:pt x="438669" y="685818"/>
                    <a:pt x="537113" y="697106"/>
                    <a:pt x="625040" y="565496"/>
                  </a:cubicBezTo>
                  <a:cubicBezTo>
                    <a:pt x="645655" y="534575"/>
                    <a:pt x="667392" y="474484"/>
                    <a:pt x="684570" y="400580"/>
                  </a:cubicBezTo>
                  <a:cubicBezTo>
                    <a:pt x="686043" y="387749"/>
                    <a:pt x="720190" y="72291"/>
                    <a:pt x="575608" y="14935"/>
                  </a:cubicBezTo>
                  <a:lnTo>
                    <a:pt x="583181" y="0"/>
                  </a:lnTo>
                  <a:cubicBezTo>
                    <a:pt x="742207" y="63176"/>
                    <a:pt x="704624" y="388871"/>
                    <a:pt x="702941" y="402754"/>
                  </a:cubicBezTo>
                  <a:lnTo>
                    <a:pt x="702801" y="403525"/>
                  </a:lnTo>
                  <a:cubicBezTo>
                    <a:pt x="692424" y="448050"/>
                    <a:pt x="670617" y="529456"/>
                    <a:pt x="640957" y="573910"/>
                  </a:cubicBezTo>
                  <a:cubicBezTo>
                    <a:pt x="571681" y="677404"/>
                    <a:pt x="494061" y="698018"/>
                    <a:pt x="425978" y="698018"/>
                  </a:cubicBezTo>
                  <a:close/>
                </a:path>
              </a:pathLst>
            </a:custGeom>
            <a:solidFill>
              <a:srgbClr val="0A2073"/>
            </a:solidFill>
            <a:ln cap="flat" w="701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97" name="任意多边形: 形状 96"/>
            <p:cNvSpPr/>
            <p:nvPr/>
          </p:nvSpPr>
          <p:spPr>
            <a:xfrm>
              <a:off x="5799068" y="8556054"/>
              <a:ext cx="167336" cy="163794"/>
            </a:xfrm>
            <a:custGeom>
              <a:gdLst>
                <a:gd fmla="*/ 167337 w 167336" name="connsiteX0"/>
                <a:gd fmla="*/ 14725 h 163794" name="connsiteY0"/>
                <a:gd fmla="*/ 82074 w 167336" name="connsiteX1"/>
                <a:gd fmla="*/ 0 h 163794" name="connsiteY1"/>
                <a:gd fmla="*/ 9783 w 167336" name="connsiteX2"/>
                <a:gd fmla="*/ 24541 h 163794" name="connsiteY2"/>
                <a:gd fmla="*/ 6067 w 167336" name="connsiteX3"/>
                <a:gd fmla="*/ 109734 h 163794" name="connsiteY3"/>
                <a:gd fmla="*/ 158011 w 167336" name="connsiteX4"/>
                <a:gd fmla="*/ 163794 h 163794" name="connsiteY4"/>
                <a:gd fmla="*/ 167266 w 167336" name="connsiteX5"/>
                <a:gd fmla="*/ 21316 h 163794" name="connsiteY5"/>
                <a:gd fmla="*/ 167266 w 167336" name="connsiteX6"/>
                <a:gd fmla="*/ 14725 h 163794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163794" w="167336">
                  <a:moveTo>
                    <a:pt x="167337" y="14725"/>
                  </a:moveTo>
                  <a:cubicBezTo>
                    <a:pt x="167337" y="14725"/>
                    <a:pt x="115450" y="0"/>
                    <a:pt x="82074" y="0"/>
                  </a:cubicBezTo>
                  <a:cubicBezTo>
                    <a:pt x="48698" y="0"/>
                    <a:pt x="11676" y="1613"/>
                    <a:pt x="9783" y="24541"/>
                  </a:cubicBezTo>
                  <a:cubicBezTo>
                    <a:pt x="7960" y="47469"/>
                    <a:pt x="-8728" y="86805"/>
                    <a:pt x="6067" y="109734"/>
                  </a:cubicBezTo>
                  <a:cubicBezTo>
                    <a:pt x="20861" y="132662"/>
                    <a:pt x="158011" y="163794"/>
                    <a:pt x="158011" y="163794"/>
                  </a:cubicBezTo>
                  <a:cubicBezTo>
                    <a:pt x="158011" y="163794"/>
                    <a:pt x="159834" y="34428"/>
                    <a:pt x="167266" y="21316"/>
                  </a:cubicBezTo>
                  <a:lnTo>
                    <a:pt x="167266" y="14725"/>
                  </a:lnTo>
                  <a:close/>
                </a:path>
              </a:pathLst>
            </a:custGeom>
            <a:solidFill>
              <a:srgbClr val="FFFFFF"/>
            </a:solidFill>
            <a:ln cap="flat" w="701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98" name="任意多边形: 形状 97"/>
            <p:cNvSpPr/>
            <p:nvPr/>
          </p:nvSpPr>
          <p:spPr>
            <a:xfrm>
              <a:off x="5789793" y="8547850"/>
              <a:ext cx="185937" cy="182515"/>
            </a:xfrm>
            <a:custGeom>
              <a:gdLst>
                <a:gd fmla="*/ 176472 w 185937" name="connsiteX0"/>
                <a:gd fmla="*/ 182515 h 182515" name="connsiteY0"/>
                <a:gd fmla="*/ 165043 w 185937" name="connsiteX1"/>
                <a:gd fmla="*/ 179921 h 182515" name="connsiteY1"/>
                <a:gd fmla="*/ 7349 w 185937" name="connsiteX2"/>
                <a:gd fmla="*/ 122004 h 182515" name="connsiteY2"/>
                <a:gd fmla="*/ 5876 w 185937" name="connsiteX3"/>
                <a:gd fmla="*/ 54201 h 182515" name="connsiteY3"/>
                <a:gd fmla="*/ 9873 w 185937" name="connsiteX4"/>
                <a:gd fmla="*/ 32184 h 182515" name="connsiteY4"/>
                <a:gd fmla="*/ 91419 w 185937" name="connsiteX5"/>
                <a:gd fmla="*/ 0 h 182515" name="connsiteY5"/>
                <a:gd fmla="*/ 179487 w 185937" name="connsiteX6"/>
                <a:gd fmla="*/ 15145 h 182515" name="connsiteY6"/>
                <a:gd fmla="*/ 185938 w 185937" name="connsiteX7"/>
                <a:gd fmla="*/ 16968 h 182515" name="connsiteY7"/>
                <a:gd fmla="*/ 185938 w 185937" name="connsiteX8"/>
                <a:gd fmla="*/ 31413 h 182515" name="connsiteY8"/>
                <a:gd fmla="*/ 184956 w 185937" name="connsiteX9"/>
                <a:gd fmla="*/ 33166 h 182515" name="connsiteY9"/>
                <a:gd fmla="*/ 176682 w 185937" name="connsiteX10"/>
                <a:gd fmla="*/ 172068 h 182515" name="connsiteY10"/>
                <a:gd fmla="*/ 176472 w 185937" name="connsiteX11"/>
                <a:gd fmla="*/ 182515 h 182515" name="connsiteY11"/>
                <a:gd fmla="*/ 91419 w 185937" name="connsiteX12"/>
                <a:gd fmla="*/ 16408 h 182515" name="connsiteY12"/>
                <a:gd fmla="*/ 28384 w 185937" name="connsiteX13"/>
                <a:gd fmla="*/ 33376 h 182515" name="connsiteY13"/>
                <a:gd fmla="*/ 24107 w 185937" name="connsiteX14"/>
                <a:gd fmla="*/ 57356 h 182515" name="connsiteY14"/>
                <a:gd fmla="*/ 23476 w 185937" name="connsiteX15"/>
                <a:gd fmla="*/ 113941 h 182515" name="connsiteY15"/>
                <a:gd fmla="*/ 158312 w 185937" name="connsiteX16"/>
                <a:gd fmla="*/ 161480 h 182515" name="connsiteY16"/>
                <a:gd fmla="*/ 167146 w 185937" name="connsiteX17"/>
                <a:gd fmla="*/ 29029 h 182515" name="connsiteY17"/>
                <a:gd fmla="*/ 91419 w 185937" name="connsiteX18"/>
                <a:gd fmla="*/ 16408 h 182515" name="connsiteY1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b="b" l="l" r="r" t="t"/>
              <a:pathLst>
                <a:path h="182515" w="185937">
                  <a:moveTo>
                    <a:pt x="176472" y="182515"/>
                  </a:moveTo>
                  <a:lnTo>
                    <a:pt x="165043" y="179921"/>
                  </a:lnTo>
                  <a:cubicBezTo>
                    <a:pt x="141483" y="174592"/>
                    <a:pt x="23336" y="146685"/>
                    <a:pt x="7349" y="122004"/>
                  </a:cubicBezTo>
                  <a:cubicBezTo>
                    <a:pt x="-4922" y="103002"/>
                    <a:pt x="758" y="77059"/>
                    <a:pt x="5876" y="54201"/>
                  </a:cubicBezTo>
                  <a:cubicBezTo>
                    <a:pt x="7700" y="45997"/>
                    <a:pt x="9382" y="38284"/>
                    <a:pt x="9873" y="32184"/>
                  </a:cubicBezTo>
                  <a:cubicBezTo>
                    <a:pt x="12467" y="0"/>
                    <a:pt x="61900" y="0"/>
                    <a:pt x="91419" y="0"/>
                  </a:cubicBezTo>
                  <a:cubicBezTo>
                    <a:pt x="125847" y="0"/>
                    <a:pt x="177313" y="14514"/>
                    <a:pt x="179487" y="15145"/>
                  </a:cubicBezTo>
                  <a:lnTo>
                    <a:pt x="185938" y="16968"/>
                  </a:lnTo>
                  <a:lnTo>
                    <a:pt x="185938" y="31413"/>
                  </a:lnTo>
                  <a:lnTo>
                    <a:pt x="184956" y="33166"/>
                  </a:lnTo>
                  <a:cubicBezTo>
                    <a:pt x="180889" y="41509"/>
                    <a:pt x="177524" y="110365"/>
                    <a:pt x="176682" y="172068"/>
                  </a:cubicBezTo>
                  <a:lnTo>
                    <a:pt x="176472" y="182515"/>
                  </a:lnTo>
                  <a:close/>
                  <a:moveTo>
                    <a:pt x="91419" y="16408"/>
                  </a:moveTo>
                  <a:cubicBezTo>
                    <a:pt x="59376" y="16408"/>
                    <a:pt x="29576" y="18441"/>
                    <a:pt x="28384" y="33376"/>
                  </a:cubicBezTo>
                  <a:cubicBezTo>
                    <a:pt x="27823" y="40458"/>
                    <a:pt x="26000" y="48661"/>
                    <a:pt x="24107" y="57356"/>
                  </a:cubicBezTo>
                  <a:cubicBezTo>
                    <a:pt x="19690" y="77410"/>
                    <a:pt x="14641" y="100198"/>
                    <a:pt x="23476" y="113941"/>
                  </a:cubicBezTo>
                  <a:cubicBezTo>
                    <a:pt x="31049" y="125720"/>
                    <a:pt x="95977" y="146615"/>
                    <a:pt x="158312" y="161480"/>
                  </a:cubicBezTo>
                  <a:cubicBezTo>
                    <a:pt x="158943" y="125159"/>
                    <a:pt x="161046" y="48591"/>
                    <a:pt x="167146" y="29029"/>
                  </a:cubicBezTo>
                  <a:cubicBezTo>
                    <a:pt x="152281" y="25102"/>
                    <a:pt x="116031" y="16408"/>
                    <a:pt x="91419" y="16408"/>
                  </a:cubicBezTo>
                  <a:close/>
                </a:path>
              </a:pathLst>
            </a:custGeom>
            <a:solidFill>
              <a:srgbClr val="0A2073"/>
            </a:solidFill>
            <a:ln cap="flat" w="701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99" name="任意多边形: 形状 98"/>
            <p:cNvSpPr/>
            <p:nvPr/>
          </p:nvSpPr>
          <p:spPr>
            <a:xfrm>
              <a:off x="6136336" y="7872253"/>
              <a:ext cx="107329" cy="22654"/>
            </a:xfrm>
            <a:custGeom>
              <a:gdLst>
                <a:gd fmla="*/ 7326 w 107329" name="connsiteX0"/>
                <a:gd fmla="*/ 17 h 22654" name="connsiteY0"/>
                <a:gd fmla="*/ 11252 w 107329" name="connsiteX1"/>
                <a:gd fmla="*/ 648 h 22654" name="connsiteY1"/>
                <a:gd fmla="*/ 96725 w 107329" name="connsiteX2"/>
                <a:gd fmla="*/ 2260 h 22654" name="connsiteY2"/>
                <a:gd fmla="*/ 106822 w 107329" name="connsiteX3"/>
                <a:gd fmla="*/ 6327 h 22654" name="connsiteY3"/>
                <a:gd fmla="*/ 102195 w 107329" name="connsiteX4"/>
                <a:gd fmla="*/ 15372 h 22654" name="connsiteY4"/>
                <a:gd fmla="*/ 4521 w 107329" name="connsiteX5"/>
                <a:gd fmla="*/ 13409 h 22654" name="connsiteY5"/>
                <a:gd fmla="*/ 735 w 107329" name="connsiteX6"/>
                <a:gd fmla="*/ 4154 h 22654" name="connsiteY6"/>
                <a:gd fmla="*/ 7326 w 107329" name="connsiteX7"/>
                <a:gd fmla="*/ 17 h 22654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22654" w="107327">
                  <a:moveTo>
                    <a:pt x="7326" y="17"/>
                  </a:moveTo>
                  <a:cubicBezTo>
                    <a:pt x="8658" y="-53"/>
                    <a:pt x="9990" y="87"/>
                    <a:pt x="11252" y="648"/>
                  </a:cubicBezTo>
                  <a:cubicBezTo>
                    <a:pt x="11673" y="788"/>
                    <a:pt x="52902" y="17266"/>
                    <a:pt x="96725" y="2260"/>
                  </a:cubicBezTo>
                  <a:cubicBezTo>
                    <a:pt x="100862" y="858"/>
                    <a:pt x="105350" y="2681"/>
                    <a:pt x="106822" y="6327"/>
                  </a:cubicBezTo>
                  <a:cubicBezTo>
                    <a:pt x="108365" y="9973"/>
                    <a:pt x="106262" y="13970"/>
                    <a:pt x="102195" y="15372"/>
                  </a:cubicBezTo>
                  <a:cubicBezTo>
                    <a:pt x="51990" y="32481"/>
                    <a:pt x="6414" y="14180"/>
                    <a:pt x="4521" y="13409"/>
                  </a:cubicBezTo>
                  <a:cubicBezTo>
                    <a:pt x="595" y="11796"/>
                    <a:pt x="-1088" y="7659"/>
                    <a:pt x="735" y="4154"/>
                  </a:cubicBezTo>
                  <a:cubicBezTo>
                    <a:pt x="2067" y="1700"/>
                    <a:pt x="4591" y="227"/>
                    <a:pt x="7326" y="17"/>
                  </a:cubicBezTo>
                  <a:close/>
                </a:path>
              </a:pathLst>
            </a:custGeom>
            <a:solidFill>
              <a:srgbClr val="0A2073"/>
            </a:solidFill>
            <a:ln cap="flat" w="7010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</p:grpSp>
      <p:sp>
        <p:nvSpPr>
          <p:cNvPr id="117" name="矩形: 圆角 116"/>
          <p:cNvSpPr/>
          <p:nvPr/>
        </p:nvSpPr>
        <p:spPr>
          <a:xfrm>
            <a:off x="1127448" y="1268760"/>
            <a:ext cx="4868085" cy="510778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txBody>
          <a:bodyPr anchor="ctr" anchorCtr="1" wrap="square">
            <a:noAutofit/>
          </a:bodyPr>
          <a:lstStyle/>
          <a:p>
            <a:pPr algn="ctr"/>
            <a:r>
              <a:rPr altLang="en-US" b="1" lang="zh-CN" sz="2800">
                <a:solidFill>
                  <a:schemeClr val="accent1"/>
                </a:solidFill>
                <a:latin typeface="+mn-ea"/>
              </a:rPr>
              <a:t>做事之前限定时间，明确目的</a:t>
            </a:r>
          </a:p>
        </p:txBody>
      </p:sp>
      <p:sp>
        <p:nvSpPr>
          <p:cNvPr id="119" name="矩形: 圆角 118"/>
          <p:cNvSpPr/>
          <p:nvPr/>
        </p:nvSpPr>
        <p:spPr>
          <a:xfrm>
            <a:off x="5857268" y="3344736"/>
            <a:ext cx="5332219" cy="510778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txBody>
          <a:bodyPr anchor="ctr" anchorCtr="1" wrap="square">
            <a:noAutofit/>
          </a:bodyPr>
          <a:lstStyle/>
          <a:p>
            <a:pPr algn="ctr"/>
            <a:r>
              <a:rPr altLang="en-US" b="1" lang="zh-CN" sz="2800">
                <a:solidFill>
                  <a:schemeClr val="accent1"/>
                </a:solidFill>
                <a:latin typeface="+mn-ea"/>
              </a:rPr>
              <a:t>脑子疲惫时，深呼吸，出去走走</a:t>
            </a:r>
          </a:p>
        </p:txBody>
      </p:sp>
      <p:sp>
        <p:nvSpPr>
          <p:cNvPr id="120" name="矩形: 圆角 119"/>
          <p:cNvSpPr/>
          <p:nvPr/>
        </p:nvSpPr>
        <p:spPr>
          <a:xfrm>
            <a:off x="3225368" y="2306748"/>
            <a:ext cx="4233291" cy="510778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txBody>
          <a:bodyPr anchor="ctr" anchorCtr="1" wrap="square">
            <a:noAutofit/>
          </a:bodyPr>
          <a:lstStyle/>
          <a:p>
            <a:pPr algn="ctr"/>
            <a:r>
              <a:rPr altLang="en-US" b="1" lang="zh-CN" sz="2800">
                <a:solidFill>
                  <a:schemeClr val="accent1"/>
                </a:solidFill>
                <a:latin typeface="+mn-ea"/>
              </a:rPr>
              <a:t>借助番茄钟专注重要任务</a:t>
            </a:r>
          </a:p>
        </p:txBody>
      </p:sp>
      <p:cxnSp>
        <p:nvCxnSpPr>
          <p:cNvPr id="121" name="Straight Connector 581"/>
          <p:cNvCxnSpPr/>
          <p:nvPr/>
        </p:nvCxnSpPr>
        <p:spPr>
          <a:xfrm flipH="1" flipV="1">
            <a:off x="2545513" y="1974598"/>
            <a:ext cx="0" cy="2390506"/>
          </a:xfrm>
          <a:prstGeom prst="line">
            <a:avLst/>
          </a:prstGeom>
          <a:ln>
            <a:solidFill>
              <a:schemeClr val="accent1"/>
            </a:solidFill>
            <a:prstDash val="sysDash"/>
            <a:headEnd len="sm" type="oval" w="sm"/>
            <a:tailEnd len="sm" type="oval" w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2" name="Straight Connector 581"/>
          <p:cNvCxnSpPr/>
          <p:nvPr/>
        </p:nvCxnSpPr>
        <p:spPr>
          <a:xfrm flipH="1" flipV="1">
            <a:off x="5633341" y="2986802"/>
            <a:ext cx="0" cy="1666334"/>
          </a:xfrm>
          <a:prstGeom prst="line">
            <a:avLst/>
          </a:prstGeom>
          <a:ln>
            <a:solidFill>
              <a:schemeClr val="accent1"/>
            </a:solidFill>
            <a:prstDash val="sysDash"/>
            <a:headEnd len="sm" type="oval" w="sm"/>
            <a:tailEnd len="sm" type="oval" w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3" name="Straight Connector 581"/>
          <p:cNvCxnSpPr/>
          <p:nvPr/>
        </p:nvCxnSpPr>
        <p:spPr>
          <a:xfrm flipH="1" flipV="1">
            <a:off x="9391729" y="4065437"/>
            <a:ext cx="0" cy="758874"/>
          </a:xfrm>
          <a:prstGeom prst="line">
            <a:avLst/>
          </a:prstGeom>
          <a:ln>
            <a:solidFill>
              <a:schemeClr val="accent1"/>
            </a:solidFill>
            <a:prstDash val="sysDash"/>
            <a:headEnd len="sm" type="oval" w="sm"/>
            <a:tailEnd len="sm" type="oval" w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8" name="矩形: 圆角 127"/>
          <p:cNvSpPr/>
          <p:nvPr/>
        </p:nvSpPr>
        <p:spPr>
          <a:xfrm>
            <a:off x="847178" y="6206258"/>
            <a:ext cx="10497644" cy="314672"/>
          </a:xfrm>
          <a:prstGeom prst="roundRect">
            <a:avLst>
              <a:gd fmla="val 50000" name="adj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</p:cSld>
  <p:clrMapOvr>
    <a:masterClrMapping/>
  </p:clrMapOvr>
  <p:transition/>
  <p:timing/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descr="本素材由iSlide™ 提供 iSlide™尊重知识产权并注重保护用户享有的各项权利。郑重提醒您： iSlide™插件中提供的任何信息内容的所有权、知识产权归其原始权利人或权利受让人所有，您免费/购买获得的是信息内容的使用权，并受下述条款的约束； 1. 您仅可以个人非商业用途使用该等信息内容，不可将信息内容的全部或部分用于出售，或以出租、出借、转让、分销、发布等其他任何方式供他人使用； 2. 禁止在接入互联网或移动互联网的任何网站、平台、应用或程序上以任何方式为他人提供iSlide™插件资源内容的下载。 The resource is supplied by iSlide™. iSlide™ respects all intellectual property rights and protects all the rights its users acquired.Solemnly remind you: The ownership and intellectual property of the resources supplied in iSlide Add-in belongs to its owner or the assignee of this ownership.you only acquired the usage of the resources supplied in iSlide Add-in, as well as respected the following restrain terms: 1.You are only allowed to use such resource for personal and non-commercial aim, not allowed to use such resource or part of it for the sale; or rent, lend, transfer to others; or distribution or release it in any way. 2.You are not permitted to provide the resource of iSlide Add-in in any website, platform, application access to the Internet or mobile Internet." id="19" name="dde2c2de-4721-42d5-ad7a-0e7cc1010371" title="iSlide™ 版权声明  COPYRIGHT NOTICE"/>
          <p:cNvGrpSpPr>
            <a:grpSpLocks noChangeAspect="1"/>
          </p:cNvGrpSpPr>
          <p:nvPr>
            <p:custDataLst>
              <p:tags r:id="rId2"/>
            </p:custDataLst>
          </p:nvPr>
        </p:nvGrpSpPr>
        <p:grpSpPr>
          <a:xfrm>
            <a:off x="502225" y="1230216"/>
            <a:ext cx="11689775" cy="5627784"/>
            <a:chOff x="1071716" y="1247323"/>
            <a:chExt cx="10048568" cy="4837661"/>
          </a:xfrm>
          <a:solidFill>
            <a:schemeClr val="bg1">
              <a:alpha val="37000"/>
            </a:schemeClr>
          </a:solidFill>
        </p:grpSpPr>
        <p:sp>
          <p:nvSpPr>
            <p:cNvPr id="20" name="ïṥľíḓé"/>
            <p:cNvSpPr/>
            <p:nvPr/>
          </p:nvSpPr>
          <p:spPr>
            <a:xfrm>
              <a:off x="1071716" y="1560254"/>
              <a:ext cx="2892665" cy="224149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3471" y="862"/>
                  </a:moveTo>
                  <a:lnTo>
                    <a:pt x="3355" y="857"/>
                  </a:lnTo>
                  <a:lnTo>
                    <a:pt x="3271" y="882"/>
                  </a:lnTo>
                  <a:lnTo>
                    <a:pt x="3183" y="953"/>
                  </a:lnTo>
                  <a:lnTo>
                    <a:pt x="3184" y="1042"/>
                  </a:lnTo>
                  <a:lnTo>
                    <a:pt x="3333" y="1224"/>
                  </a:lnTo>
                  <a:lnTo>
                    <a:pt x="3405" y="1341"/>
                  </a:lnTo>
                  <a:lnTo>
                    <a:pt x="3390" y="1464"/>
                  </a:lnTo>
                  <a:lnTo>
                    <a:pt x="3242" y="1537"/>
                  </a:lnTo>
                  <a:lnTo>
                    <a:pt x="3142" y="1593"/>
                  </a:lnTo>
                  <a:lnTo>
                    <a:pt x="3051" y="1629"/>
                  </a:lnTo>
                  <a:lnTo>
                    <a:pt x="2932" y="1629"/>
                  </a:lnTo>
                  <a:lnTo>
                    <a:pt x="2859" y="1585"/>
                  </a:lnTo>
                  <a:lnTo>
                    <a:pt x="2789" y="1563"/>
                  </a:lnTo>
                  <a:lnTo>
                    <a:pt x="2709" y="1563"/>
                  </a:lnTo>
                  <a:lnTo>
                    <a:pt x="2538" y="1534"/>
                  </a:lnTo>
                  <a:lnTo>
                    <a:pt x="2466" y="1563"/>
                  </a:lnTo>
                  <a:lnTo>
                    <a:pt x="2365" y="1607"/>
                  </a:lnTo>
                  <a:lnTo>
                    <a:pt x="2298" y="1641"/>
                  </a:lnTo>
                  <a:lnTo>
                    <a:pt x="2170" y="1699"/>
                  </a:lnTo>
                  <a:lnTo>
                    <a:pt x="2067" y="1750"/>
                  </a:lnTo>
                  <a:lnTo>
                    <a:pt x="1990" y="1821"/>
                  </a:lnTo>
                  <a:lnTo>
                    <a:pt x="1951" y="1874"/>
                  </a:lnTo>
                  <a:lnTo>
                    <a:pt x="1983" y="1939"/>
                  </a:lnTo>
                  <a:lnTo>
                    <a:pt x="2111" y="2002"/>
                  </a:lnTo>
                  <a:lnTo>
                    <a:pt x="2233" y="2014"/>
                  </a:lnTo>
                  <a:lnTo>
                    <a:pt x="2276" y="2084"/>
                  </a:lnTo>
                  <a:lnTo>
                    <a:pt x="2346" y="2091"/>
                  </a:lnTo>
                  <a:lnTo>
                    <a:pt x="2437" y="2062"/>
                  </a:lnTo>
                  <a:lnTo>
                    <a:pt x="2540" y="1999"/>
                  </a:lnTo>
                  <a:lnTo>
                    <a:pt x="2612" y="1957"/>
                  </a:lnTo>
                  <a:lnTo>
                    <a:pt x="2743" y="1921"/>
                  </a:lnTo>
                  <a:lnTo>
                    <a:pt x="2857" y="1964"/>
                  </a:lnTo>
                  <a:lnTo>
                    <a:pt x="2857" y="2077"/>
                  </a:lnTo>
                  <a:lnTo>
                    <a:pt x="2787" y="2146"/>
                  </a:lnTo>
                  <a:lnTo>
                    <a:pt x="2684" y="2233"/>
                  </a:lnTo>
                  <a:lnTo>
                    <a:pt x="2588" y="2379"/>
                  </a:lnTo>
                  <a:lnTo>
                    <a:pt x="2406" y="2517"/>
                  </a:lnTo>
                  <a:lnTo>
                    <a:pt x="2207" y="2539"/>
                  </a:lnTo>
                  <a:lnTo>
                    <a:pt x="1909" y="2568"/>
                  </a:lnTo>
                  <a:lnTo>
                    <a:pt x="1651" y="2627"/>
                  </a:lnTo>
                  <a:lnTo>
                    <a:pt x="1469" y="2721"/>
                  </a:lnTo>
                  <a:lnTo>
                    <a:pt x="1322" y="2843"/>
                  </a:lnTo>
                  <a:lnTo>
                    <a:pt x="1251" y="2882"/>
                  </a:lnTo>
                  <a:lnTo>
                    <a:pt x="1186" y="3000"/>
                  </a:lnTo>
                  <a:lnTo>
                    <a:pt x="1231" y="3090"/>
                  </a:lnTo>
                  <a:lnTo>
                    <a:pt x="1253" y="3243"/>
                  </a:lnTo>
                  <a:lnTo>
                    <a:pt x="1206" y="3386"/>
                  </a:lnTo>
                  <a:lnTo>
                    <a:pt x="1138" y="3503"/>
                  </a:lnTo>
                  <a:lnTo>
                    <a:pt x="1047" y="3568"/>
                  </a:lnTo>
                  <a:lnTo>
                    <a:pt x="990" y="3598"/>
                  </a:lnTo>
                  <a:lnTo>
                    <a:pt x="895" y="3671"/>
                  </a:lnTo>
                  <a:lnTo>
                    <a:pt x="846" y="3748"/>
                  </a:lnTo>
                  <a:lnTo>
                    <a:pt x="900" y="3817"/>
                  </a:lnTo>
                  <a:lnTo>
                    <a:pt x="1049" y="3874"/>
                  </a:lnTo>
                  <a:lnTo>
                    <a:pt x="1159" y="3952"/>
                  </a:lnTo>
                  <a:lnTo>
                    <a:pt x="1272" y="3905"/>
                  </a:lnTo>
                  <a:lnTo>
                    <a:pt x="1375" y="3811"/>
                  </a:lnTo>
                  <a:lnTo>
                    <a:pt x="1500" y="3789"/>
                  </a:lnTo>
                  <a:lnTo>
                    <a:pt x="1562" y="3898"/>
                  </a:lnTo>
                  <a:lnTo>
                    <a:pt x="1479" y="4034"/>
                  </a:lnTo>
                  <a:lnTo>
                    <a:pt x="1276" y="4180"/>
                  </a:lnTo>
                  <a:lnTo>
                    <a:pt x="967" y="4357"/>
                  </a:lnTo>
                  <a:lnTo>
                    <a:pt x="603" y="4579"/>
                  </a:lnTo>
                  <a:lnTo>
                    <a:pt x="227" y="4739"/>
                  </a:lnTo>
                  <a:lnTo>
                    <a:pt x="77" y="4776"/>
                  </a:lnTo>
                  <a:lnTo>
                    <a:pt x="0" y="4852"/>
                  </a:lnTo>
                  <a:lnTo>
                    <a:pt x="90" y="4896"/>
                  </a:lnTo>
                  <a:lnTo>
                    <a:pt x="253" y="4896"/>
                  </a:lnTo>
                  <a:lnTo>
                    <a:pt x="574" y="4762"/>
                  </a:lnTo>
                  <a:lnTo>
                    <a:pt x="1090" y="4512"/>
                  </a:lnTo>
                  <a:lnTo>
                    <a:pt x="1721" y="4146"/>
                  </a:lnTo>
                  <a:lnTo>
                    <a:pt x="1947" y="4061"/>
                  </a:lnTo>
                  <a:lnTo>
                    <a:pt x="2151" y="4010"/>
                  </a:lnTo>
                  <a:lnTo>
                    <a:pt x="2424" y="3876"/>
                  </a:lnTo>
                  <a:lnTo>
                    <a:pt x="2669" y="3694"/>
                  </a:lnTo>
                  <a:lnTo>
                    <a:pt x="2845" y="3589"/>
                  </a:lnTo>
                  <a:lnTo>
                    <a:pt x="3007" y="3485"/>
                  </a:lnTo>
                  <a:lnTo>
                    <a:pt x="3144" y="3448"/>
                  </a:lnTo>
                  <a:lnTo>
                    <a:pt x="3223" y="3477"/>
                  </a:lnTo>
                  <a:lnTo>
                    <a:pt x="3316" y="3526"/>
                  </a:lnTo>
                  <a:lnTo>
                    <a:pt x="3468" y="3467"/>
                  </a:lnTo>
                  <a:lnTo>
                    <a:pt x="3802" y="3365"/>
                  </a:lnTo>
                  <a:lnTo>
                    <a:pt x="3944" y="3233"/>
                  </a:lnTo>
                  <a:lnTo>
                    <a:pt x="4086" y="3138"/>
                  </a:lnTo>
                  <a:lnTo>
                    <a:pt x="4204" y="3181"/>
                  </a:lnTo>
                  <a:lnTo>
                    <a:pt x="4397" y="3244"/>
                  </a:lnTo>
                  <a:lnTo>
                    <a:pt x="4521" y="3281"/>
                  </a:lnTo>
                  <a:lnTo>
                    <a:pt x="4639" y="3339"/>
                  </a:lnTo>
                  <a:lnTo>
                    <a:pt x="4775" y="3368"/>
                  </a:lnTo>
                  <a:lnTo>
                    <a:pt x="4854" y="3425"/>
                  </a:lnTo>
                  <a:lnTo>
                    <a:pt x="5019" y="3462"/>
                  </a:lnTo>
                  <a:lnTo>
                    <a:pt x="5175" y="3517"/>
                  </a:lnTo>
                  <a:lnTo>
                    <a:pt x="5355" y="3539"/>
                  </a:lnTo>
                  <a:lnTo>
                    <a:pt x="5417" y="3626"/>
                  </a:lnTo>
                  <a:lnTo>
                    <a:pt x="5565" y="3719"/>
                  </a:lnTo>
                  <a:lnTo>
                    <a:pt x="5597" y="3852"/>
                  </a:lnTo>
                  <a:lnTo>
                    <a:pt x="5745" y="3981"/>
                  </a:lnTo>
                  <a:lnTo>
                    <a:pt x="5908" y="3981"/>
                  </a:lnTo>
                  <a:lnTo>
                    <a:pt x="6085" y="4147"/>
                  </a:lnTo>
                  <a:lnTo>
                    <a:pt x="6174" y="4375"/>
                  </a:lnTo>
                  <a:lnTo>
                    <a:pt x="6176" y="4532"/>
                  </a:lnTo>
                  <a:lnTo>
                    <a:pt x="6104" y="4646"/>
                  </a:lnTo>
                  <a:lnTo>
                    <a:pt x="6105" y="4760"/>
                  </a:lnTo>
                  <a:lnTo>
                    <a:pt x="6133" y="4859"/>
                  </a:lnTo>
                  <a:lnTo>
                    <a:pt x="6182" y="4992"/>
                  </a:lnTo>
                  <a:lnTo>
                    <a:pt x="6142" y="5132"/>
                  </a:lnTo>
                  <a:lnTo>
                    <a:pt x="6087" y="5256"/>
                  </a:lnTo>
                  <a:lnTo>
                    <a:pt x="6047" y="5423"/>
                  </a:lnTo>
                  <a:lnTo>
                    <a:pt x="5980" y="5547"/>
                  </a:lnTo>
                  <a:lnTo>
                    <a:pt x="5974" y="5648"/>
                  </a:lnTo>
                  <a:lnTo>
                    <a:pt x="5991" y="5729"/>
                  </a:lnTo>
                  <a:lnTo>
                    <a:pt x="6063" y="5807"/>
                  </a:lnTo>
                  <a:lnTo>
                    <a:pt x="6052" y="5953"/>
                  </a:lnTo>
                  <a:lnTo>
                    <a:pt x="5940" y="6067"/>
                  </a:lnTo>
                  <a:lnTo>
                    <a:pt x="5904" y="6154"/>
                  </a:lnTo>
                  <a:lnTo>
                    <a:pt x="5939" y="6241"/>
                  </a:lnTo>
                  <a:lnTo>
                    <a:pt x="6058" y="6365"/>
                  </a:lnTo>
                  <a:lnTo>
                    <a:pt x="6223" y="6556"/>
                  </a:lnTo>
                  <a:lnTo>
                    <a:pt x="6343" y="6699"/>
                  </a:lnTo>
                  <a:lnTo>
                    <a:pt x="6434" y="6845"/>
                  </a:lnTo>
                  <a:lnTo>
                    <a:pt x="6500" y="7107"/>
                  </a:lnTo>
                  <a:lnTo>
                    <a:pt x="6489" y="7297"/>
                  </a:lnTo>
                  <a:lnTo>
                    <a:pt x="6460" y="7435"/>
                  </a:lnTo>
                  <a:lnTo>
                    <a:pt x="6404" y="7536"/>
                  </a:lnTo>
                  <a:lnTo>
                    <a:pt x="6347" y="7646"/>
                  </a:lnTo>
                  <a:lnTo>
                    <a:pt x="6233" y="7774"/>
                  </a:lnTo>
                  <a:lnTo>
                    <a:pt x="6155" y="7825"/>
                  </a:lnTo>
                  <a:lnTo>
                    <a:pt x="6116" y="7774"/>
                  </a:lnTo>
                  <a:lnTo>
                    <a:pt x="6099" y="7686"/>
                  </a:lnTo>
                  <a:lnTo>
                    <a:pt x="6184" y="7556"/>
                  </a:lnTo>
                  <a:lnTo>
                    <a:pt x="6118" y="7534"/>
                  </a:lnTo>
                  <a:lnTo>
                    <a:pt x="5937" y="7519"/>
                  </a:lnTo>
                  <a:lnTo>
                    <a:pt x="5869" y="7534"/>
                  </a:lnTo>
                  <a:lnTo>
                    <a:pt x="5847" y="7626"/>
                  </a:lnTo>
                  <a:lnTo>
                    <a:pt x="5773" y="7891"/>
                  </a:lnTo>
                  <a:lnTo>
                    <a:pt x="5640" y="8226"/>
                  </a:lnTo>
                  <a:lnTo>
                    <a:pt x="5551" y="8409"/>
                  </a:lnTo>
                  <a:lnTo>
                    <a:pt x="5477" y="8496"/>
                  </a:lnTo>
                  <a:lnTo>
                    <a:pt x="5437" y="8605"/>
                  </a:lnTo>
                  <a:lnTo>
                    <a:pt x="5358" y="8684"/>
                  </a:lnTo>
                  <a:lnTo>
                    <a:pt x="5286" y="8789"/>
                  </a:lnTo>
                  <a:lnTo>
                    <a:pt x="5207" y="8896"/>
                  </a:lnTo>
                  <a:lnTo>
                    <a:pt x="5129" y="8983"/>
                  </a:lnTo>
                  <a:lnTo>
                    <a:pt x="5067" y="9121"/>
                  </a:lnTo>
                  <a:lnTo>
                    <a:pt x="4998" y="9301"/>
                  </a:lnTo>
                  <a:lnTo>
                    <a:pt x="4938" y="9544"/>
                  </a:lnTo>
                  <a:lnTo>
                    <a:pt x="4887" y="9705"/>
                  </a:lnTo>
                  <a:lnTo>
                    <a:pt x="4728" y="9947"/>
                  </a:lnTo>
                  <a:lnTo>
                    <a:pt x="4614" y="10032"/>
                  </a:lnTo>
                  <a:lnTo>
                    <a:pt x="4588" y="10124"/>
                  </a:lnTo>
                  <a:lnTo>
                    <a:pt x="4607" y="10221"/>
                  </a:lnTo>
                  <a:lnTo>
                    <a:pt x="4667" y="10298"/>
                  </a:lnTo>
                  <a:lnTo>
                    <a:pt x="4646" y="10400"/>
                  </a:lnTo>
                  <a:lnTo>
                    <a:pt x="4578" y="10466"/>
                  </a:lnTo>
                  <a:lnTo>
                    <a:pt x="4533" y="10596"/>
                  </a:lnTo>
                  <a:lnTo>
                    <a:pt x="4533" y="10730"/>
                  </a:lnTo>
                  <a:lnTo>
                    <a:pt x="4564" y="10866"/>
                  </a:lnTo>
                  <a:lnTo>
                    <a:pt x="4615" y="10975"/>
                  </a:lnTo>
                  <a:lnTo>
                    <a:pt x="4687" y="11050"/>
                  </a:lnTo>
                  <a:lnTo>
                    <a:pt x="4672" y="11124"/>
                  </a:lnTo>
                  <a:lnTo>
                    <a:pt x="4602" y="11167"/>
                  </a:lnTo>
                  <a:lnTo>
                    <a:pt x="4575" y="11232"/>
                  </a:lnTo>
                  <a:lnTo>
                    <a:pt x="4638" y="11310"/>
                  </a:lnTo>
                  <a:lnTo>
                    <a:pt x="4658" y="11489"/>
                  </a:lnTo>
                  <a:lnTo>
                    <a:pt x="4708" y="11732"/>
                  </a:lnTo>
                  <a:lnTo>
                    <a:pt x="4757" y="12031"/>
                  </a:lnTo>
                  <a:lnTo>
                    <a:pt x="4809" y="12198"/>
                  </a:lnTo>
                  <a:lnTo>
                    <a:pt x="4889" y="12242"/>
                  </a:lnTo>
                  <a:lnTo>
                    <a:pt x="4983" y="12307"/>
                  </a:lnTo>
                  <a:lnTo>
                    <a:pt x="5074" y="12365"/>
                  </a:lnTo>
                  <a:lnTo>
                    <a:pt x="5182" y="12551"/>
                  </a:lnTo>
                  <a:lnTo>
                    <a:pt x="5257" y="12784"/>
                  </a:lnTo>
                  <a:lnTo>
                    <a:pt x="5291" y="13051"/>
                  </a:lnTo>
                  <a:lnTo>
                    <a:pt x="5251" y="13252"/>
                  </a:lnTo>
                  <a:lnTo>
                    <a:pt x="5228" y="13427"/>
                  </a:lnTo>
                  <a:lnTo>
                    <a:pt x="5243" y="13556"/>
                  </a:lnTo>
                  <a:lnTo>
                    <a:pt x="5361" y="13731"/>
                  </a:lnTo>
                  <a:lnTo>
                    <a:pt x="5475" y="14018"/>
                  </a:lnTo>
                  <a:lnTo>
                    <a:pt x="5549" y="14237"/>
                  </a:lnTo>
                  <a:lnTo>
                    <a:pt x="5534" y="14380"/>
                  </a:lnTo>
                  <a:lnTo>
                    <a:pt x="5455" y="14489"/>
                  </a:lnTo>
                  <a:lnTo>
                    <a:pt x="5444" y="14620"/>
                  </a:lnTo>
                  <a:lnTo>
                    <a:pt x="5538" y="14705"/>
                  </a:lnTo>
                  <a:lnTo>
                    <a:pt x="5553" y="14790"/>
                  </a:lnTo>
                  <a:lnTo>
                    <a:pt x="5597" y="14873"/>
                  </a:lnTo>
                  <a:lnTo>
                    <a:pt x="5705" y="14957"/>
                  </a:lnTo>
                  <a:lnTo>
                    <a:pt x="5832" y="15137"/>
                  </a:lnTo>
                  <a:lnTo>
                    <a:pt x="5849" y="15280"/>
                  </a:lnTo>
                  <a:lnTo>
                    <a:pt x="5806" y="15409"/>
                  </a:lnTo>
                  <a:lnTo>
                    <a:pt x="5785" y="15479"/>
                  </a:lnTo>
                  <a:lnTo>
                    <a:pt x="5785" y="15568"/>
                  </a:lnTo>
                  <a:lnTo>
                    <a:pt x="5876" y="15690"/>
                  </a:lnTo>
                  <a:lnTo>
                    <a:pt x="5983" y="15842"/>
                  </a:lnTo>
                  <a:lnTo>
                    <a:pt x="6074" y="15973"/>
                  </a:lnTo>
                  <a:lnTo>
                    <a:pt x="6165" y="16095"/>
                  </a:lnTo>
                  <a:lnTo>
                    <a:pt x="6241" y="16141"/>
                  </a:lnTo>
                  <a:lnTo>
                    <a:pt x="6223" y="16045"/>
                  </a:lnTo>
                  <a:lnTo>
                    <a:pt x="6167" y="15916"/>
                  </a:lnTo>
                  <a:lnTo>
                    <a:pt x="6083" y="15746"/>
                  </a:lnTo>
                  <a:lnTo>
                    <a:pt x="6049" y="15645"/>
                  </a:lnTo>
                  <a:lnTo>
                    <a:pt x="6033" y="15535"/>
                  </a:lnTo>
                  <a:lnTo>
                    <a:pt x="6033" y="15389"/>
                  </a:lnTo>
                  <a:lnTo>
                    <a:pt x="6006" y="15260"/>
                  </a:lnTo>
                  <a:lnTo>
                    <a:pt x="5944" y="15173"/>
                  </a:lnTo>
                  <a:lnTo>
                    <a:pt x="5928" y="15052"/>
                  </a:lnTo>
                  <a:lnTo>
                    <a:pt x="5923" y="14877"/>
                  </a:lnTo>
                  <a:lnTo>
                    <a:pt x="5917" y="14782"/>
                  </a:lnTo>
                  <a:lnTo>
                    <a:pt x="5826" y="14534"/>
                  </a:lnTo>
                  <a:lnTo>
                    <a:pt x="5720" y="14254"/>
                  </a:lnTo>
                  <a:lnTo>
                    <a:pt x="5646" y="13909"/>
                  </a:lnTo>
                  <a:lnTo>
                    <a:pt x="5549" y="13654"/>
                  </a:lnTo>
                  <a:lnTo>
                    <a:pt x="5538" y="13489"/>
                  </a:lnTo>
                  <a:lnTo>
                    <a:pt x="5583" y="13314"/>
                  </a:lnTo>
                  <a:lnTo>
                    <a:pt x="5657" y="13214"/>
                  </a:lnTo>
                  <a:lnTo>
                    <a:pt x="5739" y="13178"/>
                  </a:lnTo>
                  <a:lnTo>
                    <a:pt x="5837" y="13204"/>
                  </a:lnTo>
                  <a:lnTo>
                    <a:pt x="6002" y="13298"/>
                  </a:lnTo>
                  <a:lnTo>
                    <a:pt x="6041" y="13466"/>
                  </a:lnTo>
                  <a:lnTo>
                    <a:pt x="6021" y="13669"/>
                  </a:lnTo>
                  <a:lnTo>
                    <a:pt x="6083" y="13842"/>
                  </a:lnTo>
                  <a:lnTo>
                    <a:pt x="6123" y="14044"/>
                  </a:lnTo>
                  <a:lnTo>
                    <a:pt x="6214" y="14248"/>
                  </a:lnTo>
                  <a:lnTo>
                    <a:pt x="6284" y="14430"/>
                  </a:lnTo>
                  <a:lnTo>
                    <a:pt x="6364" y="14595"/>
                  </a:lnTo>
                  <a:lnTo>
                    <a:pt x="6436" y="14724"/>
                  </a:lnTo>
                  <a:lnTo>
                    <a:pt x="6560" y="14862"/>
                  </a:lnTo>
                  <a:lnTo>
                    <a:pt x="6578" y="15043"/>
                  </a:lnTo>
                  <a:lnTo>
                    <a:pt x="6534" y="15102"/>
                  </a:lnTo>
                  <a:lnTo>
                    <a:pt x="6506" y="15225"/>
                  </a:lnTo>
                  <a:lnTo>
                    <a:pt x="6626" y="15313"/>
                  </a:lnTo>
                  <a:lnTo>
                    <a:pt x="6758" y="15490"/>
                  </a:lnTo>
                  <a:lnTo>
                    <a:pt x="6832" y="15660"/>
                  </a:lnTo>
                  <a:lnTo>
                    <a:pt x="6946" y="15755"/>
                  </a:lnTo>
                  <a:lnTo>
                    <a:pt x="7001" y="15932"/>
                  </a:lnTo>
                  <a:lnTo>
                    <a:pt x="7069" y="16078"/>
                  </a:lnTo>
                  <a:lnTo>
                    <a:pt x="7141" y="16216"/>
                  </a:lnTo>
                  <a:lnTo>
                    <a:pt x="7193" y="16447"/>
                  </a:lnTo>
                  <a:lnTo>
                    <a:pt x="7230" y="16668"/>
                  </a:lnTo>
                  <a:lnTo>
                    <a:pt x="7224" y="16870"/>
                  </a:lnTo>
                  <a:lnTo>
                    <a:pt x="7174" y="17029"/>
                  </a:lnTo>
                  <a:lnTo>
                    <a:pt x="7125" y="17173"/>
                  </a:lnTo>
                  <a:lnTo>
                    <a:pt x="7142" y="17291"/>
                  </a:lnTo>
                  <a:lnTo>
                    <a:pt x="7204" y="17363"/>
                  </a:lnTo>
                  <a:lnTo>
                    <a:pt x="7292" y="17443"/>
                  </a:lnTo>
                  <a:lnTo>
                    <a:pt x="7417" y="17611"/>
                  </a:lnTo>
                  <a:lnTo>
                    <a:pt x="7500" y="17756"/>
                  </a:lnTo>
                  <a:lnTo>
                    <a:pt x="7591" y="17820"/>
                  </a:lnTo>
                  <a:lnTo>
                    <a:pt x="7800" y="17893"/>
                  </a:lnTo>
                  <a:lnTo>
                    <a:pt x="7925" y="18009"/>
                  </a:lnTo>
                  <a:lnTo>
                    <a:pt x="8090" y="18111"/>
                  </a:lnTo>
                  <a:lnTo>
                    <a:pt x="8241" y="18220"/>
                  </a:lnTo>
                  <a:lnTo>
                    <a:pt x="8372" y="18315"/>
                  </a:lnTo>
                  <a:lnTo>
                    <a:pt x="8507" y="18400"/>
                  </a:lnTo>
                  <a:lnTo>
                    <a:pt x="8706" y="18516"/>
                  </a:lnTo>
                  <a:lnTo>
                    <a:pt x="8842" y="18596"/>
                  </a:lnTo>
                  <a:lnTo>
                    <a:pt x="8943" y="18660"/>
                  </a:lnTo>
                  <a:lnTo>
                    <a:pt x="9047" y="18713"/>
                  </a:lnTo>
                  <a:lnTo>
                    <a:pt x="9142" y="18769"/>
                  </a:lnTo>
                  <a:lnTo>
                    <a:pt x="9212" y="18725"/>
                  </a:lnTo>
                  <a:lnTo>
                    <a:pt x="9284" y="18698"/>
                  </a:lnTo>
                  <a:lnTo>
                    <a:pt x="9443" y="18618"/>
                  </a:lnTo>
                  <a:lnTo>
                    <a:pt x="9551" y="18567"/>
                  </a:lnTo>
                  <a:lnTo>
                    <a:pt x="9694" y="18567"/>
                  </a:lnTo>
                  <a:lnTo>
                    <a:pt x="9830" y="18670"/>
                  </a:lnTo>
                  <a:lnTo>
                    <a:pt x="10001" y="18799"/>
                  </a:lnTo>
                  <a:lnTo>
                    <a:pt x="10103" y="18897"/>
                  </a:lnTo>
                  <a:lnTo>
                    <a:pt x="10183" y="19065"/>
                  </a:lnTo>
                  <a:lnTo>
                    <a:pt x="10280" y="19194"/>
                  </a:lnTo>
                  <a:lnTo>
                    <a:pt x="10399" y="19279"/>
                  </a:lnTo>
                  <a:lnTo>
                    <a:pt x="10524" y="19345"/>
                  </a:lnTo>
                  <a:lnTo>
                    <a:pt x="10621" y="19420"/>
                  </a:lnTo>
                  <a:lnTo>
                    <a:pt x="10755" y="19493"/>
                  </a:lnTo>
                  <a:lnTo>
                    <a:pt x="10877" y="19578"/>
                  </a:lnTo>
                  <a:lnTo>
                    <a:pt x="11002" y="19607"/>
                  </a:lnTo>
                  <a:lnTo>
                    <a:pt x="11156" y="19612"/>
                  </a:lnTo>
                  <a:lnTo>
                    <a:pt x="11241" y="19532"/>
                  </a:lnTo>
                  <a:lnTo>
                    <a:pt x="11335" y="19547"/>
                  </a:lnTo>
                  <a:lnTo>
                    <a:pt x="11364" y="19707"/>
                  </a:lnTo>
                  <a:lnTo>
                    <a:pt x="11392" y="19855"/>
                  </a:lnTo>
                  <a:lnTo>
                    <a:pt x="11426" y="19991"/>
                  </a:lnTo>
                  <a:lnTo>
                    <a:pt x="11500" y="20114"/>
                  </a:lnTo>
                  <a:lnTo>
                    <a:pt x="11589" y="20243"/>
                  </a:lnTo>
                  <a:lnTo>
                    <a:pt x="11653" y="20382"/>
                  </a:lnTo>
                  <a:lnTo>
                    <a:pt x="11664" y="20506"/>
                  </a:lnTo>
                  <a:lnTo>
                    <a:pt x="11682" y="20676"/>
                  </a:lnTo>
                  <a:lnTo>
                    <a:pt x="11772" y="20819"/>
                  </a:lnTo>
                  <a:lnTo>
                    <a:pt x="11902" y="20848"/>
                  </a:lnTo>
                  <a:lnTo>
                    <a:pt x="12025" y="20953"/>
                  </a:lnTo>
                  <a:lnTo>
                    <a:pt x="12094" y="21084"/>
                  </a:lnTo>
                  <a:lnTo>
                    <a:pt x="12179" y="21177"/>
                  </a:lnTo>
                  <a:lnTo>
                    <a:pt x="12295" y="21296"/>
                  </a:lnTo>
                  <a:lnTo>
                    <a:pt x="12435" y="21310"/>
                  </a:lnTo>
                  <a:lnTo>
                    <a:pt x="12549" y="21391"/>
                  </a:lnTo>
                  <a:lnTo>
                    <a:pt x="12667" y="21461"/>
                  </a:lnTo>
                  <a:lnTo>
                    <a:pt x="12729" y="21510"/>
                  </a:lnTo>
                  <a:lnTo>
                    <a:pt x="12864" y="21571"/>
                  </a:lnTo>
                  <a:lnTo>
                    <a:pt x="12989" y="21600"/>
                  </a:lnTo>
                  <a:lnTo>
                    <a:pt x="13033" y="21529"/>
                  </a:lnTo>
                  <a:lnTo>
                    <a:pt x="12995" y="21406"/>
                  </a:lnTo>
                  <a:lnTo>
                    <a:pt x="13103" y="21304"/>
                  </a:lnTo>
                  <a:lnTo>
                    <a:pt x="13183" y="21223"/>
                  </a:lnTo>
                  <a:lnTo>
                    <a:pt x="13268" y="21158"/>
                  </a:lnTo>
                  <a:lnTo>
                    <a:pt x="13213" y="21056"/>
                  </a:lnTo>
                  <a:lnTo>
                    <a:pt x="13081" y="21093"/>
                  </a:lnTo>
                  <a:lnTo>
                    <a:pt x="12971" y="21149"/>
                  </a:lnTo>
                  <a:lnTo>
                    <a:pt x="12887" y="21241"/>
                  </a:lnTo>
                  <a:lnTo>
                    <a:pt x="12803" y="21285"/>
                  </a:lnTo>
                  <a:lnTo>
                    <a:pt x="12762" y="21202"/>
                  </a:lnTo>
                  <a:lnTo>
                    <a:pt x="12656" y="21154"/>
                  </a:lnTo>
                  <a:lnTo>
                    <a:pt x="12537" y="21095"/>
                  </a:lnTo>
                  <a:lnTo>
                    <a:pt x="12412" y="20986"/>
                  </a:lnTo>
                  <a:lnTo>
                    <a:pt x="12350" y="20797"/>
                  </a:lnTo>
                  <a:lnTo>
                    <a:pt x="12262" y="20656"/>
                  </a:lnTo>
                  <a:lnTo>
                    <a:pt x="12209" y="20570"/>
                  </a:lnTo>
                  <a:lnTo>
                    <a:pt x="12187" y="20410"/>
                  </a:lnTo>
                  <a:lnTo>
                    <a:pt x="12198" y="20249"/>
                  </a:lnTo>
                  <a:lnTo>
                    <a:pt x="12225" y="20028"/>
                  </a:lnTo>
                  <a:lnTo>
                    <a:pt x="12236" y="19853"/>
                  </a:lnTo>
                  <a:lnTo>
                    <a:pt x="12264" y="19692"/>
                  </a:lnTo>
                  <a:lnTo>
                    <a:pt x="12287" y="19534"/>
                  </a:lnTo>
                  <a:lnTo>
                    <a:pt x="12302" y="19376"/>
                  </a:lnTo>
                  <a:lnTo>
                    <a:pt x="12330" y="19230"/>
                  </a:lnTo>
                  <a:lnTo>
                    <a:pt x="12364" y="19073"/>
                  </a:lnTo>
                  <a:lnTo>
                    <a:pt x="12324" y="18924"/>
                  </a:lnTo>
                  <a:lnTo>
                    <a:pt x="12279" y="18783"/>
                  </a:lnTo>
                  <a:lnTo>
                    <a:pt x="12107" y="18728"/>
                  </a:lnTo>
                  <a:lnTo>
                    <a:pt x="11924" y="18714"/>
                  </a:lnTo>
                  <a:lnTo>
                    <a:pt x="11751" y="18714"/>
                  </a:lnTo>
                  <a:lnTo>
                    <a:pt x="11628" y="18765"/>
                  </a:lnTo>
                  <a:lnTo>
                    <a:pt x="11406" y="18816"/>
                  </a:lnTo>
                  <a:lnTo>
                    <a:pt x="11165" y="18816"/>
                  </a:lnTo>
                  <a:lnTo>
                    <a:pt x="11133" y="18658"/>
                  </a:lnTo>
                  <a:lnTo>
                    <a:pt x="11154" y="18467"/>
                  </a:lnTo>
                  <a:lnTo>
                    <a:pt x="11237" y="18145"/>
                  </a:lnTo>
                  <a:lnTo>
                    <a:pt x="11347" y="17912"/>
                  </a:lnTo>
                  <a:lnTo>
                    <a:pt x="11460" y="17663"/>
                  </a:lnTo>
                  <a:lnTo>
                    <a:pt x="11505" y="17483"/>
                  </a:lnTo>
                  <a:lnTo>
                    <a:pt x="11604" y="17196"/>
                  </a:lnTo>
                  <a:lnTo>
                    <a:pt x="11683" y="17024"/>
                  </a:lnTo>
                  <a:lnTo>
                    <a:pt x="11689" y="16887"/>
                  </a:lnTo>
                  <a:lnTo>
                    <a:pt x="11632" y="16817"/>
                  </a:lnTo>
                  <a:lnTo>
                    <a:pt x="11551" y="16802"/>
                  </a:lnTo>
                  <a:lnTo>
                    <a:pt x="11477" y="16780"/>
                  </a:lnTo>
                  <a:lnTo>
                    <a:pt x="11365" y="16780"/>
                  </a:lnTo>
                  <a:lnTo>
                    <a:pt x="11234" y="16802"/>
                  </a:lnTo>
                  <a:lnTo>
                    <a:pt x="11104" y="16839"/>
                  </a:lnTo>
                  <a:lnTo>
                    <a:pt x="11028" y="16887"/>
                  </a:lnTo>
                  <a:lnTo>
                    <a:pt x="10924" y="16956"/>
                  </a:lnTo>
                  <a:lnTo>
                    <a:pt x="10890" y="17029"/>
                  </a:lnTo>
                  <a:lnTo>
                    <a:pt x="10884" y="17157"/>
                  </a:lnTo>
                  <a:lnTo>
                    <a:pt x="10833" y="17347"/>
                  </a:lnTo>
                  <a:lnTo>
                    <a:pt x="10751" y="17509"/>
                  </a:lnTo>
                  <a:lnTo>
                    <a:pt x="10649" y="17596"/>
                  </a:lnTo>
                  <a:lnTo>
                    <a:pt x="10454" y="17759"/>
                  </a:lnTo>
                  <a:lnTo>
                    <a:pt x="10312" y="17818"/>
                  </a:lnTo>
                  <a:lnTo>
                    <a:pt x="10135" y="17898"/>
                  </a:lnTo>
                  <a:lnTo>
                    <a:pt x="9999" y="17898"/>
                  </a:lnTo>
                  <a:lnTo>
                    <a:pt x="9792" y="17879"/>
                  </a:lnTo>
                  <a:lnTo>
                    <a:pt x="9606" y="17831"/>
                  </a:lnTo>
                  <a:lnTo>
                    <a:pt x="9447" y="17654"/>
                  </a:lnTo>
                  <a:lnTo>
                    <a:pt x="9334" y="17487"/>
                  </a:lnTo>
                  <a:lnTo>
                    <a:pt x="9279" y="17285"/>
                  </a:lnTo>
                  <a:lnTo>
                    <a:pt x="9196" y="16914"/>
                  </a:lnTo>
                  <a:lnTo>
                    <a:pt x="9146" y="16624"/>
                  </a:lnTo>
                  <a:lnTo>
                    <a:pt x="9129" y="16345"/>
                  </a:lnTo>
                  <a:lnTo>
                    <a:pt x="9167" y="16032"/>
                  </a:lnTo>
                  <a:lnTo>
                    <a:pt x="9286" y="15655"/>
                  </a:lnTo>
                  <a:lnTo>
                    <a:pt x="9383" y="15401"/>
                  </a:lnTo>
                  <a:lnTo>
                    <a:pt x="9400" y="15183"/>
                  </a:lnTo>
                  <a:lnTo>
                    <a:pt x="9406" y="14977"/>
                  </a:lnTo>
                  <a:lnTo>
                    <a:pt x="9444" y="14790"/>
                  </a:lnTo>
                  <a:lnTo>
                    <a:pt x="9506" y="14595"/>
                  </a:lnTo>
                  <a:lnTo>
                    <a:pt x="9635" y="14457"/>
                  </a:lnTo>
                  <a:lnTo>
                    <a:pt x="9806" y="14284"/>
                  </a:lnTo>
                  <a:lnTo>
                    <a:pt x="10189" y="14050"/>
                  </a:lnTo>
                  <a:lnTo>
                    <a:pt x="10354" y="13911"/>
                  </a:lnTo>
                  <a:lnTo>
                    <a:pt x="10480" y="13836"/>
                  </a:lnTo>
                  <a:lnTo>
                    <a:pt x="10603" y="13720"/>
                  </a:lnTo>
                  <a:lnTo>
                    <a:pt x="10739" y="13684"/>
                  </a:lnTo>
                  <a:lnTo>
                    <a:pt x="10870" y="13684"/>
                  </a:lnTo>
                  <a:lnTo>
                    <a:pt x="10993" y="13742"/>
                  </a:lnTo>
                  <a:lnTo>
                    <a:pt x="11150" y="13886"/>
                  </a:lnTo>
                  <a:lnTo>
                    <a:pt x="11296" y="13993"/>
                  </a:lnTo>
                  <a:lnTo>
                    <a:pt x="11413" y="14043"/>
                  </a:lnTo>
                  <a:lnTo>
                    <a:pt x="11504" y="14043"/>
                  </a:lnTo>
                  <a:lnTo>
                    <a:pt x="11606" y="13970"/>
                  </a:lnTo>
                  <a:lnTo>
                    <a:pt x="11711" y="13735"/>
                  </a:lnTo>
                  <a:lnTo>
                    <a:pt x="11875" y="13611"/>
                  </a:lnTo>
                  <a:lnTo>
                    <a:pt x="12014" y="13548"/>
                  </a:lnTo>
                  <a:lnTo>
                    <a:pt x="12178" y="13504"/>
                  </a:lnTo>
                  <a:lnTo>
                    <a:pt x="12297" y="13548"/>
                  </a:lnTo>
                  <a:lnTo>
                    <a:pt x="12373" y="13646"/>
                  </a:lnTo>
                  <a:lnTo>
                    <a:pt x="12497" y="13704"/>
                  </a:lnTo>
                  <a:lnTo>
                    <a:pt x="12604" y="13781"/>
                  </a:lnTo>
                  <a:lnTo>
                    <a:pt x="12701" y="13812"/>
                  </a:lnTo>
                  <a:lnTo>
                    <a:pt x="12778" y="13740"/>
                  </a:lnTo>
                  <a:lnTo>
                    <a:pt x="12875" y="13710"/>
                  </a:lnTo>
                  <a:lnTo>
                    <a:pt x="12998" y="13746"/>
                  </a:lnTo>
                  <a:lnTo>
                    <a:pt x="13081" y="13890"/>
                  </a:lnTo>
                  <a:lnTo>
                    <a:pt x="13168" y="13996"/>
                  </a:lnTo>
                  <a:lnTo>
                    <a:pt x="13228" y="14124"/>
                  </a:lnTo>
                  <a:lnTo>
                    <a:pt x="13245" y="14260"/>
                  </a:lnTo>
                  <a:lnTo>
                    <a:pt x="13188" y="14382"/>
                  </a:lnTo>
                  <a:lnTo>
                    <a:pt x="13150" y="14515"/>
                  </a:lnTo>
                  <a:lnTo>
                    <a:pt x="13150" y="14661"/>
                  </a:lnTo>
                  <a:lnTo>
                    <a:pt x="13213" y="14744"/>
                  </a:lnTo>
                  <a:lnTo>
                    <a:pt x="13265" y="14853"/>
                  </a:lnTo>
                  <a:lnTo>
                    <a:pt x="13283" y="15108"/>
                  </a:lnTo>
                  <a:lnTo>
                    <a:pt x="13334" y="15290"/>
                  </a:lnTo>
                  <a:lnTo>
                    <a:pt x="13452" y="15424"/>
                  </a:lnTo>
                  <a:lnTo>
                    <a:pt x="13548" y="15365"/>
                  </a:lnTo>
                  <a:lnTo>
                    <a:pt x="13603" y="15222"/>
                  </a:lnTo>
                  <a:lnTo>
                    <a:pt x="13654" y="15037"/>
                  </a:lnTo>
                  <a:lnTo>
                    <a:pt x="13654" y="14814"/>
                  </a:lnTo>
                  <a:lnTo>
                    <a:pt x="13681" y="14602"/>
                  </a:lnTo>
                  <a:lnTo>
                    <a:pt x="13650" y="14293"/>
                  </a:lnTo>
                  <a:lnTo>
                    <a:pt x="13616" y="14170"/>
                  </a:lnTo>
                  <a:lnTo>
                    <a:pt x="13599" y="13973"/>
                  </a:lnTo>
                  <a:lnTo>
                    <a:pt x="13582" y="13688"/>
                  </a:lnTo>
                  <a:lnTo>
                    <a:pt x="13593" y="13506"/>
                  </a:lnTo>
                  <a:lnTo>
                    <a:pt x="13658" y="13353"/>
                  </a:lnTo>
                  <a:lnTo>
                    <a:pt x="13728" y="13200"/>
                  </a:lnTo>
                  <a:lnTo>
                    <a:pt x="13825" y="13091"/>
                  </a:lnTo>
                  <a:lnTo>
                    <a:pt x="13927" y="12967"/>
                  </a:lnTo>
                  <a:lnTo>
                    <a:pt x="14218" y="12701"/>
                  </a:lnTo>
                  <a:lnTo>
                    <a:pt x="14326" y="12563"/>
                  </a:lnTo>
                  <a:lnTo>
                    <a:pt x="14453" y="12468"/>
                  </a:lnTo>
                  <a:lnTo>
                    <a:pt x="14577" y="12404"/>
                  </a:lnTo>
                  <a:lnTo>
                    <a:pt x="14723" y="12341"/>
                  </a:lnTo>
                  <a:lnTo>
                    <a:pt x="14852" y="12246"/>
                  </a:lnTo>
                  <a:lnTo>
                    <a:pt x="14935" y="12127"/>
                  </a:lnTo>
                  <a:lnTo>
                    <a:pt x="15055" y="12032"/>
                  </a:lnTo>
                  <a:lnTo>
                    <a:pt x="15152" y="11945"/>
                  </a:lnTo>
                  <a:lnTo>
                    <a:pt x="15263" y="11753"/>
                  </a:lnTo>
                  <a:lnTo>
                    <a:pt x="15280" y="11595"/>
                  </a:lnTo>
                  <a:lnTo>
                    <a:pt x="15303" y="11434"/>
                  </a:lnTo>
                  <a:lnTo>
                    <a:pt x="15281" y="11276"/>
                  </a:lnTo>
                  <a:lnTo>
                    <a:pt x="15281" y="11116"/>
                  </a:lnTo>
                  <a:lnTo>
                    <a:pt x="15303" y="10934"/>
                  </a:lnTo>
                  <a:lnTo>
                    <a:pt x="15389" y="10761"/>
                  </a:lnTo>
                  <a:lnTo>
                    <a:pt x="15482" y="10761"/>
                  </a:lnTo>
                  <a:lnTo>
                    <a:pt x="15499" y="10880"/>
                  </a:lnTo>
                  <a:lnTo>
                    <a:pt x="15546" y="11021"/>
                  </a:lnTo>
                  <a:lnTo>
                    <a:pt x="15614" y="10967"/>
                  </a:lnTo>
                  <a:lnTo>
                    <a:pt x="15535" y="10727"/>
                  </a:lnTo>
                  <a:lnTo>
                    <a:pt x="15650" y="10569"/>
                  </a:lnTo>
                  <a:lnTo>
                    <a:pt x="15762" y="10432"/>
                  </a:lnTo>
                  <a:lnTo>
                    <a:pt x="16024" y="10381"/>
                  </a:lnTo>
                  <a:lnTo>
                    <a:pt x="16117" y="10289"/>
                  </a:lnTo>
                  <a:lnTo>
                    <a:pt x="16183" y="10120"/>
                  </a:lnTo>
                  <a:lnTo>
                    <a:pt x="16253" y="10035"/>
                  </a:lnTo>
                  <a:lnTo>
                    <a:pt x="16440" y="9841"/>
                  </a:lnTo>
                  <a:lnTo>
                    <a:pt x="16600" y="9797"/>
                  </a:lnTo>
                  <a:lnTo>
                    <a:pt x="16827" y="9761"/>
                  </a:lnTo>
                  <a:lnTo>
                    <a:pt x="16975" y="9680"/>
                  </a:lnTo>
                  <a:lnTo>
                    <a:pt x="17100" y="9613"/>
                  </a:lnTo>
                  <a:lnTo>
                    <a:pt x="17191" y="9547"/>
                  </a:lnTo>
                  <a:lnTo>
                    <a:pt x="17242" y="9250"/>
                  </a:lnTo>
                  <a:lnTo>
                    <a:pt x="17356" y="9134"/>
                  </a:lnTo>
                  <a:lnTo>
                    <a:pt x="17482" y="9045"/>
                  </a:lnTo>
                  <a:lnTo>
                    <a:pt x="17579" y="8965"/>
                  </a:lnTo>
                  <a:lnTo>
                    <a:pt x="17788" y="8827"/>
                  </a:lnTo>
                  <a:lnTo>
                    <a:pt x="17966" y="8684"/>
                  </a:lnTo>
                  <a:lnTo>
                    <a:pt x="18192" y="8613"/>
                  </a:lnTo>
                  <a:lnTo>
                    <a:pt x="18339" y="8516"/>
                  </a:lnTo>
                  <a:lnTo>
                    <a:pt x="18489" y="8428"/>
                  </a:lnTo>
                  <a:lnTo>
                    <a:pt x="18633" y="8365"/>
                  </a:lnTo>
                  <a:lnTo>
                    <a:pt x="18762" y="8309"/>
                  </a:lnTo>
                  <a:lnTo>
                    <a:pt x="18913" y="8309"/>
                  </a:lnTo>
                  <a:lnTo>
                    <a:pt x="19010" y="8350"/>
                  </a:lnTo>
                  <a:lnTo>
                    <a:pt x="19016" y="8472"/>
                  </a:lnTo>
                  <a:lnTo>
                    <a:pt x="18873" y="8513"/>
                  </a:lnTo>
                  <a:lnTo>
                    <a:pt x="18706" y="8635"/>
                  </a:lnTo>
                  <a:lnTo>
                    <a:pt x="18595" y="8691"/>
                  </a:lnTo>
                  <a:lnTo>
                    <a:pt x="18495" y="8751"/>
                  </a:lnTo>
                  <a:lnTo>
                    <a:pt x="18450" y="8839"/>
                  </a:lnTo>
                  <a:lnTo>
                    <a:pt x="18511" y="8931"/>
                  </a:lnTo>
                  <a:lnTo>
                    <a:pt x="18611" y="8931"/>
                  </a:lnTo>
                  <a:lnTo>
                    <a:pt x="18791" y="8827"/>
                  </a:lnTo>
                  <a:lnTo>
                    <a:pt x="18930" y="8727"/>
                  </a:lnTo>
                  <a:lnTo>
                    <a:pt x="19074" y="8650"/>
                  </a:lnTo>
                  <a:lnTo>
                    <a:pt x="19244" y="8635"/>
                  </a:lnTo>
                  <a:cubicBezTo>
                    <a:pt x="19290" y="8619"/>
                    <a:pt x="19335" y="8600"/>
                    <a:pt x="19379" y="8579"/>
                  </a:cubicBezTo>
                  <a:cubicBezTo>
                    <a:pt x="19434" y="8553"/>
                    <a:pt x="19488" y="8523"/>
                    <a:pt x="19541" y="8489"/>
                  </a:cubicBezTo>
                  <a:lnTo>
                    <a:pt x="19653" y="8409"/>
                  </a:lnTo>
                  <a:lnTo>
                    <a:pt x="19869" y="8294"/>
                  </a:lnTo>
                  <a:lnTo>
                    <a:pt x="19833" y="8195"/>
                  </a:lnTo>
                  <a:lnTo>
                    <a:pt x="19698" y="8202"/>
                  </a:lnTo>
                  <a:lnTo>
                    <a:pt x="19554" y="8292"/>
                  </a:lnTo>
                  <a:lnTo>
                    <a:pt x="19488" y="8314"/>
                  </a:lnTo>
                  <a:lnTo>
                    <a:pt x="19341" y="8314"/>
                  </a:lnTo>
                  <a:lnTo>
                    <a:pt x="19174" y="8207"/>
                  </a:lnTo>
                  <a:lnTo>
                    <a:pt x="18993" y="8112"/>
                  </a:lnTo>
                  <a:lnTo>
                    <a:pt x="18933" y="7978"/>
                  </a:lnTo>
                  <a:lnTo>
                    <a:pt x="18938" y="7840"/>
                  </a:lnTo>
                  <a:lnTo>
                    <a:pt x="18944" y="7690"/>
                  </a:lnTo>
                  <a:lnTo>
                    <a:pt x="19006" y="7610"/>
                  </a:lnTo>
                  <a:lnTo>
                    <a:pt x="19140" y="7428"/>
                  </a:lnTo>
                  <a:lnTo>
                    <a:pt x="19187" y="7345"/>
                  </a:lnTo>
                  <a:lnTo>
                    <a:pt x="19237" y="7180"/>
                  </a:lnTo>
                  <a:lnTo>
                    <a:pt x="19106" y="7144"/>
                  </a:lnTo>
                  <a:lnTo>
                    <a:pt x="18892" y="7163"/>
                  </a:lnTo>
                  <a:lnTo>
                    <a:pt x="18659" y="7228"/>
                  </a:lnTo>
                  <a:lnTo>
                    <a:pt x="18407" y="7344"/>
                  </a:lnTo>
                  <a:lnTo>
                    <a:pt x="18286" y="7459"/>
                  </a:lnTo>
                  <a:lnTo>
                    <a:pt x="18115" y="7495"/>
                  </a:lnTo>
                  <a:lnTo>
                    <a:pt x="18053" y="7522"/>
                  </a:lnTo>
                  <a:lnTo>
                    <a:pt x="17997" y="7406"/>
                  </a:lnTo>
                  <a:lnTo>
                    <a:pt x="18048" y="7304"/>
                  </a:lnTo>
                  <a:lnTo>
                    <a:pt x="18150" y="7238"/>
                  </a:lnTo>
                  <a:lnTo>
                    <a:pt x="18577" y="7007"/>
                  </a:lnTo>
                  <a:lnTo>
                    <a:pt x="18765" y="6862"/>
                  </a:lnTo>
                  <a:cubicBezTo>
                    <a:pt x="18809" y="6831"/>
                    <a:pt x="18854" y="6805"/>
                    <a:pt x="18901" y="6781"/>
                  </a:cubicBezTo>
                  <a:cubicBezTo>
                    <a:pt x="18965" y="6749"/>
                    <a:pt x="19031" y="6724"/>
                    <a:pt x="19098" y="6706"/>
                  </a:cubicBezTo>
                  <a:lnTo>
                    <a:pt x="19233" y="6665"/>
                  </a:lnTo>
                  <a:lnTo>
                    <a:pt x="19413" y="6636"/>
                  </a:lnTo>
                  <a:lnTo>
                    <a:pt x="19652" y="6658"/>
                  </a:lnTo>
                  <a:lnTo>
                    <a:pt x="19921" y="6687"/>
                  </a:lnTo>
                  <a:lnTo>
                    <a:pt x="20075" y="6660"/>
                  </a:lnTo>
                  <a:lnTo>
                    <a:pt x="20242" y="6618"/>
                  </a:lnTo>
                  <a:lnTo>
                    <a:pt x="20490" y="6615"/>
                  </a:lnTo>
                  <a:lnTo>
                    <a:pt x="20803" y="6477"/>
                  </a:lnTo>
                  <a:lnTo>
                    <a:pt x="20930" y="6409"/>
                  </a:lnTo>
                  <a:cubicBezTo>
                    <a:pt x="20988" y="6390"/>
                    <a:pt x="21045" y="6366"/>
                    <a:pt x="21099" y="6336"/>
                  </a:cubicBezTo>
                  <a:cubicBezTo>
                    <a:pt x="21140" y="6313"/>
                    <a:pt x="21179" y="6288"/>
                    <a:pt x="21217" y="6260"/>
                  </a:cubicBezTo>
                  <a:lnTo>
                    <a:pt x="21276" y="6209"/>
                  </a:lnTo>
                  <a:lnTo>
                    <a:pt x="21373" y="6131"/>
                  </a:lnTo>
                  <a:cubicBezTo>
                    <a:pt x="21397" y="6115"/>
                    <a:pt x="21420" y="6096"/>
                    <a:pt x="21441" y="6073"/>
                  </a:cubicBezTo>
                  <a:cubicBezTo>
                    <a:pt x="21471" y="6042"/>
                    <a:pt x="21497" y="6005"/>
                    <a:pt x="21518" y="5964"/>
                  </a:cubicBezTo>
                  <a:lnTo>
                    <a:pt x="21583" y="5842"/>
                  </a:lnTo>
                  <a:lnTo>
                    <a:pt x="21600" y="5716"/>
                  </a:lnTo>
                  <a:lnTo>
                    <a:pt x="21594" y="5645"/>
                  </a:lnTo>
                  <a:lnTo>
                    <a:pt x="21471" y="5526"/>
                  </a:lnTo>
                  <a:lnTo>
                    <a:pt x="21403" y="5467"/>
                  </a:lnTo>
                  <a:lnTo>
                    <a:pt x="21327" y="5446"/>
                  </a:lnTo>
                  <a:lnTo>
                    <a:pt x="21196" y="5446"/>
                  </a:lnTo>
                  <a:lnTo>
                    <a:pt x="21091" y="5453"/>
                  </a:lnTo>
                  <a:lnTo>
                    <a:pt x="20995" y="5547"/>
                  </a:lnTo>
                  <a:lnTo>
                    <a:pt x="20900" y="5567"/>
                  </a:lnTo>
                  <a:lnTo>
                    <a:pt x="20828" y="5523"/>
                  </a:lnTo>
                  <a:lnTo>
                    <a:pt x="20828" y="5416"/>
                  </a:lnTo>
                  <a:cubicBezTo>
                    <a:pt x="20860" y="5376"/>
                    <a:pt x="20896" y="5339"/>
                    <a:pt x="20934" y="5307"/>
                  </a:cubicBezTo>
                  <a:cubicBezTo>
                    <a:pt x="20959" y="5286"/>
                    <a:pt x="20985" y="5266"/>
                    <a:pt x="21011" y="5249"/>
                  </a:cubicBezTo>
                  <a:lnTo>
                    <a:pt x="20920" y="5120"/>
                  </a:lnTo>
                  <a:lnTo>
                    <a:pt x="20871" y="4942"/>
                  </a:lnTo>
                  <a:lnTo>
                    <a:pt x="20814" y="4814"/>
                  </a:lnTo>
                  <a:lnTo>
                    <a:pt x="20734" y="4712"/>
                  </a:lnTo>
                  <a:lnTo>
                    <a:pt x="20746" y="4563"/>
                  </a:lnTo>
                  <a:lnTo>
                    <a:pt x="20846" y="4476"/>
                  </a:lnTo>
                  <a:lnTo>
                    <a:pt x="20856" y="4345"/>
                  </a:lnTo>
                  <a:lnTo>
                    <a:pt x="20833" y="4183"/>
                  </a:lnTo>
                  <a:lnTo>
                    <a:pt x="20762" y="4113"/>
                  </a:lnTo>
                  <a:lnTo>
                    <a:pt x="20722" y="4001"/>
                  </a:lnTo>
                  <a:cubicBezTo>
                    <a:pt x="20752" y="3980"/>
                    <a:pt x="20776" y="3947"/>
                    <a:pt x="20790" y="3907"/>
                  </a:cubicBezTo>
                  <a:cubicBezTo>
                    <a:pt x="20808" y="3857"/>
                    <a:pt x="20810" y="3800"/>
                    <a:pt x="20796" y="3749"/>
                  </a:cubicBezTo>
                  <a:lnTo>
                    <a:pt x="20745" y="3647"/>
                  </a:lnTo>
                  <a:lnTo>
                    <a:pt x="20720" y="3537"/>
                  </a:lnTo>
                  <a:lnTo>
                    <a:pt x="20625" y="3493"/>
                  </a:lnTo>
                  <a:lnTo>
                    <a:pt x="20528" y="3632"/>
                  </a:lnTo>
                  <a:lnTo>
                    <a:pt x="20392" y="3756"/>
                  </a:lnTo>
                  <a:lnTo>
                    <a:pt x="20250" y="3892"/>
                  </a:lnTo>
                  <a:lnTo>
                    <a:pt x="20115" y="4018"/>
                  </a:lnTo>
                  <a:lnTo>
                    <a:pt x="19946" y="4098"/>
                  </a:lnTo>
                  <a:lnTo>
                    <a:pt x="19822" y="4091"/>
                  </a:lnTo>
                  <a:lnTo>
                    <a:pt x="19744" y="4074"/>
                  </a:lnTo>
                  <a:lnTo>
                    <a:pt x="19649" y="3952"/>
                  </a:lnTo>
                  <a:lnTo>
                    <a:pt x="19564" y="3858"/>
                  </a:lnTo>
                  <a:lnTo>
                    <a:pt x="19617" y="3705"/>
                  </a:lnTo>
                  <a:lnTo>
                    <a:pt x="19691" y="3562"/>
                  </a:lnTo>
                  <a:lnTo>
                    <a:pt x="19670" y="3362"/>
                  </a:lnTo>
                  <a:lnTo>
                    <a:pt x="19615" y="3265"/>
                  </a:lnTo>
                  <a:lnTo>
                    <a:pt x="19484" y="3118"/>
                  </a:lnTo>
                  <a:lnTo>
                    <a:pt x="19382" y="3053"/>
                  </a:lnTo>
                  <a:lnTo>
                    <a:pt x="19268" y="2958"/>
                  </a:lnTo>
                  <a:lnTo>
                    <a:pt x="19145" y="2912"/>
                  </a:lnTo>
                  <a:lnTo>
                    <a:pt x="19014" y="2919"/>
                  </a:lnTo>
                  <a:lnTo>
                    <a:pt x="18924" y="2834"/>
                  </a:lnTo>
                  <a:lnTo>
                    <a:pt x="18793" y="2819"/>
                  </a:lnTo>
                  <a:lnTo>
                    <a:pt x="18658" y="2819"/>
                  </a:lnTo>
                  <a:lnTo>
                    <a:pt x="18524" y="2863"/>
                  </a:lnTo>
                  <a:lnTo>
                    <a:pt x="18416" y="2934"/>
                  </a:lnTo>
                  <a:lnTo>
                    <a:pt x="18334" y="2997"/>
                  </a:lnTo>
                  <a:lnTo>
                    <a:pt x="18277" y="3133"/>
                  </a:lnTo>
                  <a:lnTo>
                    <a:pt x="18228" y="3344"/>
                  </a:lnTo>
                  <a:lnTo>
                    <a:pt x="18114" y="3556"/>
                  </a:lnTo>
                  <a:lnTo>
                    <a:pt x="18057" y="3665"/>
                  </a:lnTo>
                  <a:lnTo>
                    <a:pt x="17966" y="3765"/>
                  </a:lnTo>
                  <a:lnTo>
                    <a:pt x="17864" y="3806"/>
                  </a:lnTo>
                  <a:lnTo>
                    <a:pt x="17813" y="3908"/>
                  </a:lnTo>
                  <a:lnTo>
                    <a:pt x="17790" y="3988"/>
                  </a:lnTo>
                  <a:lnTo>
                    <a:pt x="17790" y="4105"/>
                  </a:lnTo>
                  <a:lnTo>
                    <a:pt x="17807" y="4220"/>
                  </a:lnTo>
                  <a:lnTo>
                    <a:pt x="17813" y="4330"/>
                  </a:lnTo>
                  <a:lnTo>
                    <a:pt x="17807" y="4419"/>
                  </a:lnTo>
                  <a:lnTo>
                    <a:pt x="17727" y="4570"/>
                  </a:lnTo>
                  <a:lnTo>
                    <a:pt x="17608" y="4723"/>
                  </a:lnTo>
                  <a:lnTo>
                    <a:pt x="17570" y="4807"/>
                  </a:lnTo>
                  <a:lnTo>
                    <a:pt x="17479" y="4941"/>
                  </a:lnTo>
                  <a:lnTo>
                    <a:pt x="17394" y="5028"/>
                  </a:lnTo>
                  <a:lnTo>
                    <a:pt x="17345" y="5072"/>
                  </a:lnTo>
                  <a:lnTo>
                    <a:pt x="17172" y="5175"/>
                  </a:lnTo>
                  <a:lnTo>
                    <a:pt x="17093" y="5197"/>
                  </a:lnTo>
                  <a:lnTo>
                    <a:pt x="16951" y="5269"/>
                  </a:lnTo>
                  <a:lnTo>
                    <a:pt x="16873" y="5378"/>
                  </a:lnTo>
                  <a:lnTo>
                    <a:pt x="16811" y="5487"/>
                  </a:lnTo>
                  <a:lnTo>
                    <a:pt x="16771" y="5592"/>
                  </a:lnTo>
                  <a:lnTo>
                    <a:pt x="16743" y="5750"/>
                  </a:lnTo>
                  <a:lnTo>
                    <a:pt x="16726" y="5871"/>
                  </a:lnTo>
                  <a:lnTo>
                    <a:pt x="16709" y="5944"/>
                  </a:lnTo>
                  <a:lnTo>
                    <a:pt x="16652" y="6076"/>
                  </a:lnTo>
                  <a:lnTo>
                    <a:pt x="16601" y="6191"/>
                  </a:lnTo>
                  <a:lnTo>
                    <a:pt x="16482" y="6279"/>
                  </a:lnTo>
                  <a:lnTo>
                    <a:pt x="16345" y="6351"/>
                  </a:lnTo>
                  <a:lnTo>
                    <a:pt x="16220" y="6410"/>
                  </a:lnTo>
                  <a:lnTo>
                    <a:pt x="16108" y="6417"/>
                  </a:lnTo>
                  <a:lnTo>
                    <a:pt x="16026" y="6249"/>
                  </a:lnTo>
                  <a:lnTo>
                    <a:pt x="15965" y="6129"/>
                  </a:lnTo>
                  <a:lnTo>
                    <a:pt x="15948" y="6014"/>
                  </a:lnTo>
                  <a:lnTo>
                    <a:pt x="15982" y="5833"/>
                  </a:lnTo>
                  <a:lnTo>
                    <a:pt x="16056" y="5667"/>
                  </a:lnTo>
                  <a:lnTo>
                    <a:pt x="16079" y="5551"/>
                  </a:lnTo>
                  <a:lnTo>
                    <a:pt x="16130" y="5398"/>
                  </a:lnTo>
                  <a:lnTo>
                    <a:pt x="16168" y="5299"/>
                  </a:lnTo>
                  <a:lnTo>
                    <a:pt x="16158" y="5212"/>
                  </a:lnTo>
                  <a:lnTo>
                    <a:pt x="16120" y="5149"/>
                  </a:lnTo>
                  <a:lnTo>
                    <a:pt x="16044" y="5134"/>
                  </a:lnTo>
                  <a:lnTo>
                    <a:pt x="15842" y="5066"/>
                  </a:lnTo>
                  <a:lnTo>
                    <a:pt x="15649" y="5016"/>
                  </a:lnTo>
                  <a:lnTo>
                    <a:pt x="15519" y="4899"/>
                  </a:lnTo>
                  <a:lnTo>
                    <a:pt x="15428" y="4807"/>
                  </a:lnTo>
                  <a:lnTo>
                    <a:pt x="15295" y="4703"/>
                  </a:lnTo>
                  <a:lnTo>
                    <a:pt x="15101" y="4615"/>
                  </a:lnTo>
                  <a:lnTo>
                    <a:pt x="15030" y="4608"/>
                  </a:lnTo>
                  <a:lnTo>
                    <a:pt x="14853" y="4596"/>
                  </a:lnTo>
                  <a:lnTo>
                    <a:pt x="14711" y="4533"/>
                  </a:lnTo>
                  <a:lnTo>
                    <a:pt x="14656" y="4441"/>
                  </a:lnTo>
                  <a:lnTo>
                    <a:pt x="14613" y="4335"/>
                  </a:lnTo>
                  <a:lnTo>
                    <a:pt x="14581" y="4174"/>
                  </a:lnTo>
                  <a:lnTo>
                    <a:pt x="14534" y="4070"/>
                  </a:lnTo>
                  <a:lnTo>
                    <a:pt x="14451" y="4048"/>
                  </a:lnTo>
                  <a:lnTo>
                    <a:pt x="14384" y="3982"/>
                  </a:lnTo>
                  <a:lnTo>
                    <a:pt x="14380" y="3875"/>
                  </a:lnTo>
                  <a:lnTo>
                    <a:pt x="14437" y="3743"/>
                  </a:lnTo>
                  <a:lnTo>
                    <a:pt x="14496" y="3639"/>
                  </a:lnTo>
                  <a:lnTo>
                    <a:pt x="14589" y="3529"/>
                  </a:lnTo>
                  <a:lnTo>
                    <a:pt x="14644" y="3420"/>
                  </a:lnTo>
                  <a:lnTo>
                    <a:pt x="14712" y="3355"/>
                  </a:lnTo>
                  <a:lnTo>
                    <a:pt x="14846" y="3290"/>
                  </a:lnTo>
                  <a:lnTo>
                    <a:pt x="14960" y="3224"/>
                  </a:lnTo>
                  <a:lnTo>
                    <a:pt x="15117" y="3068"/>
                  </a:lnTo>
                  <a:lnTo>
                    <a:pt x="15265" y="2971"/>
                  </a:lnTo>
                  <a:lnTo>
                    <a:pt x="15367" y="2891"/>
                  </a:lnTo>
                  <a:lnTo>
                    <a:pt x="15479" y="2833"/>
                  </a:lnTo>
                  <a:lnTo>
                    <a:pt x="15627" y="2760"/>
                  </a:lnTo>
                  <a:lnTo>
                    <a:pt x="15801" y="2672"/>
                  </a:lnTo>
                  <a:lnTo>
                    <a:pt x="15902" y="2616"/>
                  </a:lnTo>
                  <a:lnTo>
                    <a:pt x="15953" y="2544"/>
                  </a:lnTo>
                  <a:lnTo>
                    <a:pt x="15902" y="2480"/>
                  </a:lnTo>
                  <a:lnTo>
                    <a:pt x="15942" y="2320"/>
                  </a:lnTo>
                  <a:lnTo>
                    <a:pt x="16029" y="2276"/>
                  </a:lnTo>
                  <a:lnTo>
                    <a:pt x="16111" y="2336"/>
                  </a:lnTo>
                  <a:lnTo>
                    <a:pt x="16338" y="2329"/>
                  </a:lnTo>
                  <a:lnTo>
                    <a:pt x="16515" y="2242"/>
                  </a:lnTo>
                  <a:lnTo>
                    <a:pt x="16662" y="2213"/>
                  </a:lnTo>
                  <a:lnTo>
                    <a:pt x="16803" y="2154"/>
                  </a:lnTo>
                  <a:lnTo>
                    <a:pt x="16958" y="2088"/>
                  </a:lnTo>
                  <a:lnTo>
                    <a:pt x="16928" y="1994"/>
                  </a:lnTo>
                  <a:lnTo>
                    <a:pt x="16828" y="1852"/>
                  </a:lnTo>
                  <a:lnTo>
                    <a:pt x="16746" y="1775"/>
                  </a:lnTo>
                  <a:lnTo>
                    <a:pt x="16786" y="1685"/>
                  </a:lnTo>
                  <a:lnTo>
                    <a:pt x="16894" y="1649"/>
                  </a:lnTo>
                  <a:lnTo>
                    <a:pt x="17022" y="1728"/>
                  </a:lnTo>
                  <a:cubicBezTo>
                    <a:pt x="17065" y="1745"/>
                    <a:pt x="17109" y="1754"/>
                    <a:pt x="17154" y="1754"/>
                  </a:cubicBezTo>
                  <a:cubicBezTo>
                    <a:pt x="17193" y="1754"/>
                    <a:pt x="17232" y="1748"/>
                    <a:pt x="17270" y="1735"/>
                  </a:cubicBezTo>
                  <a:lnTo>
                    <a:pt x="17369" y="1675"/>
                  </a:lnTo>
                  <a:lnTo>
                    <a:pt x="17463" y="1580"/>
                  </a:lnTo>
                  <a:lnTo>
                    <a:pt x="17617" y="1551"/>
                  </a:lnTo>
                  <a:lnTo>
                    <a:pt x="17797" y="1546"/>
                  </a:lnTo>
                  <a:lnTo>
                    <a:pt x="17945" y="1517"/>
                  </a:lnTo>
                  <a:cubicBezTo>
                    <a:pt x="18025" y="1530"/>
                    <a:pt x="18106" y="1530"/>
                    <a:pt x="18186" y="1517"/>
                  </a:cubicBezTo>
                  <a:cubicBezTo>
                    <a:pt x="18230" y="1510"/>
                    <a:pt x="18274" y="1499"/>
                    <a:pt x="18316" y="1480"/>
                  </a:cubicBezTo>
                  <a:cubicBezTo>
                    <a:pt x="18379" y="1453"/>
                    <a:pt x="18437" y="1411"/>
                    <a:pt x="18487" y="1357"/>
                  </a:cubicBezTo>
                  <a:lnTo>
                    <a:pt x="18576" y="1269"/>
                  </a:lnTo>
                  <a:lnTo>
                    <a:pt x="18679" y="1133"/>
                  </a:lnTo>
                  <a:lnTo>
                    <a:pt x="18740" y="1033"/>
                  </a:lnTo>
                  <a:lnTo>
                    <a:pt x="18827" y="887"/>
                  </a:lnTo>
                  <a:lnTo>
                    <a:pt x="18865" y="773"/>
                  </a:lnTo>
                  <a:lnTo>
                    <a:pt x="18842" y="683"/>
                  </a:lnTo>
                  <a:lnTo>
                    <a:pt x="18706" y="662"/>
                  </a:lnTo>
                  <a:lnTo>
                    <a:pt x="18611" y="642"/>
                  </a:lnTo>
                  <a:lnTo>
                    <a:pt x="18371" y="642"/>
                  </a:lnTo>
                  <a:lnTo>
                    <a:pt x="18303" y="678"/>
                  </a:lnTo>
                  <a:lnTo>
                    <a:pt x="18196" y="812"/>
                  </a:lnTo>
                  <a:lnTo>
                    <a:pt x="18035" y="1029"/>
                  </a:lnTo>
                  <a:lnTo>
                    <a:pt x="17939" y="1072"/>
                  </a:lnTo>
                  <a:lnTo>
                    <a:pt x="17774" y="1203"/>
                  </a:lnTo>
                  <a:lnTo>
                    <a:pt x="17708" y="1283"/>
                  </a:lnTo>
                  <a:lnTo>
                    <a:pt x="17630" y="1324"/>
                  </a:lnTo>
                  <a:lnTo>
                    <a:pt x="17575" y="1297"/>
                  </a:lnTo>
                  <a:lnTo>
                    <a:pt x="17456" y="1210"/>
                  </a:lnTo>
                  <a:lnTo>
                    <a:pt x="17478" y="1123"/>
                  </a:lnTo>
                  <a:lnTo>
                    <a:pt x="17579" y="987"/>
                  </a:lnTo>
                  <a:lnTo>
                    <a:pt x="17620" y="848"/>
                  </a:lnTo>
                  <a:lnTo>
                    <a:pt x="17580" y="746"/>
                  </a:lnTo>
                  <a:lnTo>
                    <a:pt x="17480" y="713"/>
                  </a:lnTo>
                  <a:lnTo>
                    <a:pt x="17389" y="669"/>
                  </a:lnTo>
                  <a:lnTo>
                    <a:pt x="17377" y="770"/>
                  </a:lnTo>
                  <a:lnTo>
                    <a:pt x="17275" y="843"/>
                  </a:lnTo>
                  <a:lnTo>
                    <a:pt x="17223" y="719"/>
                  </a:lnTo>
                  <a:lnTo>
                    <a:pt x="17188" y="550"/>
                  </a:lnTo>
                  <a:lnTo>
                    <a:pt x="17158" y="474"/>
                  </a:lnTo>
                  <a:lnTo>
                    <a:pt x="17158" y="393"/>
                  </a:lnTo>
                  <a:lnTo>
                    <a:pt x="17262" y="250"/>
                  </a:lnTo>
                  <a:lnTo>
                    <a:pt x="17279" y="137"/>
                  </a:lnTo>
                  <a:lnTo>
                    <a:pt x="17211" y="42"/>
                  </a:lnTo>
                  <a:lnTo>
                    <a:pt x="17121" y="0"/>
                  </a:lnTo>
                  <a:lnTo>
                    <a:pt x="16997" y="69"/>
                  </a:lnTo>
                  <a:lnTo>
                    <a:pt x="16878" y="193"/>
                  </a:lnTo>
                  <a:lnTo>
                    <a:pt x="16739" y="264"/>
                  </a:lnTo>
                  <a:lnTo>
                    <a:pt x="16601" y="308"/>
                  </a:lnTo>
                  <a:lnTo>
                    <a:pt x="16495" y="385"/>
                  </a:lnTo>
                  <a:lnTo>
                    <a:pt x="16478" y="478"/>
                  </a:lnTo>
                  <a:lnTo>
                    <a:pt x="16580" y="499"/>
                  </a:lnTo>
                  <a:lnTo>
                    <a:pt x="16696" y="652"/>
                  </a:lnTo>
                  <a:lnTo>
                    <a:pt x="16774" y="698"/>
                  </a:lnTo>
                  <a:lnTo>
                    <a:pt x="16711" y="834"/>
                  </a:lnTo>
                  <a:lnTo>
                    <a:pt x="16611" y="914"/>
                  </a:lnTo>
                  <a:lnTo>
                    <a:pt x="16484" y="970"/>
                  </a:lnTo>
                  <a:lnTo>
                    <a:pt x="16336" y="992"/>
                  </a:lnTo>
                  <a:lnTo>
                    <a:pt x="16211" y="1072"/>
                  </a:lnTo>
                  <a:lnTo>
                    <a:pt x="16065" y="1208"/>
                  </a:lnTo>
                  <a:lnTo>
                    <a:pt x="15938" y="1300"/>
                  </a:lnTo>
                  <a:lnTo>
                    <a:pt x="15900" y="1403"/>
                  </a:lnTo>
                  <a:lnTo>
                    <a:pt x="15840" y="1405"/>
                  </a:lnTo>
                  <a:lnTo>
                    <a:pt x="15806" y="1296"/>
                  </a:lnTo>
                  <a:lnTo>
                    <a:pt x="15726" y="1252"/>
                  </a:lnTo>
                  <a:lnTo>
                    <a:pt x="15631" y="1267"/>
                  </a:lnTo>
                  <a:lnTo>
                    <a:pt x="15605" y="1192"/>
                  </a:lnTo>
                  <a:cubicBezTo>
                    <a:pt x="15584" y="1165"/>
                    <a:pt x="15559" y="1144"/>
                    <a:pt x="15531" y="1131"/>
                  </a:cubicBezTo>
                  <a:cubicBezTo>
                    <a:pt x="15512" y="1122"/>
                    <a:pt x="15491" y="1117"/>
                    <a:pt x="15471" y="1117"/>
                  </a:cubicBezTo>
                  <a:lnTo>
                    <a:pt x="15344" y="1117"/>
                  </a:lnTo>
                  <a:lnTo>
                    <a:pt x="15199" y="1177"/>
                  </a:lnTo>
                  <a:lnTo>
                    <a:pt x="15108" y="1170"/>
                  </a:lnTo>
                  <a:lnTo>
                    <a:pt x="14956" y="1162"/>
                  </a:lnTo>
                  <a:lnTo>
                    <a:pt x="14865" y="1119"/>
                  </a:lnTo>
                  <a:cubicBezTo>
                    <a:pt x="14833" y="1105"/>
                    <a:pt x="14801" y="1091"/>
                    <a:pt x="14769" y="1075"/>
                  </a:cubicBezTo>
                  <a:cubicBezTo>
                    <a:pt x="14722" y="1053"/>
                    <a:pt x="14676" y="1028"/>
                    <a:pt x="14628" y="1010"/>
                  </a:cubicBezTo>
                  <a:cubicBezTo>
                    <a:pt x="14586" y="993"/>
                    <a:pt x="14542" y="981"/>
                    <a:pt x="14498" y="973"/>
                  </a:cubicBezTo>
                  <a:lnTo>
                    <a:pt x="14362" y="995"/>
                  </a:lnTo>
                  <a:lnTo>
                    <a:pt x="14227" y="1051"/>
                  </a:lnTo>
                  <a:lnTo>
                    <a:pt x="14126" y="1073"/>
                  </a:lnTo>
                  <a:lnTo>
                    <a:pt x="14007" y="1095"/>
                  </a:lnTo>
                  <a:lnTo>
                    <a:pt x="13915" y="1160"/>
                  </a:lnTo>
                  <a:lnTo>
                    <a:pt x="13864" y="1223"/>
                  </a:lnTo>
                  <a:lnTo>
                    <a:pt x="13791" y="1318"/>
                  </a:lnTo>
                  <a:cubicBezTo>
                    <a:pt x="13779" y="1341"/>
                    <a:pt x="13766" y="1364"/>
                    <a:pt x="13753" y="1386"/>
                  </a:cubicBezTo>
                  <a:cubicBezTo>
                    <a:pt x="13728" y="1427"/>
                    <a:pt x="13701" y="1467"/>
                    <a:pt x="13670" y="1500"/>
                  </a:cubicBezTo>
                  <a:cubicBezTo>
                    <a:pt x="13638" y="1533"/>
                    <a:pt x="13603" y="1560"/>
                    <a:pt x="13565" y="1580"/>
                  </a:cubicBezTo>
                  <a:lnTo>
                    <a:pt x="13469" y="1480"/>
                  </a:lnTo>
                  <a:lnTo>
                    <a:pt x="13459" y="1310"/>
                  </a:lnTo>
                  <a:lnTo>
                    <a:pt x="13425" y="1176"/>
                  </a:lnTo>
                  <a:lnTo>
                    <a:pt x="13378" y="1120"/>
                  </a:lnTo>
                  <a:lnTo>
                    <a:pt x="13268" y="1101"/>
                  </a:lnTo>
                  <a:lnTo>
                    <a:pt x="13148" y="1115"/>
                  </a:lnTo>
                  <a:lnTo>
                    <a:pt x="13089" y="1183"/>
                  </a:lnTo>
                  <a:lnTo>
                    <a:pt x="13018" y="1183"/>
                  </a:lnTo>
                  <a:lnTo>
                    <a:pt x="12818" y="1192"/>
                  </a:lnTo>
                  <a:lnTo>
                    <a:pt x="12642" y="1192"/>
                  </a:lnTo>
                  <a:lnTo>
                    <a:pt x="12500" y="1104"/>
                  </a:lnTo>
                  <a:lnTo>
                    <a:pt x="12494" y="1027"/>
                  </a:lnTo>
                  <a:lnTo>
                    <a:pt x="12560" y="956"/>
                  </a:lnTo>
                  <a:lnTo>
                    <a:pt x="12650" y="915"/>
                  </a:lnTo>
                  <a:lnTo>
                    <a:pt x="12674" y="840"/>
                  </a:lnTo>
                  <a:lnTo>
                    <a:pt x="12555" y="840"/>
                  </a:lnTo>
                  <a:lnTo>
                    <a:pt x="12364" y="876"/>
                  </a:lnTo>
                  <a:lnTo>
                    <a:pt x="12266" y="825"/>
                  </a:lnTo>
                  <a:lnTo>
                    <a:pt x="12129" y="723"/>
                  </a:lnTo>
                  <a:lnTo>
                    <a:pt x="11999" y="650"/>
                  </a:lnTo>
                  <a:lnTo>
                    <a:pt x="11913" y="614"/>
                  </a:lnTo>
                  <a:lnTo>
                    <a:pt x="11760" y="572"/>
                  </a:lnTo>
                  <a:lnTo>
                    <a:pt x="11642" y="550"/>
                  </a:lnTo>
                  <a:lnTo>
                    <a:pt x="11514" y="550"/>
                  </a:lnTo>
                  <a:lnTo>
                    <a:pt x="11415" y="558"/>
                  </a:lnTo>
                  <a:lnTo>
                    <a:pt x="11319" y="601"/>
                  </a:lnTo>
                  <a:lnTo>
                    <a:pt x="11143" y="637"/>
                  </a:lnTo>
                  <a:lnTo>
                    <a:pt x="11018" y="616"/>
                  </a:lnTo>
                  <a:lnTo>
                    <a:pt x="10847" y="514"/>
                  </a:lnTo>
                  <a:lnTo>
                    <a:pt x="10762" y="449"/>
                  </a:lnTo>
                  <a:lnTo>
                    <a:pt x="10681" y="458"/>
                  </a:lnTo>
                  <a:lnTo>
                    <a:pt x="10573" y="509"/>
                  </a:lnTo>
                  <a:lnTo>
                    <a:pt x="10499" y="546"/>
                  </a:lnTo>
                  <a:lnTo>
                    <a:pt x="10376" y="524"/>
                  </a:lnTo>
                  <a:lnTo>
                    <a:pt x="10291" y="502"/>
                  </a:lnTo>
                  <a:lnTo>
                    <a:pt x="10121" y="517"/>
                  </a:lnTo>
                  <a:lnTo>
                    <a:pt x="9918" y="575"/>
                  </a:lnTo>
                  <a:lnTo>
                    <a:pt x="9714" y="655"/>
                  </a:lnTo>
                  <a:lnTo>
                    <a:pt x="9448" y="747"/>
                  </a:lnTo>
                  <a:lnTo>
                    <a:pt x="9329" y="769"/>
                  </a:lnTo>
                  <a:lnTo>
                    <a:pt x="8951" y="819"/>
                  </a:lnTo>
                  <a:lnTo>
                    <a:pt x="8616" y="776"/>
                  </a:lnTo>
                  <a:lnTo>
                    <a:pt x="8127" y="613"/>
                  </a:lnTo>
                  <a:lnTo>
                    <a:pt x="7941" y="509"/>
                  </a:lnTo>
                  <a:lnTo>
                    <a:pt x="7648" y="483"/>
                  </a:lnTo>
                  <a:lnTo>
                    <a:pt x="7075" y="407"/>
                  </a:lnTo>
                  <a:lnTo>
                    <a:pt x="6936" y="356"/>
                  </a:lnTo>
                  <a:lnTo>
                    <a:pt x="6817" y="290"/>
                  </a:lnTo>
                  <a:lnTo>
                    <a:pt x="6682" y="254"/>
                  </a:lnTo>
                  <a:lnTo>
                    <a:pt x="6466" y="217"/>
                  </a:lnTo>
                  <a:lnTo>
                    <a:pt x="6284" y="195"/>
                  </a:lnTo>
                  <a:lnTo>
                    <a:pt x="6126" y="188"/>
                  </a:lnTo>
                  <a:lnTo>
                    <a:pt x="5969" y="188"/>
                  </a:lnTo>
                  <a:lnTo>
                    <a:pt x="5690" y="225"/>
                  </a:lnTo>
                  <a:lnTo>
                    <a:pt x="5320" y="268"/>
                  </a:lnTo>
                  <a:lnTo>
                    <a:pt x="5074" y="361"/>
                  </a:lnTo>
                  <a:lnTo>
                    <a:pt x="4688" y="433"/>
                  </a:lnTo>
                  <a:lnTo>
                    <a:pt x="4586" y="477"/>
                  </a:lnTo>
                  <a:lnTo>
                    <a:pt x="4348" y="572"/>
                  </a:lnTo>
                  <a:lnTo>
                    <a:pt x="4054" y="701"/>
                  </a:lnTo>
                  <a:lnTo>
                    <a:pt x="3823" y="793"/>
                  </a:lnTo>
                  <a:lnTo>
                    <a:pt x="3588" y="866"/>
                  </a:lnTo>
                  <a:lnTo>
                    <a:pt x="3471" y="862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1" name="îṡlïḑe"/>
            <p:cNvSpPr/>
            <p:nvPr/>
          </p:nvSpPr>
          <p:spPr>
            <a:xfrm>
              <a:off x="2659645" y="1473576"/>
              <a:ext cx="486286" cy="17532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5634" y="1167"/>
                  </a:moveTo>
                  <a:lnTo>
                    <a:pt x="4811" y="2252"/>
                  </a:lnTo>
                  <a:lnTo>
                    <a:pt x="2967" y="4498"/>
                  </a:lnTo>
                  <a:lnTo>
                    <a:pt x="1963" y="5618"/>
                  </a:lnTo>
                  <a:lnTo>
                    <a:pt x="576" y="7014"/>
                  </a:lnTo>
                  <a:lnTo>
                    <a:pt x="80" y="8227"/>
                  </a:lnTo>
                  <a:lnTo>
                    <a:pt x="0" y="9312"/>
                  </a:lnTo>
                  <a:lnTo>
                    <a:pt x="451" y="10588"/>
                  </a:lnTo>
                  <a:lnTo>
                    <a:pt x="1016" y="11735"/>
                  </a:lnTo>
                  <a:cubicBezTo>
                    <a:pt x="1189" y="11851"/>
                    <a:pt x="1367" y="11914"/>
                    <a:pt x="1545" y="11921"/>
                  </a:cubicBezTo>
                  <a:cubicBezTo>
                    <a:pt x="2101" y="11944"/>
                    <a:pt x="2642" y="11441"/>
                    <a:pt x="3079" y="10495"/>
                  </a:cubicBezTo>
                  <a:lnTo>
                    <a:pt x="3970" y="9406"/>
                  </a:lnTo>
                  <a:lnTo>
                    <a:pt x="5427" y="8286"/>
                  </a:lnTo>
                  <a:lnTo>
                    <a:pt x="6330" y="8286"/>
                  </a:lnTo>
                  <a:lnTo>
                    <a:pt x="7392" y="10183"/>
                  </a:lnTo>
                  <a:lnTo>
                    <a:pt x="7965" y="10836"/>
                  </a:lnTo>
                  <a:lnTo>
                    <a:pt x="7774" y="11797"/>
                  </a:lnTo>
                  <a:lnTo>
                    <a:pt x="7111" y="12073"/>
                  </a:lnTo>
                  <a:cubicBezTo>
                    <a:pt x="6813" y="12042"/>
                    <a:pt x="6516" y="12011"/>
                    <a:pt x="6219" y="11980"/>
                  </a:cubicBezTo>
                  <a:cubicBezTo>
                    <a:pt x="5914" y="11948"/>
                    <a:pt x="5609" y="11917"/>
                    <a:pt x="5304" y="11886"/>
                  </a:cubicBezTo>
                  <a:lnTo>
                    <a:pt x="5201" y="13473"/>
                  </a:lnTo>
                  <a:lnTo>
                    <a:pt x="6409" y="14126"/>
                  </a:lnTo>
                  <a:cubicBezTo>
                    <a:pt x="6963" y="14051"/>
                    <a:pt x="7516" y="13958"/>
                    <a:pt x="8069" y="13846"/>
                  </a:cubicBezTo>
                  <a:cubicBezTo>
                    <a:pt x="8714" y="13716"/>
                    <a:pt x="9358" y="13560"/>
                    <a:pt x="10001" y="13380"/>
                  </a:cubicBezTo>
                  <a:lnTo>
                    <a:pt x="10642" y="15239"/>
                  </a:lnTo>
                  <a:lnTo>
                    <a:pt x="9896" y="15981"/>
                  </a:lnTo>
                  <a:cubicBezTo>
                    <a:pt x="9546" y="16191"/>
                    <a:pt x="9192" y="16347"/>
                    <a:pt x="8836" y="16448"/>
                  </a:cubicBezTo>
                  <a:cubicBezTo>
                    <a:pt x="7951" y="16697"/>
                    <a:pt x="7059" y="16604"/>
                    <a:pt x="6183" y="16172"/>
                  </a:cubicBezTo>
                  <a:lnTo>
                    <a:pt x="4831" y="16172"/>
                  </a:lnTo>
                  <a:lnTo>
                    <a:pt x="4764" y="17467"/>
                  </a:lnTo>
                  <a:lnTo>
                    <a:pt x="5860" y="18555"/>
                  </a:lnTo>
                  <a:lnTo>
                    <a:pt x="7450" y="19951"/>
                  </a:lnTo>
                  <a:lnTo>
                    <a:pt x="9207" y="21320"/>
                  </a:lnTo>
                  <a:lnTo>
                    <a:pt x="10369" y="21600"/>
                  </a:lnTo>
                  <a:lnTo>
                    <a:pt x="11950" y="21507"/>
                  </a:lnTo>
                  <a:lnTo>
                    <a:pt x="13656" y="20231"/>
                  </a:lnTo>
                  <a:cubicBezTo>
                    <a:pt x="13887" y="19682"/>
                    <a:pt x="14168" y="19316"/>
                    <a:pt x="14469" y="19174"/>
                  </a:cubicBezTo>
                  <a:cubicBezTo>
                    <a:pt x="14818" y="19009"/>
                    <a:pt x="15172" y="19150"/>
                    <a:pt x="15519" y="19329"/>
                  </a:cubicBezTo>
                  <a:cubicBezTo>
                    <a:pt x="15975" y="19564"/>
                    <a:pt x="16427" y="19863"/>
                    <a:pt x="16872" y="20224"/>
                  </a:cubicBezTo>
                  <a:lnTo>
                    <a:pt x="18689" y="19850"/>
                  </a:lnTo>
                  <a:lnTo>
                    <a:pt x="20146" y="18544"/>
                  </a:lnTo>
                  <a:lnTo>
                    <a:pt x="21195" y="17237"/>
                  </a:lnTo>
                  <a:lnTo>
                    <a:pt x="21600" y="15873"/>
                  </a:lnTo>
                  <a:lnTo>
                    <a:pt x="21374" y="15130"/>
                  </a:lnTo>
                  <a:cubicBezTo>
                    <a:pt x="21049" y="15131"/>
                    <a:pt x="20734" y="14814"/>
                    <a:pt x="20486" y="14235"/>
                  </a:cubicBezTo>
                  <a:cubicBezTo>
                    <a:pt x="20325" y="13859"/>
                    <a:pt x="20198" y="13383"/>
                    <a:pt x="20115" y="12847"/>
                  </a:cubicBezTo>
                  <a:cubicBezTo>
                    <a:pt x="20094" y="12509"/>
                    <a:pt x="20094" y="12163"/>
                    <a:pt x="20115" y="11824"/>
                  </a:cubicBezTo>
                  <a:cubicBezTo>
                    <a:pt x="20168" y="10953"/>
                    <a:pt x="20353" y="10185"/>
                    <a:pt x="20623" y="9709"/>
                  </a:cubicBezTo>
                  <a:lnTo>
                    <a:pt x="21199" y="6443"/>
                  </a:lnTo>
                  <a:lnTo>
                    <a:pt x="21301" y="5513"/>
                  </a:lnTo>
                  <a:cubicBezTo>
                    <a:pt x="21336" y="5080"/>
                    <a:pt x="21268" y="4633"/>
                    <a:pt x="21131" y="4397"/>
                  </a:cubicBezTo>
                  <a:cubicBezTo>
                    <a:pt x="20903" y="4004"/>
                    <a:pt x="20627" y="4349"/>
                    <a:pt x="20376" y="4646"/>
                  </a:cubicBezTo>
                  <a:cubicBezTo>
                    <a:pt x="20058" y="5024"/>
                    <a:pt x="19716" y="5284"/>
                    <a:pt x="19439" y="5860"/>
                  </a:cubicBezTo>
                  <a:cubicBezTo>
                    <a:pt x="19169" y="6418"/>
                    <a:pt x="18986" y="7219"/>
                    <a:pt x="18761" y="7909"/>
                  </a:cubicBezTo>
                  <a:cubicBezTo>
                    <a:pt x="18530" y="8617"/>
                    <a:pt x="18255" y="9207"/>
                    <a:pt x="17949" y="9651"/>
                  </a:cubicBezTo>
                  <a:lnTo>
                    <a:pt x="17192" y="8997"/>
                  </a:lnTo>
                  <a:cubicBezTo>
                    <a:pt x="17245" y="8451"/>
                    <a:pt x="17264" y="7885"/>
                    <a:pt x="17249" y="7321"/>
                  </a:cubicBezTo>
                  <a:cubicBezTo>
                    <a:pt x="17234" y="6788"/>
                    <a:pt x="17188" y="6264"/>
                    <a:pt x="17113" y="5770"/>
                  </a:cubicBezTo>
                  <a:lnTo>
                    <a:pt x="16235" y="5863"/>
                  </a:lnTo>
                  <a:lnTo>
                    <a:pt x="15637" y="7539"/>
                  </a:lnTo>
                  <a:lnTo>
                    <a:pt x="14936" y="7349"/>
                  </a:lnTo>
                  <a:lnTo>
                    <a:pt x="14394" y="6820"/>
                  </a:lnTo>
                  <a:lnTo>
                    <a:pt x="13160" y="5925"/>
                  </a:lnTo>
                  <a:lnTo>
                    <a:pt x="12891" y="4996"/>
                  </a:lnTo>
                  <a:lnTo>
                    <a:pt x="12371" y="3658"/>
                  </a:lnTo>
                  <a:lnTo>
                    <a:pt x="11460" y="2356"/>
                  </a:lnTo>
                  <a:lnTo>
                    <a:pt x="10150" y="1298"/>
                  </a:lnTo>
                  <a:lnTo>
                    <a:pt x="9103" y="649"/>
                  </a:lnTo>
                  <a:lnTo>
                    <a:pt x="8371" y="2"/>
                  </a:lnTo>
                  <a:lnTo>
                    <a:pt x="7461" y="0"/>
                  </a:lnTo>
                  <a:lnTo>
                    <a:pt x="6933" y="376"/>
                  </a:lnTo>
                  <a:lnTo>
                    <a:pt x="5634" y="1167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2" name="í$ļíḋe"/>
            <p:cNvSpPr/>
            <p:nvPr/>
          </p:nvSpPr>
          <p:spPr>
            <a:xfrm>
              <a:off x="3184375" y="1615331"/>
              <a:ext cx="84303" cy="4188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0670" y="2473"/>
                  </a:moveTo>
                  <a:lnTo>
                    <a:pt x="5361" y="4164"/>
                  </a:lnTo>
                  <a:lnTo>
                    <a:pt x="2017" y="7047"/>
                  </a:lnTo>
                  <a:lnTo>
                    <a:pt x="0" y="10954"/>
                  </a:lnTo>
                  <a:lnTo>
                    <a:pt x="2552" y="17693"/>
                  </a:lnTo>
                  <a:lnTo>
                    <a:pt x="5850" y="21600"/>
                  </a:lnTo>
                  <a:cubicBezTo>
                    <a:pt x="7389" y="21202"/>
                    <a:pt x="8897" y="20415"/>
                    <a:pt x="10337" y="19256"/>
                  </a:cubicBezTo>
                  <a:cubicBezTo>
                    <a:pt x="12339" y="17645"/>
                    <a:pt x="14178" y="15341"/>
                    <a:pt x="16135" y="13527"/>
                  </a:cubicBezTo>
                  <a:cubicBezTo>
                    <a:pt x="17883" y="11907"/>
                    <a:pt x="19716" y="10684"/>
                    <a:pt x="21600" y="9880"/>
                  </a:cubicBezTo>
                  <a:lnTo>
                    <a:pt x="21014" y="4151"/>
                  </a:lnTo>
                  <a:lnTo>
                    <a:pt x="17112" y="2719"/>
                  </a:lnTo>
                  <a:lnTo>
                    <a:pt x="14661" y="0"/>
                  </a:lnTo>
                  <a:lnTo>
                    <a:pt x="10670" y="2473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3" name="iṣ1ïdé"/>
            <p:cNvSpPr/>
            <p:nvPr/>
          </p:nvSpPr>
          <p:spPr>
            <a:xfrm>
              <a:off x="3215588" y="1484505"/>
              <a:ext cx="150776" cy="7694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9855" y="8070"/>
                  </a:moveTo>
                  <a:lnTo>
                    <a:pt x="7801" y="11552"/>
                  </a:lnTo>
                  <a:lnTo>
                    <a:pt x="5516" y="10656"/>
                  </a:lnTo>
                  <a:lnTo>
                    <a:pt x="2915" y="8883"/>
                  </a:lnTo>
                  <a:lnTo>
                    <a:pt x="484" y="9938"/>
                  </a:lnTo>
                  <a:lnTo>
                    <a:pt x="0" y="12339"/>
                  </a:lnTo>
                  <a:lnTo>
                    <a:pt x="2322" y="13819"/>
                  </a:lnTo>
                  <a:lnTo>
                    <a:pt x="4989" y="16372"/>
                  </a:lnTo>
                  <a:lnTo>
                    <a:pt x="6259" y="21600"/>
                  </a:lnTo>
                  <a:lnTo>
                    <a:pt x="8764" y="21166"/>
                  </a:lnTo>
                  <a:lnTo>
                    <a:pt x="11419" y="18835"/>
                  </a:lnTo>
                  <a:lnTo>
                    <a:pt x="13595" y="17559"/>
                  </a:lnTo>
                  <a:lnTo>
                    <a:pt x="16209" y="16717"/>
                  </a:lnTo>
                  <a:lnTo>
                    <a:pt x="18103" y="12039"/>
                  </a:lnTo>
                  <a:lnTo>
                    <a:pt x="18868" y="8289"/>
                  </a:lnTo>
                  <a:lnTo>
                    <a:pt x="21600" y="2573"/>
                  </a:lnTo>
                  <a:lnTo>
                    <a:pt x="21345" y="797"/>
                  </a:lnTo>
                  <a:lnTo>
                    <a:pt x="19965" y="0"/>
                  </a:lnTo>
                  <a:lnTo>
                    <a:pt x="18121" y="1761"/>
                  </a:lnTo>
                  <a:lnTo>
                    <a:pt x="15430" y="3083"/>
                  </a:lnTo>
                  <a:cubicBezTo>
                    <a:pt x="14909" y="2790"/>
                    <a:pt x="14357" y="2790"/>
                    <a:pt x="13836" y="3083"/>
                  </a:cubicBezTo>
                  <a:cubicBezTo>
                    <a:pt x="13246" y="3416"/>
                    <a:pt x="12725" y="4109"/>
                    <a:pt x="12352" y="5060"/>
                  </a:cubicBezTo>
                  <a:lnTo>
                    <a:pt x="9855" y="807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4" name="iṣlíḋé"/>
            <p:cNvSpPr/>
            <p:nvPr/>
          </p:nvSpPr>
          <p:spPr>
            <a:xfrm>
              <a:off x="3377772" y="1484037"/>
              <a:ext cx="117289" cy="5126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6283" y="0"/>
                  </a:moveTo>
                  <a:lnTo>
                    <a:pt x="11928" y="3126"/>
                  </a:lnTo>
                  <a:lnTo>
                    <a:pt x="8108" y="3244"/>
                  </a:lnTo>
                  <a:lnTo>
                    <a:pt x="5428" y="5147"/>
                  </a:lnTo>
                  <a:lnTo>
                    <a:pt x="1745" y="9615"/>
                  </a:lnTo>
                  <a:lnTo>
                    <a:pt x="0" y="15547"/>
                  </a:lnTo>
                  <a:lnTo>
                    <a:pt x="588" y="20642"/>
                  </a:lnTo>
                  <a:lnTo>
                    <a:pt x="3255" y="21600"/>
                  </a:lnTo>
                  <a:lnTo>
                    <a:pt x="5550" y="17130"/>
                  </a:lnTo>
                  <a:lnTo>
                    <a:pt x="11731" y="15960"/>
                  </a:lnTo>
                  <a:lnTo>
                    <a:pt x="16226" y="17237"/>
                  </a:lnTo>
                  <a:lnTo>
                    <a:pt x="19914" y="14058"/>
                  </a:lnTo>
                  <a:lnTo>
                    <a:pt x="21459" y="10547"/>
                  </a:lnTo>
                  <a:lnTo>
                    <a:pt x="21600" y="3750"/>
                  </a:lnTo>
                  <a:lnTo>
                    <a:pt x="20248" y="1848"/>
                  </a:lnTo>
                  <a:lnTo>
                    <a:pt x="16283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5" name="iṣḷîḋé"/>
            <p:cNvSpPr/>
            <p:nvPr/>
          </p:nvSpPr>
          <p:spPr>
            <a:xfrm>
              <a:off x="3537340" y="1418200"/>
              <a:ext cx="289161" cy="6625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3838" y="93"/>
                  </a:moveTo>
                  <a:lnTo>
                    <a:pt x="2736" y="1503"/>
                  </a:lnTo>
                  <a:lnTo>
                    <a:pt x="1623" y="3591"/>
                  </a:lnTo>
                  <a:lnTo>
                    <a:pt x="622" y="6051"/>
                  </a:lnTo>
                  <a:lnTo>
                    <a:pt x="0" y="11309"/>
                  </a:lnTo>
                  <a:cubicBezTo>
                    <a:pt x="23" y="12625"/>
                    <a:pt x="147" y="13870"/>
                    <a:pt x="350" y="14850"/>
                  </a:cubicBezTo>
                  <a:cubicBezTo>
                    <a:pt x="1005" y="17999"/>
                    <a:pt x="2162" y="17761"/>
                    <a:pt x="2744" y="14356"/>
                  </a:cubicBezTo>
                  <a:lnTo>
                    <a:pt x="5745" y="14109"/>
                  </a:lnTo>
                  <a:lnTo>
                    <a:pt x="6941" y="15344"/>
                  </a:lnTo>
                  <a:lnTo>
                    <a:pt x="7732" y="17545"/>
                  </a:lnTo>
                  <a:lnTo>
                    <a:pt x="11998" y="18080"/>
                  </a:lnTo>
                  <a:lnTo>
                    <a:pt x="14484" y="17092"/>
                  </a:lnTo>
                  <a:lnTo>
                    <a:pt x="15087" y="21600"/>
                  </a:lnTo>
                  <a:lnTo>
                    <a:pt x="16550" y="21600"/>
                  </a:lnTo>
                  <a:lnTo>
                    <a:pt x="17231" y="19140"/>
                  </a:lnTo>
                  <a:lnTo>
                    <a:pt x="18865" y="15518"/>
                  </a:lnTo>
                  <a:lnTo>
                    <a:pt x="20308" y="14036"/>
                  </a:lnTo>
                  <a:lnTo>
                    <a:pt x="21600" y="11412"/>
                  </a:lnTo>
                  <a:cubicBezTo>
                    <a:pt x="21334" y="10787"/>
                    <a:pt x="21058" y="10251"/>
                    <a:pt x="20774" y="9806"/>
                  </a:cubicBezTo>
                  <a:cubicBezTo>
                    <a:pt x="20288" y="9047"/>
                    <a:pt x="19783" y="8563"/>
                    <a:pt x="19275" y="8160"/>
                  </a:cubicBezTo>
                  <a:cubicBezTo>
                    <a:pt x="18598" y="7622"/>
                    <a:pt x="17913" y="7228"/>
                    <a:pt x="17224" y="7172"/>
                  </a:cubicBezTo>
                  <a:cubicBezTo>
                    <a:pt x="16485" y="7113"/>
                    <a:pt x="15746" y="7444"/>
                    <a:pt x="15026" y="8160"/>
                  </a:cubicBezTo>
                  <a:lnTo>
                    <a:pt x="12369" y="8407"/>
                  </a:lnTo>
                  <a:lnTo>
                    <a:pt x="10911" y="9394"/>
                  </a:lnTo>
                  <a:lnTo>
                    <a:pt x="8883" y="10619"/>
                  </a:lnTo>
                  <a:lnTo>
                    <a:pt x="7915" y="8232"/>
                  </a:lnTo>
                  <a:lnTo>
                    <a:pt x="5806" y="3786"/>
                  </a:lnTo>
                  <a:lnTo>
                    <a:pt x="5241" y="0"/>
                  </a:lnTo>
                  <a:lnTo>
                    <a:pt x="3838" y="93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6" name="íşlïḓê"/>
            <p:cNvSpPr/>
            <p:nvPr/>
          </p:nvSpPr>
          <p:spPr>
            <a:xfrm>
              <a:off x="3672980" y="1247323"/>
              <a:ext cx="662519" cy="18783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5561" y="13378"/>
                  </a:moveTo>
                  <a:lnTo>
                    <a:pt x="5088" y="13526"/>
                  </a:lnTo>
                  <a:lnTo>
                    <a:pt x="4669" y="12962"/>
                  </a:lnTo>
                  <a:lnTo>
                    <a:pt x="4219" y="12959"/>
                  </a:lnTo>
                  <a:lnTo>
                    <a:pt x="3753" y="12614"/>
                  </a:lnTo>
                  <a:lnTo>
                    <a:pt x="3243" y="12700"/>
                  </a:lnTo>
                  <a:lnTo>
                    <a:pt x="3001" y="13654"/>
                  </a:lnTo>
                  <a:lnTo>
                    <a:pt x="3447" y="14348"/>
                  </a:lnTo>
                  <a:lnTo>
                    <a:pt x="4117" y="13825"/>
                  </a:lnTo>
                  <a:lnTo>
                    <a:pt x="4612" y="14954"/>
                  </a:lnTo>
                  <a:lnTo>
                    <a:pt x="4247" y="16144"/>
                  </a:lnTo>
                  <a:lnTo>
                    <a:pt x="3401" y="16493"/>
                  </a:lnTo>
                  <a:lnTo>
                    <a:pt x="3037" y="17070"/>
                  </a:lnTo>
                  <a:lnTo>
                    <a:pt x="2338" y="17502"/>
                  </a:lnTo>
                  <a:lnTo>
                    <a:pt x="1089" y="17154"/>
                  </a:lnTo>
                  <a:lnTo>
                    <a:pt x="368" y="16144"/>
                  </a:lnTo>
                  <a:lnTo>
                    <a:pt x="0" y="16754"/>
                  </a:lnTo>
                  <a:lnTo>
                    <a:pt x="473" y="17680"/>
                  </a:lnTo>
                  <a:lnTo>
                    <a:pt x="1410" y="19248"/>
                  </a:lnTo>
                  <a:cubicBezTo>
                    <a:pt x="1564" y="19437"/>
                    <a:pt x="1722" y="19583"/>
                    <a:pt x="1882" y="19684"/>
                  </a:cubicBezTo>
                  <a:cubicBezTo>
                    <a:pt x="2315" y="19954"/>
                    <a:pt x="2758" y="19895"/>
                    <a:pt x="3184" y="19509"/>
                  </a:cubicBezTo>
                  <a:lnTo>
                    <a:pt x="4003" y="18899"/>
                  </a:lnTo>
                  <a:lnTo>
                    <a:pt x="4865" y="19684"/>
                  </a:lnTo>
                  <a:lnTo>
                    <a:pt x="5810" y="21600"/>
                  </a:lnTo>
                  <a:lnTo>
                    <a:pt x="6299" y="20087"/>
                  </a:lnTo>
                  <a:cubicBezTo>
                    <a:pt x="6564" y="19546"/>
                    <a:pt x="6838" y="19061"/>
                    <a:pt x="7119" y="18634"/>
                  </a:cubicBezTo>
                  <a:cubicBezTo>
                    <a:pt x="7498" y="18061"/>
                    <a:pt x="7889" y="17595"/>
                    <a:pt x="8288" y="17241"/>
                  </a:cubicBezTo>
                  <a:lnTo>
                    <a:pt x="8943" y="16573"/>
                  </a:lnTo>
                  <a:cubicBezTo>
                    <a:pt x="9325" y="16367"/>
                    <a:pt x="9696" y="15967"/>
                    <a:pt x="10045" y="15386"/>
                  </a:cubicBezTo>
                  <a:cubicBezTo>
                    <a:pt x="10339" y="14896"/>
                    <a:pt x="10614" y="14282"/>
                    <a:pt x="10865" y="13557"/>
                  </a:cubicBezTo>
                  <a:lnTo>
                    <a:pt x="11910" y="11553"/>
                  </a:lnTo>
                  <a:lnTo>
                    <a:pt x="12755" y="10329"/>
                  </a:lnTo>
                  <a:lnTo>
                    <a:pt x="14123" y="9460"/>
                  </a:lnTo>
                  <a:lnTo>
                    <a:pt x="15016" y="8853"/>
                  </a:lnTo>
                  <a:lnTo>
                    <a:pt x="16306" y="7600"/>
                  </a:lnTo>
                  <a:lnTo>
                    <a:pt x="17582" y="6587"/>
                  </a:lnTo>
                  <a:lnTo>
                    <a:pt x="19014" y="5139"/>
                  </a:lnTo>
                  <a:lnTo>
                    <a:pt x="20556" y="3047"/>
                  </a:lnTo>
                  <a:lnTo>
                    <a:pt x="21202" y="1453"/>
                  </a:lnTo>
                  <a:lnTo>
                    <a:pt x="21600" y="174"/>
                  </a:lnTo>
                  <a:lnTo>
                    <a:pt x="21294" y="0"/>
                  </a:lnTo>
                  <a:lnTo>
                    <a:pt x="20633" y="10"/>
                  </a:lnTo>
                  <a:lnTo>
                    <a:pt x="19151" y="1139"/>
                  </a:lnTo>
                  <a:cubicBezTo>
                    <a:pt x="18849" y="1367"/>
                    <a:pt x="18545" y="1570"/>
                    <a:pt x="18239" y="1749"/>
                  </a:cubicBezTo>
                  <a:cubicBezTo>
                    <a:pt x="17545" y="2156"/>
                    <a:pt x="16846" y="2436"/>
                    <a:pt x="16143" y="2588"/>
                  </a:cubicBezTo>
                  <a:lnTo>
                    <a:pt x="14478" y="2326"/>
                  </a:lnTo>
                  <a:lnTo>
                    <a:pt x="13302" y="2239"/>
                  </a:lnTo>
                  <a:lnTo>
                    <a:pt x="12681" y="2239"/>
                  </a:lnTo>
                  <a:lnTo>
                    <a:pt x="11912" y="2497"/>
                  </a:lnTo>
                  <a:lnTo>
                    <a:pt x="10970" y="2932"/>
                  </a:lnTo>
                  <a:cubicBezTo>
                    <a:pt x="10552" y="3620"/>
                    <a:pt x="10097" y="3995"/>
                    <a:pt x="9635" y="4036"/>
                  </a:cubicBezTo>
                  <a:cubicBezTo>
                    <a:pt x="9179" y="4076"/>
                    <a:pt x="8728" y="3788"/>
                    <a:pt x="8276" y="3600"/>
                  </a:cubicBezTo>
                  <a:cubicBezTo>
                    <a:pt x="7888" y="3439"/>
                    <a:pt x="7498" y="3352"/>
                    <a:pt x="7108" y="3339"/>
                  </a:cubicBezTo>
                  <a:lnTo>
                    <a:pt x="6305" y="3339"/>
                  </a:lnTo>
                  <a:lnTo>
                    <a:pt x="5909" y="3945"/>
                  </a:lnTo>
                  <a:lnTo>
                    <a:pt x="6356" y="4864"/>
                  </a:lnTo>
                  <a:lnTo>
                    <a:pt x="6967" y="5096"/>
                  </a:lnTo>
                  <a:cubicBezTo>
                    <a:pt x="7229" y="5258"/>
                    <a:pt x="7491" y="5403"/>
                    <a:pt x="7755" y="5531"/>
                  </a:cubicBezTo>
                  <a:cubicBezTo>
                    <a:pt x="8151" y="5725"/>
                    <a:pt x="8549" y="5880"/>
                    <a:pt x="8948" y="5996"/>
                  </a:cubicBezTo>
                  <a:cubicBezTo>
                    <a:pt x="9130" y="6050"/>
                    <a:pt x="9312" y="6050"/>
                    <a:pt x="9493" y="5996"/>
                  </a:cubicBezTo>
                  <a:cubicBezTo>
                    <a:pt x="9721" y="5928"/>
                    <a:pt x="9946" y="5776"/>
                    <a:pt x="10171" y="5648"/>
                  </a:cubicBezTo>
                  <a:cubicBezTo>
                    <a:pt x="10400" y="5517"/>
                    <a:pt x="10629" y="5411"/>
                    <a:pt x="10859" y="5328"/>
                  </a:cubicBezTo>
                  <a:lnTo>
                    <a:pt x="11646" y="6374"/>
                  </a:lnTo>
                  <a:lnTo>
                    <a:pt x="11398" y="7992"/>
                  </a:lnTo>
                  <a:lnTo>
                    <a:pt x="10289" y="8686"/>
                  </a:lnTo>
                  <a:cubicBezTo>
                    <a:pt x="9973" y="8994"/>
                    <a:pt x="9649" y="9198"/>
                    <a:pt x="9321" y="9296"/>
                  </a:cubicBezTo>
                  <a:cubicBezTo>
                    <a:pt x="8943" y="9409"/>
                    <a:pt x="8562" y="9380"/>
                    <a:pt x="8186" y="9209"/>
                  </a:cubicBezTo>
                  <a:lnTo>
                    <a:pt x="7166" y="9034"/>
                  </a:lnTo>
                  <a:cubicBezTo>
                    <a:pt x="6949" y="8622"/>
                    <a:pt x="6715" y="8329"/>
                    <a:pt x="6473" y="8167"/>
                  </a:cubicBezTo>
                  <a:cubicBezTo>
                    <a:pt x="6175" y="7967"/>
                    <a:pt x="5868" y="7967"/>
                    <a:pt x="5570" y="8167"/>
                  </a:cubicBezTo>
                  <a:lnTo>
                    <a:pt x="4985" y="8744"/>
                  </a:lnTo>
                  <a:lnTo>
                    <a:pt x="5399" y="10189"/>
                  </a:lnTo>
                  <a:lnTo>
                    <a:pt x="5614" y="11056"/>
                  </a:lnTo>
                  <a:lnTo>
                    <a:pt x="5762" y="12595"/>
                  </a:lnTo>
                  <a:lnTo>
                    <a:pt x="5561" y="13378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7" name="îŝļiḍé"/>
            <p:cNvSpPr/>
            <p:nvPr/>
          </p:nvSpPr>
          <p:spPr>
            <a:xfrm>
              <a:off x="4072085" y="1252852"/>
              <a:ext cx="1290276" cy="66144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4570" y="1596"/>
                  </a:moveTo>
                  <a:lnTo>
                    <a:pt x="3927" y="2113"/>
                  </a:lnTo>
                  <a:lnTo>
                    <a:pt x="2963" y="3015"/>
                  </a:lnTo>
                  <a:lnTo>
                    <a:pt x="2197" y="3378"/>
                  </a:lnTo>
                  <a:cubicBezTo>
                    <a:pt x="1959" y="3423"/>
                    <a:pt x="1720" y="3456"/>
                    <a:pt x="1481" y="3477"/>
                  </a:cubicBezTo>
                  <a:cubicBezTo>
                    <a:pt x="1325" y="3490"/>
                    <a:pt x="1168" y="3498"/>
                    <a:pt x="1012" y="3501"/>
                  </a:cubicBezTo>
                  <a:lnTo>
                    <a:pt x="480" y="3625"/>
                  </a:lnTo>
                  <a:lnTo>
                    <a:pt x="0" y="4046"/>
                  </a:lnTo>
                  <a:lnTo>
                    <a:pt x="205" y="4266"/>
                  </a:lnTo>
                  <a:lnTo>
                    <a:pt x="192" y="4578"/>
                  </a:lnTo>
                  <a:lnTo>
                    <a:pt x="145" y="4873"/>
                  </a:lnTo>
                  <a:lnTo>
                    <a:pt x="366" y="5235"/>
                  </a:lnTo>
                  <a:cubicBezTo>
                    <a:pt x="483" y="5325"/>
                    <a:pt x="606" y="5381"/>
                    <a:pt x="731" y="5399"/>
                  </a:cubicBezTo>
                  <a:cubicBezTo>
                    <a:pt x="871" y="5420"/>
                    <a:pt x="1012" y="5394"/>
                    <a:pt x="1152" y="5399"/>
                  </a:cubicBezTo>
                  <a:cubicBezTo>
                    <a:pt x="1276" y="5404"/>
                    <a:pt x="1400" y="5432"/>
                    <a:pt x="1522" y="5399"/>
                  </a:cubicBezTo>
                  <a:cubicBezTo>
                    <a:pt x="1649" y="5365"/>
                    <a:pt x="1769" y="5267"/>
                    <a:pt x="1892" y="5202"/>
                  </a:cubicBezTo>
                  <a:cubicBezTo>
                    <a:pt x="2058" y="5116"/>
                    <a:pt x="2231" y="5090"/>
                    <a:pt x="2402" y="5128"/>
                  </a:cubicBezTo>
                  <a:lnTo>
                    <a:pt x="2767" y="5276"/>
                  </a:lnTo>
                  <a:cubicBezTo>
                    <a:pt x="2900" y="5352"/>
                    <a:pt x="3033" y="5420"/>
                    <a:pt x="3167" y="5482"/>
                  </a:cubicBezTo>
                  <a:cubicBezTo>
                    <a:pt x="3243" y="5518"/>
                    <a:pt x="3319" y="5551"/>
                    <a:pt x="3395" y="5581"/>
                  </a:cubicBezTo>
                  <a:lnTo>
                    <a:pt x="3650" y="5902"/>
                  </a:lnTo>
                  <a:lnTo>
                    <a:pt x="4020" y="6514"/>
                  </a:lnTo>
                  <a:lnTo>
                    <a:pt x="4415" y="7659"/>
                  </a:lnTo>
                  <a:lnTo>
                    <a:pt x="4440" y="8450"/>
                  </a:lnTo>
                  <a:lnTo>
                    <a:pt x="4352" y="9024"/>
                  </a:lnTo>
                  <a:lnTo>
                    <a:pt x="4531" y="9485"/>
                  </a:lnTo>
                  <a:lnTo>
                    <a:pt x="4876" y="9749"/>
                  </a:lnTo>
                  <a:lnTo>
                    <a:pt x="5054" y="10490"/>
                  </a:lnTo>
                  <a:lnTo>
                    <a:pt x="5054" y="11980"/>
                  </a:lnTo>
                  <a:lnTo>
                    <a:pt x="4876" y="12838"/>
                  </a:lnTo>
                  <a:lnTo>
                    <a:pt x="4638" y="13183"/>
                  </a:lnTo>
                  <a:lnTo>
                    <a:pt x="3903" y="13807"/>
                  </a:lnTo>
                  <a:lnTo>
                    <a:pt x="3525" y="14343"/>
                  </a:lnTo>
                  <a:lnTo>
                    <a:pt x="3368" y="15002"/>
                  </a:lnTo>
                  <a:lnTo>
                    <a:pt x="3321" y="15677"/>
                  </a:lnTo>
                  <a:cubicBezTo>
                    <a:pt x="3404" y="15780"/>
                    <a:pt x="3470" y="15925"/>
                    <a:pt x="3512" y="16096"/>
                  </a:cubicBezTo>
                  <a:cubicBezTo>
                    <a:pt x="3580" y="16367"/>
                    <a:pt x="3585" y="16682"/>
                    <a:pt x="3525" y="16960"/>
                  </a:cubicBezTo>
                  <a:lnTo>
                    <a:pt x="3385" y="17619"/>
                  </a:lnTo>
                  <a:lnTo>
                    <a:pt x="3351" y="18130"/>
                  </a:lnTo>
                  <a:lnTo>
                    <a:pt x="3444" y="18881"/>
                  </a:lnTo>
                  <a:lnTo>
                    <a:pt x="3708" y="19400"/>
                  </a:lnTo>
                  <a:lnTo>
                    <a:pt x="4236" y="20174"/>
                  </a:lnTo>
                  <a:lnTo>
                    <a:pt x="4376" y="20719"/>
                  </a:lnTo>
                  <a:lnTo>
                    <a:pt x="4670" y="21057"/>
                  </a:lnTo>
                  <a:lnTo>
                    <a:pt x="4900" y="21337"/>
                  </a:lnTo>
                  <a:lnTo>
                    <a:pt x="5157" y="21600"/>
                  </a:lnTo>
                  <a:lnTo>
                    <a:pt x="5715" y="21600"/>
                  </a:lnTo>
                  <a:lnTo>
                    <a:pt x="6033" y="21031"/>
                  </a:lnTo>
                  <a:lnTo>
                    <a:pt x="6548" y="20355"/>
                  </a:lnTo>
                  <a:lnTo>
                    <a:pt x="6705" y="19796"/>
                  </a:lnTo>
                  <a:lnTo>
                    <a:pt x="6910" y="19062"/>
                  </a:lnTo>
                  <a:lnTo>
                    <a:pt x="7139" y="18519"/>
                  </a:lnTo>
                  <a:lnTo>
                    <a:pt x="7301" y="17868"/>
                  </a:lnTo>
                  <a:lnTo>
                    <a:pt x="7390" y="17406"/>
                  </a:lnTo>
                  <a:lnTo>
                    <a:pt x="7761" y="16591"/>
                  </a:lnTo>
                  <a:cubicBezTo>
                    <a:pt x="7873" y="16404"/>
                    <a:pt x="7997" y="16246"/>
                    <a:pt x="8131" y="16121"/>
                  </a:cubicBezTo>
                  <a:cubicBezTo>
                    <a:pt x="8328" y="15937"/>
                    <a:pt x="8542" y="15828"/>
                    <a:pt x="8761" y="15801"/>
                  </a:cubicBezTo>
                  <a:lnTo>
                    <a:pt x="9305" y="15727"/>
                  </a:lnTo>
                  <a:cubicBezTo>
                    <a:pt x="9405" y="15710"/>
                    <a:pt x="9504" y="15685"/>
                    <a:pt x="9603" y="15652"/>
                  </a:cubicBezTo>
                  <a:cubicBezTo>
                    <a:pt x="9812" y="15583"/>
                    <a:pt x="10017" y="15478"/>
                    <a:pt x="10216" y="15339"/>
                  </a:cubicBezTo>
                  <a:cubicBezTo>
                    <a:pt x="10289" y="15303"/>
                    <a:pt x="10361" y="15262"/>
                    <a:pt x="10433" y="15215"/>
                  </a:cubicBezTo>
                  <a:cubicBezTo>
                    <a:pt x="10645" y="15077"/>
                    <a:pt x="10849" y="14891"/>
                    <a:pt x="11040" y="14663"/>
                  </a:cubicBezTo>
                  <a:lnTo>
                    <a:pt x="11355" y="14177"/>
                  </a:lnTo>
                  <a:lnTo>
                    <a:pt x="11891" y="13522"/>
                  </a:lnTo>
                  <a:lnTo>
                    <a:pt x="12235" y="13078"/>
                  </a:lnTo>
                  <a:lnTo>
                    <a:pt x="12847" y="13004"/>
                  </a:lnTo>
                  <a:lnTo>
                    <a:pt x="13102" y="13144"/>
                  </a:lnTo>
                  <a:lnTo>
                    <a:pt x="13519" y="13218"/>
                  </a:lnTo>
                  <a:lnTo>
                    <a:pt x="13829" y="13053"/>
                  </a:lnTo>
                  <a:lnTo>
                    <a:pt x="14271" y="12814"/>
                  </a:lnTo>
                  <a:lnTo>
                    <a:pt x="14663" y="12566"/>
                  </a:lnTo>
                  <a:lnTo>
                    <a:pt x="15084" y="12467"/>
                  </a:lnTo>
                  <a:lnTo>
                    <a:pt x="15497" y="12402"/>
                  </a:lnTo>
                  <a:lnTo>
                    <a:pt x="15854" y="12327"/>
                  </a:lnTo>
                  <a:lnTo>
                    <a:pt x="16108" y="12327"/>
                  </a:lnTo>
                  <a:lnTo>
                    <a:pt x="16138" y="11701"/>
                  </a:lnTo>
                  <a:lnTo>
                    <a:pt x="15849" y="11379"/>
                  </a:lnTo>
                  <a:cubicBezTo>
                    <a:pt x="15736" y="11393"/>
                    <a:pt x="15622" y="11407"/>
                    <a:pt x="15509" y="11420"/>
                  </a:cubicBezTo>
                  <a:cubicBezTo>
                    <a:pt x="15303" y="11445"/>
                    <a:pt x="15098" y="11470"/>
                    <a:pt x="14892" y="11494"/>
                  </a:cubicBezTo>
                  <a:lnTo>
                    <a:pt x="14740" y="11123"/>
                  </a:lnTo>
                  <a:cubicBezTo>
                    <a:pt x="14769" y="10919"/>
                    <a:pt x="14851" y="10760"/>
                    <a:pt x="14956" y="10703"/>
                  </a:cubicBezTo>
                  <a:cubicBezTo>
                    <a:pt x="15099" y="10626"/>
                    <a:pt x="15250" y="10749"/>
                    <a:pt x="15322" y="11000"/>
                  </a:cubicBezTo>
                  <a:cubicBezTo>
                    <a:pt x="15374" y="10900"/>
                    <a:pt x="15405" y="10769"/>
                    <a:pt x="15412" y="10629"/>
                  </a:cubicBezTo>
                  <a:cubicBezTo>
                    <a:pt x="15424" y="10350"/>
                    <a:pt x="15341" y="10089"/>
                    <a:pt x="15207" y="9985"/>
                  </a:cubicBezTo>
                  <a:lnTo>
                    <a:pt x="15493" y="9515"/>
                  </a:lnTo>
                  <a:cubicBezTo>
                    <a:pt x="15637" y="9640"/>
                    <a:pt x="15768" y="9813"/>
                    <a:pt x="15880" y="10027"/>
                  </a:cubicBezTo>
                  <a:cubicBezTo>
                    <a:pt x="15998" y="10251"/>
                    <a:pt x="16093" y="10517"/>
                    <a:pt x="16160" y="10810"/>
                  </a:cubicBezTo>
                  <a:lnTo>
                    <a:pt x="16658" y="11082"/>
                  </a:lnTo>
                  <a:lnTo>
                    <a:pt x="16895" y="10959"/>
                  </a:lnTo>
                  <a:lnTo>
                    <a:pt x="17018" y="10515"/>
                  </a:lnTo>
                  <a:lnTo>
                    <a:pt x="16294" y="9855"/>
                  </a:lnTo>
                  <a:lnTo>
                    <a:pt x="16103" y="9419"/>
                  </a:lnTo>
                  <a:lnTo>
                    <a:pt x="15695" y="8999"/>
                  </a:lnTo>
                  <a:lnTo>
                    <a:pt x="15487" y="8406"/>
                  </a:lnTo>
                  <a:lnTo>
                    <a:pt x="15870" y="8134"/>
                  </a:lnTo>
                  <a:lnTo>
                    <a:pt x="16533" y="8547"/>
                  </a:lnTo>
                  <a:cubicBezTo>
                    <a:pt x="16596" y="8499"/>
                    <a:pt x="16659" y="8450"/>
                    <a:pt x="16721" y="8398"/>
                  </a:cubicBezTo>
                  <a:cubicBezTo>
                    <a:pt x="16929" y="8224"/>
                    <a:pt x="17132" y="8026"/>
                    <a:pt x="17328" y="7805"/>
                  </a:cubicBezTo>
                  <a:lnTo>
                    <a:pt x="17788" y="7319"/>
                  </a:lnTo>
                  <a:lnTo>
                    <a:pt x="18210" y="6429"/>
                  </a:lnTo>
                  <a:lnTo>
                    <a:pt x="18235" y="5884"/>
                  </a:lnTo>
                  <a:cubicBezTo>
                    <a:pt x="18303" y="5655"/>
                    <a:pt x="18399" y="5463"/>
                    <a:pt x="18515" y="5325"/>
                  </a:cubicBezTo>
                  <a:cubicBezTo>
                    <a:pt x="18632" y="5186"/>
                    <a:pt x="18765" y="5106"/>
                    <a:pt x="18902" y="5094"/>
                  </a:cubicBezTo>
                  <a:lnTo>
                    <a:pt x="18902" y="4509"/>
                  </a:lnTo>
                  <a:lnTo>
                    <a:pt x="18817" y="4263"/>
                  </a:lnTo>
                  <a:lnTo>
                    <a:pt x="18746" y="3869"/>
                  </a:lnTo>
                  <a:lnTo>
                    <a:pt x="18880" y="3190"/>
                  </a:lnTo>
                  <a:lnTo>
                    <a:pt x="19186" y="2499"/>
                  </a:lnTo>
                  <a:lnTo>
                    <a:pt x="19696" y="2178"/>
                  </a:lnTo>
                  <a:lnTo>
                    <a:pt x="20121" y="2202"/>
                  </a:lnTo>
                  <a:lnTo>
                    <a:pt x="20414" y="1856"/>
                  </a:lnTo>
                  <a:lnTo>
                    <a:pt x="21001" y="1881"/>
                  </a:lnTo>
                  <a:cubicBezTo>
                    <a:pt x="21065" y="1886"/>
                    <a:pt x="21130" y="1860"/>
                    <a:pt x="21188" y="1807"/>
                  </a:cubicBezTo>
                  <a:cubicBezTo>
                    <a:pt x="21269" y="1732"/>
                    <a:pt x="21335" y="1607"/>
                    <a:pt x="21375" y="1452"/>
                  </a:cubicBezTo>
                  <a:lnTo>
                    <a:pt x="21591" y="1348"/>
                  </a:lnTo>
                  <a:lnTo>
                    <a:pt x="21600" y="1011"/>
                  </a:lnTo>
                  <a:lnTo>
                    <a:pt x="21150" y="975"/>
                  </a:lnTo>
                  <a:cubicBezTo>
                    <a:pt x="20995" y="1003"/>
                    <a:pt x="20843" y="1062"/>
                    <a:pt x="20694" y="1151"/>
                  </a:cubicBezTo>
                  <a:cubicBezTo>
                    <a:pt x="20557" y="1233"/>
                    <a:pt x="20423" y="1342"/>
                    <a:pt x="20282" y="1390"/>
                  </a:cubicBezTo>
                  <a:cubicBezTo>
                    <a:pt x="20093" y="1454"/>
                    <a:pt x="19900" y="1411"/>
                    <a:pt x="19724" y="1265"/>
                  </a:cubicBezTo>
                  <a:cubicBezTo>
                    <a:pt x="19577" y="1262"/>
                    <a:pt x="19430" y="1212"/>
                    <a:pt x="19291" y="1117"/>
                  </a:cubicBezTo>
                  <a:cubicBezTo>
                    <a:pt x="19095" y="983"/>
                    <a:pt x="18917" y="763"/>
                    <a:pt x="18772" y="474"/>
                  </a:cubicBezTo>
                  <a:lnTo>
                    <a:pt x="18083" y="0"/>
                  </a:lnTo>
                  <a:lnTo>
                    <a:pt x="16508" y="3"/>
                  </a:lnTo>
                  <a:lnTo>
                    <a:pt x="15693" y="275"/>
                  </a:lnTo>
                  <a:lnTo>
                    <a:pt x="14944" y="531"/>
                  </a:lnTo>
                  <a:lnTo>
                    <a:pt x="14463" y="291"/>
                  </a:lnTo>
                  <a:lnTo>
                    <a:pt x="13875" y="143"/>
                  </a:lnTo>
                  <a:lnTo>
                    <a:pt x="13340" y="291"/>
                  </a:lnTo>
                  <a:lnTo>
                    <a:pt x="12195" y="653"/>
                  </a:lnTo>
                  <a:lnTo>
                    <a:pt x="10633" y="1133"/>
                  </a:lnTo>
                  <a:lnTo>
                    <a:pt x="9702" y="1133"/>
                  </a:lnTo>
                  <a:lnTo>
                    <a:pt x="8978" y="1388"/>
                  </a:lnTo>
                  <a:lnTo>
                    <a:pt x="8396" y="1388"/>
                  </a:lnTo>
                  <a:lnTo>
                    <a:pt x="7809" y="1141"/>
                  </a:lnTo>
                  <a:lnTo>
                    <a:pt x="7009" y="1092"/>
                  </a:lnTo>
                  <a:lnTo>
                    <a:pt x="6559" y="1002"/>
                  </a:lnTo>
                  <a:lnTo>
                    <a:pt x="5776" y="1002"/>
                  </a:lnTo>
                  <a:lnTo>
                    <a:pt x="5285" y="1142"/>
                  </a:lnTo>
                  <a:lnTo>
                    <a:pt x="4570" y="159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8" name="iś1ïḑe"/>
            <p:cNvSpPr/>
            <p:nvPr/>
          </p:nvSpPr>
          <p:spPr>
            <a:xfrm>
              <a:off x="3479660" y="1494826"/>
              <a:ext cx="530890" cy="36894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8021" y="593"/>
                  </a:moveTo>
                  <a:lnTo>
                    <a:pt x="7339" y="943"/>
                  </a:lnTo>
                  <a:lnTo>
                    <a:pt x="6138" y="1776"/>
                  </a:lnTo>
                  <a:lnTo>
                    <a:pt x="5808" y="2763"/>
                  </a:lnTo>
                  <a:lnTo>
                    <a:pt x="5092" y="3323"/>
                  </a:lnTo>
                  <a:cubicBezTo>
                    <a:pt x="4981" y="3552"/>
                    <a:pt x="4794" y="3681"/>
                    <a:pt x="4600" y="3663"/>
                  </a:cubicBezTo>
                  <a:cubicBezTo>
                    <a:pt x="4347" y="3639"/>
                    <a:pt x="4136" y="3380"/>
                    <a:pt x="4082" y="3027"/>
                  </a:cubicBezTo>
                  <a:lnTo>
                    <a:pt x="4399" y="1979"/>
                  </a:lnTo>
                  <a:lnTo>
                    <a:pt x="5690" y="798"/>
                  </a:lnTo>
                  <a:lnTo>
                    <a:pt x="5100" y="0"/>
                  </a:lnTo>
                  <a:cubicBezTo>
                    <a:pt x="4899" y="133"/>
                    <a:pt x="4693" y="250"/>
                    <a:pt x="4483" y="350"/>
                  </a:cubicBezTo>
                  <a:cubicBezTo>
                    <a:pt x="4069" y="547"/>
                    <a:pt x="3640" y="676"/>
                    <a:pt x="3206" y="735"/>
                  </a:cubicBezTo>
                  <a:lnTo>
                    <a:pt x="2729" y="1223"/>
                  </a:lnTo>
                  <a:lnTo>
                    <a:pt x="1867" y="1975"/>
                  </a:lnTo>
                  <a:lnTo>
                    <a:pt x="1287" y="3024"/>
                  </a:lnTo>
                  <a:lnTo>
                    <a:pt x="765" y="3246"/>
                  </a:lnTo>
                  <a:lnTo>
                    <a:pt x="240" y="4131"/>
                  </a:lnTo>
                  <a:lnTo>
                    <a:pt x="0" y="4706"/>
                  </a:lnTo>
                  <a:lnTo>
                    <a:pt x="488" y="5355"/>
                  </a:lnTo>
                  <a:lnTo>
                    <a:pt x="1157" y="5843"/>
                  </a:lnTo>
                  <a:lnTo>
                    <a:pt x="1737" y="6153"/>
                  </a:lnTo>
                  <a:lnTo>
                    <a:pt x="2377" y="6286"/>
                  </a:lnTo>
                  <a:lnTo>
                    <a:pt x="3276" y="6064"/>
                  </a:lnTo>
                  <a:lnTo>
                    <a:pt x="4259" y="5754"/>
                  </a:lnTo>
                  <a:lnTo>
                    <a:pt x="5354" y="6094"/>
                  </a:lnTo>
                  <a:lnTo>
                    <a:pt x="6511" y="6183"/>
                  </a:lnTo>
                  <a:lnTo>
                    <a:pt x="7184" y="6626"/>
                  </a:lnTo>
                  <a:cubicBezTo>
                    <a:pt x="7405" y="6541"/>
                    <a:pt x="7623" y="6437"/>
                    <a:pt x="7835" y="6316"/>
                  </a:cubicBezTo>
                  <a:cubicBezTo>
                    <a:pt x="8220" y="6096"/>
                    <a:pt x="8587" y="5819"/>
                    <a:pt x="8931" y="5490"/>
                  </a:cubicBezTo>
                  <a:lnTo>
                    <a:pt x="9355" y="5312"/>
                  </a:lnTo>
                  <a:lnTo>
                    <a:pt x="9932" y="5575"/>
                  </a:lnTo>
                  <a:lnTo>
                    <a:pt x="10644" y="6240"/>
                  </a:lnTo>
                  <a:lnTo>
                    <a:pt x="11141" y="6846"/>
                  </a:lnTo>
                  <a:lnTo>
                    <a:pt x="12060" y="7539"/>
                  </a:lnTo>
                  <a:lnTo>
                    <a:pt x="12619" y="8736"/>
                  </a:lnTo>
                  <a:lnTo>
                    <a:pt x="13095" y="10006"/>
                  </a:lnTo>
                  <a:lnTo>
                    <a:pt x="13435" y="11054"/>
                  </a:lnTo>
                  <a:lnTo>
                    <a:pt x="14056" y="11586"/>
                  </a:lnTo>
                  <a:lnTo>
                    <a:pt x="14914" y="12148"/>
                  </a:lnTo>
                  <a:lnTo>
                    <a:pt x="14833" y="12869"/>
                  </a:lnTo>
                  <a:lnTo>
                    <a:pt x="14379" y="13177"/>
                  </a:lnTo>
                  <a:lnTo>
                    <a:pt x="13740" y="13602"/>
                  </a:lnTo>
                  <a:lnTo>
                    <a:pt x="12986" y="13647"/>
                  </a:lnTo>
                  <a:lnTo>
                    <a:pt x="12638" y="13264"/>
                  </a:lnTo>
                  <a:lnTo>
                    <a:pt x="11587" y="13042"/>
                  </a:lnTo>
                  <a:lnTo>
                    <a:pt x="10513" y="13484"/>
                  </a:lnTo>
                  <a:lnTo>
                    <a:pt x="9841" y="14502"/>
                  </a:lnTo>
                  <a:lnTo>
                    <a:pt x="9564" y="15162"/>
                  </a:lnTo>
                  <a:lnTo>
                    <a:pt x="9078" y="15545"/>
                  </a:lnTo>
                  <a:lnTo>
                    <a:pt x="7809" y="15678"/>
                  </a:lnTo>
                  <a:lnTo>
                    <a:pt x="6983" y="15367"/>
                  </a:lnTo>
                  <a:lnTo>
                    <a:pt x="6084" y="15147"/>
                  </a:lnTo>
                  <a:lnTo>
                    <a:pt x="5096" y="15369"/>
                  </a:lnTo>
                  <a:lnTo>
                    <a:pt x="4413" y="16019"/>
                  </a:lnTo>
                  <a:lnTo>
                    <a:pt x="5045" y="16668"/>
                  </a:lnTo>
                  <a:lnTo>
                    <a:pt x="6285" y="16934"/>
                  </a:lnTo>
                  <a:lnTo>
                    <a:pt x="7287" y="16420"/>
                  </a:lnTo>
                  <a:lnTo>
                    <a:pt x="8059" y="16243"/>
                  </a:lnTo>
                  <a:lnTo>
                    <a:pt x="9091" y="16300"/>
                  </a:lnTo>
                  <a:lnTo>
                    <a:pt x="9462" y="16921"/>
                  </a:lnTo>
                  <a:lnTo>
                    <a:pt x="9564" y="17355"/>
                  </a:lnTo>
                  <a:lnTo>
                    <a:pt x="9891" y="18150"/>
                  </a:lnTo>
                  <a:lnTo>
                    <a:pt x="10014" y="18797"/>
                  </a:lnTo>
                  <a:lnTo>
                    <a:pt x="10439" y="19327"/>
                  </a:lnTo>
                  <a:lnTo>
                    <a:pt x="10902" y="19443"/>
                  </a:lnTo>
                  <a:lnTo>
                    <a:pt x="12019" y="20417"/>
                  </a:lnTo>
                  <a:lnTo>
                    <a:pt x="12722" y="21245"/>
                  </a:lnTo>
                  <a:lnTo>
                    <a:pt x="14241" y="21600"/>
                  </a:lnTo>
                  <a:lnTo>
                    <a:pt x="14643" y="21336"/>
                  </a:lnTo>
                  <a:lnTo>
                    <a:pt x="15294" y="20804"/>
                  </a:lnTo>
                  <a:cubicBezTo>
                    <a:pt x="15170" y="20619"/>
                    <a:pt x="15023" y="20469"/>
                    <a:pt x="14861" y="20360"/>
                  </a:cubicBezTo>
                  <a:cubicBezTo>
                    <a:pt x="14623" y="20200"/>
                    <a:pt x="14358" y="20132"/>
                    <a:pt x="14128" y="19948"/>
                  </a:cubicBezTo>
                  <a:cubicBezTo>
                    <a:pt x="13879" y="19749"/>
                    <a:pt x="13688" y="19429"/>
                    <a:pt x="13590" y="19046"/>
                  </a:cubicBezTo>
                  <a:lnTo>
                    <a:pt x="13158" y="18532"/>
                  </a:lnTo>
                  <a:lnTo>
                    <a:pt x="13427" y="18017"/>
                  </a:lnTo>
                  <a:lnTo>
                    <a:pt x="14110" y="18105"/>
                  </a:lnTo>
                  <a:lnTo>
                    <a:pt x="14793" y="18460"/>
                  </a:lnTo>
                  <a:lnTo>
                    <a:pt x="15377" y="18697"/>
                  </a:lnTo>
                  <a:lnTo>
                    <a:pt x="15778" y="19005"/>
                  </a:lnTo>
                  <a:lnTo>
                    <a:pt x="16295" y="19094"/>
                  </a:lnTo>
                  <a:lnTo>
                    <a:pt x="16532" y="18785"/>
                  </a:lnTo>
                  <a:lnTo>
                    <a:pt x="16863" y="17974"/>
                  </a:lnTo>
                  <a:lnTo>
                    <a:pt x="16832" y="16720"/>
                  </a:lnTo>
                  <a:lnTo>
                    <a:pt x="16410" y="15436"/>
                  </a:lnTo>
                  <a:lnTo>
                    <a:pt x="16038" y="14519"/>
                  </a:lnTo>
                  <a:lnTo>
                    <a:pt x="16348" y="13987"/>
                  </a:lnTo>
                  <a:lnTo>
                    <a:pt x="17092" y="13263"/>
                  </a:lnTo>
                  <a:lnTo>
                    <a:pt x="17959" y="13751"/>
                  </a:lnTo>
                  <a:cubicBezTo>
                    <a:pt x="18224" y="13919"/>
                    <a:pt x="18489" y="14087"/>
                    <a:pt x="18755" y="14253"/>
                  </a:cubicBezTo>
                  <a:cubicBezTo>
                    <a:pt x="19010" y="14412"/>
                    <a:pt x="19265" y="14570"/>
                    <a:pt x="19521" y="14726"/>
                  </a:cubicBezTo>
                  <a:lnTo>
                    <a:pt x="20059" y="14800"/>
                  </a:lnTo>
                  <a:cubicBezTo>
                    <a:pt x="20261" y="14738"/>
                    <a:pt x="20456" y="14633"/>
                    <a:pt x="20638" y="14490"/>
                  </a:cubicBezTo>
                  <a:cubicBezTo>
                    <a:pt x="21053" y="14162"/>
                    <a:pt x="21380" y="13647"/>
                    <a:pt x="21569" y="13026"/>
                  </a:cubicBezTo>
                  <a:lnTo>
                    <a:pt x="21600" y="12364"/>
                  </a:lnTo>
                  <a:lnTo>
                    <a:pt x="20876" y="11537"/>
                  </a:lnTo>
                  <a:lnTo>
                    <a:pt x="20172" y="11271"/>
                  </a:lnTo>
                  <a:cubicBezTo>
                    <a:pt x="19977" y="10989"/>
                    <a:pt x="19782" y="10709"/>
                    <a:pt x="19585" y="10430"/>
                  </a:cubicBezTo>
                  <a:cubicBezTo>
                    <a:pt x="19314" y="10044"/>
                    <a:pt x="19041" y="9659"/>
                    <a:pt x="18768" y="9277"/>
                  </a:cubicBezTo>
                  <a:lnTo>
                    <a:pt x="18552" y="8352"/>
                  </a:lnTo>
                  <a:lnTo>
                    <a:pt x="18707" y="7850"/>
                  </a:lnTo>
                  <a:lnTo>
                    <a:pt x="18707" y="7053"/>
                  </a:lnTo>
                  <a:lnTo>
                    <a:pt x="18460" y="6506"/>
                  </a:lnTo>
                  <a:lnTo>
                    <a:pt x="17665" y="6018"/>
                  </a:lnTo>
                  <a:lnTo>
                    <a:pt x="16139" y="5357"/>
                  </a:lnTo>
                  <a:lnTo>
                    <a:pt x="15519" y="4734"/>
                  </a:lnTo>
                  <a:lnTo>
                    <a:pt x="14962" y="3542"/>
                  </a:lnTo>
                  <a:lnTo>
                    <a:pt x="14662" y="2965"/>
                  </a:lnTo>
                  <a:lnTo>
                    <a:pt x="14176" y="2226"/>
                  </a:lnTo>
                  <a:lnTo>
                    <a:pt x="13369" y="2581"/>
                  </a:lnTo>
                  <a:lnTo>
                    <a:pt x="12408" y="3126"/>
                  </a:lnTo>
                  <a:lnTo>
                    <a:pt x="11913" y="2771"/>
                  </a:lnTo>
                  <a:cubicBezTo>
                    <a:pt x="11698" y="2567"/>
                    <a:pt x="11484" y="2360"/>
                    <a:pt x="11271" y="2150"/>
                  </a:cubicBezTo>
                  <a:cubicBezTo>
                    <a:pt x="11036" y="1918"/>
                    <a:pt x="10801" y="1682"/>
                    <a:pt x="10569" y="1443"/>
                  </a:cubicBezTo>
                  <a:lnTo>
                    <a:pt x="9607" y="777"/>
                  </a:lnTo>
                  <a:lnTo>
                    <a:pt x="9009" y="497"/>
                  </a:lnTo>
                  <a:lnTo>
                    <a:pt x="8021" y="593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9" name="iSľîḍe"/>
            <p:cNvSpPr/>
            <p:nvPr/>
          </p:nvSpPr>
          <p:spPr>
            <a:xfrm>
              <a:off x="3367978" y="1754955"/>
              <a:ext cx="134323" cy="6322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486">
                  <a:moveTo>
                    <a:pt x="14288" y="2825"/>
                  </a:moveTo>
                  <a:lnTo>
                    <a:pt x="10337" y="0"/>
                  </a:lnTo>
                  <a:lnTo>
                    <a:pt x="6944" y="635"/>
                  </a:lnTo>
                  <a:lnTo>
                    <a:pt x="4261" y="5531"/>
                  </a:lnTo>
                  <a:lnTo>
                    <a:pt x="923" y="10880"/>
                  </a:lnTo>
                  <a:lnTo>
                    <a:pt x="0" y="13544"/>
                  </a:lnTo>
                  <a:lnTo>
                    <a:pt x="505" y="17480"/>
                  </a:lnTo>
                  <a:lnTo>
                    <a:pt x="3926" y="18763"/>
                  </a:lnTo>
                  <a:lnTo>
                    <a:pt x="6234" y="16694"/>
                  </a:lnTo>
                  <a:lnTo>
                    <a:pt x="9366" y="14882"/>
                  </a:lnTo>
                  <a:cubicBezTo>
                    <a:pt x="10482" y="14254"/>
                    <a:pt x="11657" y="14254"/>
                    <a:pt x="12773" y="14882"/>
                  </a:cubicBezTo>
                  <a:cubicBezTo>
                    <a:pt x="14008" y="15576"/>
                    <a:pt x="15124" y="17010"/>
                    <a:pt x="15986" y="19012"/>
                  </a:cubicBezTo>
                  <a:lnTo>
                    <a:pt x="19647" y="21600"/>
                  </a:lnTo>
                  <a:cubicBezTo>
                    <a:pt x="20643" y="20974"/>
                    <a:pt x="21364" y="19135"/>
                    <a:pt x="21472" y="16942"/>
                  </a:cubicBezTo>
                  <a:cubicBezTo>
                    <a:pt x="21600" y="14339"/>
                    <a:pt x="20855" y="11900"/>
                    <a:pt x="19682" y="11085"/>
                  </a:cubicBezTo>
                  <a:lnTo>
                    <a:pt x="16154" y="7063"/>
                  </a:lnTo>
                  <a:lnTo>
                    <a:pt x="14288" y="2825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0" name="íṡ1îḓê"/>
            <p:cNvSpPr/>
            <p:nvPr/>
          </p:nvSpPr>
          <p:spPr>
            <a:xfrm>
              <a:off x="3798219" y="2232769"/>
              <a:ext cx="191559" cy="15233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3617" y="713"/>
                  </a:moveTo>
                  <a:lnTo>
                    <a:pt x="12158" y="1430"/>
                  </a:lnTo>
                  <a:lnTo>
                    <a:pt x="10460" y="3510"/>
                  </a:lnTo>
                  <a:lnTo>
                    <a:pt x="9735" y="5219"/>
                  </a:lnTo>
                  <a:lnTo>
                    <a:pt x="8711" y="7368"/>
                  </a:lnTo>
                  <a:lnTo>
                    <a:pt x="6506" y="9587"/>
                  </a:lnTo>
                  <a:lnTo>
                    <a:pt x="4116" y="10124"/>
                  </a:lnTo>
                  <a:lnTo>
                    <a:pt x="3238" y="12590"/>
                  </a:lnTo>
                  <a:lnTo>
                    <a:pt x="2264" y="14703"/>
                  </a:lnTo>
                  <a:lnTo>
                    <a:pt x="112" y="15347"/>
                  </a:lnTo>
                  <a:lnTo>
                    <a:pt x="0" y="16883"/>
                  </a:lnTo>
                  <a:lnTo>
                    <a:pt x="2956" y="16668"/>
                  </a:lnTo>
                  <a:lnTo>
                    <a:pt x="4669" y="16668"/>
                  </a:lnTo>
                  <a:lnTo>
                    <a:pt x="6963" y="17384"/>
                  </a:lnTo>
                  <a:lnTo>
                    <a:pt x="8339" y="17778"/>
                  </a:lnTo>
                  <a:lnTo>
                    <a:pt x="7794" y="19707"/>
                  </a:lnTo>
                  <a:lnTo>
                    <a:pt x="8250" y="21600"/>
                  </a:lnTo>
                  <a:lnTo>
                    <a:pt x="9877" y="20459"/>
                  </a:lnTo>
                  <a:lnTo>
                    <a:pt x="9307" y="17997"/>
                  </a:lnTo>
                  <a:lnTo>
                    <a:pt x="11744" y="17389"/>
                  </a:lnTo>
                  <a:lnTo>
                    <a:pt x="13751" y="17389"/>
                  </a:lnTo>
                  <a:lnTo>
                    <a:pt x="15873" y="16529"/>
                  </a:lnTo>
                  <a:lnTo>
                    <a:pt x="18822" y="16207"/>
                  </a:lnTo>
                  <a:lnTo>
                    <a:pt x="20342" y="15240"/>
                  </a:lnTo>
                  <a:lnTo>
                    <a:pt x="21600" y="14632"/>
                  </a:lnTo>
                  <a:lnTo>
                    <a:pt x="18847" y="11235"/>
                  </a:lnTo>
                  <a:lnTo>
                    <a:pt x="17711" y="9945"/>
                  </a:lnTo>
                  <a:lnTo>
                    <a:pt x="15740" y="9095"/>
                  </a:lnTo>
                  <a:lnTo>
                    <a:pt x="13625" y="8379"/>
                  </a:lnTo>
                  <a:lnTo>
                    <a:pt x="12948" y="7206"/>
                  </a:lnTo>
                  <a:cubicBezTo>
                    <a:pt x="12674" y="6625"/>
                    <a:pt x="12582" y="5938"/>
                    <a:pt x="12690" y="5277"/>
                  </a:cubicBezTo>
                  <a:cubicBezTo>
                    <a:pt x="12841" y="4349"/>
                    <a:pt x="13359" y="3580"/>
                    <a:pt x="14066" y="3237"/>
                  </a:cubicBezTo>
                  <a:cubicBezTo>
                    <a:pt x="14497" y="2942"/>
                    <a:pt x="14876" y="2541"/>
                    <a:pt x="15181" y="2059"/>
                  </a:cubicBezTo>
                  <a:cubicBezTo>
                    <a:pt x="15444" y="1642"/>
                    <a:pt x="15646" y="1171"/>
                    <a:pt x="15779" y="667"/>
                  </a:cubicBezTo>
                  <a:lnTo>
                    <a:pt x="15098" y="0"/>
                  </a:lnTo>
                  <a:lnTo>
                    <a:pt x="13617" y="713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1" name="íšḻïdè"/>
            <p:cNvSpPr/>
            <p:nvPr/>
          </p:nvSpPr>
          <p:spPr>
            <a:xfrm>
              <a:off x="3443720" y="2870076"/>
              <a:ext cx="43114" cy="3152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9449" y="0"/>
                  </a:moveTo>
                  <a:lnTo>
                    <a:pt x="4511" y="2596"/>
                  </a:lnTo>
                  <a:lnTo>
                    <a:pt x="0" y="15912"/>
                  </a:lnTo>
                  <a:lnTo>
                    <a:pt x="12679" y="21600"/>
                  </a:lnTo>
                  <a:lnTo>
                    <a:pt x="21600" y="12688"/>
                  </a:lnTo>
                  <a:lnTo>
                    <a:pt x="9449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2" name="î$ḻidè"/>
            <p:cNvSpPr/>
            <p:nvPr/>
          </p:nvSpPr>
          <p:spPr>
            <a:xfrm>
              <a:off x="2721842" y="3238975"/>
              <a:ext cx="336007" cy="12017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424" w="21600">
                  <a:moveTo>
                    <a:pt x="6693" y="0"/>
                  </a:moveTo>
                  <a:lnTo>
                    <a:pt x="3994" y="298"/>
                  </a:lnTo>
                  <a:lnTo>
                    <a:pt x="1905" y="1849"/>
                  </a:lnTo>
                  <a:lnTo>
                    <a:pt x="0" y="4685"/>
                  </a:lnTo>
                  <a:lnTo>
                    <a:pt x="3" y="8050"/>
                  </a:lnTo>
                  <a:lnTo>
                    <a:pt x="2136" y="6609"/>
                  </a:lnTo>
                  <a:lnTo>
                    <a:pt x="5761" y="4730"/>
                  </a:lnTo>
                  <a:lnTo>
                    <a:pt x="7958" y="6075"/>
                  </a:lnTo>
                  <a:lnTo>
                    <a:pt x="10066" y="8095"/>
                  </a:lnTo>
                  <a:lnTo>
                    <a:pt x="12698" y="10886"/>
                  </a:lnTo>
                  <a:lnTo>
                    <a:pt x="13431" y="13491"/>
                  </a:lnTo>
                  <a:lnTo>
                    <a:pt x="13576" y="16728"/>
                  </a:lnTo>
                  <a:lnTo>
                    <a:pt x="13202" y="18838"/>
                  </a:lnTo>
                  <a:lnTo>
                    <a:pt x="14379" y="19732"/>
                  </a:lnTo>
                  <a:lnTo>
                    <a:pt x="15587" y="19372"/>
                  </a:lnTo>
                  <a:lnTo>
                    <a:pt x="17041" y="19372"/>
                  </a:lnTo>
                  <a:lnTo>
                    <a:pt x="17973" y="20722"/>
                  </a:lnTo>
                  <a:cubicBezTo>
                    <a:pt x="18362" y="21404"/>
                    <a:pt x="18837" y="21600"/>
                    <a:pt x="19281" y="21263"/>
                  </a:cubicBezTo>
                  <a:cubicBezTo>
                    <a:pt x="19538" y="21068"/>
                    <a:pt x="19773" y="20698"/>
                    <a:pt x="19965" y="20188"/>
                  </a:cubicBezTo>
                  <a:lnTo>
                    <a:pt x="20995" y="19018"/>
                  </a:lnTo>
                  <a:lnTo>
                    <a:pt x="21584" y="18883"/>
                  </a:lnTo>
                  <a:lnTo>
                    <a:pt x="21600" y="16502"/>
                  </a:lnTo>
                  <a:lnTo>
                    <a:pt x="20145" y="14116"/>
                  </a:lnTo>
                  <a:cubicBezTo>
                    <a:pt x="19497" y="13439"/>
                    <a:pt x="18849" y="12764"/>
                    <a:pt x="18200" y="12091"/>
                  </a:cubicBezTo>
                  <a:cubicBezTo>
                    <a:pt x="17606" y="11474"/>
                    <a:pt x="17013" y="10859"/>
                    <a:pt x="16418" y="10245"/>
                  </a:cubicBezTo>
                  <a:lnTo>
                    <a:pt x="14034" y="5974"/>
                  </a:lnTo>
                  <a:lnTo>
                    <a:pt x="11880" y="2378"/>
                  </a:lnTo>
                  <a:lnTo>
                    <a:pt x="9839" y="1348"/>
                  </a:lnTo>
                  <a:lnTo>
                    <a:pt x="8476" y="678"/>
                  </a:lnTo>
                  <a:lnTo>
                    <a:pt x="6693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3" name="işlîdê"/>
            <p:cNvSpPr/>
            <p:nvPr/>
          </p:nvSpPr>
          <p:spPr>
            <a:xfrm>
              <a:off x="3014633" y="3360630"/>
              <a:ext cx="222454" cy="6957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321" w="21600">
                  <a:moveTo>
                    <a:pt x="8080" y="2346"/>
                  </a:moveTo>
                  <a:lnTo>
                    <a:pt x="7608" y="5248"/>
                  </a:lnTo>
                  <a:lnTo>
                    <a:pt x="9192" y="9941"/>
                  </a:lnTo>
                  <a:lnTo>
                    <a:pt x="8133" y="13268"/>
                  </a:lnTo>
                  <a:lnTo>
                    <a:pt x="6167" y="13491"/>
                  </a:lnTo>
                  <a:cubicBezTo>
                    <a:pt x="5337" y="12924"/>
                    <a:pt x="4494" y="12536"/>
                    <a:pt x="3646" y="12331"/>
                  </a:cubicBezTo>
                  <a:cubicBezTo>
                    <a:pt x="2705" y="12103"/>
                    <a:pt x="1759" y="12099"/>
                    <a:pt x="817" y="12321"/>
                  </a:cubicBezTo>
                  <a:lnTo>
                    <a:pt x="0" y="15310"/>
                  </a:lnTo>
                  <a:lnTo>
                    <a:pt x="1925" y="18019"/>
                  </a:lnTo>
                  <a:lnTo>
                    <a:pt x="4070" y="18251"/>
                  </a:lnTo>
                  <a:lnTo>
                    <a:pt x="5845" y="19877"/>
                  </a:lnTo>
                  <a:lnTo>
                    <a:pt x="7598" y="18329"/>
                  </a:lnTo>
                  <a:lnTo>
                    <a:pt x="9746" y="17400"/>
                  </a:lnTo>
                  <a:cubicBezTo>
                    <a:pt x="10130" y="18713"/>
                    <a:pt x="10602" y="19744"/>
                    <a:pt x="11128" y="20417"/>
                  </a:cubicBezTo>
                  <a:cubicBezTo>
                    <a:pt x="11927" y="21440"/>
                    <a:pt x="12812" y="21600"/>
                    <a:pt x="13644" y="20872"/>
                  </a:cubicBezTo>
                  <a:cubicBezTo>
                    <a:pt x="14104" y="19420"/>
                    <a:pt x="14627" y="18174"/>
                    <a:pt x="15196" y="17168"/>
                  </a:cubicBezTo>
                  <a:cubicBezTo>
                    <a:pt x="15866" y="15984"/>
                    <a:pt x="16591" y="15148"/>
                    <a:pt x="17341" y="14614"/>
                  </a:cubicBezTo>
                  <a:cubicBezTo>
                    <a:pt x="18005" y="14141"/>
                    <a:pt x="18684" y="13907"/>
                    <a:pt x="19365" y="13918"/>
                  </a:cubicBezTo>
                  <a:lnTo>
                    <a:pt x="20717" y="13841"/>
                  </a:lnTo>
                  <a:lnTo>
                    <a:pt x="21600" y="12215"/>
                  </a:lnTo>
                  <a:lnTo>
                    <a:pt x="21378" y="8984"/>
                  </a:lnTo>
                  <a:lnTo>
                    <a:pt x="19406" y="7282"/>
                  </a:lnTo>
                  <a:lnTo>
                    <a:pt x="18248" y="4350"/>
                  </a:lnTo>
                  <a:lnTo>
                    <a:pt x="15434" y="1333"/>
                  </a:lnTo>
                  <a:lnTo>
                    <a:pt x="12671" y="459"/>
                  </a:lnTo>
                  <a:lnTo>
                    <a:pt x="10801" y="0"/>
                  </a:lnTo>
                  <a:lnTo>
                    <a:pt x="9496" y="697"/>
                  </a:lnTo>
                  <a:lnTo>
                    <a:pt x="8080" y="234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4" name="îś1îḑe"/>
            <p:cNvSpPr/>
            <p:nvPr/>
          </p:nvSpPr>
          <p:spPr>
            <a:xfrm>
              <a:off x="2895033" y="3401778"/>
              <a:ext cx="72795" cy="3063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9960" y="778"/>
                  </a:moveTo>
                  <a:lnTo>
                    <a:pt x="5952" y="0"/>
                  </a:lnTo>
                  <a:lnTo>
                    <a:pt x="0" y="4529"/>
                  </a:lnTo>
                  <a:lnTo>
                    <a:pt x="4023" y="14144"/>
                  </a:lnTo>
                  <a:lnTo>
                    <a:pt x="9924" y="18396"/>
                  </a:lnTo>
                  <a:lnTo>
                    <a:pt x="16715" y="21600"/>
                  </a:lnTo>
                  <a:lnTo>
                    <a:pt x="21157" y="18240"/>
                  </a:lnTo>
                  <a:lnTo>
                    <a:pt x="21600" y="11139"/>
                  </a:lnTo>
                  <a:lnTo>
                    <a:pt x="17129" y="5862"/>
                  </a:lnTo>
                  <a:lnTo>
                    <a:pt x="14054" y="2835"/>
                  </a:lnTo>
                  <a:lnTo>
                    <a:pt x="9960" y="778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5" name="íṣļiḍè"/>
            <p:cNvSpPr/>
            <p:nvPr/>
          </p:nvSpPr>
          <p:spPr>
            <a:xfrm>
              <a:off x="3271035" y="3400703"/>
              <a:ext cx="56091" cy="2949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2717" y="0"/>
                  </a:moveTo>
                  <a:lnTo>
                    <a:pt x="6904" y="785"/>
                  </a:lnTo>
                  <a:lnTo>
                    <a:pt x="2619" y="2158"/>
                  </a:lnTo>
                  <a:lnTo>
                    <a:pt x="0" y="9325"/>
                  </a:lnTo>
                  <a:lnTo>
                    <a:pt x="1145" y="14597"/>
                  </a:lnTo>
                  <a:cubicBezTo>
                    <a:pt x="2957" y="16107"/>
                    <a:pt x="4818" y="17397"/>
                    <a:pt x="6717" y="18458"/>
                  </a:cubicBezTo>
                  <a:cubicBezTo>
                    <a:pt x="9466" y="19994"/>
                    <a:pt x="12285" y="21046"/>
                    <a:pt x="15138" y="21600"/>
                  </a:cubicBezTo>
                  <a:lnTo>
                    <a:pt x="21600" y="11985"/>
                  </a:lnTo>
                  <a:lnTo>
                    <a:pt x="18686" y="4286"/>
                  </a:lnTo>
                  <a:lnTo>
                    <a:pt x="12717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6" name="ïsḻîďé"/>
            <p:cNvSpPr/>
            <p:nvPr/>
          </p:nvSpPr>
          <p:spPr>
            <a:xfrm>
              <a:off x="3099915" y="3243765"/>
              <a:ext cx="48677" cy="2962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0591" y="2096"/>
                  </a:moveTo>
                  <a:lnTo>
                    <a:pt x="5726" y="2074"/>
                  </a:lnTo>
                  <a:lnTo>
                    <a:pt x="0" y="12257"/>
                  </a:lnTo>
                  <a:lnTo>
                    <a:pt x="3941" y="21600"/>
                  </a:lnTo>
                  <a:lnTo>
                    <a:pt x="9231" y="16101"/>
                  </a:lnTo>
                  <a:lnTo>
                    <a:pt x="15549" y="13362"/>
                  </a:lnTo>
                  <a:lnTo>
                    <a:pt x="21600" y="7815"/>
                  </a:lnTo>
                  <a:lnTo>
                    <a:pt x="20020" y="727"/>
                  </a:lnTo>
                  <a:lnTo>
                    <a:pt x="15874" y="0"/>
                  </a:lnTo>
                  <a:lnTo>
                    <a:pt x="10591" y="209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7" name="ïṡlîdè"/>
            <p:cNvSpPr/>
            <p:nvPr/>
          </p:nvSpPr>
          <p:spPr>
            <a:xfrm>
              <a:off x="3040202" y="3273501"/>
              <a:ext cx="39982" cy="1919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3268" y="0"/>
                  </a:moveTo>
                  <a:lnTo>
                    <a:pt x="6280" y="4263"/>
                  </a:lnTo>
                  <a:lnTo>
                    <a:pt x="0" y="14496"/>
                  </a:lnTo>
                  <a:lnTo>
                    <a:pt x="4170" y="17941"/>
                  </a:lnTo>
                  <a:lnTo>
                    <a:pt x="13786" y="19078"/>
                  </a:lnTo>
                  <a:lnTo>
                    <a:pt x="21583" y="21600"/>
                  </a:lnTo>
                  <a:lnTo>
                    <a:pt x="21600" y="6005"/>
                  </a:lnTo>
                  <a:lnTo>
                    <a:pt x="13268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8" name="iš1ïḑè"/>
            <p:cNvSpPr/>
            <p:nvPr/>
          </p:nvSpPr>
          <p:spPr>
            <a:xfrm>
              <a:off x="2935381" y="3141153"/>
              <a:ext cx="28333" cy="5267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6366" y="0"/>
                  </a:moveTo>
                  <a:lnTo>
                    <a:pt x="15" y="2162"/>
                  </a:lnTo>
                  <a:lnTo>
                    <a:pt x="9987" y="9811"/>
                  </a:lnTo>
                  <a:lnTo>
                    <a:pt x="0" y="12733"/>
                  </a:lnTo>
                  <a:lnTo>
                    <a:pt x="12126" y="20150"/>
                  </a:lnTo>
                  <a:lnTo>
                    <a:pt x="19276" y="21600"/>
                  </a:lnTo>
                  <a:lnTo>
                    <a:pt x="21600" y="16009"/>
                  </a:lnTo>
                  <a:lnTo>
                    <a:pt x="14089" y="12940"/>
                  </a:lnTo>
                  <a:lnTo>
                    <a:pt x="16973" y="9329"/>
                  </a:lnTo>
                  <a:lnTo>
                    <a:pt x="16973" y="1873"/>
                  </a:lnTo>
                  <a:lnTo>
                    <a:pt x="6366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9" name="ïṧliďè"/>
            <p:cNvSpPr/>
            <p:nvPr/>
          </p:nvSpPr>
          <p:spPr>
            <a:xfrm>
              <a:off x="2937717" y="3092070"/>
              <a:ext cx="33856" cy="3442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939" y="3032"/>
                  </a:moveTo>
                  <a:lnTo>
                    <a:pt x="13971" y="0"/>
                  </a:lnTo>
                  <a:lnTo>
                    <a:pt x="21600" y="3050"/>
                  </a:lnTo>
                  <a:lnTo>
                    <a:pt x="17401" y="7736"/>
                  </a:lnTo>
                  <a:lnTo>
                    <a:pt x="11620" y="11520"/>
                  </a:lnTo>
                  <a:lnTo>
                    <a:pt x="10649" y="17817"/>
                  </a:lnTo>
                  <a:lnTo>
                    <a:pt x="3854" y="21600"/>
                  </a:lnTo>
                  <a:lnTo>
                    <a:pt x="0" y="19243"/>
                  </a:lnTo>
                  <a:lnTo>
                    <a:pt x="2779" y="14669"/>
                  </a:lnTo>
                  <a:lnTo>
                    <a:pt x="6081" y="9182"/>
                  </a:lnTo>
                  <a:lnTo>
                    <a:pt x="2939" y="3032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0" name="ïŝľîḑè"/>
            <p:cNvSpPr/>
            <p:nvPr/>
          </p:nvSpPr>
          <p:spPr>
            <a:xfrm>
              <a:off x="2983567" y="3093648"/>
              <a:ext cx="25228" cy="3629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9070" y="0"/>
                  </a:moveTo>
                  <a:lnTo>
                    <a:pt x="14242" y="3737"/>
                  </a:lnTo>
                  <a:lnTo>
                    <a:pt x="21600" y="9259"/>
                  </a:lnTo>
                  <a:lnTo>
                    <a:pt x="18987" y="16321"/>
                  </a:lnTo>
                  <a:lnTo>
                    <a:pt x="8344" y="21600"/>
                  </a:lnTo>
                  <a:lnTo>
                    <a:pt x="5690" y="16490"/>
                  </a:lnTo>
                  <a:lnTo>
                    <a:pt x="2563" y="11082"/>
                  </a:lnTo>
                  <a:lnTo>
                    <a:pt x="0" y="2684"/>
                  </a:lnTo>
                  <a:lnTo>
                    <a:pt x="907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1" name="ïṩḷîḍê"/>
            <p:cNvSpPr/>
            <p:nvPr/>
          </p:nvSpPr>
          <p:spPr>
            <a:xfrm>
              <a:off x="2959952" y="3134535"/>
              <a:ext cx="28911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6041" y="0"/>
                  </a:moveTo>
                  <a:lnTo>
                    <a:pt x="13043" y="2762"/>
                  </a:lnTo>
                  <a:lnTo>
                    <a:pt x="21600" y="12283"/>
                  </a:lnTo>
                  <a:lnTo>
                    <a:pt x="16470" y="21600"/>
                  </a:lnTo>
                  <a:lnTo>
                    <a:pt x="5285" y="18232"/>
                  </a:lnTo>
                  <a:lnTo>
                    <a:pt x="0" y="10410"/>
                  </a:lnTo>
                  <a:lnTo>
                    <a:pt x="6041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2" name="íṩ1îḓé"/>
            <p:cNvSpPr/>
            <p:nvPr/>
          </p:nvSpPr>
          <p:spPr>
            <a:xfrm>
              <a:off x="3029817" y="3184357"/>
              <a:ext cx="16360" cy="2482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1704" y="0"/>
                  </a:moveTo>
                  <a:lnTo>
                    <a:pt x="0" y="5659"/>
                  </a:lnTo>
                  <a:lnTo>
                    <a:pt x="2963" y="18412"/>
                  </a:lnTo>
                  <a:lnTo>
                    <a:pt x="21600" y="21600"/>
                  </a:lnTo>
                  <a:lnTo>
                    <a:pt x="21600" y="6494"/>
                  </a:lnTo>
                  <a:lnTo>
                    <a:pt x="11704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3" name="îşlîḍé"/>
            <p:cNvSpPr/>
            <p:nvPr/>
          </p:nvSpPr>
          <p:spPr>
            <a:xfrm>
              <a:off x="3034154" y="3223970"/>
              <a:ext cx="25012" cy="1637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7341" y="1756"/>
                  </a:moveTo>
                  <a:lnTo>
                    <a:pt x="5869" y="0"/>
                  </a:lnTo>
                  <a:lnTo>
                    <a:pt x="0" y="5101"/>
                  </a:lnTo>
                  <a:lnTo>
                    <a:pt x="11023" y="21600"/>
                  </a:lnTo>
                  <a:lnTo>
                    <a:pt x="21600" y="19642"/>
                  </a:lnTo>
                  <a:lnTo>
                    <a:pt x="17341" y="175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4" name="iṡ1iḍé"/>
            <p:cNvSpPr/>
            <p:nvPr/>
          </p:nvSpPr>
          <p:spPr>
            <a:xfrm>
              <a:off x="2785378" y="3359199"/>
              <a:ext cx="31691" cy="2115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3640" y="1640"/>
                  </a:moveTo>
                  <a:lnTo>
                    <a:pt x="0" y="7796"/>
                  </a:lnTo>
                  <a:lnTo>
                    <a:pt x="2602" y="18763"/>
                  </a:lnTo>
                  <a:lnTo>
                    <a:pt x="14365" y="21600"/>
                  </a:lnTo>
                  <a:lnTo>
                    <a:pt x="21600" y="10799"/>
                  </a:lnTo>
                  <a:lnTo>
                    <a:pt x="12284" y="0"/>
                  </a:lnTo>
                  <a:lnTo>
                    <a:pt x="3640" y="164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5" name="iṣ1îḓe"/>
            <p:cNvSpPr/>
            <p:nvPr/>
          </p:nvSpPr>
          <p:spPr>
            <a:xfrm>
              <a:off x="3344267" y="3394292"/>
              <a:ext cx="33620" cy="2035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3908" y="0"/>
                  </a:moveTo>
                  <a:lnTo>
                    <a:pt x="4923" y="5629"/>
                  </a:lnTo>
                  <a:lnTo>
                    <a:pt x="0" y="15233"/>
                  </a:lnTo>
                  <a:lnTo>
                    <a:pt x="11838" y="21600"/>
                  </a:lnTo>
                  <a:lnTo>
                    <a:pt x="21600" y="13561"/>
                  </a:lnTo>
                  <a:lnTo>
                    <a:pt x="13908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6" name="ísḻïďé"/>
            <p:cNvSpPr/>
            <p:nvPr/>
          </p:nvSpPr>
          <p:spPr>
            <a:xfrm>
              <a:off x="3331641" y="3425859"/>
              <a:ext cx="28455" cy="1903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9631" y="0"/>
                  </a:moveTo>
                  <a:lnTo>
                    <a:pt x="0" y="4044"/>
                  </a:lnTo>
                  <a:lnTo>
                    <a:pt x="1813" y="14722"/>
                  </a:lnTo>
                  <a:lnTo>
                    <a:pt x="18125" y="21600"/>
                  </a:lnTo>
                  <a:lnTo>
                    <a:pt x="21600" y="6160"/>
                  </a:lnTo>
                  <a:lnTo>
                    <a:pt x="9631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7" name="îṣļiḑe"/>
            <p:cNvSpPr/>
            <p:nvPr/>
          </p:nvSpPr>
          <p:spPr>
            <a:xfrm>
              <a:off x="3393321" y="3447981"/>
              <a:ext cx="35832" cy="2288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1523" y="6376"/>
                  </a:moveTo>
                  <a:lnTo>
                    <a:pt x="4204" y="0"/>
                  </a:lnTo>
                  <a:lnTo>
                    <a:pt x="0" y="8047"/>
                  </a:lnTo>
                  <a:lnTo>
                    <a:pt x="10142" y="21600"/>
                  </a:lnTo>
                  <a:lnTo>
                    <a:pt x="18861" y="21123"/>
                  </a:lnTo>
                  <a:lnTo>
                    <a:pt x="21600" y="13528"/>
                  </a:lnTo>
                  <a:lnTo>
                    <a:pt x="16408" y="10012"/>
                  </a:lnTo>
                  <a:lnTo>
                    <a:pt x="11523" y="637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8" name="íṡ1îḑe"/>
            <p:cNvSpPr/>
            <p:nvPr/>
          </p:nvSpPr>
          <p:spPr>
            <a:xfrm>
              <a:off x="3434240" y="3430336"/>
              <a:ext cx="22284" cy="2352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6626" y="0"/>
                  </a:moveTo>
                  <a:lnTo>
                    <a:pt x="20027" y="3450"/>
                  </a:lnTo>
                  <a:lnTo>
                    <a:pt x="21600" y="15366"/>
                  </a:lnTo>
                  <a:lnTo>
                    <a:pt x="15221" y="21600"/>
                  </a:lnTo>
                  <a:lnTo>
                    <a:pt x="10567" y="15424"/>
                  </a:lnTo>
                  <a:lnTo>
                    <a:pt x="0" y="9425"/>
                  </a:lnTo>
                  <a:lnTo>
                    <a:pt x="6626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9" name="i$lîḍe"/>
            <p:cNvSpPr/>
            <p:nvPr/>
          </p:nvSpPr>
          <p:spPr>
            <a:xfrm>
              <a:off x="3386807" y="3401248"/>
              <a:ext cx="16360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1600" y="0"/>
                  </a:moveTo>
                  <a:lnTo>
                    <a:pt x="0" y="4009"/>
                  </a:lnTo>
                  <a:lnTo>
                    <a:pt x="4094" y="21600"/>
                  </a:lnTo>
                  <a:lnTo>
                    <a:pt x="19333" y="19457"/>
                  </a:lnTo>
                  <a:lnTo>
                    <a:pt x="2160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0" name="íṣ1iḑé"/>
            <p:cNvSpPr/>
            <p:nvPr/>
          </p:nvSpPr>
          <p:spPr>
            <a:xfrm>
              <a:off x="3471329" y="3432447"/>
              <a:ext cx="25215" cy="2380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4658" y="0"/>
                  </a:moveTo>
                  <a:lnTo>
                    <a:pt x="0" y="6332"/>
                  </a:lnTo>
                  <a:lnTo>
                    <a:pt x="2862" y="20225"/>
                  </a:lnTo>
                  <a:lnTo>
                    <a:pt x="16398" y="21600"/>
                  </a:lnTo>
                  <a:lnTo>
                    <a:pt x="21600" y="13406"/>
                  </a:lnTo>
                  <a:lnTo>
                    <a:pt x="12259" y="9052"/>
                  </a:lnTo>
                  <a:lnTo>
                    <a:pt x="4658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1" name="ïšḷïḋé"/>
            <p:cNvSpPr/>
            <p:nvPr/>
          </p:nvSpPr>
          <p:spPr>
            <a:xfrm>
              <a:off x="3444546" y="3470941"/>
              <a:ext cx="16360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2399" y="0"/>
                  </a:moveTo>
                  <a:lnTo>
                    <a:pt x="0" y="5671"/>
                  </a:lnTo>
                  <a:lnTo>
                    <a:pt x="2675" y="21600"/>
                  </a:lnTo>
                  <a:lnTo>
                    <a:pt x="21600" y="16063"/>
                  </a:lnTo>
                  <a:lnTo>
                    <a:pt x="12399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2" name="ïṧ1îḋê"/>
            <p:cNvSpPr/>
            <p:nvPr/>
          </p:nvSpPr>
          <p:spPr>
            <a:xfrm>
              <a:off x="3474836" y="3472701"/>
              <a:ext cx="20827" cy="3362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5991" y="1945"/>
                  </a:moveTo>
                  <a:lnTo>
                    <a:pt x="1244" y="7766"/>
                  </a:lnTo>
                  <a:lnTo>
                    <a:pt x="0" y="16103"/>
                  </a:lnTo>
                  <a:lnTo>
                    <a:pt x="7919" y="21600"/>
                  </a:lnTo>
                  <a:lnTo>
                    <a:pt x="15566" y="13365"/>
                  </a:lnTo>
                  <a:lnTo>
                    <a:pt x="21600" y="6755"/>
                  </a:lnTo>
                  <a:lnTo>
                    <a:pt x="18962" y="0"/>
                  </a:lnTo>
                  <a:lnTo>
                    <a:pt x="5991" y="1945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3" name="i$ḻïďe"/>
            <p:cNvSpPr/>
            <p:nvPr/>
          </p:nvSpPr>
          <p:spPr>
            <a:xfrm>
              <a:off x="3486460" y="3511833"/>
              <a:ext cx="18556" cy="1746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4469" y="0"/>
                  </a:moveTo>
                  <a:lnTo>
                    <a:pt x="4293" y="1913"/>
                  </a:lnTo>
                  <a:lnTo>
                    <a:pt x="0" y="13206"/>
                  </a:lnTo>
                  <a:lnTo>
                    <a:pt x="8574" y="21600"/>
                  </a:lnTo>
                  <a:lnTo>
                    <a:pt x="21600" y="15041"/>
                  </a:lnTo>
                  <a:lnTo>
                    <a:pt x="14469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4" name="îṩ1iḍé"/>
            <p:cNvSpPr/>
            <p:nvPr/>
          </p:nvSpPr>
          <p:spPr>
            <a:xfrm>
              <a:off x="3201743" y="3611230"/>
              <a:ext cx="24821" cy="3431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5948" y="0"/>
                  </a:moveTo>
                  <a:lnTo>
                    <a:pt x="0" y="7133"/>
                  </a:lnTo>
                  <a:lnTo>
                    <a:pt x="2568" y="12598"/>
                  </a:lnTo>
                  <a:lnTo>
                    <a:pt x="10534" y="21600"/>
                  </a:lnTo>
                  <a:lnTo>
                    <a:pt x="21600" y="16991"/>
                  </a:lnTo>
                  <a:lnTo>
                    <a:pt x="13411" y="4789"/>
                  </a:lnTo>
                  <a:lnTo>
                    <a:pt x="5948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5" name="ïṥḷîḍe"/>
            <p:cNvSpPr/>
            <p:nvPr/>
          </p:nvSpPr>
          <p:spPr>
            <a:xfrm>
              <a:off x="3163762" y="3609243"/>
              <a:ext cx="17550" cy="2951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385" y="0"/>
                  </a:moveTo>
                  <a:lnTo>
                    <a:pt x="0" y="5129"/>
                  </a:lnTo>
                  <a:lnTo>
                    <a:pt x="434" y="19428"/>
                  </a:lnTo>
                  <a:lnTo>
                    <a:pt x="19135" y="21600"/>
                  </a:lnTo>
                  <a:lnTo>
                    <a:pt x="21600" y="14762"/>
                  </a:lnTo>
                  <a:lnTo>
                    <a:pt x="16043" y="5916"/>
                  </a:lnTo>
                  <a:lnTo>
                    <a:pt x="2385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6" name="íṩ1ïḋé"/>
            <p:cNvSpPr/>
            <p:nvPr/>
          </p:nvSpPr>
          <p:spPr>
            <a:xfrm>
              <a:off x="3499270" y="3543405"/>
              <a:ext cx="20061" cy="1868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8114" y="0"/>
                  </a:moveTo>
                  <a:lnTo>
                    <a:pt x="0" y="7264"/>
                  </a:lnTo>
                  <a:lnTo>
                    <a:pt x="3469" y="21600"/>
                  </a:lnTo>
                  <a:lnTo>
                    <a:pt x="16705" y="21600"/>
                  </a:lnTo>
                  <a:lnTo>
                    <a:pt x="21600" y="6746"/>
                  </a:lnTo>
                  <a:lnTo>
                    <a:pt x="8114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7" name="íṡ1íḓé"/>
            <p:cNvSpPr/>
            <p:nvPr/>
          </p:nvSpPr>
          <p:spPr>
            <a:xfrm>
              <a:off x="3477190" y="3573359"/>
              <a:ext cx="16360" cy="2367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7562" y="0"/>
                  </a:moveTo>
                  <a:lnTo>
                    <a:pt x="0" y="10629"/>
                  </a:lnTo>
                  <a:lnTo>
                    <a:pt x="15829" y="21600"/>
                  </a:lnTo>
                  <a:lnTo>
                    <a:pt x="21600" y="10397"/>
                  </a:lnTo>
                  <a:lnTo>
                    <a:pt x="7562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8" name="ïṩ1îḑe"/>
            <p:cNvSpPr/>
            <p:nvPr/>
          </p:nvSpPr>
          <p:spPr>
            <a:xfrm>
              <a:off x="3463227" y="3603633"/>
              <a:ext cx="16360" cy="1837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5327" y="736"/>
                  </a:moveTo>
                  <a:lnTo>
                    <a:pt x="0" y="9568"/>
                  </a:lnTo>
                  <a:lnTo>
                    <a:pt x="5961" y="21600"/>
                  </a:lnTo>
                  <a:lnTo>
                    <a:pt x="20526" y="21266"/>
                  </a:lnTo>
                  <a:lnTo>
                    <a:pt x="21600" y="0"/>
                  </a:lnTo>
                  <a:lnTo>
                    <a:pt x="5327" y="73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9" name="íṡḷiḑe"/>
            <p:cNvSpPr/>
            <p:nvPr/>
          </p:nvSpPr>
          <p:spPr>
            <a:xfrm>
              <a:off x="3443086" y="3638761"/>
              <a:ext cx="16360" cy="2203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1127" y="0"/>
                  </a:moveTo>
                  <a:lnTo>
                    <a:pt x="0" y="9654"/>
                  </a:lnTo>
                  <a:lnTo>
                    <a:pt x="3308" y="20145"/>
                  </a:lnTo>
                  <a:lnTo>
                    <a:pt x="16235" y="21600"/>
                  </a:lnTo>
                  <a:lnTo>
                    <a:pt x="21600" y="6811"/>
                  </a:lnTo>
                  <a:lnTo>
                    <a:pt x="11127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0" name="îŝľidé"/>
            <p:cNvSpPr/>
            <p:nvPr/>
          </p:nvSpPr>
          <p:spPr>
            <a:xfrm>
              <a:off x="3429659" y="3689387"/>
              <a:ext cx="39165" cy="3852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4904" y="867"/>
                  </a:moveTo>
                  <a:lnTo>
                    <a:pt x="8331" y="0"/>
                  </a:lnTo>
                  <a:lnTo>
                    <a:pt x="2816" y="2733"/>
                  </a:lnTo>
                  <a:lnTo>
                    <a:pt x="6666" y="6397"/>
                  </a:lnTo>
                  <a:lnTo>
                    <a:pt x="2928" y="11440"/>
                  </a:lnTo>
                  <a:lnTo>
                    <a:pt x="0" y="16520"/>
                  </a:lnTo>
                  <a:lnTo>
                    <a:pt x="4665" y="21600"/>
                  </a:lnTo>
                  <a:lnTo>
                    <a:pt x="15744" y="21600"/>
                  </a:lnTo>
                  <a:lnTo>
                    <a:pt x="16989" y="14679"/>
                  </a:lnTo>
                  <a:lnTo>
                    <a:pt x="17830" y="9194"/>
                  </a:lnTo>
                  <a:lnTo>
                    <a:pt x="21600" y="3831"/>
                  </a:lnTo>
                  <a:lnTo>
                    <a:pt x="19513" y="592"/>
                  </a:lnTo>
                  <a:lnTo>
                    <a:pt x="14904" y="867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1" name="ïSlïḋé"/>
            <p:cNvSpPr/>
            <p:nvPr/>
          </p:nvSpPr>
          <p:spPr>
            <a:xfrm>
              <a:off x="3541688" y="3591732"/>
              <a:ext cx="25710" cy="2191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6204" y="0"/>
                  </a:moveTo>
                  <a:lnTo>
                    <a:pt x="385" y="10265"/>
                  </a:lnTo>
                  <a:lnTo>
                    <a:pt x="0" y="20853"/>
                  </a:lnTo>
                  <a:lnTo>
                    <a:pt x="13483" y="21600"/>
                  </a:lnTo>
                  <a:lnTo>
                    <a:pt x="21600" y="18646"/>
                  </a:lnTo>
                  <a:lnTo>
                    <a:pt x="9663" y="9934"/>
                  </a:lnTo>
                  <a:lnTo>
                    <a:pt x="6204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2" name="îśḻiḑè"/>
            <p:cNvSpPr/>
            <p:nvPr/>
          </p:nvSpPr>
          <p:spPr>
            <a:xfrm>
              <a:off x="3470588" y="3663018"/>
              <a:ext cx="21475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7020" y="3205"/>
                  </a:moveTo>
                  <a:lnTo>
                    <a:pt x="7333" y="0"/>
                  </a:lnTo>
                  <a:lnTo>
                    <a:pt x="0" y="8914"/>
                  </a:lnTo>
                  <a:lnTo>
                    <a:pt x="4730" y="21600"/>
                  </a:lnTo>
                  <a:lnTo>
                    <a:pt x="21600" y="21600"/>
                  </a:lnTo>
                  <a:lnTo>
                    <a:pt x="17020" y="3205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3" name="ïsļídê"/>
            <p:cNvSpPr/>
            <p:nvPr/>
          </p:nvSpPr>
          <p:spPr>
            <a:xfrm>
              <a:off x="1825926" y="2244407"/>
              <a:ext cx="83204" cy="7427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6117" y="146"/>
                  </a:moveTo>
                  <a:lnTo>
                    <a:pt x="3502" y="1771"/>
                  </a:lnTo>
                  <a:lnTo>
                    <a:pt x="0" y="2955"/>
                  </a:lnTo>
                  <a:lnTo>
                    <a:pt x="708" y="6398"/>
                  </a:lnTo>
                  <a:lnTo>
                    <a:pt x="4312" y="9886"/>
                  </a:lnTo>
                  <a:lnTo>
                    <a:pt x="5691" y="13614"/>
                  </a:lnTo>
                  <a:lnTo>
                    <a:pt x="8851" y="16257"/>
                  </a:lnTo>
                  <a:lnTo>
                    <a:pt x="10889" y="16698"/>
                  </a:lnTo>
                  <a:lnTo>
                    <a:pt x="13588" y="19994"/>
                  </a:lnTo>
                  <a:lnTo>
                    <a:pt x="16096" y="21600"/>
                  </a:lnTo>
                  <a:lnTo>
                    <a:pt x="19232" y="21600"/>
                  </a:lnTo>
                  <a:lnTo>
                    <a:pt x="21394" y="20279"/>
                  </a:lnTo>
                  <a:lnTo>
                    <a:pt x="21600" y="17056"/>
                  </a:lnTo>
                  <a:lnTo>
                    <a:pt x="19554" y="13017"/>
                  </a:lnTo>
                  <a:lnTo>
                    <a:pt x="19158" y="10006"/>
                  </a:lnTo>
                  <a:lnTo>
                    <a:pt x="17375" y="5389"/>
                  </a:lnTo>
                  <a:lnTo>
                    <a:pt x="14075" y="5389"/>
                  </a:lnTo>
                  <a:lnTo>
                    <a:pt x="11979" y="3782"/>
                  </a:lnTo>
                  <a:lnTo>
                    <a:pt x="10857" y="1891"/>
                  </a:lnTo>
                  <a:lnTo>
                    <a:pt x="8909" y="0"/>
                  </a:lnTo>
                  <a:lnTo>
                    <a:pt x="6117" y="14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4" name="îśḻíḍe"/>
            <p:cNvSpPr/>
            <p:nvPr/>
          </p:nvSpPr>
          <p:spPr>
            <a:xfrm>
              <a:off x="1823323" y="2056804"/>
              <a:ext cx="44228" cy="4880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6460" y="0"/>
                  </a:moveTo>
                  <a:lnTo>
                    <a:pt x="9924" y="1900"/>
                  </a:lnTo>
                  <a:lnTo>
                    <a:pt x="4018" y="6719"/>
                  </a:lnTo>
                  <a:lnTo>
                    <a:pt x="0" y="11386"/>
                  </a:lnTo>
                  <a:lnTo>
                    <a:pt x="7069" y="14725"/>
                  </a:lnTo>
                  <a:lnTo>
                    <a:pt x="9537" y="18288"/>
                  </a:lnTo>
                  <a:lnTo>
                    <a:pt x="13341" y="21600"/>
                  </a:lnTo>
                  <a:lnTo>
                    <a:pt x="16742" y="19182"/>
                  </a:lnTo>
                  <a:lnTo>
                    <a:pt x="14522" y="13942"/>
                  </a:lnTo>
                  <a:lnTo>
                    <a:pt x="18621" y="10604"/>
                  </a:lnTo>
                  <a:lnTo>
                    <a:pt x="21600" y="4903"/>
                  </a:lnTo>
                  <a:lnTo>
                    <a:pt x="1646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5" name="íṡḻïdé"/>
            <p:cNvSpPr/>
            <p:nvPr/>
          </p:nvSpPr>
          <p:spPr>
            <a:xfrm>
              <a:off x="1819244" y="2000935"/>
              <a:ext cx="28061" cy="4232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5900" y="0"/>
                  </a:moveTo>
                  <a:lnTo>
                    <a:pt x="5701" y="4155"/>
                  </a:lnTo>
                  <a:lnTo>
                    <a:pt x="0" y="9292"/>
                  </a:lnTo>
                  <a:lnTo>
                    <a:pt x="3627" y="15800"/>
                  </a:lnTo>
                  <a:lnTo>
                    <a:pt x="11688" y="21600"/>
                  </a:lnTo>
                  <a:lnTo>
                    <a:pt x="13818" y="14011"/>
                  </a:lnTo>
                  <a:lnTo>
                    <a:pt x="14405" y="8116"/>
                  </a:lnTo>
                  <a:lnTo>
                    <a:pt x="21600" y="3749"/>
                  </a:lnTo>
                  <a:lnTo>
                    <a:pt x="1590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6" name="íslíḍé"/>
            <p:cNvSpPr/>
            <p:nvPr/>
          </p:nvSpPr>
          <p:spPr>
            <a:xfrm>
              <a:off x="1856174" y="2020886"/>
              <a:ext cx="16360" cy="1856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6929" y="0"/>
                  </a:moveTo>
                  <a:lnTo>
                    <a:pt x="0" y="10904"/>
                  </a:lnTo>
                  <a:lnTo>
                    <a:pt x="10299" y="21600"/>
                  </a:lnTo>
                  <a:lnTo>
                    <a:pt x="21600" y="13776"/>
                  </a:lnTo>
                  <a:lnTo>
                    <a:pt x="19395" y="5259"/>
                  </a:lnTo>
                  <a:lnTo>
                    <a:pt x="6929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7" name="íslíḓè"/>
            <p:cNvSpPr/>
            <p:nvPr/>
          </p:nvSpPr>
          <p:spPr>
            <a:xfrm>
              <a:off x="1296107" y="1987859"/>
              <a:ext cx="91303" cy="4293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7537" y="2831"/>
                  </a:moveTo>
                  <a:lnTo>
                    <a:pt x="10161" y="8024"/>
                  </a:lnTo>
                  <a:lnTo>
                    <a:pt x="5271" y="9340"/>
                  </a:lnTo>
                  <a:lnTo>
                    <a:pt x="1171" y="14295"/>
                  </a:lnTo>
                  <a:lnTo>
                    <a:pt x="0" y="19330"/>
                  </a:lnTo>
                  <a:lnTo>
                    <a:pt x="3343" y="21600"/>
                  </a:lnTo>
                  <a:lnTo>
                    <a:pt x="5268" y="16011"/>
                  </a:lnTo>
                  <a:lnTo>
                    <a:pt x="8817" y="15249"/>
                  </a:lnTo>
                  <a:lnTo>
                    <a:pt x="11276" y="14486"/>
                  </a:lnTo>
                  <a:lnTo>
                    <a:pt x="14517" y="13724"/>
                  </a:lnTo>
                  <a:lnTo>
                    <a:pt x="18179" y="13089"/>
                  </a:lnTo>
                  <a:lnTo>
                    <a:pt x="21239" y="5467"/>
                  </a:lnTo>
                  <a:lnTo>
                    <a:pt x="21600" y="162"/>
                  </a:lnTo>
                  <a:lnTo>
                    <a:pt x="19638" y="0"/>
                  </a:lnTo>
                  <a:lnTo>
                    <a:pt x="17537" y="2831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8" name="ísḷíḋè"/>
            <p:cNvSpPr/>
            <p:nvPr/>
          </p:nvSpPr>
          <p:spPr>
            <a:xfrm>
              <a:off x="2777576" y="3634434"/>
              <a:ext cx="1575803" cy="236654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869" y="1016"/>
                  </a:moveTo>
                  <a:lnTo>
                    <a:pt x="1153" y="974"/>
                  </a:lnTo>
                  <a:lnTo>
                    <a:pt x="1415" y="1017"/>
                  </a:lnTo>
                  <a:lnTo>
                    <a:pt x="1706" y="1125"/>
                  </a:lnTo>
                  <a:lnTo>
                    <a:pt x="1964" y="1238"/>
                  </a:lnTo>
                  <a:lnTo>
                    <a:pt x="2173" y="1355"/>
                  </a:lnTo>
                  <a:lnTo>
                    <a:pt x="2350" y="1292"/>
                  </a:lnTo>
                  <a:lnTo>
                    <a:pt x="2416" y="1193"/>
                  </a:lnTo>
                  <a:lnTo>
                    <a:pt x="2643" y="1138"/>
                  </a:lnTo>
                  <a:lnTo>
                    <a:pt x="2768" y="931"/>
                  </a:lnTo>
                  <a:lnTo>
                    <a:pt x="2901" y="758"/>
                  </a:lnTo>
                  <a:lnTo>
                    <a:pt x="3075" y="584"/>
                  </a:lnTo>
                  <a:lnTo>
                    <a:pt x="3218" y="492"/>
                  </a:lnTo>
                  <a:lnTo>
                    <a:pt x="3455" y="405"/>
                  </a:lnTo>
                  <a:lnTo>
                    <a:pt x="3796" y="405"/>
                  </a:lnTo>
                  <a:lnTo>
                    <a:pt x="4006" y="344"/>
                  </a:lnTo>
                  <a:lnTo>
                    <a:pt x="4155" y="198"/>
                  </a:lnTo>
                  <a:lnTo>
                    <a:pt x="4308" y="101"/>
                  </a:lnTo>
                  <a:lnTo>
                    <a:pt x="4423" y="34"/>
                  </a:lnTo>
                  <a:lnTo>
                    <a:pt x="4684" y="0"/>
                  </a:lnTo>
                  <a:lnTo>
                    <a:pt x="4809" y="15"/>
                  </a:lnTo>
                  <a:lnTo>
                    <a:pt x="4798" y="104"/>
                  </a:lnTo>
                  <a:lnTo>
                    <a:pt x="4656" y="173"/>
                  </a:lnTo>
                  <a:lnTo>
                    <a:pt x="4518" y="268"/>
                  </a:lnTo>
                  <a:lnTo>
                    <a:pt x="4466" y="385"/>
                  </a:lnTo>
                  <a:lnTo>
                    <a:pt x="4483" y="636"/>
                  </a:lnTo>
                  <a:lnTo>
                    <a:pt x="4421" y="753"/>
                  </a:lnTo>
                  <a:lnTo>
                    <a:pt x="4365" y="838"/>
                  </a:lnTo>
                  <a:lnTo>
                    <a:pt x="4375" y="962"/>
                  </a:lnTo>
                  <a:lnTo>
                    <a:pt x="4434" y="1080"/>
                  </a:lnTo>
                  <a:lnTo>
                    <a:pt x="4626" y="1121"/>
                  </a:lnTo>
                  <a:lnTo>
                    <a:pt x="4821" y="1077"/>
                  </a:lnTo>
                  <a:lnTo>
                    <a:pt x="4911" y="964"/>
                  </a:lnTo>
                  <a:lnTo>
                    <a:pt x="5012" y="863"/>
                  </a:lnTo>
                  <a:lnTo>
                    <a:pt x="5002" y="773"/>
                  </a:lnTo>
                  <a:lnTo>
                    <a:pt x="4888" y="691"/>
                  </a:lnTo>
                  <a:lnTo>
                    <a:pt x="4815" y="594"/>
                  </a:lnTo>
                  <a:cubicBezTo>
                    <a:pt x="4810" y="569"/>
                    <a:pt x="4818" y="543"/>
                    <a:pt x="4835" y="521"/>
                  </a:cubicBezTo>
                  <a:cubicBezTo>
                    <a:pt x="4864" y="484"/>
                    <a:pt x="4917" y="459"/>
                    <a:pt x="4977" y="452"/>
                  </a:cubicBezTo>
                  <a:lnTo>
                    <a:pt x="5179" y="365"/>
                  </a:lnTo>
                  <a:lnTo>
                    <a:pt x="5325" y="234"/>
                  </a:lnTo>
                  <a:lnTo>
                    <a:pt x="5398" y="181"/>
                  </a:lnTo>
                  <a:lnTo>
                    <a:pt x="5513" y="174"/>
                  </a:lnTo>
                  <a:lnTo>
                    <a:pt x="5658" y="180"/>
                  </a:lnTo>
                  <a:lnTo>
                    <a:pt x="5845" y="279"/>
                  </a:lnTo>
                  <a:lnTo>
                    <a:pt x="6023" y="369"/>
                  </a:lnTo>
                  <a:lnTo>
                    <a:pt x="6158" y="486"/>
                  </a:lnTo>
                  <a:lnTo>
                    <a:pt x="6252" y="563"/>
                  </a:lnTo>
                  <a:lnTo>
                    <a:pt x="6423" y="602"/>
                  </a:lnTo>
                  <a:lnTo>
                    <a:pt x="6760" y="602"/>
                  </a:lnTo>
                  <a:lnTo>
                    <a:pt x="6916" y="629"/>
                  </a:lnTo>
                  <a:lnTo>
                    <a:pt x="7159" y="658"/>
                  </a:lnTo>
                  <a:lnTo>
                    <a:pt x="7344" y="698"/>
                  </a:lnTo>
                  <a:lnTo>
                    <a:pt x="7500" y="785"/>
                  </a:lnTo>
                  <a:lnTo>
                    <a:pt x="7792" y="799"/>
                  </a:lnTo>
                  <a:lnTo>
                    <a:pt x="7945" y="725"/>
                  </a:lnTo>
                  <a:lnTo>
                    <a:pt x="8130" y="720"/>
                  </a:lnTo>
                  <a:lnTo>
                    <a:pt x="8343" y="741"/>
                  </a:lnTo>
                  <a:lnTo>
                    <a:pt x="8508" y="799"/>
                  </a:lnTo>
                  <a:lnTo>
                    <a:pt x="8764" y="882"/>
                  </a:lnTo>
                  <a:lnTo>
                    <a:pt x="9015" y="958"/>
                  </a:lnTo>
                  <a:lnTo>
                    <a:pt x="9502" y="1062"/>
                  </a:lnTo>
                  <a:lnTo>
                    <a:pt x="9816" y="1193"/>
                  </a:lnTo>
                  <a:lnTo>
                    <a:pt x="9920" y="1317"/>
                  </a:lnTo>
                  <a:lnTo>
                    <a:pt x="10065" y="1399"/>
                  </a:lnTo>
                  <a:lnTo>
                    <a:pt x="10187" y="1473"/>
                  </a:lnTo>
                  <a:lnTo>
                    <a:pt x="10298" y="1576"/>
                  </a:lnTo>
                  <a:lnTo>
                    <a:pt x="10339" y="1679"/>
                  </a:lnTo>
                  <a:lnTo>
                    <a:pt x="10420" y="1769"/>
                  </a:lnTo>
                  <a:lnTo>
                    <a:pt x="10606" y="1887"/>
                  </a:lnTo>
                  <a:lnTo>
                    <a:pt x="10818" y="2000"/>
                  </a:lnTo>
                  <a:lnTo>
                    <a:pt x="11131" y="2123"/>
                  </a:lnTo>
                  <a:lnTo>
                    <a:pt x="11378" y="2178"/>
                  </a:lnTo>
                  <a:lnTo>
                    <a:pt x="11636" y="2243"/>
                  </a:lnTo>
                  <a:lnTo>
                    <a:pt x="11855" y="2243"/>
                  </a:lnTo>
                  <a:lnTo>
                    <a:pt x="11990" y="2181"/>
                  </a:lnTo>
                  <a:lnTo>
                    <a:pt x="12151" y="2160"/>
                  </a:lnTo>
                  <a:lnTo>
                    <a:pt x="12356" y="2167"/>
                  </a:lnTo>
                  <a:lnTo>
                    <a:pt x="12575" y="2208"/>
                  </a:lnTo>
                  <a:lnTo>
                    <a:pt x="12707" y="2236"/>
                  </a:lnTo>
                  <a:lnTo>
                    <a:pt x="12850" y="2254"/>
                  </a:lnTo>
                  <a:lnTo>
                    <a:pt x="12964" y="2298"/>
                  </a:lnTo>
                  <a:lnTo>
                    <a:pt x="13152" y="2421"/>
                  </a:lnTo>
                  <a:lnTo>
                    <a:pt x="13358" y="2525"/>
                  </a:lnTo>
                  <a:lnTo>
                    <a:pt x="13524" y="2594"/>
                  </a:lnTo>
                  <a:lnTo>
                    <a:pt x="13666" y="2651"/>
                  </a:lnTo>
                  <a:lnTo>
                    <a:pt x="13833" y="2742"/>
                  </a:lnTo>
                  <a:lnTo>
                    <a:pt x="13864" y="2891"/>
                  </a:lnTo>
                  <a:lnTo>
                    <a:pt x="13944" y="3025"/>
                  </a:lnTo>
                  <a:lnTo>
                    <a:pt x="14059" y="3126"/>
                  </a:lnTo>
                  <a:lnTo>
                    <a:pt x="14069" y="3246"/>
                  </a:lnTo>
                  <a:lnTo>
                    <a:pt x="14069" y="3383"/>
                  </a:lnTo>
                  <a:lnTo>
                    <a:pt x="14132" y="3485"/>
                  </a:lnTo>
                  <a:lnTo>
                    <a:pt x="14251" y="3544"/>
                  </a:lnTo>
                  <a:lnTo>
                    <a:pt x="14376" y="3565"/>
                  </a:lnTo>
                  <a:lnTo>
                    <a:pt x="14376" y="3654"/>
                  </a:lnTo>
                  <a:lnTo>
                    <a:pt x="14240" y="3723"/>
                  </a:lnTo>
                  <a:lnTo>
                    <a:pt x="14147" y="3806"/>
                  </a:lnTo>
                  <a:lnTo>
                    <a:pt x="14084" y="3898"/>
                  </a:lnTo>
                  <a:lnTo>
                    <a:pt x="14021" y="4015"/>
                  </a:lnTo>
                  <a:lnTo>
                    <a:pt x="13892" y="4050"/>
                  </a:lnTo>
                  <a:lnTo>
                    <a:pt x="13746" y="4071"/>
                  </a:lnTo>
                  <a:lnTo>
                    <a:pt x="13369" y="4317"/>
                  </a:lnTo>
                  <a:lnTo>
                    <a:pt x="13296" y="4414"/>
                  </a:lnTo>
                  <a:lnTo>
                    <a:pt x="13244" y="4544"/>
                  </a:lnTo>
                  <a:lnTo>
                    <a:pt x="13401" y="4640"/>
                  </a:lnTo>
                  <a:lnTo>
                    <a:pt x="13638" y="4623"/>
                  </a:lnTo>
                  <a:lnTo>
                    <a:pt x="13801" y="4475"/>
                  </a:lnTo>
                  <a:lnTo>
                    <a:pt x="14058" y="4319"/>
                  </a:lnTo>
                  <a:lnTo>
                    <a:pt x="14233" y="4211"/>
                  </a:lnTo>
                  <a:lnTo>
                    <a:pt x="14406" y="4124"/>
                  </a:lnTo>
                  <a:lnTo>
                    <a:pt x="14601" y="4061"/>
                  </a:lnTo>
                  <a:lnTo>
                    <a:pt x="14824" y="4068"/>
                  </a:lnTo>
                  <a:lnTo>
                    <a:pt x="14950" y="4135"/>
                  </a:lnTo>
                  <a:lnTo>
                    <a:pt x="15054" y="4245"/>
                  </a:lnTo>
                  <a:lnTo>
                    <a:pt x="15054" y="4370"/>
                  </a:lnTo>
                  <a:lnTo>
                    <a:pt x="14772" y="4500"/>
                  </a:lnTo>
                  <a:lnTo>
                    <a:pt x="14706" y="4615"/>
                  </a:lnTo>
                  <a:lnTo>
                    <a:pt x="14561" y="4643"/>
                  </a:lnTo>
                  <a:lnTo>
                    <a:pt x="14369" y="4636"/>
                  </a:lnTo>
                  <a:lnTo>
                    <a:pt x="14297" y="4713"/>
                  </a:lnTo>
                  <a:lnTo>
                    <a:pt x="14537" y="4754"/>
                  </a:lnTo>
                  <a:lnTo>
                    <a:pt x="14713" y="4770"/>
                  </a:lnTo>
                  <a:lnTo>
                    <a:pt x="14862" y="4841"/>
                  </a:lnTo>
                  <a:lnTo>
                    <a:pt x="15018" y="4770"/>
                  </a:lnTo>
                  <a:lnTo>
                    <a:pt x="15209" y="4692"/>
                  </a:lnTo>
                  <a:lnTo>
                    <a:pt x="15341" y="4566"/>
                  </a:lnTo>
                  <a:lnTo>
                    <a:pt x="15491" y="4466"/>
                  </a:lnTo>
                  <a:lnTo>
                    <a:pt x="15585" y="4369"/>
                  </a:lnTo>
                  <a:lnTo>
                    <a:pt x="15846" y="4342"/>
                  </a:lnTo>
                  <a:lnTo>
                    <a:pt x="16125" y="4370"/>
                  </a:lnTo>
                  <a:lnTo>
                    <a:pt x="16397" y="4508"/>
                  </a:lnTo>
                  <a:lnTo>
                    <a:pt x="16564" y="4666"/>
                  </a:lnTo>
                  <a:lnTo>
                    <a:pt x="16723" y="4714"/>
                  </a:lnTo>
                  <a:lnTo>
                    <a:pt x="16844" y="4787"/>
                  </a:lnTo>
                  <a:lnTo>
                    <a:pt x="16817" y="4904"/>
                  </a:lnTo>
                  <a:lnTo>
                    <a:pt x="16751" y="4982"/>
                  </a:lnTo>
                  <a:lnTo>
                    <a:pt x="16751" y="5058"/>
                  </a:lnTo>
                  <a:lnTo>
                    <a:pt x="16949" y="5154"/>
                  </a:lnTo>
                  <a:lnTo>
                    <a:pt x="17116" y="5085"/>
                  </a:lnTo>
                  <a:lnTo>
                    <a:pt x="17332" y="5023"/>
                  </a:lnTo>
                  <a:lnTo>
                    <a:pt x="17569" y="4982"/>
                  </a:lnTo>
                  <a:lnTo>
                    <a:pt x="17746" y="4988"/>
                  </a:lnTo>
                  <a:lnTo>
                    <a:pt x="18122" y="5071"/>
                  </a:lnTo>
                  <a:lnTo>
                    <a:pt x="18476" y="5071"/>
                  </a:lnTo>
                  <a:lnTo>
                    <a:pt x="18914" y="5085"/>
                  </a:lnTo>
                  <a:lnTo>
                    <a:pt x="19226" y="5085"/>
                  </a:lnTo>
                  <a:lnTo>
                    <a:pt x="19337" y="5145"/>
                  </a:lnTo>
                  <a:lnTo>
                    <a:pt x="19417" y="5245"/>
                  </a:lnTo>
                  <a:lnTo>
                    <a:pt x="19501" y="5384"/>
                  </a:lnTo>
                  <a:lnTo>
                    <a:pt x="19761" y="5515"/>
                  </a:lnTo>
                  <a:lnTo>
                    <a:pt x="20054" y="5632"/>
                  </a:lnTo>
                  <a:lnTo>
                    <a:pt x="20337" y="5763"/>
                  </a:lnTo>
                  <a:lnTo>
                    <a:pt x="20783" y="5818"/>
                  </a:lnTo>
                  <a:lnTo>
                    <a:pt x="21128" y="5832"/>
                  </a:lnTo>
                  <a:lnTo>
                    <a:pt x="21292" y="5922"/>
                  </a:lnTo>
                  <a:lnTo>
                    <a:pt x="21413" y="6000"/>
                  </a:lnTo>
                  <a:lnTo>
                    <a:pt x="21423" y="6110"/>
                  </a:lnTo>
                  <a:lnTo>
                    <a:pt x="21496" y="6233"/>
                  </a:lnTo>
                  <a:lnTo>
                    <a:pt x="21548" y="6335"/>
                  </a:lnTo>
                  <a:lnTo>
                    <a:pt x="21600" y="6459"/>
                  </a:lnTo>
                  <a:lnTo>
                    <a:pt x="21558" y="6567"/>
                  </a:lnTo>
                  <a:lnTo>
                    <a:pt x="21548" y="6744"/>
                  </a:lnTo>
                  <a:lnTo>
                    <a:pt x="21416" y="6872"/>
                  </a:lnTo>
                  <a:lnTo>
                    <a:pt x="21374" y="6999"/>
                  </a:lnTo>
                  <a:lnTo>
                    <a:pt x="21263" y="7141"/>
                  </a:lnTo>
                  <a:lnTo>
                    <a:pt x="20928" y="7257"/>
                  </a:lnTo>
                  <a:lnTo>
                    <a:pt x="20782" y="7498"/>
                  </a:lnTo>
                  <a:lnTo>
                    <a:pt x="20646" y="7643"/>
                  </a:lnTo>
                  <a:lnTo>
                    <a:pt x="20531" y="7747"/>
                  </a:lnTo>
                  <a:lnTo>
                    <a:pt x="20344" y="7910"/>
                  </a:lnTo>
                  <a:lnTo>
                    <a:pt x="20222" y="8109"/>
                  </a:lnTo>
                  <a:lnTo>
                    <a:pt x="19916" y="8196"/>
                  </a:lnTo>
                  <a:lnTo>
                    <a:pt x="19700" y="8360"/>
                  </a:lnTo>
                  <a:lnTo>
                    <a:pt x="19631" y="8498"/>
                  </a:lnTo>
                  <a:lnTo>
                    <a:pt x="19615" y="8867"/>
                  </a:lnTo>
                  <a:lnTo>
                    <a:pt x="19688" y="9089"/>
                  </a:lnTo>
                  <a:lnTo>
                    <a:pt x="19688" y="9302"/>
                  </a:lnTo>
                  <a:lnTo>
                    <a:pt x="19705" y="9546"/>
                  </a:lnTo>
                  <a:lnTo>
                    <a:pt x="19653" y="9772"/>
                  </a:lnTo>
                  <a:lnTo>
                    <a:pt x="19612" y="9950"/>
                  </a:lnTo>
                  <a:lnTo>
                    <a:pt x="19580" y="10104"/>
                  </a:lnTo>
                  <a:lnTo>
                    <a:pt x="19559" y="10281"/>
                  </a:lnTo>
                  <a:lnTo>
                    <a:pt x="19465" y="10449"/>
                  </a:lnTo>
                  <a:lnTo>
                    <a:pt x="19444" y="10661"/>
                  </a:lnTo>
                  <a:lnTo>
                    <a:pt x="19392" y="10797"/>
                  </a:lnTo>
                  <a:lnTo>
                    <a:pt x="19322" y="10935"/>
                  </a:lnTo>
                  <a:lnTo>
                    <a:pt x="19169" y="11064"/>
                  </a:lnTo>
                  <a:lnTo>
                    <a:pt x="19033" y="11278"/>
                  </a:lnTo>
                  <a:lnTo>
                    <a:pt x="18939" y="11393"/>
                  </a:lnTo>
                  <a:lnTo>
                    <a:pt x="18834" y="11511"/>
                  </a:lnTo>
                  <a:lnTo>
                    <a:pt x="18562" y="11665"/>
                  </a:lnTo>
                  <a:lnTo>
                    <a:pt x="18374" y="11762"/>
                  </a:lnTo>
                  <a:lnTo>
                    <a:pt x="18204" y="11755"/>
                  </a:lnTo>
                  <a:lnTo>
                    <a:pt x="18048" y="11735"/>
                  </a:lnTo>
                  <a:lnTo>
                    <a:pt x="17899" y="11638"/>
                  </a:lnTo>
                  <a:lnTo>
                    <a:pt x="17642" y="11707"/>
                  </a:lnTo>
                  <a:lnTo>
                    <a:pt x="17486" y="11796"/>
                  </a:lnTo>
                  <a:lnTo>
                    <a:pt x="17287" y="11941"/>
                  </a:lnTo>
                  <a:lnTo>
                    <a:pt x="17134" y="11969"/>
                  </a:lnTo>
                  <a:lnTo>
                    <a:pt x="16834" y="12015"/>
                  </a:lnTo>
                  <a:lnTo>
                    <a:pt x="16534" y="12077"/>
                  </a:lnTo>
                  <a:lnTo>
                    <a:pt x="16336" y="12167"/>
                  </a:lnTo>
                  <a:lnTo>
                    <a:pt x="16253" y="12270"/>
                  </a:lnTo>
                  <a:lnTo>
                    <a:pt x="16183" y="12325"/>
                  </a:lnTo>
                  <a:lnTo>
                    <a:pt x="16027" y="12380"/>
                  </a:lnTo>
                  <a:lnTo>
                    <a:pt x="15916" y="12449"/>
                  </a:lnTo>
                  <a:lnTo>
                    <a:pt x="15804" y="12518"/>
                  </a:lnTo>
                  <a:lnTo>
                    <a:pt x="15752" y="12629"/>
                  </a:lnTo>
                  <a:lnTo>
                    <a:pt x="15825" y="12724"/>
                  </a:lnTo>
                  <a:lnTo>
                    <a:pt x="15951" y="12849"/>
                  </a:lnTo>
                  <a:lnTo>
                    <a:pt x="15961" y="13008"/>
                  </a:lnTo>
                  <a:lnTo>
                    <a:pt x="15909" y="13192"/>
                  </a:lnTo>
                  <a:cubicBezTo>
                    <a:pt x="15880" y="13228"/>
                    <a:pt x="15856" y="13266"/>
                    <a:pt x="15840" y="13305"/>
                  </a:cubicBezTo>
                  <a:cubicBezTo>
                    <a:pt x="15812" y="13369"/>
                    <a:pt x="15801" y="13436"/>
                    <a:pt x="15809" y="13503"/>
                  </a:cubicBezTo>
                  <a:lnTo>
                    <a:pt x="15600" y="13652"/>
                  </a:lnTo>
                  <a:lnTo>
                    <a:pt x="15506" y="13742"/>
                  </a:lnTo>
                  <a:lnTo>
                    <a:pt x="15464" y="13846"/>
                  </a:lnTo>
                  <a:cubicBezTo>
                    <a:pt x="15464" y="13877"/>
                    <a:pt x="15464" y="13909"/>
                    <a:pt x="15464" y="13940"/>
                  </a:cubicBezTo>
                  <a:cubicBezTo>
                    <a:pt x="15464" y="13981"/>
                    <a:pt x="15464" y="14022"/>
                    <a:pt x="15464" y="14062"/>
                  </a:cubicBezTo>
                  <a:lnTo>
                    <a:pt x="15412" y="14177"/>
                  </a:lnTo>
                  <a:lnTo>
                    <a:pt x="15183" y="14308"/>
                  </a:lnTo>
                  <a:lnTo>
                    <a:pt x="15048" y="14443"/>
                  </a:lnTo>
                  <a:lnTo>
                    <a:pt x="14923" y="14578"/>
                  </a:lnTo>
                  <a:lnTo>
                    <a:pt x="14840" y="14707"/>
                  </a:lnTo>
                  <a:lnTo>
                    <a:pt x="14760" y="14868"/>
                  </a:lnTo>
                  <a:cubicBezTo>
                    <a:pt x="14740" y="14913"/>
                    <a:pt x="14716" y="14957"/>
                    <a:pt x="14687" y="14999"/>
                  </a:cubicBezTo>
                  <a:cubicBezTo>
                    <a:pt x="14660" y="15040"/>
                    <a:pt x="14629" y="15079"/>
                    <a:pt x="14593" y="15116"/>
                  </a:cubicBezTo>
                  <a:cubicBezTo>
                    <a:pt x="14565" y="15141"/>
                    <a:pt x="14538" y="15167"/>
                    <a:pt x="14510" y="15192"/>
                  </a:cubicBezTo>
                  <a:cubicBezTo>
                    <a:pt x="14469" y="15230"/>
                    <a:pt x="14429" y="15268"/>
                    <a:pt x="14390" y="15307"/>
                  </a:cubicBezTo>
                  <a:lnTo>
                    <a:pt x="14233" y="15431"/>
                  </a:lnTo>
                  <a:lnTo>
                    <a:pt x="14123" y="15518"/>
                  </a:lnTo>
                  <a:lnTo>
                    <a:pt x="13872" y="15628"/>
                  </a:lnTo>
                  <a:lnTo>
                    <a:pt x="13685" y="15663"/>
                  </a:lnTo>
                  <a:lnTo>
                    <a:pt x="13323" y="15670"/>
                  </a:lnTo>
                  <a:cubicBezTo>
                    <a:pt x="13286" y="15642"/>
                    <a:pt x="13245" y="15616"/>
                    <a:pt x="13201" y="15594"/>
                  </a:cubicBezTo>
                  <a:cubicBezTo>
                    <a:pt x="13122" y="15553"/>
                    <a:pt x="13034" y="15521"/>
                    <a:pt x="12939" y="15499"/>
                  </a:cubicBezTo>
                  <a:cubicBezTo>
                    <a:pt x="12851" y="15484"/>
                    <a:pt x="12764" y="15467"/>
                    <a:pt x="12678" y="15446"/>
                  </a:cubicBezTo>
                  <a:cubicBezTo>
                    <a:pt x="12585" y="15424"/>
                    <a:pt x="12495" y="15399"/>
                    <a:pt x="12406" y="15370"/>
                  </a:cubicBezTo>
                  <a:lnTo>
                    <a:pt x="12194" y="15426"/>
                  </a:lnTo>
                  <a:lnTo>
                    <a:pt x="12131" y="15541"/>
                  </a:lnTo>
                  <a:lnTo>
                    <a:pt x="12255" y="15615"/>
                  </a:lnTo>
                  <a:lnTo>
                    <a:pt x="12467" y="15700"/>
                  </a:lnTo>
                  <a:lnTo>
                    <a:pt x="12582" y="15762"/>
                  </a:lnTo>
                  <a:lnTo>
                    <a:pt x="12768" y="15886"/>
                  </a:lnTo>
                  <a:lnTo>
                    <a:pt x="12977" y="16065"/>
                  </a:lnTo>
                  <a:lnTo>
                    <a:pt x="13103" y="16201"/>
                  </a:lnTo>
                  <a:lnTo>
                    <a:pt x="13155" y="16372"/>
                  </a:lnTo>
                  <a:lnTo>
                    <a:pt x="13166" y="16545"/>
                  </a:lnTo>
                  <a:lnTo>
                    <a:pt x="13065" y="16676"/>
                  </a:lnTo>
                  <a:lnTo>
                    <a:pt x="12951" y="16779"/>
                  </a:lnTo>
                  <a:lnTo>
                    <a:pt x="12787" y="16862"/>
                  </a:lnTo>
                  <a:lnTo>
                    <a:pt x="12505" y="16924"/>
                  </a:lnTo>
                  <a:lnTo>
                    <a:pt x="12122" y="16970"/>
                  </a:lnTo>
                  <a:lnTo>
                    <a:pt x="11913" y="16977"/>
                  </a:lnTo>
                  <a:lnTo>
                    <a:pt x="11733" y="16982"/>
                  </a:lnTo>
                  <a:lnTo>
                    <a:pt x="11430" y="16982"/>
                  </a:lnTo>
                  <a:lnTo>
                    <a:pt x="11263" y="17044"/>
                  </a:lnTo>
                  <a:lnTo>
                    <a:pt x="11232" y="17116"/>
                  </a:lnTo>
                  <a:lnTo>
                    <a:pt x="11252" y="17235"/>
                  </a:lnTo>
                  <a:lnTo>
                    <a:pt x="11325" y="17332"/>
                  </a:lnTo>
                  <a:lnTo>
                    <a:pt x="11412" y="17380"/>
                  </a:lnTo>
                  <a:lnTo>
                    <a:pt x="11444" y="17498"/>
                  </a:lnTo>
                  <a:lnTo>
                    <a:pt x="11382" y="17567"/>
                  </a:lnTo>
                  <a:cubicBezTo>
                    <a:pt x="11322" y="17599"/>
                    <a:pt x="11279" y="17642"/>
                    <a:pt x="11257" y="17691"/>
                  </a:cubicBezTo>
                  <a:cubicBezTo>
                    <a:pt x="11240" y="17729"/>
                    <a:pt x="11236" y="17769"/>
                    <a:pt x="11246" y="17808"/>
                  </a:cubicBezTo>
                  <a:lnTo>
                    <a:pt x="11037" y="17802"/>
                  </a:lnTo>
                  <a:lnTo>
                    <a:pt x="10881" y="17726"/>
                  </a:lnTo>
                  <a:lnTo>
                    <a:pt x="10631" y="17622"/>
                  </a:lnTo>
                  <a:lnTo>
                    <a:pt x="10349" y="17581"/>
                  </a:lnTo>
                  <a:lnTo>
                    <a:pt x="10141" y="17677"/>
                  </a:lnTo>
                  <a:lnTo>
                    <a:pt x="10273" y="17815"/>
                  </a:lnTo>
                  <a:cubicBezTo>
                    <a:pt x="10359" y="17814"/>
                    <a:pt x="10437" y="17847"/>
                    <a:pt x="10472" y="17898"/>
                  </a:cubicBezTo>
                  <a:cubicBezTo>
                    <a:pt x="10504" y="17944"/>
                    <a:pt x="10496" y="17997"/>
                    <a:pt x="10451" y="18038"/>
                  </a:cubicBezTo>
                  <a:lnTo>
                    <a:pt x="10493" y="18142"/>
                  </a:lnTo>
                  <a:cubicBezTo>
                    <a:pt x="10535" y="18167"/>
                    <a:pt x="10583" y="18187"/>
                    <a:pt x="10636" y="18201"/>
                  </a:cubicBezTo>
                  <a:cubicBezTo>
                    <a:pt x="10678" y="18213"/>
                    <a:pt x="10723" y="18220"/>
                    <a:pt x="10768" y="18222"/>
                  </a:cubicBezTo>
                  <a:cubicBezTo>
                    <a:pt x="10824" y="18185"/>
                    <a:pt x="10918" y="18194"/>
                    <a:pt x="10956" y="18240"/>
                  </a:cubicBezTo>
                  <a:cubicBezTo>
                    <a:pt x="10983" y="18272"/>
                    <a:pt x="10969" y="18313"/>
                    <a:pt x="10925" y="18335"/>
                  </a:cubicBezTo>
                  <a:lnTo>
                    <a:pt x="10783" y="18390"/>
                  </a:lnTo>
                  <a:lnTo>
                    <a:pt x="10605" y="18448"/>
                  </a:lnTo>
                  <a:lnTo>
                    <a:pt x="10615" y="18589"/>
                  </a:lnTo>
                  <a:lnTo>
                    <a:pt x="10663" y="18651"/>
                  </a:lnTo>
                  <a:lnTo>
                    <a:pt x="10698" y="18740"/>
                  </a:lnTo>
                  <a:lnTo>
                    <a:pt x="10479" y="18860"/>
                  </a:lnTo>
                  <a:lnTo>
                    <a:pt x="10374" y="19045"/>
                  </a:lnTo>
                  <a:lnTo>
                    <a:pt x="10259" y="19180"/>
                  </a:lnTo>
                  <a:lnTo>
                    <a:pt x="10218" y="19263"/>
                  </a:lnTo>
                  <a:lnTo>
                    <a:pt x="10283" y="19367"/>
                  </a:lnTo>
                  <a:lnTo>
                    <a:pt x="10350" y="19544"/>
                  </a:lnTo>
                  <a:lnTo>
                    <a:pt x="10506" y="19579"/>
                  </a:lnTo>
                  <a:lnTo>
                    <a:pt x="10637" y="19689"/>
                  </a:lnTo>
                  <a:lnTo>
                    <a:pt x="10913" y="19767"/>
                  </a:lnTo>
                  <a:lnTo>
                    <a:pt x="11066" y="19942"/>
                  </a:lnTo>
                  <a:lnTo>
                    <a:pt x="11076" y="20069"/>
                  </a:lnTo>
                  <a:lnTo>
                    <a:pt x="10982" y="20241"/>
                  </a:lnTo>
                  <a:lnTo>
                    <a:pt x="10888" y="20363"/>
                  </a:lnTo>
                  <a:lnTo>
                    <a:pt x="10794" y="20527"/>
                  </a:lnTo>
                  <a:cubicBezTo>
                    <a:pt x="10712" y="20573"/>
                    <a:pt x="10646" y="20631"/>
                    <a:pt x="10600" y="20695"/>
                  </a:cubicBezTo>
                  <a:cubicBezTo>
                    <a:pt x="10553" y="20760"/>
                    <a:pt x="10528" y="20830"/>
                    <a:pt x="10526" y="20902"/>
                  </a:cubicBezTo>
                  <a:lnTo>
                    <a:pt x="10613" y="21051"/>
                  </a:lnTo>
                  <a:lnTo>
                    <a:pt x="10773" y="21173"/>
                  </a:lnTo>
                  <a:lnTo>
                    <a:pt x="10846" y="21254"/>
                  </a:lnTo>
                  <a:lnTo>
                    <a:pt x="10766" y="21359"/>
                  </a:lnTo>
                  <a:lnTo>
                    <a:pt x="10536" y="21440"/>
                  </a:lnTo>
                  <a:lnTo>
                    <a:pt x="10441" y="21536"/>
                  </a:lnTo>
                  <a:lnTo>
                    <a:pt x="10363" y="21600"/>
                  </a:lnTo>
                  <a:lnTo>
                    <a:pt x="10225" y="21595"/>
                  </a:lnTo>
                  <a:lnTo>
                    <a:pt x="9866" y="21480"/>
                  </a:lnTo>
                  <a:lnTo>
                    <a:pt x="9668" y="21506"/>
                  </a:lnTo>
                  <a:lnTo>
                    <a:pt x="9418" y="21531"/>
                  </a:lnTo>
                  <a:cubicBezTo>
                    <a:pt x="9428" y="21473"/>
                    <a:pt x="9417" y="21413"/>
                    <a:pt x="9386" y="21358"/>
                  </a:cubicBezTo>
                  <a:cubicBezTo>
                    <a:pt x="9350" y="21293"/>
                    <a:pt x="9286" y="21235"/>
                    <a:pt x="9202" y="21193"/>
                  </a:cubicBezTo>
                  <a:lnTo>
                    <a:pt x="8951" y="21172"/>
                  </a:lnTo>
                  <a:lnTo>
                    <a:pt x="8767" y="21096"/>
                  </a:lnTo>
                  <a:lnTo>
                    <a:pt x="8767" y="20966"/>
                  </a:lnTo>
                  <a:lnTo>
                    <a:pt x="8683" y="20814"/>
                  </a:lnTo>
                  <a:cubicBezTo>
                    <a:pt x="8625" y="20767"/>
                    <a:pt x="8560" y="20724"/>
                    <a:pt x="8489" y="20687"/>
                  </a:cubicBezTo>
                  <a:cubicBezTo>
                    <a:pt x="8402" y="20641"/>
                    <a:pt x="8307" y="20603"/>
                    <a:pt x="8206" y="20574"/>
                  </a:cubicBezTo>
                  <a:lnTo>
                    <a:pt x="8185" y="20340"/>
                  </a:lnTo>
                  <a:lnTo>
                    <a:pt x="8175" y="20091"/>
                  </a:lnTo>
                  <a:cubicBezTo>
                    <a:pt x="8118" y="20014"/>
                    <a:pt x="8052" y="19940"/>
                    <a:pt x="7977" y="19870"/>
                  </a:cubicBezTo>
                  <a:cubicBezTo>
                    <a:pt x="7874" y="19775"/>
                    <a:pt x="7755" y="19687"/>
                    <a:pt x="7622" y="19610"/>
                  </a:cubicBezTo>
                  <a:lnTo>
                    <a:pt x="7320" y="19591"/>
                  </a:lnTo>
                  <a:lnTo>
                    <a:pt x="7269" y="19491"/>
                  </a:lnTo>
                  <a:lnTo>
                    <a:pt x="7463" y="19422"/>
                  </a:lnTo>
                  <a:lnTo>
                    <a:pt x="7664" y="19293"/>
                  </a:lnTo>
                  <a:lnTo>
                    <a:pt x="7747" y="19155"/>
                  </a:lnTo>
                  <a:lnTo>
                    <a:pt x="7862" y="18947"/>
                  </a:lnTo>
                  <a:cubicBezTo>
                    <a:pt x="7859" y="18904"/>
                    <a:pt x="7841" y="18862"/>
                    <a:pt x="7810" y="18823"/>
                  </a:cubicBezTo>
                  <a:cubicBezTo>
                    <a:pt x="7763" y="18763"/>
                    <a:pt x="7687" y="18715"/>
                    <a:pt x="7594" y="18687"/>
                  </a:cubicBezTo>
                  <a:lnTo>
                    <a:pt x="7373" y="18531"/>
                  </a:lnTo>
                  <a:lnTo>
                    <a:pt x="7344" y="18427"/>
                  </a:lnTo>
                  <a:lnTo>
                    <a:pt x="7439" y="18291"/>
                  </a:lnTo>
                  <a:lnTo>
                    <a:pt x="7386" y="18128"/>
                  </a:lnTo>
                  <a:lnTo>
                    <a:pt x="7191" y="18036"/>
                  </a:lnTo>
                  <a:lnTo>
                    <a:pt x="6944" y="17872"/>
                  </a:lnTo>
                  <a:lnTo>
                    <a:pt x="6714" y="17722"/>
                  </a:lnTo>
                  <a:lnTo>
                    <a:pt x="6595" y="17655"/>
                  </a:lnTo>
                  <a:lnTo>
                    <a:pt x="6560" y="17485"/>
                  </a:lnTo>
                  <a:lnTo>
                    <a:pt x="6414" y="17372"/>
                  </a:lnTo>
                  <a:lnTo>
                    <a:pt x="6518" y="17199"/>
                  </a:lnTo>
                  <a:cubicBezTo>
                    <a:pt x="6570" y="17154"/>
                    <a:pt x="6593" y="17097"/>
                    <a:pt x="6581" y="17041"/>
                  </a:cubicBezTo>
                  <a:cubicBezTo>
                    <a:pt x="6561" y="16948"/>
                    <a:pt x="6457" y="16874"/>
                    <a:pt x="6320" y="16854"/>
                  </a:cubicBezTo>
                  <a:cubicBezTo>
                    <a:pt x="6272" y="16815"/>
                    <a:pt x="6237" y="16771"/>
                    <a:pt x="6215" y="16723"/>
                  </a:cubicBezTo>
                  <a:cubicBezTo>
                    <a:pt x="6159" y="16596"/>
                    <a:pt x="6202" y="16460"/>
                    <a:pt x="6330" y="16359"/>
                  </a:cubicBezTo>
                  <a:lnTo>
                    <a:pt x="6341" y="16207"/>
                  </a:lnTo>
                  <a:lnTo>
                    <a:pt x="6351" y="16005"/>
                  </a:lnTo>
                  <a:lnTo>
                    <a:pt x="6382" y="15534"/>
                  </a:lnTo>
                  <a:lnTo>
                    <a:pt x="6330" y="14960"/>
                  </a:lnTo>
                  <a:lnTo>
                    <a:pt x="6125" y="14624"/>
                  </a:lnTo>
                  <a:lnTo>
                    <a:pt x="6027" y="14310"/>
                  </a:lnTo>
                  <a:lnTo>
                    <a:pt x="5975" y="14131"/>
                  </a:lnTo>
                  <a:lnTo>
                    <a:pt x="5925" y="13492"/>
                  </a:lnTo>
                  <a:lnTo>
                    <a:pt x="5925" y="13243"/>
                  </a:lnTo>
                  <a:lnTo>
                    <a:pt x="6020" y="13001"/>
                  </a:lnTo>
                  <a:lnTo>
                    <a:pt x="6020" y="12755"/>
                  </a:lnTo>
                  <a:lnTo>
                    <a:pt x="5988" y="12469"/>
                  </a:lnTo>
                  <a:lnTo>
                    <a:pt x="5842" y="12317"/>
                  </a:lnTo>
                  <a:lnTo>
                    <a:pt x="5852" y="12041"/>
                  </a:lnTo>
                  <a:lnTo>
                    <a:pt x="5936" y="11755"/>
                  </a:lnTo>
                  <a:cubicBezTo>
                    <a:pt x="5963" y="11665"/>
                    <a:pt x="5977" y="11573"/>
                    <a:pt x="5978" y="11481"/>
                  </a:cubicBezTo>
                  <a:cubicBezTo>
                    <a:pt x="5979" y="11396"/>
                    <a:pt x="5968" y="11310"/>
                    <a:pt x="5946" y="11226"/>
                  </a:cubicBezTo>
                  <a:cubicBezTo>
                    <a:pt x="5920" y="11122"/>
                    <a:pt x="5877" y="11021"/>
                    <a:pt x="5817" y="10924"/>
                  </a:cubicBezTo>
                  <a:lnTo>
                    <a:pt x="5790" y="10657"/>
                  </a:lnTo>
                  <a:lnTo>
                    <a:pt x="5779" y="10588"/>
                  </a:lnTo>
                  <a:lnTo>
                    <a:pt x="5509" y="10273"/>
                  </a:lnTo>
                  <a:lnTo>
                    <a:pt x="5325" y="10025"/>
                  </a:lnTo>
                  <a:lnTo>
                    <a:pt x="5081" y="9901"/>
                  </a:lnTo>
                  <a:lnTo>
                    <a:pt x="4781" y="9783"/>
                  </a:lnTo>
                  <a:lnTo>
                    <a:pt x="4531" y="9611"/>
                  </a:lnTo>
                  <a:lnTo>
                    <a:pt x="4066" y="9506"/>
                  </a:lnTo>
                  <a:lnTo>
                    <a:pt x="3850" y="9416"/>
                  </a:lnTo>
                  <a:lnTo>
                    <a:pt x="3285" y="9256"/>
                  </a:lnTo>
                  <a:lnTo>
                    <a:pt x="3020" y="9164"/>
                  </a:lnTo>
                  <a:lnTo>
                    <a:pt x="2895" y="8913"/>
                  </a:lnTo>
                  <a:lnTo>
                    <a:pt x="2752" y="8757"/>
                  </a:lnTo>
                  <a:lnTo>
                    <a:pt x="2626" y="8512"/>
                  </a:lnTo>
                  <a:lnTo>
                    <a:pt x="2494" y="8355"/>
                  </a:lnTo>
                  <a:lnTo>
                    <a:pt x="2330" y="8219"/>
                  </a:lnTo>
                  <a:lnTo>
                    <a:pt x="2088" y="8047"/>
                  </a:lnTo>
                  <a:lnTo>
                    <a:pt x="1976" y="7929"/>
                  </a:lnTo>
                  <a:lnTo>
                    <a:pt x="1868" y="7775"/>
                  </a:lnTo>
                  <a:lnTo>
                    <a:pt x="1712" y="7713"/>
                  </a:lnTo>
                  <a:lnTo>
                    <a:pt x="1653" y="7630"/>
                  </a:lnTo>
                  <a:lnTo>
                    <a:pt x="1559" y="7481"/>
                  </a:lnTo>
                  <a:lnTo>
                    <a:pt x="1499" y="7363"/>
                  </a:lnTo>
                  <a:lnTo>
                    <a:pt x="1332" y="7016"/>
                  </a:lnTo>
                  <a:lnTo>
                    <a:pt x="1207" y="6813"/>
                  </a:lnTo>
                  <a:lnTo>
                    <a:pt x="1072" y="6654"/>
                  </a:lnTo>
                  <a:lnTo>
                    <a:pt x="958" y="6495"/>
                  </a:lnTo>
                  <a:lnTo>
                    <a:pt x="875" y="6420"/>
                  </a:lnTo>
                  <a:lnTo>
                    <a:pt x="683" y="6358"/>
                  </a:lnTo>
                  <a:lnTo>
                    <a:pt x="577" y="6210"/>
                  </a:lnTo>
                  <a:lnTo>
                    <a:pt x="392" y="6183"/>
                  </a:lnTo>
                  <a:lnTo>
                    <a:pt x="270" y="6084"/>
                  </a:lnTo>
                  <a:lnTo>
                    <a:pt x="131" y="5971"/>
                  </a:lnTo>
                  <a:lnTo>
                    <a:pt x="79" y="5813"/>
                  </a:lnTo>
                  <a:lnTo>
                    <a:pt x="38" y="5703"/>
                  </a:lnTo>
                  <a:lnTo>
                    <a:pt x="0" y="5602"/>
                  </a:lnTo>
                  <a:lnTo>
                    <a:pt x="115" y="5491"/>
                  </a:lnTo>
                  <a:lnTo>
                    <a:pt x="268" y="5348"/>
                  </a:lnTo>
                  <a:lnTo>
                    <a:pt x="330" y="5224"/>
                  </a:lnTo>
                  <a:lnTo>
                    <a:pt x="413" y="5153"/>
                  </a:lnTo>
                  <a:lnTo>
                    <a:pt x="602" y="5033"/>
                  </a:lnTo>
                  <a:lnTo>
                    <a:pt x="653" y="4916"/>
                  </a:lnTo>
                  <a:lnTo>
                    <a:pt x="542" y="4875"/>
                  </a:lnTo>
                  <a:lnTo>
                    <a:pt x="350" y="4849"/>
                  </a:lnTo>
                  <a:lnTo>
                    <a:pt x="233" y="4810"/>
                  </a:lnTo>
                  <a:lnTo>
                    <a:pt x="173" y="4693"/>
                  </a:lnTo>
                  <a:lnTo>
                    <a:pt x="132" y="4589"/>
                  </a:lnTo>
                  <a:lnTo>
                    <a:pt x="236" y="4435"/>
                  </a:lnTo>
                  <a:lnTo>
                    <a:pt x="363" y="4279"/>
                  </a:lnTo>
                  <a:lnTo>
                    <a:pt x="464" y="4141"/>
                  </a:lnTo>
                  <a:lnTo>
                    <a:pt x="722" y="3881"/>
                  </a:lnTo>
                  <a:lnTo>
                    <a:pt x="837" y="3725"/>
                  </a:lnTo>
                  <a:lnTo>
                    <a:pt x="878" y="3658"/>
                  </a:lnTo>
                  <a:lnTo>
                    <a:pt x="1105" y="3567"/>
                  </a:lnTo>
                  <a:lnTo>
                    <a:pt x="1275" y="3479"/>
                  </a:lnTo>
                  <a:lnTo>
                    <a:pt x="1338" y="3385"/>
                  </a:lnTo>
                  <a:lnTo>
                    <a:pt x="1359" y="3295"/>
                  </a:lnTo>
                  <a:lnTo>
                    <a:pt x="1523" y="3201"/>
                  </a:lnTo>
                  <a:lnTo>
                    <a:pt x="1707" y="3072"/>
                  </a:lnTo>
                  <a:cubicBezTo>
                    <a:pt x="1704" y="3016"/>
                    <a:pt x="1711" y="2960"/>
                    <a:pt x="1728" y="2906"/>
                  </a:cubicBezTo>
                  <a:cubicBezTo>
                    <a:pt x="1757" y="2814"/>
                    <a:pt x="1814" y="2727"/>
                    <a:pt x="1896" y="2650"/>
                  </a:cubicBezTo>
                  <a:cubicBezTo>
                    <a:pt x="1934" y="2572"/>
                    <a:pt x="1938" y="2488"/>
                    <a:pt x="1906" y="2408"/>
                  </a:cubicBezTo>
                  <a:cubicBezTo>
                    <a:pt x="1883" y="2352"/>
                    <a:pt x="1843" y="2298"/>
                    <a:pt x="1815" y="2242"/>
                  </a:cubicBezTo>
                  <a:cubicBezTo>
                    <a:pt x="1790" y="2191"/>
                    <a:pt x="1776" y="2138"/>
                    <a:pt x="1774" y="2083"/>
                  </a:cubicBezTo>
                  <a:lnTo>
                    <a:pt x="1774" y="1918"/>
                  </a:lnTo>
                  <a:lnTo>
                    <a:pt x="1753" y="1808"/>
                  </a:lnTo>
                  <a:lnTo>
                    <a:pt x="1638" y="1656"/>
                  </a:lnTo>
                  <a:lnTo>
                    <a:pt x="1493" y="1546"/>
                  </a:lnTo>
                  <a:lnTo>
                    <a:pt x="1587" y="1443"/>
                  </a:lnTo>
                  <a:lnTo>
                    <a:pt x="1656" y="1310"/>
                  </a:lnTo>
                  <a:lnTo>
                    <a:pt x="1459" y="1199"/>
                  </a:lnTo>
                  <a:lnTo>
                    <a:pt x="1280" y="1115"/>
                  </a:lnTo>
                  <a:lnTo>
                    <a:pt x="1083" y="1076"/>
                  </a:lnTo>
                  <a:lnTo>
                    <a:pt x="968" y="1103"/>
                  </a:lnTo>
                  <a:lnTo>
                    <a:pt x="869" y="101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9" name="îśļíḓê"/>
            <p:cNvSpPr/>
            <p:nvPr/>
          </p:nvSpPr>
          <p:spPr>
            <a:xfrm>
              <a:off x="3559421" y="5995142"/>
              <a:ext cx="176422" cy="8984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7225" y="3547"/>
                  </a:moveTo>
                  <a:lnTo>
                    <a:pt x="5676" y="1626"/>
                  </a:lnTo>
                  <a:lnTo>
                    <a:pt x="3209" y="0"/>
                  </a:lnTo>
                  <a:lnTo>
                    <a:pt x="1176" y="1709"/>
                  </a:lnTo>
                  <a:lnTo>
                    <a:pt x="993" y="6809"/>
                  </a:lnTo>
                  <a:lnTo>
                    <a:pt x="0" y="9230"/>
                  </a:lnTo>
                  <a:lnTo>
                    <a:pt x="146" y="11719"/>
                  </a:lnTo>
                  <a:lnTo>
                    <a:pt x="1232" y="14861"/>
                  </a:lnTo>
                  <a:lnTo>
                    <a:pt x="2757" y="16925"/>
                  </a:lnTo>
                  <a:lnTo>
                    <a:pt x="4617" y="16204"/>
                  </a:lnTo>
                  <a:lnTo>
                    <a:pt x="6205" y="18329"/>
                  </a:lnTo>
                  <a:lnTo>
                    <a:pt x="6765" y="21054"/>
                  </a:lnTo>
                  <a:lnTo>
                    <a:pt x="9338" y="21600"/>
                  </a:lnTo>
                  <a:lnTo>
                    <a:pt x="10638" y="20386"/>
                  </a:lnTo>
                  <a:lnTo>
                    <a:pt x="12868" y="19239"/>
                  </a:lnTo>
                  <a:cubicBezTo>
                    <a:pt x="13384" y="19258"/>
                    <a:pt x="13900" y="19258"/>
                    <a:pt x="14416" y="19239"/>
                  </a:cubicBezTo>
                  <a:cubicBezTo>
                    <a:pt x="15695" y="19193"/>
                    <a:pt x="16971" y="19031"/>
                    <a:pt x="18242" y="18754"/>
                  </a:cubicBezTo>
                  <a:lnTo>
                    <a:pt x="20946" y="19118"/>
                  </a:lnTo>
                  <a:lnTo>
                    <a:pt x="21600" y="16751"/>
                  </a:lnTo>
                  <a:lnTo>
                    <a:pt x="17600" y="16751"/>
                  </a:lnTo>
                  <a:lnTo>
                    <a:pt x="14802" y="15172"/>
                  </a:lnTo>
                  <a:lnTo>
                    <a:pt x="13214" y="10808"/>
                  </a:lnTo>
                  <a:lnTo>
                    <a:pt x="11408" y="9230"/>
                  </a:lnTo>
                  <a:lnTo>
                    <a:pt x="9731" y="7773"/>
                  </a:lnTo>
                  <a:lnTo>
                    <a:pt x="9139" y="5420"/>
                  </a:lnTo>
                  <a:lnTo>
                    <a:pt x="7225" y="3547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0" name="îṥļiḍê"/>
            <p:cNvSpPr/>
            <p:nvPr/>
          </p:nvSpPr>
          <p:spPr>
            <a:xfrm>
              <a:off x="3768642" y="5937250"/>
              <a:ext cx="110098" cy="4670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8319" y="0"/>
                  </a:moveTo>
                  <a:lnTo>
                    <a:pt x="5026" y="117"/>
                  </a:lnTo>
                  <a:cubicBezTo>
                    <a:pt x="4484" y="789"/>
                    <a:pt x="3941" y="1461"/>
                    <a:pt x="3399" y="2133"/>
                  </a:cubicBezTo>
                  <a:cubicBezTo>
                    <a:pt x="2857" y="2805"/>
                    <a:pt x="2314" y="3476"/>
                    <a:pt x="1772" y="4148"/>
                  </a:cubicBezTo>
                  <a:lnTo>
                    <a:pt x="4542" y="6577"/>
                  </a:lnTo>
                  <a:lnTo>
                    <a:pt x="3392" y="10753"/>
                  </a:lnTo>
                  <a:lnTo>
                    <a:pt x="0" y="11818"/>
                  </a:lnTo>
                  <a:lnTo>
                    <a:pt x="1581" y="16345"/>
                  </a:lnTo>
                  <a:lnTo>
                    <a:pt x="4913" y="16345"/>
                  </a:lnTo>
                  <a:lnTo>
                    <a:pt x="7757" y="19148"/>
                  </a:lnTo>
                  <a:lnTo>
                    <a:pt x="10993" y="21600"/>
                  </a:lnTo>
                  <a:lnTo>
                    <a:pt x="14223" y="19761"/>
                  </a:lnTo>
                  <a:lnTo>
                    <a:pt x="14972" y="14169"/>
                  </a:lnTo>
                  <a:lnTo>
                    <a:pt x="18108" y="8928"/>
                  </a:lnTo>
                  <a:lnTo>
                    <a:pt x="21600" y="7876"/>
                  </a:lnTo>
                  <a:lnTo>
                    <a:pt x="21600" y="3101"/>
                  </a:lnTo>
                  <a:lnTo>
                    <a:pt x="19411" y="1378"/>
                  </a:lnTo>
                  <a:lnTo>
                    <a:pt x="17621" y="692"/>
                  </a:lnTo>
                  <a:lnTo>
                    <a:pt x="12533" y="2093"/>
                  </a:lnTo>
                  <a:lnTo>
                    <a:pt x="10949" y="1393"/>
                  </a:lnTo>
                  <a:lnTo>
                    <a:pt x="8319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1" name="ïṧlíďé"/>
            <p:cNvSpPr/>
            <p:nvPr/>
          </p:nvSpPr>
          <p:spPr>
            <a:xfrm>
              <a:off x="4951705" y="2729160"/>
              <a:ext cx="2278812" cy="261277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1905" y="1298"/>
                  </a:moveTo>
                  <a:lnTo>
                    <a:pt x="11748" y="1386"/>
                  </a:lnTo>
                  <a:lnTo>
                    <a:pt x="11649" y="1501"/>
                  </a:lnTo>
                  <a:lnTo>
                    <a:pt x="11657" y="1629"/>
                  </a:lnTo>
                  <a:lnTo>
                    <a:pt x="11744" y="1704"/>
                  </a:lnTo>
                  <a:lnTo>
                    <a:pt x="11765" y="1791"/>
                  </a:lnTo>
                  <a:lnTo>
                    <a:pt x="11622" y="1915"/>
                  </a:lnTo>
                  <a:lnTo>
                    <a:pt x="11470" y="2059"/>
                  </a:lnTo>
                  <a:lnTo>
                    <a:pt x="11326" y="2096"/>
                  </a:lnTo>
                  <a:lnTo>
                    <a:pt x="11204" y="2078"/>
                  </a:lnTo>
                  <a:lnTo>
                    <a:pt x="10972" y="2003"/>
                  </a:lnTo>
                  <a:lnTo>
                    <a:pt x="10824" y="1959"/>
                  </a:lnTo>
                  <a:lnTo>
                    <a:pt x="10659" y="1903"/>
                  </a:lnTo>
                  <a:lnTo>
                    <a:pt x="10370" y="1872"/>
                  </a:lnTo>
                  <a:lnTo>
                    <a:pt x="10297" y="1768"/>
                  </a:lnTo>
                  <a:lnTo>
                    <a:pt x="10194" y="1639"/>
                  </a:lnTo>
                  <a:lnTo>
                    <a:pt x="10095" y="1497"/>
                  </a:lnTo>
                  <a:lnTo>
                    <a:pt x="9893" y="1403"/>
                  </a:lnTo>
                  <a:lnTo>
                    <a:pt x="9738" y="1384"/>
                  </a:lnTo>
                  <a:lnTo>
                    <a:pt x="9487" y="1311"/>
                  </a:lnTo>
                  <a:lnTo>
                    <a:pt x="9256" y="1311"/>
                  </a:lnTo>
                  <a:lnTo>
                    <a:pt x="9130" y="1305"/>
                  </a:lnTo>
                  <a:lnTo>
                    <a:pt x="9053" y="1242"/>
                  </a:lnTo>
                  <a:lnTo>
                    <a:pt x="8911" y="1116"/>
                  </a:lnTo>
                  <a:lnTo>
                    <a:pt x="8694" y="947"/>
                  </a:lnTo>
                  <a:lnTo>
                    <a:pt x="8636" y="849"/>
                  </a:lnTo>
                  <a:lnTo>
                    <a:pt x="8687" y="761"/>
                  </a:lnTo>
                  <a:lnTo>
                    <a:pt x="8783" y="636"/>
                  </a:lnTo>
                  <a:lnTo>
                    <a:pt x="8776" y="548"/>
                  </a:lnTo>
                  <a:lnTo>
                    <a:pt x="8704" y="440"/>
                  </a:lnTo>
                  <a:lnTo>
                    <a:pt x="8651" y="369"/>
                  </a:lnTo>
                  <a:lnTo>
                    <a:pt x="8694" y="263"/>
                  </a:lnTo>
                  <a:lnTo>
                    <a:pt x="8750" y="213"/>
                  </a:lnTo>
                  <a:lnTo>
                    <a:pt x="8706" y="120"/>
                  </a:lnTo>
                  <a:lnTo>
                    <a:pt x="8574" y="53"/>
                  </a:lnTo>
                  <a:lnTo>
                    <a:pt x="8473" y="0"/>
                  </a:lnTo>
                  <a:lnTo>
                    <a:pt x="8301" y="31"/>
                  </a:lnTo>
                  <a:lnTo>
                    <a:pt x="8038" y="123"/>
                  </a:lnTo>
                  <a:lnTo>
                    <a:pt x="7831" y="167"/>
                  </a:lnTo>
                  <a:lnTo>
                    <a:pt x="7542" y="204"/>
                  </a:lnTo>
                  <a:lnTo>
                    <a:pt x="7323" y="198"/>
                  </a:lnTo>
                  <a:lnTo>
                    <a:pt x="7098" y="173"/>
                  </a:lnTo>
                  <a:lnTo>
                    <a:pt x="6861" y="167"/>
                  </a:lnTo>
                  <a:lnTo>
                    <a:pt x="6735" y="117"/>
                  </a:lnTo>
                  <a:lnTo>
                    <a:pt x="6538" y="97"/>
                  </a:lnTo>
                  <a:lnTo>
                    <a:pt x="6405" y="145"/>
                  </a:lnTo>
                  <a:lnTo>
                    <a:pt x="6221" y="214"/>
                  </a:lnTo>
                  <a:lnTo>
                    <a:pt x="6040" y="224"/>
                  </a:lnTo>
                  <a:lnTo>
                    <a:pt x="5774" y="295"/>
                  </a:lnTo>
                  <a:lnTo>
                    <a:pt x="5503" y="389"/>
                  </a:lnTo>
                  <a:lnTo>
                    <a:pt x="5346" y="481"/>
                  </a:lnTo>
                  <a:lnTo>
                    <a:pt x="5159" y="600"/>
                  </a:lnTo>
                  <a:lnTo>
                    <a:pt x="4994" y="675"/>
                  </a:lnTo>
                  <a:cubicBezTo>
                    <a:pt x="4958" y="685"/>
                    <a:pt x="4920" y="693"/>
                    <a:pt x="4883" y="698"/>
                  </a:cubicBezTo>
                  <a:cubicBezTo>
                    <a:pt x="4849" y="702"/>
                    <a:pt x="4815" y="704"/>
                    <a:pt x="4781" y="704"/>
                  </a:cubicBezTo>
                  <a:lnTo>
                    <a:pt x="4638" y="679"/>
                  </a:lnTo>
                  <a:lnTo>
                    <a:pt x="4547" y="675"/>
                  </a:lnTo>
                  <a:lnTo>
                    <a:pt x="4417" y="656"/>
                  </a:lnTo>
                  <a:lnTo>
                    <a:pt x="4244" y="637"/>
                  </a:lnTo>
                  <a:lnTo>
                    <a:pt x="4107" y="562"/>
                  </a:lnTo>
                  <a:lnTo>
                    <a:pt x="3988" y="482"/>
                  </a:lnTo>
                  <a:lnTo>
                    <a:pt x="3873" y="464"/>
                  </a:lnTo>
                  <a:lnTo>
                    <a:pt x="3807" y="533"/>
                  </a:lnTo>
                  <a:lnTo>
                    <a:pt x="3751" y="608"/>
                  </a:lnTo>
                  <a:lnTo>
                    <a:pt x="3646" y="730"/>
                  </a:lnTo>
                  <a:lnTo>
                    <a:pt x="3580" y="822"/>
                  </a:lnTo>
                  <a:lnTo>
                    <a:pt x="3480" y="939"/>
                  </a:lnTo>
                  <a:lnTo>
                    <a:pt x="3212" y="1058"/>
                  </a:lnTo>
                  <a:lnTo>
                    <a:pt x="2961" y="1162"/>
                  </a:lnTo>
                  <a:lnTo>
                    <a:pt x="2882" y="1237"/>
                  </a:lnTo>
                  <a:lnTo>
                    <a:pt x="2746" y="1325"/>
                  </a:lnTo>
                  <a:lnTo>
                    <a:pt x="2704" y="1430"/>
                  </a:lnTo>
                  <a:lnTo>
                    <a:pt x="2576" y="1610"/>
                  </a:lnTo>
                  <a:lnTo>
                    <a:pt x="2532" y="1707"/>
                  </a:lnTo>
                  <a:lnTo>
                    <a:pt x="2566" y="1826"/>
                  </a:lnTo>
                  <a:lnTo>
                    <a:pt x="2573" y="1918"/>
                  </a:lnTo>
                  <a:lnTo>
                    <a:pt x="2559" y="2012"/>
                  </a:lnTo>
                  <a:lnTo>
                    <a:pt x="2544" y="2114"/>
                  </a:lnTo>
                  <a:lnTo>
                    <a:pt x="2436" y="2195"/>
                  </a:lnTo>
                  <a:lnTo>
                    <a:pt x="2269" y="2330"/>
                  </a:lnTo>
                  <a:lnTo>
                    <a:pt x="2091" y="2512"/>
                  </a:lnTo>
                  <a:lnTo>
                    <a:pt x="1925" y="2605"/>
                  </a:lnTo>
                  <a:lnTo>
                    <a:pt x="1797" y="2653"/>
                  </a:lnTo>
                  <a:lnTo>
                    <a:pt x="1647" y="2722"/>
                  </a:lnTo>
                  <a:lnTo>
                    <a:pt x="1528" y="2808"/>
                  </a:lnTo>
                  <a:lnTo>
                    <a:pt x="1447" y="2931"/>
                  </a:lnTo>
                  <a:lnTo>
                    <a:pt x="1332" y="3038"/>
                  </a:lnTo>
                  <a:lnTo>
                    <a:pt x="1173" y="3213"/>
                  </a:lnTo>
                  <a:lnTo>
                    <a:pt x="1030" y="3388"/>
                  </a:lnTo>
                  <a:lnTo>
                    <a:pt x="1001" y="3475"/>
                  </a:lnTo>
                  <a:lnTo>
                    <a:pt x="951" y="3585"/>
                  </a:lnTo>
                  <a:lnTo>
                    <a:pt x="845" y="3723"/>
                  </a:lnTo>
                  <a:lnTo>
                    <a:pt x="700" y="3911"/>
                  </a:lnTo>
                  <a:lnTo>
                    <a:pt x="650" y="4048"/>
                  </a:lnTo>
                  <a:lnTo>
                    <a:pt x="448" y="4221"/>
                  </a:lnTo>
                  <a:lnTo>
                    <a:pt x="410" y="4305"/>
                  </a:lnTo>
                  <a:lnTo>
                    <a:pt x="349" y="4386"/>
                  </a:lnTo>
                  <a:lnTo>
                    <a:pt x="269" y="4455"/>
                  </a:lnTo>
                  <a:lnTo>
                    <a:pt x="232" y="4555"/>
                  </a:lnTo>
                  <a:lnTo>
                    <a:pt x="226" y="4651"/>
                  </a:lnTo>
                  <a:lnTo>
                    <a:pt x="176" y="4751"/>
                  </a:lnTo>
                  <a:lnTo>
                    <a:pt x="156" y="4813"/>
                  </a:lnTo>
                  <a:lnTo>
                    <a:pt x="163" y="4888"/>
                  </a:lnTo>
                  <a:lnTo>
                    <a:pt x="220" y="5002"/>
                  </a:lnTo>
                  <a:lnTo>
                    <a:pt x="292" y="5121"/>
                  </a:lnTo>
                  <a:lnTo>
                    <a:pt x="355" y="5258"/>
                  </a:lnTo>
                  <a:lnTo>
                    <a:pt x="369" y="5453"/>
                  </a:lnTo>
                  <a:lnTo>
                    <a:pt x="413" y="5578"/>
                  </a:lnTo>
                  <a:lnTo>
                    <a:pt x="477" y="5695"/>
                  </a:lnTo>
                  <a:lnTo>
                    <a:pt x="477" y="5825"/>
                  </a:lnTo>
                  <a:lnTo>
                    <a:pt x="441" y="5944"/>
                  </a:lnTo>
                  <a:lnTo>
                    <a:pt x="405" y="6019"/>
                  </a:lnTo>
                  <a:lnTo>
                    <a:pt x="391" y="6138"/>
                  </a:lnTo>
                  <a:lnTo>
                    <a:pt x="355" y="6250"/>
                  </a:lnTo>
                  <a:lnTo>
                    <a:pt x="307" y="6323"/>
                  </a:lnTo>
                  <a:lnTo>
                    <a:pt x="280" y="6392"/>
                  </a:lnTo>
                  <a:lnTo>
                    <a:pt x="215" y="6459"/>
                  </a:lnTo>
                  <a:lnTo>
                    <a:pt x="80" y="6545"/>
                  </a:lnTo>
                  <a:lnTo>
                    <a:pt x="0" y="6592"/>
                  </a:lnTo>
                  <a:lnTo>
                    <a:pt x="0" y="6680"/>
                  </a:lnTo>
                  <a:lnTo>
                    <a:pt x="74" y="6761"/>
                  </a:lnTo>
                  <a:lnTo>
                    <a:pt x="110" y="6891"/>
                  </a:lnTo>
                  <a:lnTo>
                    <a:pt x="117" y="7009"/>
                  </a:lnTo>
                  <a:lnTo>
                    <a:pt x="117" y="7138"/>
                  </a:lnTo>
                  <a:lnTo>
                    <a:pt x="61" y="7213"/>
                  </a:lnTo>
                  <a:lnTo>
                    <a:pt x="54" y="7299"/>
                  </a:lnTo>
                  <a:lnTo>
                    <a:pt x="185" y="7447"/>
                  </a:lnTo>
                  <a:lnTo>
                    <a:pt x="278" y="7578"/>
                  </a:lnTo>
                  <a:lnTo>
                    <a:pt x="459" y="7641"/>
                  </a:lnTo>
                  <a:lnTo>
                    <a:pt x="564" y="7676"/>
                  </a:lnTo>
                  <a:lnTo>
                    <a:pt x="670" y="7805"/>
                  </a:lnTo>
                  <a:lnTo>
                    <a:pt x="779" y="7951"/>
                  </a:lnTo>
                  <a:lnTo>
                    <a:pt x="880" y="8070"/>
                  </a:lnTo>
                  <a:lnTo>
                    <a:pt x="1010" y="8216"/>
                  </a:lnTo>
                  <a:lnTo>
                    <a:pt x="1152" y="8321"/>
                  </a:lnTo>
                  <a:lnTo>
                    <a:pt x="1238" y="8546"/>
                  </a:lnTo>
                  <a:lnTo>
                    <a:pt x="1195" y="8652"/>
                  </a:lnTo>
                  <a:lnTo>
                    <a:pt x="1275" y="8822"/>
                  </a:lnTo>
                  <a:lnTo>
                    <a:pt x="1378" y="8876"/>
                  </a:lnTo>
                  <a:lnTo>
                    <a:pt x="1513" y="8970"/>
                  </a:lnTo>
                  <a:lnTo>
                    <a:pt x="1679" y="9195"/>
                  </a:lnTo>
                  <a:lnTo>
                    <a:pt x="1843" y="9284"/>
                  </a:lnTo>
                  <a:lnTo>
                    <a:pt x="1963" y="9393"/>
                  </a:lnTo>
                  <a:lnTo>
                    <a:pt x="2026" y="9468"/>
                  </a:lnTo>
                  <a:lnTo>
                    <a:pt x="2137" y="9480"/>
                  </a:lnTo>
                  <a:lnTo>
                    <a:pt x="2185" y="9549"/>
                  </a:lnTo>
                  <a:lnTo>
                    <a:pt x="2387" y="9655"/>
                  </a:lnTo>
                  <a:lnTo>
                    <a:pt x="2546" y="9722"/>
                  </a:lnTo>
                  <a:lnTo>
                    <a:pt x="2676" y="9747"/>
                  </a:lnTo>
                  <a:lnTo>
                    <a:pt x="2864" y="9801"/>
                  </a:lnTo>
                  <a:lnTo>
                    <a:pt x="3059" y="9868"/>
                  </a:lnTo>
                  <a:lnTo>
                    <a:pt x="3321" y="9803"/>
                  </a:lnTo>
                  <a:lnTo>
                    <a:pt x="3355" y="9741"/>
                  </a:lnTo>
                  <a:lnTo>
                    <a:pt x="3514" y="9656"/>
                  </a:lnTo>
                  <a:lnTo>
                    <a:pt x="3671" y="9656"/>
                  </a:lnTo>
                  <a:lnTo>
                    <a:pt x="3834" y="9668"/>
                  </a:lnTo>
                  <a:lnTo>
                    <a:pt x="3928" y="9618"/>
                  </a:lnTo>
                  <a:lnTo>
                    <a:pt x="4065" y="9568"/>
                  </a:lnTo>
                  <a:lnTo>
                    <a:pt x="4183" y="9562"/>
                  </a:lnTo>
                  <a:lnTo>
                    <a:pt x="4264" y="9614"/>
                  </a:lnTo>
                  <a:lnTo>
                    <a:pt x="4399" y="9656"/>
                  </a:lnTo>
                  <a:lnTo>
                    <a:pt x="4491" y="9685"/>
                  </a:lnTo>
                  <a:lnTo>
                    <a:pt x="4570" y="9697"/>
                  </a:lnTo>
                  <a:lnTo>
                    <a:pt x="4741" y="9672"/>
                  </a:lnTo>
                  <a:lnTo>
                    <a:pt x="4835" y="9629"/>
                  </a:lnTo>
                  <a:lnTo>
                    <a:pt x="5049" y="9541"/>
                  </a:lnTo>
                  <a:lnTo>
                    <a:pt x="5236" y="9504"/>
                  </a:lnTo>
                  <a:lnTo>
                    <a:pt x="5409" y="9560"/>
                  </a:lnTo>
                  <a:lnTo>
                    <a:pt x="5568" y="9456"/>
                  </a:lnTo>
                  <a:lnTo>
                    <a:pt x="5900" y="9362"/>
                  </a:lnTo>
                  <a:lnTo>
                    <a:pt x="6211" y="9231"/>
                  </a:lnTo>
                  <a:lnTo>
                    <a:pt x="6387" y="9206"/>
                  </a:lnTo>
                  <a:lnTo>
                    <a:pt x="6552" y="9212"/>
                  </a:lnTo>
                  <a:lnTo>
                    <a:pt x="6746" y="9256"/>
                  </a:lnTo>
                  <a:lnTo>
                    <a:pt x="6865" y="9309"/>
                  </a:lnTo>
                  <a:lnTo>
                    <a:pt x="6951" y="9353"/>
                  </a:lnTo>
                  <a:lnTo>
                    <a:pt x="7023" y="9409"/>
                  </a:lnTo>
                  <a:lnTo>
                    <a:pt x="7103" y="9497"/>
                  </a:lnTo>
                  <a:lnTo>
                    <a:pt x="7134" y="9626"/>
                  </a:lnTo>
                  <a:lnTo>
                    <a:pt x="7148" y="9713"/>
                  </a:lnTo>
                  <a:lnTo>
                    <a:pt x="7170" y="9786"/>
                  </a:lnTo>
                  <a:lnTo>
                    <a:pt x="7298" y="9829"/>
                  </a:lnTo>
                  <a:lnTo>
                    <a:pt x="7435" y="9842"/>
                  </a:lnTo>
                  <a:lnTo>
                    <a:pt x="7584" y="9786"/>
                  </a:lnTo>
                  <a:lnTo>
                    <a:pt x="7980" y="9786"/>
                  </a:lnTo>
                  <a:lnTo>
                    <a:pt x="8202" y="9831"/>
                  </a:lnTo>
                  <a:lnTo>
                    <a:pt x="8289" y="9968"/>
                  </a:lnTo>
                  <a:lnTo>
                    <a:pt x="8455" y="10087"/>
                  </a:lnTo>
                  <a:lnTo>
                    <a:pt x="8491" y="10175"/>
                  </a:lnTo>
                  <a:lnTo>
                    <a:pt x="8498" y="10323"/>
                  </a:lnTo>
                  <a:lnTo>
                    <a:pt x="8534" y="10455"/>
                  </a:lnTo>
                  <a:lnTo>
                    <a:pt x="8534" y="10567"/>
                  </a:lnTo>
                  <a:lnTo>
                    <a:pt x="8486" y="10709"/>
                  </a:lnTo>
                  <a:lnTo>
                    <a:pt x="8438" y="10877"/>
                  </a:lnTo>
                  <a:lnTo>
                    <a:pt x="8421" y="11008"/>
                  </a:lnTo>
                  <a:lnTo>
                    <a:pt x="8356" y="11171"/>
                  </a:lnTo>
                  <a:lnTo>
                    <a:pt x="8236" y="11348"/>
                  </a:lnTo>
                  <a:lnTo>
                    <a:pt x="8272" y="11458"/>
                  </a:lnTo>
                  <a:lnTo>
                    <a:pt x="8279" y="11545"/>
                  </a:lnTo>
                  <a:lnTo>
                    <a:pt x="8322" y="11649"/>
                  </a:lnTo>
                  <a:lnTo>
                    <a:pt x="8387" y="11749"/>
                  </a:lnTo>
                  <a:lnTo>
                    <a:pt x="8437" y="11849"/>
                  </a:lnTo>
                  <a:lnTo>
                    <a:pt x="8567" y="11936"/>
                  </a:lnTo>
                  <a:lnTo>
                    <a:pt x="8726" y="12086"/>
                  </a:lnTo>
                  <a:lnTo>
                    <a:pt x="8935" y="12257"/>
                  </a:lnTo>
                  <a:lnTo>
                    <a:pt x="9193" y="12538"/>
                  </a:lnTo>
                  <a:lnTo>
                    <a:pt x="9222" y="12667"/>
                  </a:lnTo>
                  <a:lnTo>
                    <a:pt x="9215" y="12761"/>
                  </a:lnTo>
                  <a:lnTo>
                    <a:pt x="9229" y="12888"/>
                  </a:lnTo>
                  <a:lnTo>
                    <a:pt x="9266" y="13018"/>
                  </a:lnTo>
                  <a:lnTo>
                    <a:pt x="9302" y="13097"/>
                  </a:lnTo>
                  <a:lnTo>
                    <a:pt x="9403" y="13235"/>
                  </a:lnTo>
                  <a:lnTo>
                    <a:pt x="9453" y="13316"/>
                  </a:lnTo>
                  <a:lnTo>
                    <a:pt x="9566" y="13451"/>
                  </a:lnTo>
                  <a:lnTo>
                    <a:pt x="9766" y="13633"/>
                  </a:lnTo>
                  <a:lnTo>
                    <a:pt x="9692" y="13770"/>
                  </a:lnTo>
                  <a:lnTo>
                    <a:pt x="9591" y="13864"/>
                  </a:lnTo>
                  <a:lnTo>
                    <a:pt x="9591" y="13962"/>
                  </a:lnTo>
                  <a:lnTo>
                    <a:pt x="9620" y="14068"/>
                  </a:lnTo>
                  <a:lnTo>
                    <a:pt x="9710" y="14197"/>
                  </a:lnTo>
                  <a:lnTo>
                    <a:pt x="9780" y="14370"/>
                  </a:lnTo>
                  <a:lnTo>
                    <a:pt x="9795" y="14482"/>
                  </a:lnTo>
                  <a:lnTo>
                    <a:pt x="9802" y="14588"/>
                  </a:lnTo>
                  <a:lnTo>
                    <a:pt x="9775" y="14690"/>
                  </a:lnTo>
                  <a:lnTo>
                    <a:pt x="9739" y="14790"/>
                  </a:lnTo>
                  <a:lnTo>
                    <a:pt x="9667" y="14915"/>
                  </a:lnTo>
                  <a:lnTo>
                    <a:pt x="9609" y="15021"/>
                  </a:lnTo>
                  <a:lnTo>
                    <a:pt x="9530" y="15132"/>
                  </a:lnTo>
                  <a:lnTo>
                    <a:pt x="9479" y="15276"/>
                  </a:lnTo>
                  <a:lnTo>
                    <a:pt x="9395" y="15443"/>
                  </a:lnTo>
                  <a:lnTo>
                    <a:pt x="9345" y="15586"/>
                  </a:lnTo>
                  <a:lnTo>
                    <a:pt x="9275" y="15726"/>
                  </a:lnTo>
                  <a:lnTo>
                    <a:pt x="9162" y="15929"/>
                  </a:lnTo>
                  <a:lnTo>
                    <a:pt x="9125" y="16060"/>
                  </a:lnTo>
                  <a:lnTo>
                    <a:pt x="9118" y="16204"/>
                  </a:lnTo>
                  <a:lnTo>
                    <a:pt x="9133" y="16366"/>
                  </a:lnTo>
                  <a:lnTo>
                    <a:pt x="9145" y="16558"/>
                  </a:lnTo>
                  <a:lnTo>
                    <a:pt x="9224" y="16671"/>
                  </a:lnTo>
                  <a:lnTo>
                    <a:pt x="9275" y="16808"/>
                  </a:lnTo>
                  <a:lnTo>
                    <a:pt x="9364" y="16942"/>
                  </a:lnTo>
                  <a:lnTo>
                    <a:pt x="9448" y="17105"/>
                  </a:lnTo>
                  <a:lnTo>
                    <a:pt x="9540" y="17211"/>
                  </a:lnTo>
                  <a:lnTo>
                    <a:pt x="9663" y="17399"/>
                  </a:lnTo>
                  <a:lnTo>
                    <a:pt x="9739" y="17522"/>
                  </a:lnTo>
                  <a:lnTo>
                    <a:pt x="9826" y="17703"/>
                  </a:lnTo>
                  <a:lnTo>
                    <a:pt x="9978" y="17846"/>
                  </a:lnTo>
                  <a:lnTo>
                    <a:pt x="9978" y="17984"/>
                  </a:lnTo>
                  <a:lnTo>
                    <a:pt x="10014" y="18084"/>
                  </a:lnTo>
                  <a:lnTo>
                    <a:pt x="10050" y="18240"/>
                  </a:lnTo>
                  <a:lnTo>
                    <a:pt x="10081" y="18371"/>
                  </a:lnTo>
                  <a:lnTo>
                    <a:pt x="10146" y="18518"/>
                  </a:lnTo>
                  <a:lnTo>
                    <a:pt x="10197" y="18674"/>
                  </a:lnTo>
                  <a:lnTo>
                    <a:pt x="10223" y="18828"/>
                  </a:lnTo>
                  <a:lnTo>
                    <a:pt x="10173" y="18905"/>
                  </a:lnTo>
                  <a:cubicBezTo>
                    <a:pt x="10161" y="18932"/>
                    <a:pt x="10154" y="18960"/>
                    <a:pt x="10154" y="18989"/>
                  </a:cubicBezTo>
                  <a:cubicBezTo>
                    <a:pt x="10153" y="19050"/>
                    <a:pt x="10179" y="19109"/>
                    <a:pt x="10226" y="19154"/>
                  </a:cubicBezTo>
                  <a:lnTo>
                    <a:pt x="10226" y="19319"/>
                  </a:lnTo>
                  <a:lnTo>
                    <a:pt x="10198" y="19438"/>
                  </a:lnTo>
                  <a:lnTo>
                    <a:pt x="10205" y="19569"/>
                  </a:lnTo>
                  <a:lnTo>
                    <a:pt x="10335" y="19657"/>
                  </a:lnTo>
                  <a:cubicBezTo>
                    <a:pt x="10390" y="19680"/>
                    <a:pt x="10437" y="19714"/>
                    <a:pt x="10472" y="19757"/>
                  </a:cubicBezTo>
                  <a:cubicBezTo>
                    <a:pt x="10520" y="19816"/>
                    <a:pt x="10543" y="19887"/>
                    <a:pt x="10537" y="19959"/>
                  </a:cubicBezTo>
                  <a:cubicBezTo>
                    <a:pt x="10582" y="19972"/>
                    <a:pt x="10624" y="19991"/>
                    <a:pt x="10662" y="20015"/>
                  </a:cubicBezTo>
                  <a:cubicBezTo>
                    <a:pt x="10709" y="20045"/>
                    <a:pt x="10748" y="20083"/>
                    <a:pt x="10778" y="20126"/>
                  </a:cubicBezTo>
                  <a:lnTo>
                    <a:pt x="10833" y="20258"/>
                  </a:lnTo>
                  <a:lnTo>
                    <a:pt x="10886" y="20443"/>
                  </a:lnTo>
                  <a:lnTo>
                    <a:pt x="10987" y="20518"/>
                  </a:lnTo>
                  <a:lnTo>
                    <a:pt x="11146" y="20643"/>
                  </a:lnTo>
                  <a:lnTo>
                    <a:pt x="11228" y="20767"/>
                  </a:lnTo>
                  <a:lnTo>
                    <a:pt x="11192" y="20929"/>
                  </a:lnTo>
                  <a:lnTo>
                    <a:pt x="11116" y="20979"/>
                  </a:lnTo>
                  <a:lnTo>
                    <a:pt x="11094" y="21129"/>
                  </a:lnTo>
                  <a:lnTo>
                    <a:pt x="11138" y="21216"/>
                  </a:lnTo>
                  <a:lnTo>
                    <a:pt x="11232" y="21323"/>
                  </a:lnTo>
                  <a:lnTo>
                    <a:pt x="11296" y="21404"/>
                  </a:lnTo>
                  <a:lnTo>
                    <a:pt x="11398" y="21485"/>
                  </a:lnTo>
                  <a:lnTo>
                    <a:pt x="11510" y="21554"/>
                  </a:lnTo>
                  <a:lnTo>
                    <a:pt x="11611" y="21600"/>
                  </a:lnTo>
                  <a:lnTo>
                    <a:pt x="11710" y="21587"/>
                  </a:lnTo>
                  <a:lnTo>
                    <a:pt x="11885" y="21519"/>
                  </a:lnTo>
                  <a:lnTo>
                    <a:pt x="12056" y="21494"/>
                  </a:lnTo>
                  <a:lnTo>
                    <a:pt x="12201" y="21481"/>
                  </a:lnTo>
                  <a:lnTo>
                    <a:pt x="12338" y="21418"/>
                  </a:lnTo>
                  <a:lnTo>
                    <a:pt x="12439" y="21389"/>
                  </a:lnTo>
                  <a:lnTo>
                    <a:pt x="12576" y="21408"/>
                  </a:lnTo>
                  <a:lnTo>
                    <a:pt x="12739" y="21426"/>
                  </a:lnTo>
                  <a:lnTo>
                    <a:pt x="12983" y="21499"/>
                  </a:lnTo>
                  <a:lnTo>
                    <a:pt x="13082" y="21535"/>
                  </a:lnTo>
                  <a:lnTo>
                    <a:pt x="13262" y="21478"/>
                  </a:lnTo>
                  <a:lnTo>
                    <a:pt x="13457" y="21372"/>
                  </a:lnTo>
                  <a:lnTo>
                    <a:pt x="13645" y="21293"/>
                  </a:lnTo>
                  <a:lnTo>
                    <a:pt x="13855" y="21184"/>
                  </a:lnTo>
                  <a:lnTo>
                    <a:pt x="13917" y="21124"/>
                  </a:lnTo>
                  <a:lnTo>
                    <a:pt x="14020" y="21112"/>
                  </a:lnTo>
                  <a:lnTo>
                    <a:pt x="14140" y="20918"/>
                  </a:lnTo>
                  <a:lnTo>
                    <a:pt x="14308" y="20841"/>
                  </a:lnTo>
                  <a:lnTo>
                    <a:pt x="14496" y="20735"/>
                  </a:lnTo>
                  <a:lnTo>
                    <a:pt x="14532" y="20631"/>
                  </a:lnTo>
                  <a:cubicBezTo>
                    <a:pt x="14523" y="20597"/>
                    <a:pt x="14526" y="20563"/>
                    <a:pt x="14539" y="20531"/>
                  </a:cubicBezTo>
                  <a:cubicBezTo>
                    <a:pt x="14575" y="20440"/>
                    <a:pt x="14682" y="20384"/>
                    <a:pt x="14791" y="20399"/>
                  </a:cubicBezTo>
                  <a:lnTo>
                    <a:pt x="14996" y="20260"/>
                  </a:lnTo>
                  <a:lnTo>
                    <a:pt x="15107" y="20110"/>
                  </a:lnTo>
                  <a:lnTo>
                    <a:pt x="15150" y="19997"/>
                  </a:lnTo>
                  <a:lnTo>
                    <a:pt x="15186" y="19891"/>
                  </a:lnTo>
                  <a:lnTo>
                    <a:pt x="15369" y="19792"/>
                  </a:lnTo>
                  <a:lnTo>
                    <a:pt x="15454" y="19676"/>
                  </a:lnTo>
                  <a:lnTo>
                    <a:pt x="15576" y="19632"/>
                  </a:lnTo>
                  <a:lnTo>
                    <a:pt x="15638" y="19549"/>
                  </a:lnTo>
                  <a:lnTo>
                    <a:pt x="15609" y="19482"/>
                  </a:lnTo>
                  <a:lnTo>
                    <a:pt x="15554" y="19391"/>
                  </a:lnTo>
                  <a:lnTo>
                    <a:pt x="15540" y="19247"/>
                  </a:lnTo>
                  <a:lnTo>
                    <a:pt x="15594" y="18994"/>
                  </a:lnTo>
                  <a:lnTo>
                    <a:pt x="15680" y="18888"/>
                  </a:lnTo>
                  <a:lnTo>
                    <a:pt x="15783" y="18803"/>
                  </a:lnTo>
                  <a:lnTo>
                    <a:pt x="16108" y="18703"/>
                  </a:lnTo>
                  <a:lnTo>
                    <a:pt x="16294" y="18563"/>
                  </a:lnTo>
                  <a:lnTo>
                    <a:pt x="16356" y="18482"/>
                  </a:lnTo>
                  <a:lnTo>
                    <a:pt x="16450" y="18419"/>
                  </a:lnTo>
                  <a:lnTo>
                    <a:pt x="16505" y="18325"/>
                  </a:lnTo>
                  <a:lnTo>
                    <a:pt x="16541" y="18156"/>
                  </a:lnTo>
                  <a:lnTo>
                    <a:pt x="16548" y="18043"/>
                  </a:lnTo>
                  <a:lnTo>
                    <a:pt x="16548" y="17943"/>
                  </a:lnTo>
                  <a:lnTo>
                    <a:pt x="16457" y="17826"/>
                  </a:lnTo>
                  <a:lnTo>
                    <a:pt x="16334" y="17670"/>
                  </a:lnTo>
                  <a:lnTo>
                    <a:pt x="16240" y="17538"/>
                  </a:lnTo>
                  <a:lnTo>
                    <a:pt x="16254" y="17449"/>
                  </a:lnTo>
                  <a:lnTo>
                    <a:pt x="16304" y="17342"/>
                  </a:lnTo>
                  <a:lnTo>
                    <a:pt x="16369" y="17186"/>
                  </a:lnTo>
                  <a:lnTo>
                    <a:pt x="16451" y="17084"/>
                  </a:lnTo>
                  <a:lnTo>
                    <a:pt x="16585" y="16986"/>
                  </a:lnTo>
                  <a:lnTo>
                    <a:pt x="16672" y="16904"/>
                  </a:lnTo>
                  <a:lnTo>
                    <a:pt x="16819" y="16806"/>
                  </a:lnTo>
                  <a:lnTo>
                    <a:pt x="16908" y="16667"/>
                  </a:lnTo>
                  <a:lnTo>
                    <a:pt x="17014" y="16561"/>
                  </a:lnTo>
                  <a:lnTo>
                    <a:pt x="17093" y="16492"/>
                  </a:lnTo>
                  <a:lnTo>
                    <a:pt x="17208" y="16417"/>
                  </a:lnTo>
                  <a:lnTo>
                    <a:pt x="17512" y="16298"/>
                  </a:lnTo>
                  <a:lnTo>
                    <a:pt x="17764" y="16173"/>
                  </a:lnTo>
                  <a:lnTo>
                    <a:pt x="17834" y="16130"/>
                  </a:lnTo>
                  <a:lnTo>
                    <a:pt x="18026" y="15990"/>
                  </a:lnTo>
                  <a:cubicBezTo>
                    <a:pt x="18082" y="15956"/>
                    <a:pt x="18127" y="15911"/>
                    <a:pt x="18157" y="15859"/>
                  </a:cubicBezTo>
                  <a:cubicBezTo>
                    <a:pt x="18188" y="15803"/>
                    <a:pt x="18203" y="15741"/>
                    <a:pt x="18198" y="15679"/>
                  </a:cubicBezTo>
                  <a:lnTo>
                    <a:pt x="18246" y="15583"/>
                  </a:lnTo>
                  <a:lnTo>
                    <a:pt x="18366" y="15487"/>
                  </a:lnTo>
                  <a:lnTo>
                    <a:pt x="18345" y="15404"/>
                  </a:lnTo>
                  <a:lnTo>
                    <a:pt x="18243" y="15335"/>
                  </a:lnTo>
                  <a:lnTo>
                    <a:pt x="18279" y="15179"/>
                  </a:lnTo>
                  <a:lnTo>
                    <a:pt x="18265" y="15022"/>
                  </a:lnTo>
                  <a:lnTo>
                    <a:pt x="18188" y="14962"/>
                  </a:lnTo>
                  <a:cubicBezTo>
                    <a:pt x="18199" y="14916"/>
                    <a:pt x="18210" y="14869"/>
                    <a:pt x="18222" y="14823"/>
                  </a:cubicBezTo>
                  <a:cubicBezTo>
                    <a:pt x="18246" y="14730"/>
                    <a:pt x="18271" y="14638"/>
                    <a:pt x="18299" y="14547"/>
                  </a:cubicBezTo>
                  <a:lnTo>
                    <a:pt x="18285" y="14483"/>
                  </a:lnTo>
                  <a:lnTo>
                    <a:pt x="18215" y="14353"/>
                  </a:lnTo>
                  <a:lnTo>
                    <a:pt x="18136" y="14247"/>
                  </a:lnTo>
                  <a:lnTo>
                    <a:pt x="18078" y="14173"/>
                  </a:lnTo>
                  <a:lnTo>
                    <a:pt x="18002" y="14079"/>
                  </a:lnTo>
                  <a:lnTo>
                    <a:pt x="17843" y="13717"/>
                  </a:lnTo>
                  <a:lnTo>
                    <a:pt x="17758" y="13550"/>
                  </a:lnTo>
                  <a:lnTo>
                    <a:pt x="17758" y="13409"/>
                  </a:lnTo>
                  <a:lnTo>
                    <a:pt x="17751" y="13334"/>
                  </a:lnTo>
                  <a:lnTo>
                    <a:pt x="17751" y="13215"/>
                  </a:lnTo>
                  <a:lnTo>
                    <a:pt x="17758" y="13096"/>
                  </a:lnTo>
                  <a:lnTo>
                    <a:pt x="17763" y="12990"/>
                  </a:lnTo>
                  <a:lnTo>
                    <a:pt x="17785" y="12871"/>
                  </a:lnTo>
                  <a:lnTo>
                    <a:pt x="17806" y="12777"/>
                  </a:lnTo>
                  <a:lnTo>
                    <a:pt x="17847" y="12656"/>
                  </a:lnTo>
                  <a:lnTo>
                    <a:pt x="17869" y="12508"/>
                  </a:lnTo>
                  <a:lnTo>
                    <a:pt x="17948" y="12397"/>
                  </a:lnTo>
                  <a:lnTo>
                    <a:pt x="17975" y="12341"/>
                  </a:lnTo>
                  <a:lnTo>
                    <a:pt x="18025" y="12266"/>
                  </a:lnTo>
                  <a:lnTo>
                    <a:pt x="18119" y="12160"/>
                  </a:lnTo>
                  <a:lnTo>
                    <a:pt x="18213" y="12103"/>
                  </a:lnTo>
                  <a:lnTo>
                    <a:pt x="18266" y="11989"/>
                  </a:lnTo>
                  <a:lnTo>
                    <a:pt x="18374" y="11916"/>
                  </a:lnTo>
                  <a:lnTo>
                    <a:pt x="18483" y="11840"/>
                  </a:lnTo>
                  <a:lnTo>
                    <a:pt x="18706" y="11666"/>
                  </a:lnTo>
                  <a:lnTo>
                    <a:pt x="18844" y="11494"/>
                  </a:lnTo>
                  <a:lnTo>
                    <a:pt x="18938" y="11331"/>
                  </a:lnTo>
                  <a:lnTo>
                    <a:pt x="19010" y="11281"/>
                  </a:lnTo>
                  <a:lnTo>
                    <a:pt x="19096" y="11194"/>
                  </a:lnTo>
                  <a:lnTo>
                    <a:pt x="19175" y="11131"/>
                  </a:lnTo>
                  <a:lnTo>
                    <a:pt x="19282" y="10996"/>
                  </a:lnTo>
                  <a:lnTo>
                    <a:pt x="19324" y="10940"/>
                  </a:lnTo>
                  <a:lnTo>
                    <a:pt x="19389" y="10872"/>
                  </a:lnTo>
                  <a:lnTo>
                    <a:pt x="19524" y="10799"/>
                  </a:lnTo>
                  <a:cubicBezTo>
                    <a:pt x="19560" y="10778"/>
                    <a:pt x="19596" y="10758"/>
                    <a:pt x="19632" y="10738"/>
                  </a:cubicBezTo>
                  <a:cubicBezTo>
                    <a:pt x="19704" y="10698"/>
                    <a:pt x="19777" y="10660"/>
                    <a:pt x="19849" y="10621"/>
                  </a:cubicBezTo>
                  <a:lnTo>
                    <a:pt x="20001" y="10465"/>
                  </a:lnTo>
                  <a:lnTo>
                    <a:pt x="20044" y="10396"/>
                  </a:lnTo>
                  <a:lnTo>
                    <a:pt x="20145" y="10315"/>
                  </a:lnTo>
                  <a:lnTo>
                    <a:pt x="20246" y="10299"/>
                  </a:lnTo>
                  <a:lnTo>
                    <a:pt x="20366" y="10226"/>
                  </a:lnTo>
                  <a:cubicBezTo>
                    <a:pt x="20392" y="10200"/>
                    <a:pt x="20416" y="10173"/>
                    <a:pt x="20438" y="10144"/>
                  </a:cubicBezTo>
                  <a:cubicBezTo>
                    <a:pt x="20479" y="10093"/>
                    <a:pt x="20513" y="10038"/>
                    <a:pt x="20540" y="9980"/>
                  </a:cubicBezTo>
                  <a:lnTo>
                    <a:pt x="20669" y="9713"/>
                  </a:lnTo>
                  <a:lnTo>
                    <a:pt x="20763" y="9627"/>
                  </a:lnTo>
                  <a:lnTo>
                    <a:pt x="20850" y="9427"/>
                  </a:lnTo>
                  <a:lnTo>
                    <a:pt x="21053" y="9218"/>
                  </a:lnTo>
                  <a:lnTo>
                    <a:pt x="21106" y="9101"/>
                  </a:lnTo>
                  <a:lnTo>
                    <a:pt x="21207" y="8920"/>
                  </a:lnTo>
                  <a:lnTo>
                    <a:pt x="21270" y="8773"/>
                  </a:lnTo>
                  <a:lnTo>
                    <a:pt x="21345" y="8665"/>
                  </a:lnTo>
                  <a:lnTo>
                    <a:pt x="21410" y="8525"/>
                  </a:lnTo>
                  <a:lnTo>
                    <a:pt x="21516" y="8371"/>
                  </a:lnTo>
                  <a:lnTo>
                    <a:pt x="21542" y="8283"/>
                  </a:lnTo>
                  <a:lnTo>
                    <a:pt x="21600" y="8133"/>
                  </a:lnTo>
                  <a:lnTo>
                    <a:pt x="21600" y="8003"/>
                  </a:lnTo>
                  <a:lnTo>
                    <a:pt x="21549" y="7866"/>
                  </a:lnTo>
                  <a:lnTo>
                    <a:pt x="21537" y="7747"/>
                  </a:lnTo>
                  <a:lnTo>
                    <a:pt x="21528" y="7674"/>
                  </a:lnTo>
                  <a:lnTo>
                    <a:pt x="21417" y="7699"/>
                  </a:lnTo>
                  <a:lnTo>
                    <a:pt x="21251" y="7784"/>
                  </a:lnTo>
                  <a:lnTo>
                    <a:pt x="20953" y="7845"/>
                  </a:lnTo>
                  <a:lnTo>
                    <a:pt x="20707" y="7931"/>
                  </a:lnTo>
                  <a:lnTo>
                    <a:pt x="20477" y="7987"/>
                  </a:lnTo>
                  <a:lnTo>
                    <a:pt x="20226" y="8018"/>
                  </a:lnTo>
                  <a:lnTo>
                    <a:pt x="19987" y="8056"/>
                  </a:lnTo>
                  <a:lnTo>
                    <a:pt x="19901" y="8080"/>
                  </a:lnTo>
                  <a:lnTo>
                    <a:pt x="19803" y="8110"/>
                  </a:lnTo>
                  <a:lnTo>
                    <a:pt x="19721" y="8116"/>
                  </a:lnTo>
                  <a:lnTo>
                    <a:pt x="19490" y="8053"/>
                  </a:lnTo>
                  <a:cubicBezTo>
                    <a:pt x="19444" y="8038"/>
                    <a:pt x="19398" y="8022"/>
                    <a:pt x="19353" y="8003"/>
                  </a:cubicBezTo>
                  <a:cubicBezTo>
                    <a:pt x="19301" y="7982"/>
                    <a:pt x="19251" y="7959"/>
                    <a:pt x="19202" y="7934"/>
                  </a:cubicBezTo>
                  <a:lnTo>
                    <a:pt x="19144" y="7826"/>
                  </a:lnTo>
                  <a:lnTo>
                    <a:pt x="19151" y="7733"/>
                  </a:lnTo>
                  <a:lnTo>
                    <a:pt x="19091" y="7614"/>
                  </a:lnTo>
                  <a:lnTo>
                    <a:pt x="19062" y="7518"/>
                  </a:lnTo>
                  <a:lnTo>
                    <a:pt x="19033" y="7385"/>
                  </a:lnTo>
                  <a:lnTo>
                    <a:pt x="18862" y="7343"/>
                  </a:lnTo>
                  <a:lnTo>
                    <a:pt x="18805" y="7243"/>
                  </a:lnTo>
                  <a:lnTo>
                    <a:pt x="18783" y="7166"/>
                  </a:lnTo>
                  <a:lnTo>
                    <a:pt x="18632" y="7073"/>
                  </a:lnTo>
                  <a:lnTo>
                    <a:pt x="18605" y="6906"/>
                  </a:lnTo>
                  <a:lnTo>
                    <a:pt x="18519" y="6897"/>
                  </a:lnTo>
                  <a:cubicBezTo>
                    <a:pt x="18492" y="6901"/>
                    <a:pt x="18465" y="6899"/>
                    <a:pt x="18439" y="6891"/>
                  </a:cubicBezTo>
                  <a:cubicBezTo>
                    <a:pt x="18366" y="6870"/>
                    <a:pt x="18317" y="6810"/>
                    <a:pt x="18316" y="6743"/>
                  </a:cubicBezTo>
                  <a:cubicBezTo>
                    <a:pt x="18302" y="6716"/>
                    <a:pt x="18283" y="6691"/>
                    <a:pt x="18261" y="6668"/>
                  </a:cubicBezTo>
                  <a:cubicBezTo>
                    <a:pt x="18230" y="6636"/>
                    <a:pt x="18191" y="6609"/>
                    <a:pt x="18148" y="6589"/>
                  </a:cubicBezTo>
                  <a:lnTo>
                    <a:pt x="18030" y="6579"/>
                  </a:lnTo>
                  <a:lnTo>
                    <a:pt x="17871" y="6463"/>
                  </a:lnTo>
                  <a:lnTo>
                    <a:pt x="17771" y="6355"/>
                  </a:lnTo>
                  <a:lnTo>
                    <a:pt x="17792" y="6247"/>
                  </a:lnTo>
                  <a:lnTo>
                    <a:pt x="17721" y="6185"/>
                  </a:lnTo>
                  <a:lnTo>
                    <a:pt x="17713" y="6087"/>
                  </a:lnTo>
                  <a:lnTo>
                    <a:pt x="17711" y="6006"/>
                  </a:lnTo>
                  <a:lnTo>
                    <a:pt x="17530" y="5908"/>
                  </a:lnTo>
                  <a:lnTo>
                    <a:pt x="17460" y="5774"/>
                  </a:lnTo>
                  <a:lnTo>
                    <a:pt x="17402" y="5680"/>
                  </a:lnTo>
                  <a:lnTo>
                    <a:pt x="17258" y="5530"/>
                  </a:lnTo>
                  <a:lnTo>
                    <a:pt x="17183" y="5451"/>
                  </a:lnTo>
                  <a:lnTo>
                    <a:pt x="17082" y="5351"/>
                  </a:lnTo>
                  <a:lnTo>
                    <a:pt x="17048" y="5222"/>
                  </a:lnTo>
                  <a:lnTo>
                    <a:pt x="17048" y="5089"/>
                  </a:lnTo>
                  <a:cubicBezTo>
                    <a:pt x="17065" y="5018"/>
                    <a:pt x="17060" y="4945"/>
                    <a:pt x="17034" y="4876"/>
                  </a:cubicBezTo>
                  <a:cubicBezTo>
                    <a:pt x="17013" y="4820"/>
                    <a:pt x="16978" y="4769"/>
                    <a:pt x="16933" y="4726"/>
                  </a:cubicBezTo>
                  <a:lnTo>
                    <a:pt x="16889" y="4630"/>
                  </a:lnTo>
                  <a:lnTo>
                    <a:pt x="16775" y="4458"/>
                  </a:lnTo>
                  <a:lnTo>
                    <a:pt x="16501" y="4341"/>
                  </a:lnTo>
                  <a:lnTo>
                    <a:pt x="16472" y="4199"/>
                  </a:lnTo>
                  <a:cubicBezTo>
                    <a:pt x="16470" y="4140"/>
                    <a:pt x="16461" y="4082"/>
                    <a:pt x="16443" y="4024"/>
                  </a:cubicBezTo>
                  <a:cubicBezTo>
                    <a:pt x="16425" y="3965"/>
                    <a:pt x="16398" y="3909"/>
                    <a:pt x="16363" y="3855"/>
                  </a:cubicBezTo>
                  <a:lnTo>
                    <a:pt x="16291" y="3674"/>
                  </a:lnTo>
                  <a:cubicBezTo>
                    <a:pt x="16289" y="3647"/>
                    <a:pt x="16285" y="3621"/>
                    <a:pt x="16277" y="3595"/>
                  </a:cubicBezTo>
                  <a:cubicBezTo>
                    <a:pt x="16256" y="3522"/>
                    <a:pt x="16213" y="3455"/>
                    <a:pt x="16154" y="3401"/>
                  </a:cubicBezTo>
                  <a:lnTo>
                    <a:pt x="16039" y="3250"/>
                  </a:lnTo>
                  <a:lnTo>
                    <a:pt x="15769" y="2894"/>
                  </a:lnTo>
                  <a:lnTo>
                    <a:pt x="15611" y="2670"/>
                  </a:lnTo>
                  <a:lnTo>
                    <a:pt x="15517" y="2564"/>
                  </a:lnTo>
                  <a:lnTo>
                    <a:pt x="15445" y="2442"/>
                  </a:lnTo>
                  <a:lnTo>
                    <a:pt x="15435" y="2351"/>
                  </a:lnTo>
                  <a:lnTo>
                    <a:pt x="15507" y="2268"/>
                  </a:lnTo>
                  <a:lnTo>
                    <a:pt x="15557" y="2174"/>
                  </a:lnTo>
                  <a:lnTo>
                    <a:pt x="15579" y="2095"/>
                  </a:lnTo>
                  <a:lnTo>
                    <a:pt x="15476" y="1983"/>
                  </a:lnTo>
                  <a:lnTo>
                    <a:pt x="15276" y="1854"/>
                  </a:lnTo>
                  <a:lnTo>
                    <a:pt x="15163" y="1798"/>
                  </a:lnTo>
                  <a:lnTo>
                    <a:pt x="15004" y="1798"/>
                  </a:lnTo>
                  <a:lnTo>
                    <a:pt x="14882" y="1810"/>
                  </a:lnTo>
                  <a:lnTo>
                    <a:pt x="14680" y="1867"/>
                  </a:lnTo>
                  <a:lnTo>
                    <a:pt x="14502" y="1898"/>
                  </a:lnTo>
                  <a:lnTo>
                    <a:pt x="14335" y="1902"/>
                  </a:lnTo>
                  <a:lnTo>
                    <a:pt x="14156" y="1858"/>
                  </a:lnTo>
                  <a:lnTo>
                    <a:pt x="13954" y="1827"/>
                  </a:lnTo>
                  <a:lnTo>
                    <a:pt x="13826" y="1795"/>
                  </a:lnTo>
                  <a:lnTo>
                    <a:pt x="13650" y="1741"/>
                  </a:lnTo>
                  <a:lnTo>
                    <a:pt x="13521" y="1716"/>
                  </a:lnTo>
                  <a:lnTo>
                    <a:pt x="13389" y="1716"/>
                  </a:lnTo>
                  <a:lnTo>
                    <a:pt x="13240" y="1681"/>
                  </a:lnTo>
                  <a:lnTo>
                    <a:pt x="13103" y="1668"/>
                  </a:lnTo>
                  <a:lnTo>
                    <a:pt x="12934" y="1606"/>
                  </a:lnTo>
                  <a:lnTo>
                    <a:pt x="12749" y="1481"/>
                  </a:lnTo>
                  <a:lnTo>
                    <a:pt x="12590" y="1418"/>
                  </a:lnTo>
                  <a:lnTo>
                    <a:pt x="12457" y="1374"/>
                  </a:lnTo>
                  <a:lnTo>
                    <a:pt x="12308" y="1331"/>
                  </a:lnTo>
                  <a:lnTo>
                    <a:pt x="12072" y="1318"/>
                  </a:lnTo>
                  <a:lnTo>
                    <a:pt x="11905" y="1298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2" name="iṥļïďe"/>
            <p:cNvSpPr/>
            <p:nvPr/>
          </p:nvSpPr>
          <p:spPr>
            <a:xfrm>
              <a:off x="7392962" y="4263491"/>
              <a:ext cx="22472" cy="2732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6326" y="0"/>
                  </a:moveTo>
                  <a:lnTo>
                    <a:pt x="0" y="9333"/>
                  </a:lnTo>
                  <a:lnTo>
                    <a:pt x="1832" y="16236"/>
                  </a:lnTo>
                  <a:lnTo>
                    <a:pt x="15030" y="21600"/>
                  </a:lnTo>
                  <a:lnTo>
                    <a:pt x="21600" y="15013"/>
                  </a:lnTo>
                  <a:lnTo>
                    <a:pt x="21600" y="3233"/>
                  </a:lnTo>
                  <a:lnTo>
                    <a:pt x="6326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3" name="î$ľîdè"/>
            <p:cNvSpPr/>
            <p:nvPr/>
          </p:nvSpPr>
          <p:spPr>
            <a:xfrm>
              <a:off x="6950702" y="4538501"/>
              <a:ext cx="248466" cy="47574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8696" y="0"/>
                  </a:moveTo>
                  <a:lnTo>
                    <a:pt x="19918" y="733"/>
                  </a:lnTo>
                  <a:lnTo>
                    <a:pt x="20738" y="1839"/>
                  </a:lnTo>
                  <a:lnTo>
                    <a:pt x="21268" y="2687"/>
                  </a:lnTo>
                  <a:lnTo>
                    <a:pt x="21600" y="3981"/>
                  </a:lnTo>
                  <a:lnTo>
                    <a:pt x="20826" y="5023"/>
                  </a:lnTo>
                  <a:cubicBezTo>
                    <a:pt x="20609" y="5376"/>
                    <a:pt x="20366" y="5724"/>
                    <a:pt x="20097" y="6066"/>
                  </a:cubicBezTo>
                  <a:cubicBezTo>
                    <a:pt x="19662" y="6621"/>
                    <a:pt x="19160" y="7160"/>
                    <a:pt x="18594" y="7681"/>
                  </a:cubicBezTo>
                  <a:lnTo>
                    <a:pt x="17802" y="9136"/>
                  </a:lnTo>
                  <a:lnTo>
                    <a:pt x="17031" y="10592"/>
                  </a:lnTo>
                  <a:cubicBezTo>
                    <a:pt x="16764" y="10920"/>
                    <a:pt x="16499" y="11249"/>
                    <a:pt x="16235" y="11578"/>
                  </a:cubicBezTo>
                  <a:cubicBezTo>
                    <a:pt x="15888" y="12012"/>
                    <a:pt x="15544" y="12446"/>
                    <a:pt x="15203" y="12881"/>
                  </a:cubicBezTo>
                  <a:lnTo>
                    <a:pt x="14606" y="13728"/>
                  </a:lnTo>
                  <a:lnTo>
                    <a:pt x="14010" y="14760"/>
                  </a:lnTo>
                  <a:lnTo>
                    <a:pt x="13215" y="16308"/>
                  </a:lnTo>
                  <a:lnTo>
                    <a:pt x="12950" y="17339"/>
                  </a:lnTo>
                  <a:lnTo>
                    <a:pt x="12553" y="18473"/>
                  </a:lnTo>
                  <a:lnTo>
                    <a:pt x="11359" y="19536"/>
                  </a:lnTo>
                  <a:lnTo>
                    <a:pt x="10161" y="20327"/>
                  </a:lnTo>
                  <a:lnTo>
                    <a:pt x="8567" y="20671"/>
                  </a:lnTo>
                  <a:lnTo>
                    <a:pt x="6435" y="21394"/>
                  </a:lnTo>
                  <a:lnTo>
                    <a:pt x="5446" y="21600"/>
                  </a:lnTo>
                  <a:cubicBezTo>
                    <a:pt x="4959" y="21573"/>
                    <a:pt x="4489" y="21491"/>
                    <a:pt x="4070" y="21359"/>
                  </a:cubicBezTo>
                  <a:cubicBezTo>
                    <a:pt x="3557" y="21198"/>
                    <a:pt x="3137" y="20969"/>
                    <a:pt x="2852" y="20696"/>
                  </a:cubicBezTo>
                  <a:cubicBezTo>
                    <a:pt x="2444" y="20653"/>
                    <a:pt x="2063" y="20558"/>
                    <a:pt x="1743" y="20420"/>
                  </a:cubicBezTo>
                  <a:cubicBezTo>
                    <a:pt x="1252" y="20209"/>
                    <a:pt x="932" y="19911"/>
                    <a:pt x="844" y="19584"/>
                  </a:cubicBezTo>
                  <a:cubicBezTo>
                    <a:pt x="905" y="19197"/>
                    <a:pt x="866" y="18807"/>
                    <a:pt x="730" y="18426"/>
                  </a:cubicBezTo>
                  <a:cubicBezTo>
                    <a:pt x="598" y="18058"/>
                    <a:pt x="376" y="17701"/>
                    <a:pt x="69" y="17362"/>
                  </a:cubicBezTo>
                  <a:lnTo>
                    <a:pt x="0" y="16892"/>
                  </a:lnTo>
                  <a:lnTo>
                    <a:pt x="534" y="16137"/>
                  </a:lnTo>
                  <a:lnTo>
                    <a:pt x="1656" y="15246"/>
                  </a:lnTo>
                  <a:lnTo>
                    <a:pt x="2695" y="14432"/>
                  </a:lnTo>
                  <a:lnTo>
                    <a:pt x="3422" y="13745"/>
                  </a:lnTo>
                  <a:lnTo>
                    <a:pt x="4350" y="12713"/>
                  </a:lnTo>
                  <a:cubicBezTo>
                    <a:pt x="4439" y="12532"/>
                    <a:pt x="4506" y="12348"/>
                    <a:pt x="4549" y="12163"/>
                  </a:cubicBezTo>
                  <a:cubicBezTo>
                    <a:pt x="4652" y="11728"/>
                    <a:pt x="4630" y="11288"/>
                    <a:pt x="4483" y="10857"/>
                  </a:cubicBezTo>
                  <a:lnTo>
                    <a:pt x="3687" y="9791"/>
                  </a:lnTo>
                  <a:cubicBezTo>
                    <a:pt x="3616" y="9483"/>
                    <a:pt x="3616" y="9171"/>
                    <a:pt x="3687" y="8862"/>
                  </a:cubicBezTo>
                  <a:cubicBezTo>
                    <a:pt x="3777" y="8475"/>
                    <a:pt x="3978" y="8097"/>
                    <a:pt x="4284" y="7740"/>
                  </a:cubicBezTo>
                  <a:lnTo>
                    <a:pt x="4594" y="6756"/>
                  </a:lnTo>
                  <a:lnTo>
                    <a:pt x="5588" y="5967"/>
                  </a:lnTo>
                  <a:cubicBezTo>
                    <a:pt x="5955" y="5974"/>
                    <a:pt x="6322" y="5974"/>
                    <a:pt x="6688" y="5967"/>
                  </a:cubicBezTo>
                  <a:cubicBezTo>
                    <a:pt x="7526" y="5953"/>
                    <a:pt x="8361" y="5907"/>
                    <a:pt x="9186" y="5830"/>
                  </a:cubicBezTo>
                  <a:lnTo>
                    <a:pt x="11131" y="5176"/>
                  </a:lnTo>
                  <a:lnTo>
                    <a:pt x="12454" y="4236"/>
                  </a:lnTo>
                  <a:cubicBezTo>
                    <a:pt x="12687" y="3853"/>
                    <a:pt x="13251" y="3548"/>
                    <a:pt x="13980" y="3411"/>
                  </a:cubicBezTo>
                  <a:cubicBezTo>
                    <a:pt x="14318" y="3347"/>
                    <a:pt x="14680" y="3324"/>
                    <a:pt x="15038" y="3342"/>
                  </a:cubicBezTo>
                  <a:cubicBezTo>
                    <a:pt x="15356" y="3221"/>
                    <a:pt x="15665" y="3095"/>
                    <a:pt x="15966" y="2964"/>
                  </a:cubicBezTo>
                  <a:cubicBezTo>
                    <a:pt x="16733" y="2629"/>
                    <a:pt x="17443" y="2261"/>
                    <a:pt x="18088" y="1863"/>
                  </a:cubicBezTo>
                  <a:lnTo>
                    <a:pt x="18685" y="866"/>
                  </a:lnTo>
                  <a:lnTo>
                    <a:pt x="18354" y="341"/>
                  </a:lnTo>
                  <a:lnTo>
                    <a:pt x="18696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4" name="íslîḍê"/>
            <p:cNvSpPr/>
            <p:nvPr/>
          </p:nvSpPr>
          <p:spPr>
            <a:xfrm>
              <a:off x="7015877" y="4582107"/>
              <a:ext cx="16360" cy="2566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8802" y="0"/>
                  </a:moveTo>
                  <a:lnTo>
                    <a:pt x="4813" y="1913"/>
                  </a:lnTo>
                  <a:lnTo>
                    <a:pt x="0" y="12064"/>
                  </a:lnTo>
                  <a:lnTo>
                    <a:pt x="5083" y="21600"/>
                  </a:lnTo>
                  <a:lnTo>
                    <a:pt x="21600" y="9513"/>
                  </a:lnTo>
                  <a:lnTo>
                    <a:pt x="18802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5" name="ïşľîḑê"/>
            <p:cNvSpPr/>
            <p:nvPr/>
          </p:nvSpPr>
          <p:spPr>
            <a:xfrm>
              <a:off x="6990181" y="4542570"/>
              <a:ext cx="21071" cy="2064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8128" y="8886"/>
                  </a:moveTo>
                  <a:lnTo>
                    <a:pt x="8318" y="0"/>
                  </a:lnTo>
                  <a:lnTo>
                    <a:pt x="0" y="6625"/>
                  </a:lnTo>
                  <a:lnTo>
                    <a:pt x="9071" y="16880"/>
                  </a:lnTo>
                  <a:lnTo>
                    <a:pt x="21600" y="21600"/>
                  </a:lnTo>
                  <a:lnTo>
                    <a:pt x="18128" y="888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6" name="i$ḷíḑe"/>
            <p:cNvSpPr/>
            <p:nvPr/>
          </p:nvSpPr>
          <p:spPr>
            <a:xfrm>
              <a:off x="6964606" y="4555580"/>
              <a:ext cx="20339" cy="1663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7800" y="0"/>
                  </a:moveTo>
                  <a:lnTo>
                    <a:pt x="0" y="2623"/>
                  </a:lnTo>
                  <a:lnTo>
                    <a:pt x="9524" y="21600"/>
                  </a:lnTo>
                  <a:lnTo>
                    <a:pt x="21600" y="20616"/>
                  </a:lnTo>
                  <a:lnTo>
                    <a:pt x="19979" y="3243"/>
                  </a:lnTo>
                  <a:lnTo>
                    <a:pt x="780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7" name="išliḋé"/>
            <p:cNvSpPr/>
            <p:nvPr/>
          </p:nvSpPr>
          <p:spPr>
            <a:xfrm>
              <a:off x="6946134" y="4515244"/>
              <a:ext cx="16360" cy="2403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3062" y="0"/>
                  </a:moveTo>
                  <a:lnTo>
                    <a:pt x="3048" y="6808"/>
                  </a:lnTo>
                  <a:lnTo>
                    <a:pt x="0" y="16890"/>
                  </a:lnTo>
                  <a:lnTo>
                    <a:pt x="17411" y="21600"/>
                  </a:lnTo>
                  <a:lnTo>
                    <a:pt x="21600" y="12326"/>
                  </a:lnTo>
                  <a:lnTo>
                    <a:pt x="13062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8" name="îŝľîḓè"/>
            <p:cNvSpPr/>
            <p:nvPr/>
          </p:nvSpPr>
          <p:spPr>
            <a:xfrm>
              <a:off x="7355849" y="4831107"/>
              <a:ext cx="26760" cy="3579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9532" y="0"/>
                  </a:moveTo>
                  <a:lnTo>
                    <a:pt x="1397" y="5278"/>
                  </a:lnTo>
                  <a:lnTo>
                    <a:pt x="0" y="13559"/>
                  </a:lnTo>
                  <a:lnTo>
                    <a:pt x="6822" y="21600"/>
                  </a:lnTo>
                  <a:lnTo>
                    <a:pt x="21600" y="17485"/>
                  </a:lnTo>
                  <a:lnTo>
                    <a:pt x="21600" y="7445"/>
                  </a:lnTo>
                  <a:lnTo>
                    <a:pt x="9532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9" name="íSľíḓè"/>
            <p:cNvSpPr/>
            <p:nvPr/>
          </p:nvSpPr>
          <p:spPr>
            <a:xfrm>
              <a:off x="7418815" y="4803555"/>
              <a:ext cx="16360" cy="2350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7956" y="0"/>
                  </a:moveTo>
                  <a:lnTo>
                    <a:pt x="1750" y="4177"/>
                  </a:lnTo>
                  <a:lnTo>
                    <a:pt x="0" y="18148"/>
                  </a:lnTo>
                  <a:lnTo>
                    <a:pt x="21600" y="21600"/>
                  </a:lnTo>
                  <a:lnTo>
                    <a:pt x="21555" y="10257"/>
                  </a:lnTo>
                  <a:lnTo>
                    <a:pt x="17956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0" name="î$ľíḑê"/>
            <p:cNvSpPr/>
            <p:nvPr/>
          </p:nvSpPr>
          <p:spPr>
            <a:xfrm>
              <a:off x="5322768" y="4656828"/>
              <a:ext cx="31865" cy="3026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9397" y="0"/>
                  </a:moveTo>
                  <a:lnTo>
                    <a:pt x="0" y="19826"/>
                  </a:lnTo>
                  <a:lnTo>
                    <a:pt x="21600" y="21600"/>
                  </a:lnTo>
                  <a:lnTo>
                    <a:pt x="9397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1" name="iṣḻîḓé"/>
            <p:cNvSpPr/>
            <p:nvPr/>
          </p:nvSpPr>
          <p:spPr>
            <a:xfrm>
              <a:off x="5724659" y="4042992"/>
              <a:ext cx="23245" cy="2134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1600" y="0"/>
                  </a:moveTo>
                  <a:lnTo>
                    <a:pt x="4824" y="4121"/>
                  </a:lnTo>
                  <a:lnTo>
                    <a:pt x="0" y="11667"/>
                  </a:lnTo>
                  <a:lnTo>
                    <a:pt x="9389" y="21600"/>
                  </a:lnTo>
                  <a:lnTo>
                    <a:pt x="20674" y="10869"/>
                  </a:lnTo>
                  <a:lnTo>
                    <a:pt x="2160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2" name="í$ḷíḑè"/>
            <p:cNvSpPr/>
            <p:nvPr/>
          </p:nvSpPr>
          <p:spPr>
            <a:xfrm>
              <a:off x="5797850" y="3949493"/>
              <a:ext cx="20701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1047" y="0"/>
                  </a:moveTo>
                  <a:lnTo>
                    <a:pt x="0" y="5982"/>
                  </a:lnTo>
                  <a:lnTo>
                    <a:pt x="2019" y="20443"/>
                  </a:lnTo>
                  <a:lnTo>
                    <a:pt x="15499" y="21600"/>
                  </a:lnTo>
                  <a:lnTo>
                    <a:pt x="21600" y="4412"/>
                  </a:lnTo>
                  <a:lnTo>
                    <a:pt x="11047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3" name="i$ḻîďé"/>
            <p:cNvSpPr/>
            <p:nvPr/>
          </p:nvSpPr>
          <p:spPr>
            <a:xfrm>
              <a:off x="5771093" y="4007307"/>
              <a:ext cx="16360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7211" y="0"/>
                  </a:moveTo>
                  <a:lnTo>
                    <a:pt x="0" y="9014"/>
                  </a:lnTo>
                  <a:lnTo>
                    <a:pt x="7385" y="21600"/>
                  </a:lnTo>
                  <a:lnTo>
                    <a:pt x="21600" y="12069"/>
                  </a:lnTo>
                  <a:lnTo>
                    <a:pt x="17567" y="1769"/>
                  </a:lnTo>
                  <a:lnTo>
                    <a:pt x="7211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4" name="íśliḋé"/>
            <p:cNvSpPr/>
            <p:nvPr/>
          </p:nvSpPr>
          <p:spPr>
            <a:xfrm>
              <a:off x="4744799" y="3515700"/>
              <a:ext cx="23569" cy="2083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8240" y="3109"/>
                  </a:moveTo>
                  <a:lnTo>
                    <a:pt x="7082" y="0"/>
                  </a:lnTo>
                  <a:lnTo>
                    <a:pt x="0" y="4651"/>
                  </a:lnTo>
                  <a:lnTo>
                    <a:pt x="2157" y="15611"/>
                  </a:lnTo>
                  <a:lnTo>
                    <a:pt x="14637" y="21600"/>
                  </a:lnTo>
                  <a:lnTo>
                    <a:pt x="21600" y="17214"/>
                  </a:lnTo>
                  <a:lnTo>
                    <a:pt x="18240" y="3109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5" name="îṧľíḓè"/>
            <p:cNvSpPr/>
            <p:nvPr/>
          </p:nvSpPr>
          <p:spPr>
            <a:xfrm>
              <a:off x="4718288" y="3519867"/>
              <a:ext cx="18421" cy="1792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0002" y="0"/>
                  </a:moveTo>
                  <a:lnTo>
                    <a:pt x="2249" y="4561"/>
                  </a:lnTo>
                  <a:lnTo>
                    <a:pt x="0" y="15210"/>
                  </a:lnTo>
                  <a:lnTo>
                    <a:pt x="16269" y="21600"/>
                  </a:lnTo>
                  <a:lnTo>
                    <a:pt x="21600" y="9771"/>
                  </a:lnTo>
                  <a:lnTo>
                    <a:pt x="10002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6" name="îŝliḋé"/>
            <p:cNvSpPr/>
            <p:nvPr/>
          </p:nvSpPr>
          <p:spPr>
            <a:xfrm>
              <a:off x="4711539" y="3478504"/>
              <a:ext cx="16360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5567" y="0"/>
                  </a:moveTo>
                  <a:lnTo>
                    <a:pt x="0" y="5790"/>
                  </a:lnTo>
                  <a:lnTo>
                    <a:pt x="269" y="21257"/>
                  </a:lnTo>
                  <a:lnTo>
                    <a:pt x="21600" y="21600"/>
                  </a:lnTo>
                  <a:lnTo>
                    <a:pt x="15567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7" name="îşḻîḋè"/>
            <p:cNvSpPr/>
            <p:nvPr/>
          </p:nvSpPr>
          <p:spPr>
            <a:xfrm>
              <a:off x="4753604" y="3480420"/>
              <a:ext cx="16360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0" y="0"/>
                  </a:moveTo>
                  <a:lnTo>
                    <a:pt x="788" y="13213"/>
                  </a:lnTo>
                  <a:lnTo>
                    <a:pt x="15312" y="21600"/>
                  </a:lnTo>
                  <a:lnTo>
                    <a:pt x="21600" y="1906"/>
                  </a:lnTo>
                  <a:lnTo>
                    <a:pt x="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8" name="îšľiḋé"/>
            <p:cNvSpPr/>
            <p:nvPr/>
          </p:nvSpPr>
          <p:spPr>
            <a:xfrm>
              <a:off x="4664619" y="3447009"/>
              <a:ext cx="16360" cy="2209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0" y="3742"/>
                  </a:moveTo>
                  <a:lnTo>
                    <a:pt x="4329" y="14327"/>
                  </a:lnTo>
                  <a:lnTo>
                    <a:pt x="16819" y="21600"/>
                  </a:lnTo>
                  <a:lnTo>
                    <a:pt x="21600" y="10493"/>
                  </a:lnTo>
                  <a:lnTo>
                    <a:pt x="13195" y="0"/>
                  </a:lnTo>
                  <a:lnTo>
                    <a:pt x="0" y="3742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9" name="ísľîďè"/>
            <p:cNvSpPr/>
            <p:nvPr/>
          </p:nvSpPr>
          <p:spPr>
            <a:xfrm>
              <a:off x="6355015" y="1385657"/>
              <a:ext cx="4055030" cy="265225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3888" y="10223"/>
                  </a:moveTo>
                  <a:lnTo>
                    <a:pt x="3759" y="10132"/>
                  </a:lnTo>
                  <a:lnTo>
                    <a:pt x="3569" y="10003"/>
                  </a:lnTo>
                  <a:lnTo>
                    <a:pt x="3374" y="9884"/>
                  </a:lnTo>
                  <a:lnTo>
                    <a:pt x="3246" y="9786"/>
                  </a:lnTo>
                  <a:lnTo>
                    <a:pt x="3076" y="9629"/>
                  </a:lnTo>
                  <a:lnTo>
                    <a:pt x="2911" y="9493"/>
                  </a:lnTo>
                  <a:lnTo>
                    <a:pt x="2761" y="9429"/>
                  </a:lnTo>
                  <a:lnTo>
                    <a:pt x="2496" y="9413"/>
                  </a:lnTo>
                  <a:lnTo>
                    <a:pt x="2488" y="9536"/>
                  </a:lnTo>
                  <a:lnTo>
                    <a:pt x="2488" y="9685"/>
                  </a:lnTo>
                  <a:lnTo>
                    <a:pt x="2440" y="9710"/>
                  </a:lnTo>
                  <a:lnTo>
                    <a:pt x="2438" y="9806"/>
                  </a:lnTo>
                  <a:lnTo>
                    <a:pt x="2404" y="9868"/>
                  </a:lnTo>
                  <a:lnTo>
                    <a:pt x="2281" y="9898"/>
                  </a:lnTo>
                  <a:lnTo>
                    <a:pt x="2204" y="9935"/>
                  </a:lnTo>
                  <a:lnTo>
                    <a:pt x="2136" y="9972"/>
                  </a:lnTo>
                  <a:lnTo>
                    <a:pt x="2027" y="9972"/>
                  </a:lnTo>
                  <a:lnTo>
                    <a:pt x="2002" y="9923"/>
                  </a:lnTo>
                  <a:lnTo>
                    <a:pt x="1910" y="9911"/>
                  </a:lnTo>
                  <a:lnTo>
                    <a:pt x="1838" y="9882"/>
                  </a:lnTo>
                  <a:lnTo>
                    <a:pt x="1737" y="9753"/>
                  </a:lnTo>
                  <a:lnTo>
                    <a:pt x="1662" y="9674"/>
                  </a:lnTo>
                  <a:lnTo>
                    <a:pt x="1566" y="9632"/>
                  </a:lnTo>
                  <a:lnTo>
                    <a:pt x="1456" y="9632"/>
                  </a:lnTo>
                  <a:lnTo>
                    <a:pt x="1311" y="9556"/>
                  </a:lnTo>
                  <a:lnTo>
                    <a:pt x="1142" y="9550"/>
                  </a:lnTo>
                  <a:lnTo>
                    <a:pt x="1029" y="9601"/>
                  </a:lnTo>
                  <a:lnTo>
                    <a:pt x="892" y="9755"/>
                  </a:lnTo>
                  <a:lnTo>
                    <a:pt x="746" y="9853"/>
                  </a:lnTo>
                  <a:lnTo>
                    <a:pt x="686" y="9775"/>
                  </a:lnTo>
                  <a:lnTo>
                    <a:pt x="637" y="9781"/>
                  </a:lnTo>
                  <a:lnTo>
                    <a:pt x="517" y="9840"/>
                  </a:lnTo>
                  <a:lnTo>
                    <a:pt x="497" y="9942"/>
                  </a:lnTo>
                  <a:lnTo>
                    <a:pt x="434" y="10016"/>
                  </a:lnTo>
                  <a:lnTo>
                    <a:pt x="372" y="10094"/>
                  </a:lnTo>
                  <a:lnTo>
                    <a:pt x="333" y="10172"/>
                  </a:lnTo>
                  <a:lnTo>
                    <a:pt x="266" y="10168"/>
                  </a:lnTo>
                  <a:lnTo>
                    <a:pt x="217" y="10086"/>
                  </a:lnTo>
                  <a:lnTo>
                    <a:pt x="134" y="10086"/>
                  </a:lnTo>
                  <a:lnTo>
                    <a:pt x="77" y="10159"/>
                  </a:lnTo>
                  <a:lnTo>
                    <a:pt x="17" y="10178"/>
                  </a:lnTo>
                  <a:lnTo>
                    <a:pt x="0" y="10303"/>
                  </a:lnTo>
                  <a:lnTo>
                    <a:pt x="78" y="10326"/>
                  </a:lnTo>
                  <a:lnTo>
                    <a:pt x="133" y="10326"/>
                  </a:lnTo>
                  <a:lnTo>
                    <a:pt x="213" y="10443"/>
                  </a:lnTo>
                  <a:lnTo>
                    <a:pt x="190" y="10662"/>
                  </a:lnTo>
                  <a:lnTo>
                    <a:pt x="231" y="10788"/>
                  </a:lnTo>
                  <a:lnTo>
                    <a:pt x="262" y="10847"/>
                  </a:lnTo>
                  <a:lnTo>
                    <a:pt x="282" y="10968"/>
                  </a:lnTo>
                  <a:lnTo>
                    <a:pt x="337" y="11040"/>
                  </a:lnTo>
                  <a:lnTo>
                    <a:pt x="424" y="11071"/>
                  </a:lnTo>
                  <a:lnTo>
                    <a:pt x="465" y="11186"/>
                  </a:lnTo>
                  <a:lnTo>
                    <a:pt x="540" y="11180"/>
                  </a:lnTo>
                  <a:lnTo>
                    <a:pt x="596" y="11201"/>
                  </a:lnTo>
                  <a:lnTo>
                    <a:pt x="645" y="11223"/>
                  </a:lnTo>
                  <a:lnTo>
                    <a:pt x="735" y="11198"/>
                  </a:lnTo>
                  <a:lnTo>
                    <a:pt x="776" y="11089"/>
                  </a:lnTo>
                  <a:lnTo>
                    <a:pt x="857" y="11047"/>
                  </a:lnTo>
                  <a:lnTo>
                    <a:pt x="954" y="11071"/>
                  </a:lnTo>
                  <a:lnTo>
                    <a:pt x="993" y="11139"/>
                  </a:lnTo>
                  <a:lnTo>
                    <a:pt x="1119" y="11238"/>
                  </a:lnTo>
                  <a:lnTo>
                    <a:pt x="1269" y="11219"/>
                  </a:lnTo>
                  <a:lnTo>
                    <a:pt x="1313" y="11207"/>
                  </a:lnTo>
                  <a:lnTo>
                    <a:pt x="1390" y="11119"/>
                  </a:lnTo>
                  <a:lnTo>
                    <a:pt x="1486" y="11040"/>
                  </a:lnTo>
                  <a:lnTo>
                    <a:pt x="1581" y="11016"/>
                  </a:lnTo>
                  <a:lnTo>
                    <a:pt x="1654" y="11065"/>
                  </a:lnTo>
                  <a:lnTo>
                    <a:pt x="1739" y="11096"/>
                  </a:lnTo>
                  <a:lnTo>
                    <a:pt x="1739" y="11260"/>
                  </a:lnTo>
                  <a:lnTo>
                    <a:pt x="1702" y="11340"/>
                  </a:lnTo>
                  <a:lnTo>
                    <a:pt x="1719" y="11558"/>
                  </a:lnTo>
                  <a:lnTo>
                    <a:pt x="1711" y="11714"/>
                  </a:lnTo>
                  <a:lnTo>
                    <a:pt x="1701" y="11890"/>
                  </a:lnTo>
                  <a:lnTo>
                    <a:pt x="1645" y="12051"/>
                  </a:lnTo>
                  <a:lnTo>
                    <a:pt x="1657" y="12205"/>
                  </a:lnTo>
                  <a:cubicBezTo>
                    <a:pt x="1663" y="12254"/>
                    <a:pt x="1664" y="12305"/>
                    <a:pt x="1661" y="12355"/>
                  </a:cubicBezTo>
                  <a:cubicBezTo>
                    <a:pt x="1657" y="12420"/>
                    <a:pt x="1645" y="12483"/>
                    <a:pt x="1626" y="12542"/>
                  </a:cubicBezTo>
                  <a:lnTo>
                    <a:pt x="1585" y="12622"/>
                  </a:lnTo>
                  <a:lnTo>
                    <a:pt x="1546" y="12708"/>
                  </a:lnTo>
                  <a:lnTo>
                    <a:pt x="1479" y="12732"/>
                  </a:lnTo>
                  <a:lnTo>
                    <a:pt x="1386" y="12744"/>
                  </a:lnTo>
                  <a:lnTo>
                    <a:pt x="1285" y="12855"/>
                  </a:lnTo>
                  <a:lnTo>
                    <a:pt x="1201" y="12825"/>
                  </a:lnTo>
                  <a:lnTo>
                    <a:pt x="1164" y="12855"/>
                  </a:lnTo>
                  <a:lnTo>
                    <a:pt x="1228" y="12954"/>
                  </a:lnTo>
                  <a:lnTo>
                    <a:pt x="1263" y="13016"/>
                  </a:lnTo>
                  <a:lnTo>
                    <a:pt x="1239" y="13122"/>
                  </a:lnTo>
                  <a:lnTo>
                    <a:pt x="1307" y="13243"/>
                  </a:lnTo>
                  <a:lnTo>
                    <a:pt x="1359" y="13286"/>
                  </a:lnTo>
                  <a:lnTo>
                    <a:pt x="1408" y="13345"/>
                  </a:lnTo>
                  <a:lnTo>
                    <a:pt x="1404" y="13429"/>
                  </a:lnTo>
                  <a:lnTo>
                    <a:pt x="1404" y="13509"/>
                  </a:lnTo>
                  <a:lnTo>
                    <a:pt x="1481" y="13572"/>
                  </a:lnTo>
                  <a:lnTo>
                    <a:pt x="1558" y="13731"/>
                  </a:lnTo>
                  <a:lnTo>
                    <a:pt x="1602" y="13657"/>
                  </a:lnTo>
                  <a:lnTo>
                    <a:pt x="1602" y="13398"/>
                  </a:lnTo>
                  <a:lnTo>
                    <a:pt x="1659" y="13331"/>
                  </a:lnTo>
                  <a:lnTo>
                    <a:pt x="1705" y="13420"/>
                  </a:lnTo>
                  <a:lnTo>
                    <a:pt x="1741" y="13555"/>
                  </a:lnTo>
                  <a:lnTo>
                    <a:pt x="1778" y="13837"/>
                  </a:lnTo>
                  <a:lnTo>
                    <a:pt x="1857" y="13946"/>
                  </a:lnTo>
                  <a:lnTo>
                    <a:pt x="1897" y="14113"/>
                  </a:lnTo>
                  <a:lnTo>
                    <a:pt x="1945" y="14215"/>
                  </a:lnTo>
                  <a:lnTo>
                    <a:pt x="1995" y="14373"/>
                  </a:lnTo>
                  <a:lnTo>
                    <a:pt x="2107" y="14477"/>
                  </a:lnTo>
                  <a:lnTo>
                    <a:pt x="2161" y="14557"/>
                  </a:lnTo>
                  <a:lnTo>
                    <a:pt x="2205" y="14753"/>
                  </a:lnTo>
                  <a:lnTo>
                    <a:pt x="2226" y="14836"/>
                  </a:lnTo>
                  <a:lnTo>
                    <a:pt x="2263" y="14879"/>
                  </a:lnTo>
                  <a:lnTo>
                    <a:pt x="2376" y="14996"/>
                  </a:lnTo>
                  <a:cubicBezTo>
                    <a:pt x="2426" y="15014"/>
                    <a:pt x="2466" y="15070"/>
                    <a:pt x="2482" y="15144"/>
                  </a:cubicBezTo>
                  <a:cubicBezTo>
                    <a:pt x="2497" y="15214"/>
                    <a:pt x="2488" y="15290"/>
                    <a:pt x="2459" y="15348"/>
                  </a:cubicBezTo>
                  <a:lnTo>
                    <a:pt x="2471" y="15538"/>
                  </a:lnTo>
                  <a:lnTo>
                    <a:pt x="2507" y="15643"/>
                  </a:lnTo>
                  <a:lnTo>
                    <a:pt x="2572" y="15815"/>
                  </a:lnTo>
                  <a:lnTo>
                    <a:pt x="2569" y="15885"/>
                  </a:lnTo>
                  <a:lnTo>
                    <a:pt x="2642" y="16007"/>
                  </a:lnTo>
                  <a:lnTo>
                    <a:pt x="2642" y="16132"/>
                  </a:lnTo>
                  <a:lnTo>
                    <a:pt x="2752" y="16182"/>
                  </a:lnTo>
                  <a:lnTo>
                    <a:pt x="2832" y="16227"/>
                  </a:lnTo>
                  <a:lnTo>
                    <a:pt x="2913" y="16387"/>
                  </a:lnTo>
                  <a:lnTo>
                    <a:pt x="2927" y="16529"/>
                  </a:lnTo>
                  <a:lnTo>
                    <a:pt x="2966" y="16723"/>
                  </a:lnTo>
                  <a:lnTo>
                    <a:pt x="3043" y="16785"/>
                  </a:lnTo>
                  <a:lnTo>
                    <a:pt x="3087" y="16846"/>
                  </a:lnTo>
                  <a:lnTo>
                    <a:pt x="3139" y="16957"/>
                  </a:lnTo>
                  <a:lnTo>
                    <a:pt x="3191" y="17089"/>
                  </a:lnTo>
                  <a:lnTo>
                    <a:pt x="3118" y="17304"/>
                  </a:lnTo>
                  <a:lnTo>
                    <a:pt x="3139" y="17419"/>
                  </a:lnTo>
                  <a:lnTo>
                    <a:pt x="3194" y="17508"/>
                  </a:lnTo>
                  <a:lnTo>
                    <a:pt x="3227" y="17680"/>
                  </a:lnTo>
                  <a:lnTo>
                    <a:pt x="3227" y="17814"/>
                  </a:lnTo>
                  <a:lnTo>
                    <a:pt x="3293" y="17911"/>
                  </a:lnTo>
                  <a:lnTo>
                    <a:pt x="3336" y="18030"/>
                  </a:lnTo>
                  <a:lnTo>
                    <a:pt x="3409" y="18178"/>
                  </a:lnTo>
                  <a:lnTo>
                    <a:pt x="3565" y="18190"/>
                  </a:lnTo>
                  <a:lnTo>
                    <a:pt x="3748" y="18135"/>
                  </a:lnTo>
                  <a:lnTo>
                    <a:pt x="3935" y="18014"/>
                  </a:lnTo>
                  <a:lnTo>
                    <a:pt x="4073" y="17896"/>
                  </a:lnTo>
                  <a:lnTo>
                    <a:pt x="4184" y="17812"/>
                  </a:lnTo>
                  <a:cubicBezTo>
                    <a:pt x="4199" y="17796"/>
                    <a:pt x="4214" y="17780"/>
                    <a:pt x="4230" y="17765"/>
                  </a:cubicBezTo>
                  <a:cubicBezTo>
                    <a:pt x="4287" y="17711"/>
                    <a:pt x="4350" y="17669"/>
                    <a:pt x="4415" y="17640"/>
                  </a:cubicBezTo>
                  <a:lnTo>
                    <a:pt x="4544" y="17598"/>
                  </a:lnTo>
                  <a:lnTo>
                    <a:pt x="4658" y="17456"/>
                  </a:lnTo>
                  <a:lnTo>
                    <a:pt x="4758" y="17382"/>
                  </a:lnTo>
                  <a:lnTo>
                    <a:pt x="4839" y="17253"/>
                  </a:lnTo>
                  <a:lnTo>
                    <a:pt x="4875" y="17128"/>
                  </a:lnTo>
                  <a:lnTo>
                    <a:pt x="4961" y="17019"/>
                  </a:lnTo>
                  <a:cubicBezTo>
                    <a:pt x="4995" y="16986"/>
                    <a:pt x="5032" y="16960"/>
                    <a:pt x="5070" y="16941"/>
                  </a:cubicBezTo>
                  <a:cubicBezTo>
                    <a:pt x="5110" y="16921"/>
                    <a:pt x="5151" y="16908"/>
                    <a:pt x="5192" y="16903"/>
                  </a:cubicBezTo>
                  <a:cubicBezTo>
                    <a:pt x="5225" y="16899"/>
                    <a:pt x="5257" y="16887"/>
                    <a:pt x="5288" y="16869"/>
                  </a:cubicBezTo>
                  <a:cubicBezTo>
                    <a:pt x="5328" y="16844"/>
                    <a:pt x="5365" y="16809"/>
                    <a:pt x="5396" y="16764"/>
                  </a:cubicBezTo>
                  <a:lnTo>
                    <a:pt x="5451" y="16651"/>
                  </a:lnTo>
                  <a:lnTo>
                    <a:pt x="5538" y="16468"/>
                  </a:lnTo>
                  <a:lnTo>
                    <a:pt x="5657" y="16322"/>
                  </a:lnTo>
                  <a:cubicBezTo>
                    <a:pt x="5670" y="16286"/>
                    <a:pt x="5682" y="16249"/>
                    <a:pt x="5694" y="16212"/>
                  </a:cubicBezTo>
                  <a:cubicBezTo>
                    <a:pt x="5710" y="16157"/>
                    <a:pt x="5726" y="16102"/>
                    <a:pt x="5740" y="16045"/>
                  </a:cubicBezTo>
                  <a:lnTo>
                    <a:pt x="5776" y="15879"/>
                  </a:lnTo>
                  <a:cubicBezTo>
                    <a:pt x="5808" y="15838"/>
                    <a:pt x="5839" y="15797"/>
                    <a:pt x="5869" y="15756"/>
                  </a:cubicBezTo>
                  <a:cubicBezTo>
                    <a:pt x="5901" y="15713"/>
                    <a:pt x="5933" y="15670"/>
                    <a:pt x="5964" y="15626"/>
                  </a:cubicBezTo>
                  <a:lnTo>
                    <a:pt x="6029" y="15553"/>
                  </a:lnTo>
                  <a:lnTo>
                    <a:pt x="6063" y="15485"/>
                  </a:lnTo>
                  <a:lnTo>
                    <a:pt x="6063" y="15401"/>
                  </a:lnTo>
                  <a:lnTo>
                    <a:pt x="5965" y="15268"/>
                  </a:lnTo>
                  <a:lnTo>
                    <a:pt x="5871" y="15159"/>
                  </a:lnTo>
                  <a:lnTo>
                    <a:pt x="5830" y="15003"/>
                  </a:lnTo>
                  <a:lnTo>
                    <a:pt x="5748" y="14940"/>
                  </a:lnTo>
                  <a:lnTo>
                    <a:pt x="5631" y="14861"/>
                  </a:lnTo>
                  <a:lnTo>
                    <a:pt x="5505" y="14786"/>
                  </a:lnTo>
                  <a:lnTo>
                    <a:pt x="5437" y="14638"/>
                  </a:lnTo>
                  <a:lnTo>
                    <a:pt x="5414" y="14547"/>
                  </a:lnTo>
                  <a:lnTo>
                    <a:pt x="5434" y="14455"/>
                  </a:lnTo>
                  <a:lnTo>
                    <a:pt x="5487" y="14377"/>
                  </a:lnTo>
                  <a:lnTo>
                    <a:pt x="5436" y="14294"/>
                  </a:lnTo>
                  <a:lnTo>
                    <a:pt x="5436" y="14214"/>
                  </a:lnTo>
                  <a:lnTo>
                    <a:pt x="5394" y="14183"/>
                  </a:lnTo>
                  <a:lnTo>
                    <a:pt x="5375" y="14243"/>
                  </a:lnTo>
                  <a:lnTo>
                    <a:pt x="5340" y="14329"/>
                  </a:lnTo>
                  <a:lnTo>
                    <a:pt x="5256" y="14499"/>
                  </a:lnTo>
                  <a:lnTo>
                    <a:pt x="5091" y="14727"/>
                  </a:lnTo>
                  <a:lnTo>
                    <a:pt x="5056" y="14801"/>
                  </a:lnTo>
                  <a:lnTo>
                    <a:pt x="4994" y="14801"/>
                  </a:lnTo>
                  <a:lnTo>
                    <a:pt x="4947" y="14807"/>
                  </a:lnTo>
                  <a:lnTo>
                    <a:pt x="4906" y="14856"/>
                  </a:lnTo>
                  <a:lnTo>
                    <a:pt x="4740" y="14875"/>
                  </a:lnTo>
                  <a:lnTo>
                    <a:pt x="4692" y="14807"/>
                  </a:lnTo>
                  <a:lnTo>
                    <a:pt x="4634" y="14766"/>
                  </a:lnTo>
                  <a:lnTo>
                    <a:pt x="4581" y="14679"/>
                  </a:lnTo>
                  <a:lnTo>
                    <a:pt x="4674" y="14568"/>
                  </a:lnTo>
                  <a:lnTo>
                    <a:pt x="4648" y="14475"/>
                  </a:lnTo>
                  <a:lnTo>
                    <a:pt x="4550" y="14438"/>
                  </a:lnTo>
                  <a:lnTo>
                    <a:pt x="4562" y="14367"/>
                  </a:lnTo>
                  <a:lnTo>
                    <a:pt x="4522" y="14348"/>
                  </a:lnTo>
                  <a:lnTo>
                    <a:pt x="4490" y="14410"/>
                  </a:lnTo>
                  <a:lnTo>
                    <a:pt x="4462" y="14502"/>
                  </a:lnTo>
                  <a:lnTo>
                    <a:pt x="4337" y="14533"/>
                  </a:lnTo>
                  <a:cubicBezTo>
                    <a:pt x="4331" y="14498"/>
                    <a:pt x="4323" y="14463"/>
                    <a:pt x="4314" y="14428"/>
                  </a:cubicBezTo>
                  <a:cubicBezTo>
                    <a:pt x="4298" y="14362"/>
                    <a:pt x="4278" y="14299"/>
                    <a:pt x="4255" y="14237"/>
                  </a:cubicBezTo>
                  <a:lnTo>
                    <a:pt x="4234" y="14018"/>
                  </a:lnTo>
                  <a:lnTo>
                    <a:pt x="4191" y="13904"/>
                  </a:lnTo>
                  <a:lnTo>
                    <a:pt x="4136" y="13783"/>
                  </a:lnTo>
                  <a:lnTo>
                    <a:pt x="4036" y="13581"/>
                  </a:lnTo>
                  <a:lnTo>
                    <a:pt x="3967" y="13457"/>
                  </a:lnTo>
                  <a:lnTo>
                    <a:pt x="3917" y="13357"/>
                  </a:lnTo>
                  <a:lnTo>
                    <a:pt x="3910" y="13265"/>
                  </a:lnTo>
                  <a:lnTo>
                    <a:pt x="3970" y="13125"/>
                  </a:lnTo>
                  <a:lnTo>
                    <a:pt x="3985" y="13013"/>
                  </a:lnTo>
                  <a:lnTo>
                    <a:pt x="4029" y="12939"/>
                  </a:lnTo>
                  <a:lnTo>
                    <a:pt x="4100" y="12939"/>
                  </a:lnTo>
                  <a:lnTo>
                    <a:pt x="4187" y="12956"/>
                  </a:lnTo>
                  <a:lnTo>
                    <a:pt x="4248" y="13017"/>
                  </a:lnTo>
                  <a:lnTo>
                    <a:pt x="4344" y="13091"/>
                  </a:lnTo>
                  <a:lnTo>
                    <a:pt x="4365" y="13162"/>
                  </a:lnTo>
                  <a:lnTo>
                    <a:pt x="4421" y="13266"/>
                  </a:lnTo>
                  <a:cubicBezTo>
                    <a:pt x="4450" y="13317"/>
                    <a:pt x="4470" y="13379"/>
                    <a:pt x="4479" y="13445"/>
                  </a:cubicBezTo>
                  <a:cubicBezTo>
                    <a:pt x="4485" y="13493"/>
                    <a:pt x="4485" y="13543"/>
                    <a:pt x="4479" y="13591"/>
                  </a:cubicBezTo>
                  <a:lnTo>
                    <a:pt x="4511" y="13696"/>
                  </a:lnTo>
                  <a:lnTo>
                    <a:pt x="4660" y="13788"/>
                  </a:lnTo>
                  <a:lnTo>
                    <a:pt x="4794" y="13899"/>
                  </a:lnTo>
                  <a:lnTo>
                    <a:pt x="4994" y="14024"/>
                  </a:lnTo>
                  <a:lnTo>
                    <a:pt x="5100" y="14092"/>
                  </a:lnTo>
                  <a:lnTo>
                    <a:pt x="5224" y="14082"/>
                  </a:lnTo>
                  <a:lnTo>
                    <a:pt x="5261" y="14033"/>
                  </a:lnTo>
                  <a:lnTo>
                    <a:pt x="5374" y="13959"/>
                  </a:lnTo>
                  <a:lnTo>
                    <a:pt x="5431" y="13947"/>
                  </a:lnTo>
                  <a:lnTo>
                    <a:pt x="5522" y="14062"/>
                  </a:lnTo>
                  <a:cubicBezTo>
                    <a:pt x="5537" y="14073"/>
                    <a:pt x="5550" y="14086"/>
                    <a:pt x="5562" y="14103"/>
                  </a:cubicBezTo>
                  <a:cubicBezTo>
                    <a:pt x="5586" y="14136"/>
                    <a:pt x="5605" y="14180"/>
                    <a:pt x="5614" y="14228"/>
                  </a:cubicBezTo>
                  <a:lnTo>
                    <a:pt x="5643" y="14331"/>
                  </a:lnTo>
                  <a:lnTo>
                    <a:pt x="5698" y="14433"/>
                  </a:lnTo>
                  <a:lnTo>
                    <a:pt x="5848" y="14477"/>
                  </a:lnTo>
                  <a:lnTo>
                    <a:pt x="6003" y="14470"/>
                  </a:lnTo>
                  <a:cubicBezTo>
                    <a:pt x="6040" y="14472"/>
                    <a:pt x="6077" y="14481"/>
                    <a:pt x="6112" y="14497"/>
                  </a:cubicBezTo>
                  <a:cubicBezTo>
                    <a:pt x="6145" y="14512"/>
                    <a:pt x="6176" y="14533"/>
                    <a:pt x="6206" y="14559"/>
                  </a:cubicBezTo>
                  <a:lnTo>
                    <a:pt x="6303" y="14547"/>
                  </a:lnTo>
                  <a:lnTo>
                    <a:pt x="6419" y="14487"/>
                  </a:lnTo>
                  <a:lnTo>
                    <a:pt x="6603" y="14487"/>
                  </a:lnTo>
                  <a:lnTo>
                    <a:pt x="6724" y="14567"/>
                  </a:lnTo>
                  <a:lnTo>
                    <a:pt x="6879" y="14555"/>
                  </a:lnTo>
                  <a:lnTo>
                    <a:pt x="6977" y="14489"/>
                  </a:lnTo>
                  <a:lnTo>
                    <a:pt x="7070" y="14403"/>
                  </a:lnTo>
                  <a:lnTo>
                    <a:pt x="7147" y="14409"/>
                  </a:lnTo>
                  <a:lnTo>
                    <a:pt x="7209" y="14502"/>
                  </a:lnTo>
                  <a:lnTo>
                    <a:pt x="7315" y="14543"/>
                  </a:lnTo>
                  <a:lnTo>
                    <a:pt x="7340" y="14604"/>
                  </a:lnTo>
                  <a:lnTo>
                    <a:pt x="7368" y="14721"/>
                  </a:lnTo>
                  <a:lnTo>
                    <a:pt x="7407" y="14857"/>
                  </a:lnTo>
                  <a:lnTo>
                    <a:pt x="7550" y="14913"/>
                  </a:lnTo>
                  <a:lnTo>
                    <a:pt x="7601" y="14995"/>
                  </a:lnTo>
                  <a:lnTo>
                    <a:pt x="7666" y="15131"/>
                  </a:lnTo>
                  <a:lnTo>
                    <a:pt x="7730" y="15227"/>
                  </a:lnTo>
                  <a:lnTo>
                    <a:pt x="7824" y="15221"/>
                  </a:lnTo>
                  <a:lnTo>
                    <a:pt x="7928" y="15166"/>
                  </a:lnTo>
                  <a:lnTo>
                    <a:pt x="7948" y="15245"/>
                  </a:lnTo>
                  <a:lnTo>
                    <a:pt x="7920" y="15356"/>
                  </a:lnTo>
                  <a:lnTo>
                    <a:pt x="7861" y="15391"/>
                  </a:lnTo>
                  <a:lnTo>
                    <a:pt x="7781" y="15366"/>
                  </a:lnTo>
                  <a:lnTo>
                    <a:pt x="7730" y="15391"/>
                  </a:lnTo>
                  <a:lnTo>
                    <a:pt x="7758" y="15489"/>
                  </a:lnTo>
                  <a:lnTo>
                    <a:pt x="7847" y="15538"/>
                  </a:lnTo>
                  <a:lnTo>
                    <a:pt x="7873" y="15682"/>
                  </a:lnTo>
                  <a:lnTo>
                    <a:pt x="7941" y="15770"/>
                  </a:lnTo>
                  <a:lnTo>
                    <a:pt x="8042" y="15801"/>
                  </a:lnTo>
                  <a:lnTo>
                    <a:pt x="8140" y="15801"/>
                  </a:lnTo>
                  <a:lnTo>
                    <a:pt x="8215" y="15735"/>
                  </a:lnTo>
                  <a:lnTo>
                    <a:pt x="8215" y="15647"/>
                  </a:lnTo>
                  <a:lnTo>
                    <a:pt x="8207" y="15558"/>
                  </a:lnTo>
                  <a:lnTo>
                    <a:pt x="8244" y="15441"/>
                  </a:lnTo>
                  <a:cubicBezTo>
                    <a:pt x="8257" y="15421"/>
                    <a:pt x="8274" y="15406"/>
                    <a:pt x="8293" y="15398"/>
                  </a:cubicBezTo>
                  <a:cubicBezTo>
                    <a:pt x="8324" y="15385"/>
                    <a:pt x="8357" y="15392"/>
                    <a:pt x="8385" y="15417"/>
                  </a:cubicBezTo>
                  <a:lnTo>
                    <a:pt x="8429" y="15521"/>
                  </a:lnTo>
                  <a:lnTo>
                    <a:pt x="8417" y="15693"/>
                  </a:lnTo>
                  <a:lnTo>
                    <a:pt x="8397" y="15792"/>
                  </a:lnTo>
                  <a:lnTo>
                    <a:pt x="8386" y="15933"/>
                  </a:lnTo>
                  <a:lnTo>
                    <a:pt x="8386" y="16079"/>
                  </a:lnTo>
                  <a:lnTo>
                    <a:pt x="8398" y="16182"/>
                  </a:lnTo>
                  <a:lnTo>
                    <a:pt x="8473" y="16441"/>
                  </a:lnTo>
                  <a:lnTo>
                    <a:pt x="8502" y="16728"/>
                  </a:lnTo>
                  <a:lnTo>
                    <a:pt x="8510" y="16868"/>
                  </a:lnTo>
                  <a:lnTo>
                    <a:pt x="8607" y="17022"/>
                  </a:lnTo>
                  <a:lnTo>
                    <a:pt x="8663" y="17133"/>
                  </a:lnTo>
                  <a:lnTo>
                    <a:pt x="8679" y="17303"/>
                  </a:lnTo>
                  <a:lnTo>
                    <a:pt x="8703" y="17418"/>
                  </a:lnTo>
                  <a:lnTo>
                    <a:pt x="8759" y="17603"/>
                  </a:lnTo>
                  <a:lnTo>
                    <a:pt x="8799" y="17688"/>
                  </a:lnTo>
                  <a:lnTo>
                    <a:pt x="8858" y="17815"/>
                  </a:lnTo>
                  <a:lnTo>
                    <a:pt x="8894" y="17957"/>
                  </a:lnTo>
                  <a:lnTo>
                    <a:pt x="8919" y="18076"/>
                  </a:lnTo>
                  <a:lnTo>
                    <a:pt x="8963" y="18226"/>
                  </a:lnTo>
                  <a:lnTo>
                    <a:pt x="9034" y="18456"/>
                  </a:lnTo>
                  <a:lnTo>
                    <a:pt x="9088" y="18673"/>
                  </a:lnTo>
                  <a:lnTo>
                    <a:pt x="9120" y="18766"/>
                  </a:lnTo>
                  <a:lnTo>
                    <a:pt x="9157" y="18876"/>
                  </a:lnTo>
                  <a:lnTo>
                    <a:pt x="9165" y="18992"/>
                  </a:lnTo>
                  <a:lnTo>
                    <a:pt x="9224" y="19229"/>
                  </a:lnTo>
                  <a:lnTo>
                    <a:pt x="9265" y="19340"/>
                  </a:lnTo>
                  <a:lnTo>
                    <a:pt x="9335" y="19401"/>
                  </a:lnTo>
                  <a:lnTo>
                    <a:pt x="9398" y="19455"/>
                  </a:lnTo>
                  <a:lnTo>
                    <a:pt x="9435" y="19534"/>
                  </a:lnTo>
                  <a:lnTo>
                    <a:pt x="9499" y="19529"/>
                  </a:lnTo>
                  <a:cubicBezTo>
                    <a:pt x="9505" y="19494"/>
                    <a:pt x="9512" y="19459"/>
                    <a:pt x="9519" y="19424"/>
                  </a:cubicBezTo>
                  <a:cubicBezTo>
                    <a:pt x="9525" y="19391"/>
                    <a:pt x="9532" y="19357"/>
                    <a:pt x="9539" y="19324"/>
                  </a:cubicBezTo>
                  <a:cubicBezTo>
                    <a:pt x="9570" y="19289"/>
                    <a:pt x="9599" y="19249"/>
                    <a:pt x="9625" y="19204"/>
                  </a:cubicBezTo>
                  <a:cubicBezTo>
                    <a:pt x="9647" y="19167"/>
                    <a:pt x="9667" y="19127"/>
                    <a:pt x="9684" y="19085"/>
                  </a:cubicBezTo>
                  <a:cubicBezTo>
                    <a:pt x="9697" y="19045"/>
                    <a:pt x="9711" y="19006"/>
                    <a:pt x="9726" y="18966"/>
                  </a:cubicBezTo>
                  <a:cubicBezTo>
                    <a:pt x="9741" y="18924"/>
                    <a:pt x="9756" y="18882"/>
                    <a:pt x="9772" y="18841"/>
                  </a:cubicBezTo>
                  <a:cubicBezTo>
                    <a:pt x="9774" y="18775"/>
                    <a:pt x="9777" y="18710"/>
                    <a:pt x="9780" y="18644"/>
                  </a:cubicBezTo>
                  <a:cubicBezTo>
                    <a:pt x="9783" y="18560"/>
                    <a:pt x="9787" y="18477"/>
                    <a:pt x="9791" y="18393"/>
                  </a:cubicBezTo>
                  <a:lnTo>
                    <a:pt x="9799" y="18288"/>
                  </a:lnTo>
                  <a:cubicBezTo>
                    <a:pt x="9805" y="18246"/>
                    <a:pt x="9812" y="18203"/>
                    <a:pt x="9819" y="18161"/>
                  </a:cubicBezTo>
                  <a:cubicBezTo>
                    <a:pt x="9829" y="18099"/>
                    <a:pt x="9840" y="18037"/>
                    <a:pt x="9852" y="17976"/>
                  </a:cubicBezTo>
                  <a:lnTo>
                    <a:pt x="9839" y="17816"/>
                  </a:lnTo>
                  <a:lnTo>
                    <a:pt x="9791" y="17643"/>
                  </a:lnTo>
                  <a:lnTo>
                    <a:pt x="9831" y="17391"/>
                  </a:lnTo>
                  <a:lnTo>
                    <a:pt x="9876" y="17301"/>
                  </a:lnTo>
                  <a:lnTo>
                    <a:pt x="10002" y="17165"/>
                  </a:lnTo>
                  <a:lnTo>
                    <a:pt x="10132" y="17023"/>
                  </a:lnTo>
                  <a:lnTo>
                    <a:pt x="10237" y="16902"/>
                  </a:lnTo>
                  <a:lnTo>
                    <a:pt x="10262" y="16723"/>
                  </a:lnTo>
                  <a:lnTo>
                    <a:pt x="10286" y="16610"/>
                  </a:lnTo>
                  <a:lnTo>
                    <a:pt x="10412" y="16555"/>
                  </a:lnTo>
                  <a:lnTo>
                    <a:pt x="10492" y="16493"/>
                  </a:lnTo>
                  <a:lnTo>
                    <a:pt x="10549" y="16327"/>
                  </a:lnTo>
                  <a:cubicBezTo>
                    <a:pt x="10554" y="16271"/>
                    <a:pt x="10568" y="16218"/>
                    <a:pt x="10590" y="16173"/>
                  </a:cubicBezTo>
                  <a:cubicBezTo>
                    <a:pt x="10626" y="16098"/>
                    <a:pt x="10680" y="16049"/>
                    <a:pt x="10740" y="16037"/>
                  </a:cubicBezTo>
                  <a:lnTo>
                    <a:pt x="10874" y="15975"/>
                  </a:lnTo>
                  <a:lnTo>
                    <a:pt x="10909" y="15840"/>
                  </a:lnTo>
                  <a:lnTo>
                    <a:pt x="10885" y="15717"/>
                  </a:lnTo>
                  <a:lnTo>
                    <a:pt x="10892" y="15606"/>
                  </a:lnTo>
                  <a:lnTo>
                    <a:pt x="11030" y="15483"/>
                  </a:lnTo>
                  <a:lnTo>
                    <a:pt x="11172" y="15422"/>
                  </a:lnTo>
                  <a:lnTo>
                    <a:pt x="11283" y="15422"/>
                  </a:lnTo>
                  <a:lnTo>
                    <a:pt x="11432" y="15358"/>
                  </a:lnTo>
                  <a:cubicBezTo>
                    <a:pt x="11441" y="15314"/>
                    <a:pt x="11462" y="15277"/>
                    <a:pt x="11490" y="15257"/>
                  </a:cubicBezTo>
                  <a:cubicBezTo>
                    <a:pt x="11517" y="15237"/>
                    <a:pt x="11549" y="15235"/>
                    <a:pt x="11578" y="15251"/>
                  </a:cubicBezTo>
                  <a:lnTo>
                    <a:pt x="11664" y="15279"/>
                  </a:lnTo>
                  <a:cubicBezTo>
                    <a:pt x="11683" y="15305"/>
                    <a:pt x="11699" y="15334"/>
                    <a:pt x="11713" y="15365"/>
                  </a:cubicBezTo>
                  <a:cubicBezTo>
                    <a:pt x="11732" y="15408"/>
                    <a:pt x="11745" y="15456"/>
                    <a:pt x="11753" y="15507"/>
                  </a:cubicBezTo>
                  <a:lnTo>
                    <a:pt x="11800" y="15701"/>
                  </a:lnTo>
                  <a:lnTo>
                    <a:pt x="11828" y="15833"/>
                  </a:lnTo>
                  <a:cubicBezTo>
                    <a:pt x="11839" y="15860"/>
                    <a:pt x="11854" y="15883"/>
                    <a:pt x="11872" y="15899"/>
                  </a:cubicBezTo>
                  <a:cubicBezTo>
                    <a:pt x="11906" y="15927"/>
                    <a:pt x="11947" y="15931"/>
                    <a:pt x="11982" y="15909"/>
                  </a:cubicBezTo>
                  <a:lnTo>
                    <a:pt x="12043" y="15981"/>
                  </a:lnTo>
                  <a:lnTo>
                    <a:pt x="12197" y="16141"/>
                  </a:lnTo>
                  <a:cubicBezTo>
                    <a:pt x="12217" y="16216"/>
                    <a:pt x="12238" y="16289"/>
                    <a:pt x="12262" y="16361"/>
                  </a:cubicBezTo>
                  <a:cubicBezTo>
                    <a:pt x="12295" y="16459"/>
                    <a:pt x="12331" y="16555"/>
                    <a:pt x="12368" y="16650"/>
                  </a:cubicBezTo>
                  <a:cubicBezTo>
                    <a:pt x="12386" y="16699"/>
                    <a:pt x="12405" y="16748"/>
                    <a:pt x="12423" y="16798"/>
                  </a:cubicBezTo>
                  <a:lnTo>
                    <a:pt x="12395" y="16894"/>
                  </a:lnTo>
                  <a:lnTo>
                    <a:pt x="12331" y="16954"/>
                  </a:lnTo>
                  <a:lnTo>
                    <a:pt x="12335" y="17094"/>
                  </a:lnTo>
                  <a:cubicBezTo>
                    <a:pt x="12355" y="17119"/>
                    <a:pt x="12375" y="17144"/>
                    <a:pt x="12396" y="17168"/>
                  </a:cubicBezTo>
                  <a:cubicBezTo>
                    <a:pt x="12423" y="17200"/>
                    <a:pt x="12450" y="17230"/>
                    <a:pt x="12478" y="17260"/>
                  </a:cubicBezTo>
                  <a:lnTo>
                    <a:pt x="12575" y="17255"/>
                  </a:lnTo>
                  <a:lnTo>
                    <a:pt x="12636" y="17120"/>
                  </a:lnTo>
                  <a:lnTo>
                    <a:pt x="12693" y="16980"/>
                  </a:lnTo>
                  <a:lnTo>
                    <a:pt x="12800" y="16904"/>
                  </a:lnTo>
                  <a:lnTo>
                    <a:pt x="12877" y="17115"/>
                  </a:lnTo>
                  <a:lnTo>
                    <a:pt x="12945" y="17317"/>
                  </a:lnTo>
                  <a:lnTo>
                    <a:pt x="12957" y="17518"/>
                  </a:lnTo>
                  <a:lnTo>
                    <a:pt x="13008" y="17691"/>
                  </a:lnTo>
                  <a:lnTo>
                    <a:pt x="13054" y="17855"/>
                  </a:lnTo>
                  <a:lnTo>
                    <a:pt x="13127" y="18014"/>
                  </a:lnTo>
                  <a:lnTo>
                    <a:pt x="13171" y="18203"/>
                  </a:lnTo>
                  <a:lnTo>
                    <a:pt x="13183" y="18371"/>
                  </a:lnTo>
                  <a:lnTo>
                    <a:pt x="13148" y="18675"/>
                  </a:lnTo>
                  <a:lnTo>
                    <a:pt x="13144" y="18870"/>
                  </a:lnTo>
                  <a:lnTo>
                    <a:pt x="13159" y="19080"/>
                  </a:lnTo>
                  <a:lnTo>
                    <a:pt x="13159" y="19174"/>
                  </a:lnTo>
                  <a:lnTo>
                    <a:pt x="13117" y="19238"/>
                  </a:lnTo>
                  <a:lnTo>
                    <a:pt x="13113" y="19347"/>
                  </a:lnTo>
                  <a:lnTo>
                    <a:pt x="13125" y="19507"/>
                  </a:lnTo>
                  <a:lnTo>
                    <a:pt x="13186" y="19549"/>
                  </a:lnTo>
                  <a:cubicBezTo>
                    <a:pt x="13215" y="19555"/>
                    <a:pt x="13242" y="19574"/>
                    <a:pt x="13263" y="19604"/>
                  </a:cubicBezTo>
                  <a:cubicBezTo>
                    <a:pt x="13285" y="19635"/>
                    <a:pt x="13300" y="19676"/>
                    <a:pt x="13306" y="19721"/>
                  </a:cubicBezTo>
                  <a:lnTo>
                    <a:pt x="13420" y="19817"/>
                  </a:lnTo>
                  <a:lnTo>
                    <a:pt x="13492" y="19981"/>
                  </a:lnTo>
                  <a:lnTo>
                    <a:pt x="13536" y="20099"/>
                  </a:lnTo>
                  <a:lnTo>
                    <a:pt x="13550" y="20266"/>
                  </a:lnTo>
                  <a:lnTo>
                    <a:pt x="13596" y="20554"/>
                  </a:lnTo>
                  <a:lnTo>
                    <a:pt x="13625" y="20775"/>
                  </a:lnTo>
                  <a:lnTo>
                    <a:pt x="13682" y="20923"/>
                  </a:lnTo>
                  <a:lnTo>
                    <a:pt x="13714" y="21021"/>
                  </a:lnTo>
                  <a:lnTo>
                    <a:pt x="13772" y="21189"/>
                  </a:lnTo>
                  <a:lnTo>
                    <a:pt x="13829" y="21220"/>
                  </a:lnTo>
                  <a:lnTo>
                    <a:pt x="13914" y="21327"/>
                  </a:lnTo>
                  <a:lnTo>
                    <a:pt x="13982" y="21385"/>
                  </a:lnTo>
                  <a:lnTo>
                    <a:pt x="14071" y="21477"/>
                  </a:lnTo>
                  <a:lnTo>
                    <a:pt x="14136" y="21600"/>
                  </a:lnTo>
                  <a:lnTo>
                    <a:pt x="14168" y="21558"/>
                  </a:lnTo>
                  <a:lnTo>
                    <a:pt x="14144" y="21461"/>
                  </a:lnTo>
                  <a:lnTo>
                    <a:pt x="14220" y="21456"/>
                  </a:lnTo>
                  <a:lnTo>
                    <a:pt x="14242" y="21376"/>
                  </a:lnTo>
                  <a:lnTo>
                    <a:pt x="14195" y="21227"/>
                  </a:lnTo>
                  <a:lnTo>
                    <a:pt x="14149" y="21028"/>
                  </a:lnTo>
                  <a:lnTo>
                    <a:pt x="14121" y="20856"/>
                  </a:lnTo>
                  <a:lnTo>
                    <a:pt x="14064" y="20706"/>
                  </a:lnTo>
                  <a:cubicBezTo>
                    <a:pt x="14060" y="20650"/>
                    <a:pt x="14051" y="20596"/>
                    <a:pt x="14037" y="20544"/>
                  </a:cubicBezTo>
                  <a:cubicBezTo>
                    <a:pt x="14023" y="20489"/>
                    <a:pt x="14004" y="20437"/>
                    <a:pt x="13980" y="20389"/>
                  </a:cubicBezTo>
                  <a:lnTo>
                    <a:pt x="13916" y="20256"/>
                  </a:lnTo>
                  <a:lnTo>
                    <a:pt x="13796" y="20153"/>
                  </a:lnTo>
                  <a:lnTo>
                    <a:pt x="13711" y="20030"/>
                  </a:lnTo>
                  <a:lnTo>
                    <a:pt x="13609" y="19920"/>
                  </a:lnTo>
                  <a:cubicBezTo>
                    <a:pt x="13556" y="19920"/>
                    <a:pt x="13507" y="19872"/>
                    <a:pt x="13485" y="19798"/>
                  </a:cubicBezTo>
                  <a:cubicBezTo>
                    <a:pt x="13470" y="19751"/>
                    <a:pt x="13469" y="19697"/>
                    <a:pt x="13481" y="19648"/>
                  </a:cubicBezTo>
                  <a:lnTo>
                    <a:pt x="13460" y="19495"/>
                  </a:lnTo>
                  <a:lnTo>
                    <a:pt x="13452" y="19396"/>
                  </a:lnTo>
                  <a:lnTo>
                    <a:pt x="13387" y="19310"/>
                  </a:lnTo>
                  <a:lnTo>
                    <a:pt x="13305" y="19191"/>
                  </a:lnTo>
                  <a:lnTo>
                    <a:pt x="13276" y="19059"/>
                  </a:lnTo>
                  <a:cubicBezTo>
                    <a:pt x="13277" y="19012"/>
                    <a:pt x="13280" y="18965"/>
                    <a:pt x="13285" y="18918"/>
                  </a:cubicBezTo>
                  <a:cubicBezTo>
                    <a:pt x="13292" y="18843"/>
                    <a:pt x="13304" y="18769"/>
                    <a:pt x="13320" y="18698"/>
                  </a:cubicBezTo>
                  <a:lnTo>
                    <a:pt x="13344" y="18550"/>
                  </a:lnTo>
                  <a:lnTo>
                    <a:pt x="13373" y="18396"/>
                  </a:lnTo>
                  <a:lnTo>
                    <a:pt x="13344" y="18289"/>
                  </a:lnTo>
                  <a:lnTo>
                    <a:pt x="13320" y="18141"/>
                  </a:lnTo>
                  <a:lnTo>
                    <a:pt x="13317" y="18024"/>
                  </a:lnTo>
                  <a:lnTo>
                    <a:pt x="13378" y="17962"/>
                  </a:lnTo>
                  <a:lnTo>
                    <a:pt x="13468" y="17956"/>
                  </a:lnTo>
                  <a:lnTo>
                    <a:pt x="13512" y="18073"/>
                  </a:lnTo>
                  <a:lnTo>
                    <a:pt x="13562" y="18139"/>
                  </a:lnTo>
                  <a:lnTo>
                    <a:pt x="13671" y="18279"/>
                  </a:lnTo>
                  <a:lnTo>
                    <a:pt x="13730" y="18310"/>
                  </a:lnTo>
                  <a:lnTo>
                    <a:pt x="13812" y="18382"/>
                  </a:lnTo>
                  <a:lnTo>
                    <a:pt x="13875" y="18423"/>
                  </a:lnTo>
                  <a:lnTo>
                    <a:pt x="13920" y="18490"/>
                  </a:lnTo>
                  <a:lnTo>
                    <a:pt x="13956" y="18648"/>
                  </a:lnTo>
                  <a:lnTo>
                    <a:pt x="14008" y="18743"/>
                  </a:lnTo>
                  <a:lnTo>
                    <a:pt x="14063" y="18771"/>
                  </a:lnTo>
                  <a:lnTo>
                    <a:pt x="14091" y="18862"/>
                  </a:lnTo>
                  <a:lnTo>
                    <a:pt x="14107" y="18940"/>
                  </a:lnTo>
                  <a:lnTo>
                    <a:pt x="14172" y="18933"/>
                  </a:lnTo>
                  <a:lnTo>
                    <a:pt x="14221" y="18872"/>
                  </a:lnTo>
                  <a:lnTo>
                    <a:pt x="14260" y="18826"/>
                  </a:lnTo>
                  <a:lnTo>
                    <a:pt x="14320" y="18833"/>
                  </a:lnTo>
                  <a:lnTo>
                    <a:pt x="14345" y="18921"/>
                  </a:lnTo>
                  <a:lnTo>
                    <a:pt x="14360" y="19056"/>
                  </a:lnTo>
                  <a:lnTo>
                    <a:pt x="14331" y="19130"/>
                  </a:lnTo>
                  <a:lnTo>
                    <a:pt x="14319" y="19343"/>
                  </a:lnTo>
                  <a:lnTo>
                    <a:pt x="14412" y="19408"/>
                  </a:lnTo>
                  <a:lnTo>
                    <a:pt x="14456" y="19286"/>
                  </a:lnTo>
                  <a:lnTo>
                    <a:pt x="14548" y="19241"/>
                  </a:lnTo>
                  <a:lnTo>
                    <a:pt x="14577" y="19051"/>
                  </a:lnTo>
                  <a:lnTo>
                    <a:pt x="14624" y="18944"/>
                  </a:lnTo>
                  <a:lnTo>
                    <a:pt x="14784" y="18882"/>
                  </a:lnTo>
                  <a:lnTo>
                    <a:pt x="14859" y="18791"/>
                  </a:lnTo>
                  <a:lnTo>
                    <a:pt x="15001" y="18675"/>
                  </a:lnTo>
                  <a:lnTo>
                    <a:pt x="15018" y="18428"/>
                  </a:lnTo>
                  <a:cubicBezTo>
                    <a:pt x="15027" y="18358"/>
                    <a:pt x="15029" y="18286"/>
                    <a:pt x="15026" y="18214"/>
                  </a:cubicBezTo>
                  <a:cubicBezTo>
                    <a:pt x="15023" y="18158"/>
                    <a:pt x="15016" y="18102"/>
                    <a:pt x="15005" y="18048"/>
                  </a:cubicBezTo>
                  <a:lnTo>
                    <a:pt x="14951" y="17795"/>
                  </a:lnTo>
                  <a:lnTo>
                    <a:pt x="14866" y="17561"/>
                  </a:lnTo>
                  <a:lnTo>
                    <a:pt x="14850" y="17352"/>
                  </a:lnTo>
                  <a:lnTo>
                    <a:pt x="14784" y="17141"/>
                  </a:lnTo>
                  <a:lnTo>
                    <a:pt x="14703" y="17036"/>
                  </a:lnTo>
                  <a:lnTo>
                    <a:pt x="14574" y="16931"/>
                  </a:lnTo>
                  <a:lnTo>
                    <a:pt x="14515" y="16866"/>
                  </a:lnTo>
                  <a:lnTo>
                    <a:pt x="14356" y="16669"/>
                  </a:lnTo>
                  <a:lnTo>
                    <a:pt x="14313" y="16504"/>
                  </a:lnTo>
                  <a:lnTo>
                    <a:pt x="14270" y="16280"/>
                  </a:lnTo>
                  <a:lnTo>
                    <a:pt x="14249" y="16054"/>
                  </a:lnTo>
                  <a:lnTo>
                    <a:pt x="14249" y="15855"/>
                  </a:lnTo>
                  <a:lnTo>
                    <a:pt x="14310" y="15701"/>
                  </a:lnTo>
                  <a:lnTo>
                    <a:pt x="14404" y="15603"/>
                  </a:lnTo>
                  <a:lnTo>
                    <a:pt x="14539" y="15572"/>
                  </a:lnTo>
                  <a:lnTo>
                    <a:pt x="14646" y="15529"/>
                  </a:lnTo>
                  <a:lnTo>
                    <a:pt x="14709" y="15498"/>
                  </a:lnTo>
                  <a:lnTo>
                    <a:pt x="14801" y="15566"/>
                  </a:lnTo>
                  <a:lnTo>
                    <a:pt x="14849" y="15613"/>
                  </a:lnTo>
                  <a:lnTo>
                    <a:pt x="14905" y="15711"/>
                  </a:lnTo>
                  <a:lnTo>
                    <a:pt x="14913" y="15816"/>
                  </a:lnTo>
                  <a:lnTo>
                    <a:pt x="14978" y="15932"/>
                  </a:lnTo>
                  <a:lnTo>
                    <a:pt x="15034" y="15903"/>
                  </a:lnTo>
                  <a:lnTo>
                    <a:pt x="15067" y="15749"/>
                  </a:lnTo>
                  <a:lnTo>
                    <a:pt x="15119" y="15621"/>
                  </a:lnTo>
                  <a:lnTo>
                    <a:pt x="15197" y="15541"/>
                  </a:lnTo>
                  <a:lnTo>
                    <a:pt x="15236" y="15492"/>
                  </a:lnTo>
                  <a:lnTo>
                    <a:pt x="15356" y="15426"/>
                  </a:lnTo>
                  <a:lnTo>
                    <a:pt x="15409" y="15420"/>
                  </a:lnTo>
                  <a:lnTo>
                    <a:pt x="15506" y="15420"/>
                  </a:lnTo>
                  <a:cubicBezTo>
                    <a:pt x="15541" y="15410"/>
                    <a:pt x="15576" y="15402"/>
                    <a:pt x="15611" y="15395"/>
                  </a:cubicBezTo>
                  <a:cubicBezTo>
                    <a:pt x="15656" y="15387"/>
                    <a:pt x="15702" y="15382"/>
                    <a:pt x="15748" y="15381"/>
                  </a:cubicBezTo>
                  <a:lnTo>
                    <a:pt x="15797" y="15264"/>
                  </a:lnTo>
                  <a:lnTo>
                    <a:pt x="15824" y="15215"/>
                  </a:lnTo>
                  <a:lnTo>
                    <a:pt x="15922" y="15247"/>
                  </a:lnTo>
                  <a:lnTo>
                    <a:pt x="16095" y="15132"/>
                  </a:lnTo>
                  <a:lnTo>
                    <a:pt x="16192" y="15009"/>
                  </a:lnTo>
                  <a:lnTo>
                    <a:pt x="16270" y="14854"/>
                  </a:lnTo>
                  <a:lnTo>
                    <a:pt x="16310" y="14737"/>
                  </a:lnTo>
                  <a:lnTo>
                    <a:pt x="16407" y="14620"/>
                  </a:lnTo>
                  <a:lnTo>
                    <a:pt x="16439" y="14464"/>
                  </a:lnTo>
                  <a:lnTo>
                    <a:pt x="16441" y="14274"/>
                  </a:lnTo>
                  <a:lnTo>
                    <a:pt x="16474" y="14063"/>
                  </a:lnTo>
                  <a:lnTo>
                    <a:pt x="16523" y="13908"/>
                  </a:lnTo>
                  <a:cubicBezTo>
                    <a:pt x="16537" y="13860"/>
                    <a:pt x="16549" y="13811"/>
                    <a:pt x="16559" y="13760"/>
                  </a:cubicBezTo>
                  <a:cubicBezTo>
                    <a:pt x="16573" y="13694"/>
                    <a:pt x="16583" y="13626"/>
                    <a:pt x="16590" y="13557"/>
                  </a:cubicBezTo>
                  <a:lnTo>
                    <a:pt x="16618" y="13434"/>
                  </a:lnTo>
                  <a:lnTo>
                    <a:pt x="16612" y="13238"/>
                  </a:lnTo>
                  <a:lnTo>
                    <a:pt x="16579" y="13087"/>
                  </a:lnTo>
                  <a:lnTo>
                    <a:pt x="16463" y="13118"/>
                  </a:lnTo>
                  <a:lnTo>
                    <a:pt x="16401" y="13023"/>
                  </a:lnTo>
                  <a:lnTo>
                    <a:pt x="16404" y="12902"/>
                  </a:lnTo>
                  <a:lnTo>
                    <a:pt x="16500" y="12877"/>
                  </a:lnTo>
                  <a:lnTo>
                    <a:pt x="16499" y="12711"/>
                  </a:lnTo>
                  <a:lnTo>
                    <a:pt x="16452" y="12608"/>
                  </a:lnTo>
                  <a:lnTo>
                    <a:pt x="16290" y="12516"/>
                  </a:lnTo>
                  <a:lnTo>
                    <a:pt x="16202" y="12414"/>
                  </a:lnTo>
                  <a:lnTo>
                    <a:pt x="16127" y="12274"/>
                  </a:lnTo>
                  <a:lnTo>
                    <a:pt x="16079" y="12031"/>
                  </a:lnTo>
                  <a:lnTo>
                    <a:pt x="16006" y="11871"/>
                  </a:lnTo>
                  <a:lnTo>
                    <a:pt x="15922" y="11816"/>
                  </a:lnTo>
                  <a:lnTo>
                    <a:pt x="15808" y="11687"/>
                  </a:lnTo>
                  <a:lnTo>
                    <a:pt x="15821" y="11475"/>
                  </a:lnTo>
                  <a:lnTo>
                    <a:pt x="15861" y="11346"/>
                  </a:lnTo>
                  <a:lnTo>
                    <a:pt x="15955" y="11253"/>
                  </a:lnTo>
                  <a:lnTo>
                    <a:pt x="16048" y="11167"/>
                  </a:lnTo>
                  <a:lnTo>
                    <a:pt x="16158" y="11093"/>
                  </a:lnTo>
                  <a:lnTo>
                    <a:pt x="16213" y="11001"/>
                  </a:lnTo>
                  <a:lnTo>
                    <a:pt x="16121" y="10906"/>
                  </a:lnTo>
                  <a:lnTo>
                    <a:pt x="16057" y="10878"/>
                  </a:lnTo>
                  <a:lnTo>
                    <a:pt x="15876" y="10796"/>
                  </a:lnTo>
                  <a:lnTo>
                    <a:pt x="15787" y="10913"/>
                  </a:lnTo>
                  <a:lnTo>
                    <a:pt x="15726" y="10986"/>
                  </a:lnTo>
                  <a:lnTo>
                    <a:pt x="15616" y="10898"/>
                  </a:lnTo>
                  <a:lnTo>
                    <a:pt x="15572" y="10814"/>
                  </a:lnTo>
                  <a:lnTo>
                    <a:pt x="15466" y="10773"/>
                  </a:lnTo>
                  <a:lnTo>
                    <a:pt x="15240" y="10656"/>
                  </a:lnTo>
                  <a:lnTo>
                    <a:pt x="15246" y="10486"/>
                  </a:lnTo>
                  <a:lnTo>
                    <a:pt x="15242" y="10361"/>
                  </a:lnTo>
                  <a:lnTo>
                    <a:pt x="15301" y="10324"/>
                  </a:lnTo>
                  <a:lnTo>
                    <a:pt x="15407" y="10336"/>
                  </a:lnTo>
                  <a:lnTo>
                    <a:pt x="15531" y="10149"/>
                  </a:lnTo>
                  <a:lnTo>
                    <a:pt x="15564" y="10015"/>
                  </a:lnTo>
                  <a:lnTo>
                    <a:pt x="15631" y="9837"/>
                  </a:lnTo>
                  <a:lnTo>
                    <a:pt x="15707" y="9806"/>
                  </a:lnTo>
                  <a:lnTo>
                    <a:pt x="15791" y="9837"/>
                  </a:lnTo>
                  <a:lnTo>
                    <a:pt x="15841" y="9943"/>
                  </a:lnTo>
                  <a:lnTo>
                    <a:pt x="15848" y="10050"/>
                  </a:lnTo>
                  <a:lnTo>
                    <a:pt x="15863" y="10231"/>
                  </a:lnTo>
                  <a:lnTo>
                    <a:pt x="15907" y="10340"/>
                  </a:lnTo>
                  <a:lnTo>
                    <a:pt x="15948" y="10401"/>
                  </a:lnTo>
                  <a:lnTo>
                    <a:pt x="16001" y="10382"/>
                  </a:lnTo>
                  <a:lnTo>
                    <a:pt x="16072" y="10288"/>
                  </a:lnTo>
                  <a:lnTo>
                    <a:pt x="16148" y="10200"/>
                  </a:lnTo>
                  <a:lnTo>
                    <a:pt x="16274" y="10150"/>
                  </a:lnTo>
                  <a:lnTo>
                    <a:pt x="16333" y="10181"/>
                  </a:lnTo>
                  <a:lnTo>
                    <a:pt x="16409" y="10234"/>
                  </a:lnTo>
                  <a:lnTo>
                    <a:pt x="16525" y="10312"/>
                  </a:lnTo>
                  <a:lnTo>
                    <a:pt x="16590" y="10442"/>
                  </a:lnTo>
                  <a:lnTo>
                    <a:pt x="16527" y="10497"/>
                  </a:lnTo>
                  <a:lnTo>
                    <a:pt x="16523" y="10644"/>
                  </a:lnTo>
                  <a:lnTo>
                    <a:pt x="16588" y="10729"/>
                  </a:lnTo>
                  <a:lnTo>
                    <a:pt x="16695" y="10722"/>
                  </a:lnTo>
                  <a:lnTo>
                    <a:pt x="16853" y="10809"/>
                  </a:lnTo>
                  <a:lnTo>
                    <a:pt x="16926" y="10987"/>
                  </a:lnTo>
                  <a:lnTo>
                    <a:pt x="16986" y="11078"/>
                  </a:lnTo>
                  <a:lnTo>
                    <a:pt x="17010" y="11232"/>
                  </a:lnTo>
                  <a:lnTo>
                    <a:pt x="17031" y="11349"/>
                  </a:lnTo>
                  <a:lnTo>
                    <a:pt x="17059" y="11498"/>
                  </a:lnTo>
                  <a:lnTo>
                    <a:pt x="17071" y="11651"/>
                  </a:lnTo>
                  <a:lnTo>
                    <a:pt x="17130" y="11766"/>
                  </a:lnTo>
                  <a:lnTo>
                    <a:pt x="17195" y="11815"/>
                  </a:lnTo>
                  <a:lnTo>
                    <a:pt x="17296" y="11702"/>
                  </a:lnTo>
                  <a:lnTo>
                    <a:pt x="17415" y="11614"/>
                  </a:lnTo>
                  <a:lnTo>
                    <a:pt x="17496" y="11558"/>
                  </a:lnTo>
                  <a:lnTo>
                    <a:pt x="17559" y="11499"/>
                  </a:lnTo>
                  <a:cubicBezTo>
                    <a:pt x="17562" y="11433"/>
                    <a:pt x="17556" y="11367"/>
                    <a:pt x="17540" y="11306"/>
                  </a:cubicBezTo>
                  <a:cubicBezTo>
                    <a:pt x="17525" y="11249"/>
                    <a:pt x="17502" y="11197"/>
                    <a:pt x="17473" y="11154"/>
                  </a:cubicBezTo>
                  <a:lnTo>
                    <a:pt x="17400" y="10964"/>
                  </a:lnTo>
                  <a:lnTo>
                    <a:pt x="17298" y="10799"/>
                  </a:lnTo>
                  <a:lnTo>
                    <a:pt x="17248" y="10793"/>
                  </a:lnTo>
                  <a:lnTo>
                    <a:pt x="17072" y="10623"/>
                  </a:lnTo>
                  <a:lnTo>
                    <a:pt x="16989" y="10544"/>
                  </a:lnTo>
                  <a:lnTo>
                    <a:pt x="16900" y="10423"/>
                  </a:lnTo>
                  <a:lnTo>
                    <a:pt x="16820" y="10351"/>
                  </a:lnTo>
                  <a:lnTo>
                    <a:pt x="16820" y="10220"/>
                  </a:lnTo>
                  <a:lnTo>
                    <a:pt x="16933" y="10133"/>
                  </a:lnTo>
                  <a:lnTo>
                    <a:pt x="17068" y="10029"/>
                  </a:lnTo>
                  <a:lnTo>
                    <a:pt x="17083" y="9914"/>
                  </a:lnTo>
                  <a:lnTo>
                    <a:pt x="17049" y="9761"/>
                  </a:lnTo>
                  <a:lnTo>
                    <a:pt x="16957" y="9770"/>
                  </a:lnTo>
                  <a:cubicBezTo>
                    <a:pt x="16942" y="9699"/>
                    <a:pt x="16956" y="9621"/>
                    <a:pt x="16992" y="9571"/>
                  </a:cubicBezTo>
                  <a:cubicBezTo>
                    <a:pt x="17020" y="9533"/>
                    <a:pt x="17058" y="9517"/>
                    <a:pt x="17095" y="9528"/>
                  </a:cubicBezTo>
                  <a:cubicBezTo>
                    <a:pt x="17106" y="9498"/>
                    <a:pt x="17116" y="9467"/>
                    <a:pt x="17123" y="9435"/>
                  </a:cubicBezTo>
                  <a:cubicBezTo>
                    <a:pt x="17139" y="9373"/>
                    <a:pt x="17147" y="9308"/>
                    <a:pt x="17149" y="9242"/>
                  </a:cubicBezTo>
                  <a:lnTo>
                    <a:pt x="17174" y="9110"/>
                  </a:lnTo>
                  <a:lnTo>
                    <a:pt x="17248" y="9178"/>
                  </a:lnTo>
                  <a:lnTo>
                    <a:pt x="17347" y="9270"/>
                  </a:lnTo>
                  <a:lnTo>
                    <a:pt x="17392" y="9297"/>
                  </a:lnTo>
                  <a:lnTo>
                    <a:pt x="17514" y="9286"/>
                  </a:lnTo>
                  <a:lnTo>
                    <a:pt x="17568" y="9177"/>
                  </a:lnTo>
                  <a:cubicBezTo>
                    <a:pt x="17590" y="9119"/>
                    <a:pt x="17610" y="9059"/>
                    <a:pt x="17626" y="8997"/>
                  </a:cubicBezTo>
                  <a:cubicBezTo>
                    <a:pt x="17641" y="8944"/>
                    <a:pt x="17653" y="8890"/>
                    <a:pt x="17663" y="8835"/>
                  </a:cubicBezTo>
                  <a:lnTo>
                    <a:pt x="17709" y="8691"/>
                  </a:lnTo>
                  <a:lnTo>
                    <a:pt x="17732" y="8540"/>
                  </a:lnTo>
                  <a:lnTo>
                    <a:pt x="17783" y="8406"/>
                  </a:lnTo>
                  <a:lnTo>
                    <a:pt x="17835" y="8208"/>
                  </a:lnTo>
                  <a:lnTo>
                    <a:pt x="17770" y="8060"/>
                  </a:lnTo>
                  <a:lnTo>
                    <a:pt x="17770" y="7890"/>
                  </a:lnTo>
                  <a:lnTo>
                    <a:pt x="17823" y="7767"/>
                  </a:lnTo>
                  <a:lnTo>
                    <a:pt x="17830" y="7600"/>
                  </a:lnTo>
                  <a:cubicBezTo>
                    <a:pt x="17813" y="7554"/>
                    <a:pt x="17796" y="7509"/>
                    <a:pt x="17778" y="7463"/>
                  </a:cubicBezTo>
                  <a:cubicBezTo>
                    <a:pt x="17763" y="7423"/>
                    <a:pt x="17747" y="7384"/>
                    <a:pt x="17735" y="7341"/>
                  </a:cubicBezTo>
                  <a:cubicBezTo>
                    <a:pt x="17715" y="7271"/>
                    <a:pt x="17705" y="7195"/>
                    <a:pt x="17707" y="7119"/>
                  </a:cubicBezTo>
                  <a:lnTo>
                    <a:pt x="17634" y="7044"/>
                  </a:lnTo>
                  <a:lnTo>
                    <a:pt x="17580" y="7052"/>
                  </a:lnTo>
                  <a:lnTo>
                    <a:pt x="17503" y="6849"/>
                  </a:lnTo>
                  <a:lnTo>
                    <a:pt x="17459" y="6758"/>
                  </a:lnTo>
                  <a:lnTo>
                    <a:pt x="17435" y="6611"/>
                  </a:lnTo>
                  <a:lnTo>
                    <a:pt x="17373" y="6495"/>
                  </a:lnTo>
                  <a:lnTo>
                    <a:pt x="17240" y="6324"/>
                  </a:lnTo>
                  <a:lnTo>
                    <a:pt x="17132" y="6263"/>
                  </a:lnTo>
                  <a:lnTo>
                    <a:pt x="17059" y="6103"/>
                  </a:lnTo>
                  <a:lnTo>
                    <a:pt x="16962" y="6028"/>
                  </a:lnTo>
                  <a:lnTo>
                    <a:pt x="16881" y="6047"/>
                  </a:lnTo>
                  <a:lnTo>
                    <a:pt x="16783" y="6115"/>
                  </a:lnTo>
                  <a:lnTo>
                    <a:pt x="16687" y="6140"/>
                  </a:lnTo>
                  <a:lnTo>
                    <a:pt x="16607" y="6103"/>
                  </a:lnTo>
                  <a:lnTo>
                    <a:pt x="16460" y="6072"/>
                  </a:lnTo>
                  <a:lnTo>
                    <a:pt x="16403" y="6004"/>
                  </a:lnTo>
                  <a:lnTo>
                    <a:pt x="16326" y="5924"/>
                  </a:lnTo>
                  <a:lnTo>
                    <a:pt x="16206" y="5924"/>
                  </a:lnTo>
                  <a:lnTo>
                    <a:pt x="16146" y="5807"/>
                  </a:lnTo>
                  <a:lnTo>
                    <a:pt x="16226" y="5720"/>
                  </a:lnTo>
                  <a:lnTo>
                    <a:pt x="16275" y="5634"/>
                  </a:lnTo>
                  <a:lnTo>
                    <a:pt x="16349" y="5282"/>
                  </a:lnTo>
                  <a:lnTo>
                    <a:pt x="16330" y="5106"/>
                  </a:lnTo>
                  <a:lnTo>
                    <a:pt x="16362" y="4989"/>
                  </a:lnTo>
                  <a:lnTo>
                    <a:pt x="16434" y="4856"/>
                  </a:lnTo>
                  <a:lnTo>
                    <a:pt x="16537" y="4743"/>
                  </a:lnTo>
                  <a:lnTo>
                    <a:pt x="16606" y="4658"/>
                  </a:lnTo>
                  <a:lnTo>
                    <a:pt x="16694" y="4611"/>
                  </a:lnTo>
                  <a:lnTo>
                    <a:pt x="16817" y="4582"/>
                  </a:lnTo>
                  <a:lnTo>
                    <a:pt x="16917" y="4582"/>
                  </a:lnTo>
                  <a:lnTo>
                    <a:pt x="17020" y="4619"/>
                  </a:lnTo>
                  <a:lnTo>
                    <a:pt x="17129" y="4632"/>
                  </a:lnTo>
                  <a:lnTo>
                    <a:pt x="17261" y="4626"/>
                  </a:lnTo>
                  <a:lnTo>
                    <a:pt x="17398" y="4558"/>
                  </a:lnTo>
                  <a:lnTo>
                    <a:pt x="17471" y="4527"/>
                  </a:lnTo>
                  <a:lnTo>
                    <a:pt x="17580" y="4490"/>
                  </a:lnTo>
                  <a:lnTo>
                    <a:pt x="17633" y="4527"/>
                  </a:lnTo>
                  <a:lnTo>
                    <a:pt x="17686" y="4607"/>
                  </a:lnTo>
                  <a:lnTo>
                    <a:pt x="17787" y="4674"/>
                  </a:lnTo>
                  <a:lnTo>
                    <a:pt x="17836" y="4724"/>
                  </a:lnTo>
                  <a:lnTo>
                    <a:pt x="17952" y="4730"/>
                  </a:lnTo>
                  <a:lnTo>
                    <a:pt x="18081" y="4644"/>
                  </a:lnTo>
                  <a:lnTo>
                    <a:pt x="18189" y="4625"/>
                  </a:lnTo>
                  <a:lnTo>
                    <a:pt x="18143" y="4366"/>
                  </a:lnTo>
                  <a:cubicBezTo>
                    <a:pt x="18105" y="4367"/>
                    <a:pt x="18070" y="4330"/>
                    <a:pt x="18058" y="4274"/>
                  </a:cubicBezTo>
                  <a:cubicBezTo>
                    <a:pt x="18044" y="4208"/>
                    <a:pt x="18064" y="4136"/>
                    <a:pt x="18106" y="4107"/>
                  </a:cubicBezTo>
                  <a:cubicBezTo>
                    <a:pt x="18105" y="4044"/>
                    <a:pt x="18122" y="3983"/>
                    <a:pt x="18153" y="3941"/>
                  </a:cubicBezTo>
                  <a:cubicBezTo>
                    <a:pt x="18184" y="3898"/>
                    <a:pt x="18225" y="3878"/>
                    <a:pt x="18266" y="3886"/>
                  </a:cubicBezTo>
                  <a:lnTo>
                    <a:pt x="18388" y="3912"/>
                  </a:lnTo>
                  <a:lnTo>
                    <a:pt x="18433" y="3986"/>
                  </a:lnTo>
                  <a:lnTo>
                    <a:pt x="18561" y="3941"/>
                  </a:lnTo>
                  <a:lnTo>
                    <a:pt x="18622" y="4058"/>
                  </a:lnTo>
                  <a:lnTo>
                    <a:pt x="18642" y="4156"/>
                  </a:lnTo>
                  <a:lnTo>
                    <a:pt x="18742" y="4173"/>
                  </a:lnTo>
                  <a:lnTo>
                    <a:pt x="18819" y="4105"/>
                  </a:lnTo>
                  <a:lnTo>
                    <a:pt x="18815" y="3967"/>
                  </a:lnTo>
                  <a:lnTo>
                    <a:pt x="18815" y="3844"/>
                  </a:lnTo>
                  <a:lnTo>
                    <a:pt x="18867" y="3773"/>
                  </a:lnTo>
                  <a:lnTo>
                    <a:pt x="18940" y="3726"/>
                  </a:lnTo>
                  <a:lnTo>
                    <a:pt x="19014" y="3739"/>
                  </a:lnTo>
                  <a:lnTo>
                    <a:pt x="19059" y="3881"/>
                  </a:lnTo>
                  <a:lnTo>
                    <a:pt x="19100" y="4056"/>
                  </a:lnTo>
                  <a:lnTo>
                    <a:pt x="19170" y="4183"/>
                  </a:lnTo>
                  <a:lnTo>
                    <a:pt x="19186" y="4282"/>
                  </a:lnTo>
                  <a:lnTo>
                    <a:pt x="19098" y="4430"/>
                  </a:lnTo>
                  <a:lnTo>
                    <a:pt x="19067" y="4607"/>
                  </a:lnTo>
                  <a:lnTo>
                    <a:pt x="19096" y="4814"/>
                  </a:lnTo>
                  <a:lnTo>
                    <a:pt x="19031" y="4991"/>
                  </a:lnTo>
                  <a:lnTo>
                    <a:pt x="18966" y="5108"/>
                  </a:lnTo>
                  <a:cubicBezTo>
                    <a:pt x="18954" y="5143"/>
                    <a:pt x="18950" y="5183"/>
                    <a:pt x="18953" y="5223"/>
                  </a:cubicBezTo>
                  <a:cubicBezTo>
                    <a:pt x="18962" y="5311"/>
                    <a:pt x="19008" y="5380"/>
                    <a:pt x="19066" y="5393"/>
                  </a:cubicBezTo>
                  <a:lnTo>
                    <a:pt x="19082" y="5556"/>
                  </a:lnTo>
                  <a:lnTo>
                    <a:pt x="19157" y="5665"/>
                  </a:lnTo>
                  <a:lnTo>
                    <a:pt x="19206" y="5747"/>
                  </a:lnTo>
                  <a:lnTo>
                    <a:pt x="19243" y="5909"/>
                  </a:lnTo>
                  <a:lnTo>
                    <a:pt x="19298" y="5952"/>
                  </a:lnTo>
                  <a:lnTo>
                    <a:pt x="19402" y="6100"/>
                  </a:lnTo>
                  <a:lnTo>
                    <a:pt x="19470" y="6174"/>
                  </a:lnTo>
                  <a:lnTo>
                    <a:pt x="19527" y="6193"/>
                  </a:lnTo>
                  <a:lnTo>
                    <a:pt x="19531" y="6369"/>
                  </a:lnTo>
                  <a:lnTo>
                    <a:pt x="19624" y="6357"/>
                  </a:lnTo>
                  <a:lnTo>
                    <a:pt x="19673" y="6369"/>
                  </a:lnTo>
                  <a:lnTo>
                    <a:pt x="19721" y="6499"/>
                  </a:lnTo>
                  <a:lnTo>
                    <a:pt x="19782" y="6579"/>
                  </a:lnTo>
                  <a:lnTo>
                    <a:pt x="19822" y="6747"/>
                  </a:lnTo>
                  <a:lnTo>
                    <a:pt x="19922" y="6825"/>
                  </a:lnTo>
                  <a:lnTo>
                    <a:pt x="19989" y="6912"/>
                  </a:lnTo>
                  <a:lnTo>
                    <a:pt x="20047" y="6840"/>
                  </a:lnTo>
                  <a:lnTo>
                    <a:pt x="20095" y="6770"/>
                  </a:lnTo>
                  <a:lnTo>
                    <a:pt x="20141" y="6776"/>
                  </a:lnTo>
                  <a:lnTo>
                    <a:pt x="20122" y="6661"/>
                  </a:lnTo>
                  <a:cubicBezTo>
                    <a:pt x="20096" y="6629"/>
                    <a:pt x="20076" y="6588"/>
                    <a:pt x="20063" y="6541"/>
                  </a:cubicBezTo>
                  <a:cubicBezTo>
                    <a:pt x="20048" y="6486"/>
                    <a:pt x="20044" y="6426"/>
                    <a:pt x="20051" y="6368"/>
                  </a:cubicBezTo>
                  <a:lnTo>
                    <a:pt x="20097" y="6333"/>
                  </a:lnTo>
                  <a:lnTo>
                    <a:pt x="20060" y="6229"/>
                  </a:lnTo>
                  <a:lnTo>
                    <a:pt x="20028" y="6130"/>
                  </a:lnTo>
                  <a:cubicBezTo>
                    <a:pt x="20017" y="6102"/>
                    <a:pt x="20015" y="6068"/>
                    <a:pt x="20024" y="6038"/>
                  </a:cubicBezTo>
                  <a:cubicBezTo>
                    <a:pt x="20032" y="6008"/>
                    <a:pt x="20050" y="5987"/>
                    <a:pt x="20071" y="5981"/>
                  </a:cubicBezTo>
                  <a:lnTo>
                    <a:pt x="20148" y="5952"/>
                  </a:lnTo>
                  <a:lnTo>
                    <a:pt x="20116" y="5824"/>
                  </a:lnTo>
                  <a:lnTo>
                    <a:pt x="20073" y="5726"/>
                  </a:lnTo>
                  <a:lnTo>
                    <a:pt x="20027" y="5675"/>
                  </a:lnTo>
                  <a:lnTo>
                    <a:pt x="19988" y="5459"/>
                  </a:lnTo>
                  <a:lnTo>
                    <a:pt x="19971" y="5357"/>
                  </a:lnTo>
                  <a:lnTo>
                    <a:pt x="19889" y="5276"/>
                  </a:lnTo>
                  <a:cubicBezTo>
                    <a:pt x="19848" y="5275"/>
                    <a:pt x="19809" y="5248"/>
                    <a:pt x="19781" y="5203"/>
                  </a:cubicBezTo>
                  <a:cubicBezTo>
                    <a:pt x="19758" y="5165"/>
                    <a:pt x="19743" y="5118"/>
                    <a:pt x="19740" y="5067"/>
                  </a:cubicBezTo>
                  <a:lnTo>
                    <a:pt x="19649" y="5030"/>
                  </a:lnTo>
                  <a:lnTo>
                    <a:pt x="19552" y="5065"/>
                  </a:lnTo>
                  <a:lnTo>
                    <a:pt x="19499" y="4954"/>
                  </a:lnTo>
                  <a:lnTo>
                    <a:pt x="19530" y="4815"/>
                  </a:lnTo>
                  <a:lnTo>
                    <a:pt x="19474" y="4739"/>
                  </a:lnTo>
                  <a:lnTo>
                    <a:pt x="19445" y="4653"/>
                  </a:lnTo>
                  <a:lnTo>
                    <a:pt x="19429" y="4566"/>
                  </a:lnTo>
                  <a:lnTo>
                    <a:pt x="19532" y="4463"/>
                  </a:lnTo>
                  <a:lnTo>
                    <a:pt x="19674" y="4445"/>
                  </a:lnTo>
                  <a:lnTo>
                    <a:pt x="19757" y="4410"/>
                  </a:lnTo>
                  <a:lnTo>
                    <a:pt x="19810" y="4391"/>
                  </a:lnTo>
                  <a:lnTo>
                    <a:pt x="19862" y="4330"/>
                  </a:lnTo>
                  <a:lnTo>
                    <a:pt x="19913" y="4237"/>
                  </a:lnTo>
                  <a:lnTo>
                    <a:pt x="19960" y="4135"/>
                  </a:lnTo>
                  <a:lnTo>
                    <a:pt x="20017" y="4135"/>
                  </a:lnTo>
                  <a:lnTo>
                    <a:pt x="20052" y="4258"/>
                  </a:lnTo>
                  <a:lnTo>
                    <a:pt x="20103" y="4307"/>
                  </a:lnTo>
                  <a:lnTo>
                    <a:pt x="20167" y="4360"/>
                  </a:lnTo>
                  <a:lnTo>
                    <a:pt x="20240" y="4360"/>
                  </a:lnTo>
                  <a:lnTo>
                    <a:pt x="20330" y="4258"/>
                  </a:lnTo>
                  <a:lnTo>
                    <a:pt x="20441" y="4155"/>
                  </a:lnTo>
                  <a:lnTo>
                    <a:pt x="20460" y="4007"/>
                  </a:lnTo>
                  <a:lnTo>
                    <a:pt x="20532" y="3897"/>
                  </a:lnTo>
                  <a:lnTo>
                    <a:pt x="20647" y="3796"/>
                  </a:lnTo>
                  <a:lnTo>
                    <a:pt x="20690" y="3796"/>
                  </a:lnTo>
                  <a:lnTo>
                    <a:pt x="20798" y="3815"/>
                  </a:lnTo>
                  <a:lnTo>
                    <a:pt x="20974" y="3825"/>
                  </a:lnTo>
                  <a:lnTo>
                    <a:pt x="21043" y="3689"/>
                  </a:lnTo>
                  <a:lnTo>
                    <a:pt x="20828" y="3616"/>
                  </a:lnTo>
                  <a:lnTo>
                    <a:pt x="20699" y="3488"/>
                  </a:lnTo>
                  <a:cubicBezTo>
                    <a:pt x="20651" y="3440"/>
                    <a:pt x="20598" y="3408"/>
                    <a:pt x="20541" y="3395"/>
                  </a:cubicBezTo>
                  <a:cubicBezTo>
                    <a:pt x="20487" y="3382"/>
                    <a:pt x="20431" y="3387"/>
                    <a:pt x="20377" y="3369"/>
                  </a:cubicBezTo>
                  <a:cubicBezTo>
                    <a:pt x="20319" y="3349"/>
                    <a:pt x="20265" y="3304"/>
                    <a:pt x="20223" y="3239"/>
                  </a:cubicBezTo>
                  <a:lnTo>
                    <a:pt x="20154" y="3103"/>
                  </a:lnTo>
                  <a:lnTo>
                    <a:pt x="20236" y="3024"/>
                  </a:lnTo>
                  <a:lnTo>
                    <a:pt x="20355" y="3107"/>
                  </a:lnTo>
                  <a:lnTo>
                    <a:pt x="20443" y="3134"/>
                  </a:lnTo>
                  <a:lnTo>
                    <a:pt x="20540" y="3140"/>
                  </a:lnTo>
                  <a:lnTo>
                    <a:pt x="20552" y="3056"/>
                  </a:lnTo>
                  <a:lnTo>
                    <a:pt x="20456" y="2990"/>
                  </a:lnTo>
                  <a:lnTo>
                    <a:pt x="20365" y="2851"/>
                  </a:lnTo>
                  <a:lnTo>
                    <a:pt x="20463" y="2783"/>
                  </a:lnTo>
                  <a:lnTo>
                    <a:pt x="20569" y="2870"/>
                  </a:lnTo>
                  <a:lnTo>
                    <a:pt x="20686" y="2876"/>
                  </a:lnTo>
                  <a:lnTo>
                    <a:pt x="20806" y="2925"/>
                  </a:lnTo>
                  <a:lnTo>
                    <a:pt x="20940" y="2947"/>
                  </a:lnTo>
                  <a:lnTo>
                    <a:pt x="21026" y="2924"/>
                  </a:lnTo>
                  <a:lnTo>
                    <a:pt x="21094" y="3032"/>
                  </a:lnTo>
                  <a:lnTo>
                    <a:pt x="21270" y="3145"/>
                  </a:lnTo>
                  <a:lnTo>
                    <a:pt x="21423" y="3219"/>
                  </a:lnTo>
                  <a:lnTo>
                    <a:pt x="21566" y="3127"/>
                  </a:lnTo>
                  <a:lnTo>
                    <a:pt x="21600" y="3078"/>
                  </a:lnTo>
                  <a:lnTo>
                    <a:pt x="21527" y="3010"/>
                  </a:lnTo>
                  <a:lnTo>
                    <a:pt x="21426" y="2891"/>
                  </a:lnTo>
                  <a:lnTo>
                    <a:pt x="21301" y="2737"/>
                  </a:lnTo>
                  <a:lnTo>
                    <a:pt x="21190" y="2630"/>
                  </a:lnTo>
                  <a:lnTo>
                    <a:pt x="21119" y="2630"/>
                  </a:lnTo>
                  <a:lnTo>
                    <a:pt x="21030" y="2636"/>
                  </a:lnTo>
                  <a:lnTo>
                    <a:pt x="20974" y="2686"/>
                  </a:lnTo>
                  <a:lnTo>
                    <a:pt x="20878" y="2770"/>
                  </a:lnTo>
                  <a:lnTo>
                    <a:pt x="20770" y="2686"/>
                  </a:lnTo>
                  <a:lnTo>
                    <a:pt x="20722" y="2588"/>
                  </a:lnTo>
                  <a:lnTo>
                    <a:pt x="20543" y="2472"/>
                  </a:lnTo>
                  <a:lnTo>
                    <a:pt x="20456" y="2425"/>
                  </a:lnTo>
                  <a:lnTo>
                    <a:pt x="20307" y="2425"/>
                  </a:lnTo>
                  <a:lnTo>
                    <a:pt x="20202" y="2382"/>
                  </a:lnTo>
                  <a:lnTo>
                    <a:pt x="20089" y="2339"/>
                  </a:lnTo>
                  <a:lnTo>
                    <a:pt x="19926" y="2311"/>
                  </a:lnTo>
                  <a:lnTo>
                    <a:pt x="19800" y="2213"/>
                  </a:lnTo>
                  <a:lnTo>
                    <a:pt x="19643" y="2083"/>
                  </a:lnTo>
                  <a:lnTo>
                    <a:pt x="19551" y="2052"/>
                  </a:lnTo>
                  <a:lnTo>
                    <a:pt x="19315" y="2034"/>
                  </a:lnTo>
                  <a:lnTo>
                    <a:pt x="19215" y="1997"/>
                  </a:lnTo>
                  <a:lnTo>
                    <a:pt x="19122" y="1921"/>
                  </a:lnTo>
                  <a:lnTo>
                    <a:pt x="18920" y="1933"/>
                  </a:lnTo>
                  <a:lnTo>
                    <a:pt x="18735" y="1921"/>
                  </a:lnTo>
                  <a:lnTo>
                    <a:pt x="18590" y="1909"/>
                  </a:lnTo>
                  <a:lnTo>
                    <a:pt x="18496" y="1822"/>
                  </a:lnTo>
                  <a:lnTo>
                    <a:pt x="18364" y="1797"/>
                  </a:lnTo>
                  <a:lnTo>
                    <a:pt x="18239" y="1810"/>
                  </a:lnTo>
                  <a:lnTo>
                    <a:pt x="18137" y="1829"/>
                  </a:lnTo>
                  <a:lnTo>
                    <a:pt x="18157" y="1902"/>
                  </a:lnTo>
                  <a:lnTo>
                    <a:pt x="18248" y="1991"/>
                  </a:lnTo>
                  <a:lnTo>
                    <a:pt x="18296" y="2120"/>
                  </a:lnTo>
                  <a:lnTo>
                    <a:pt x="18233" y="2151"/>
                  </a:lnTo>
                  <a:lnTo>
                    <a:pt x="18148" y="2110"/>
                  </a:lnTo>
                  <a:lnTo>
                    <a:pt x="18025" y="2036"/>
                  </a:lnTo>
                  <a:lnTo>
                    <a:pt x="17903" y="1987"/>
                  </a:lnTo>
                  <a:lnTo>
                    <a:pt x="17710" y="1891"/>
                  </a:lnTo>
                  <a:lnTo>
                    <a:pt x="17551" y="1878"/>
                  </a:lnTo>
                  <a:lnTo>
                    <a:pt x="17370" y="1915"/>
                  </a:lnTo>
                  <a:lnTo>
                    <a:pt x="17038" y="1989"/>
                  </a:lnTo>
                  <a:lnTo>
                    <a:pt x="16827" y="1926"/>
                  </a:lnTo>
                  <a:lnTo>
                    <a:pt x="16722" y="1858"/>
                  </a:lnTo>
                  <a:lnTo>
                    <a:pt x="16565" y="1799"/>
                  </a:lnTo>
                  <a:lnTo>
                    <a:pt x="16503" y="1709"/>
                  </a:lnTo>
                  <a:lnTo>
                    <a:pt x="16417" y="1665"/>
                  </a:lnTo>
                  <a:lnTo>
                    <a:pt x="16350" y="1665"/>
                  </a:lnTo>
                  <a:lnTo>
                    <a:pt x="16180" y="1702"/>
                  </a:lnTo>
                  <a:lnTo>
                    <a:pt x="15880" y="1706"/>
                  </a:lnTo>
                  <a:lnTo>
                    <a:pt x="15742" y="1620"/>
                  </a:lnTo>
                  <a:lnTo>
                    <a:pt x="15543" y="1620"/>
                  </a:lnTo>
                  <a:lnTo>
                    <a:pt x="15307" y="1595"/>
                  </a:lnTo>
                  <a:lnTo>
                    <a:pt x="15157" y="1620"/>
                  </a:lnTo>
                  <a:lnTo>
                    <a:pt x="15047" y="1501"/>
                  </a:lnTo>
                  <a:lnTo>
                    <a:pt x="14881" y="1420"/>
                  </a:lnTo>
                  <a:lnTo>
                    <a:pt x="14763" y="1303"/>
                  </a:lnTo>
                  <a:lnTo>
                    <a:pt x="14679" y="1266"/>
                  </a:lnTo>
                  <a:lnTo>
                    <a:pt x="14635" y="1352"/>
                  </a:lnTo>
                  <a:lnTo>
                    <a:pt x="14550" y="1352"/>
                  </a:lnTo>
                  <a:lnTo>
                    <a:pt x="14462" y="1297"/>
                  </a:lnTo>
                  <a:lnTo>
                    <a:pt x="14166" y="1211"/>
                  </a:lnTo>
                  <a:lnTo>
                    <a:pt x="14073" y="1169"/>
                  </a:lnTo>
                  <a:lnTo>
                    <a:pt x="13945" y="1162"/>
                  </a:lnTo>
                  <a:lnTo>
                    <a:pt x="13813" y="1181"/>
                  </a:lnTo>
                  <a:lnTo>
                    <a:pt x="13627" y="1224"/>
                  </a:lnTo>
                  <a:lnTo>
                    <a:pt x="13667" y="1317"/>
                  </a:lnTo>
                  <a:lnTo>
                    <a:pt x="13749" y="1403"/>
                  </a:lnTo>
                  <a:lnTo>
                    <a:pt x="13692" y="1507"/>
                  </a:lnTo>
                  <a:lnTo>
                    <a:pt x="13597" y="1536"/>
                  </a:lnTo>
                  <a:lnTo>
                    <a:pt x="13538" y="1628"/>
                  </a:lnTo>
                  <a:lnTo>
                    <a:pt x="13428" y="1659"/>
                  </a:lnTo>
                  <a:lnTo>
                    <a:pt x="13358" y="1560"/>
                  </a:lnTo>
                  <a:lnTo>
                    <a:pt x="13216" y="1548"/>
                  </a:lnTo>
                  <a:lnTo>
                    <a:pt x="13131" y="1566"/>
                  </a:lnTo>
                  <a:lnTo>
                    <a:pt x="13104" y="1505"/>
                  </a:lnTo>
                  <a:lnTo>
                    <a:pt x="12982" y="1530"/>
                  </a:lnTo>
                  <a:lnTo>
                    <a:pt x="12917" y="1609"/>
                  </a:lnTo>
                  <a:lnTo>
                    <a:pt x="12808" y="1661"/>
                  </a:lnTo>
                  <a:lnTo>
                    <a:pt x="12730" y="1716"/>
                  </a:lnTo>
                  <a:lnTo>
                    <a:pt x="12648" y="1673"/>
                  </a:lnTo>
                  <a:lnTo>
                    <a:pt x="12554" y="1612"/>
                  </a:lnTo>
                  <a:lnTo>
                    <a:pt x="12432" y="1501"/>
                  </a:lnTo>
                  <a:lnTo>
                    <a:pt x="12362" y="1435"/>
                  </a:lnTo>
                  <a:lnTo>
                    <a:pt x="12252" y="1303"/>
                  </a:lnTo>
                  <a:lnTo>
                    <a:pt x="12198" y="1196"/>
                  </a:lnTo>
                  <a:lnTo>
                    <a:pt x="12065" y="1147"/>
                  </a:lnTo>
                  <a:lnTo>
                    <a:pt x="11907" y="1091"/>
                  </a:lnTo>
                  <a:lnTo>
                    <a:pt x="11807" y="1027"/>
                  </a:lnTo>
                  <a:lnTo>
                    <a:pt x="11650" y="1040"/>
                  </a:lnTo>
                  <a:lnTo>
                    <a:pt x="11476" y="1046"/>
                  </a:lnTo>
                  <a:lnTo>
                    <a:pt x="11319" y="1107"/>
                  </a:lnTo>
                  <a:lnTo>
                    <a:pt x="11161" y="1175"/>
                  </a:lnTo>
                  <a:lnTo>
                    <a:pt x="11102" y="1212"/>
                  </a:lnTo>
                  <a:lnTo>
                    <a:pt x="10997" y="1157"/>
                  </a:lnTo>
                  <a:lnTo>
                    <a:pt x="10925" y="1085"/>
                  </a:lnTo>
                  <a:lnTo>
                    <a:pt x="10818" y="1062"/>
                  </a:lnTo>
                  <a:lnTo>
                    <a:pt x="10706" y="1005"/>
                  </a:lnTo>
                  <a:lnTo>
                    <a:pt x="10635" y="986"/>
                  </a:lnTo>
                  <a:lnTo>
                    <a:pt x="10534" y="1017"/>
                  </a:lnTo>
                  <a:lnTo>
                    <a:pt x="10460" y="1067"/>
                  </a:lnTo>
                  <a:lnTo>
                    <a:pt x="10390" y="1116"/>
                  </a:lnTo>
                  <a:lnTo>
                    <a:pt x="10258" y="1109"/>
                  </a:lnTo>
                  <a:lnTo>
                    <a:pt x="10185" y="1048"/>
                  </a:lnTo>
                  <a:lnTo>
                    <a:pt x="10067" y="999"/>
                  </a:lnTo>
                  <a:lnTo>
                    <a:pt x="10001" y="925"/>
                  </a:lnTo>
                  <a:lnTo>
                    <a:pt x="9915" y="908"/>
                  </a:lnTo>
                  <a:lnTo>
                    <a:pt x="9859" y="933"/>
                  </a:lnTo>
                  <a:lnTo>
                    <a:pt x="9750" y="999"/>
                  </a:lnTo>
                  <a:lnTo>
                    <a:pt x="9570" y="1077"/>
                  </a:lnTo>
                  <a:lnTo>
                    <a:pt x="9446" y="1137"/>
                  </a:lnTo>
                  <a:lnTo>
                    <a:pt x="9279" y="1137"/>
                  </a:lnTo>
                  <a:lnTo>
                    <a:pt x="9295" y="1014"/>
                  </a:lnTo>
                  <a:lnTo>
                    <a:pt x="9310" y="961"/>
                  </a:lnTo>
                  <a:lnTo>
                    <a:pt x="9378" y="871"/>
                  </a:lnTo>
                  <a:lnTo>
                    <a:pt x="9505" y="792"/>
                  </a:lnTo>
                  <a:lnTo>
                    <a:pt x="9585" y="731"/>
                  </a:lnTo>
                  <a:lnTo>
                    <a:pt x="9656" y="672"/>
                  </a:lnTo>
                  <a:lnTo>
                    <a:pt x="9727" y="607"/>
                  </a:lnTo>
                  <a:lnTo>
                    <a:pt x="9742" y="445"/>
                  </a:lnTo>
                  <a:lnTo>
                    <a:pt x="9582" y="412"/>
                  </a:lnTo>
                  <a:cubicBezTo>
                    <a:pt x="9560" y="371"/>
                    <a:pt x="9533" y="339"/>
                    <a:pt x="9502" y="316"/>
                  </a:cubicBezTo>
                  <a:cubicBezTo>
                    <a:pt x="9454" y="281"/>
                    <a:pt x="9400" y="272"/>
                    <a:pt x="9348" y="291"/>
                  </a:cubicBezTo>
                  <a:lnTo>
                    <a:pt x="9271" y="259"/>
                  </a:lnTo>
                  <a:lnTo>
                    <a:pt x="9024" y="240"/>
                  </a:lnTo>
                  <a:lnTo>
                    <a:pt x="8961" y="296"/>
                  </a:lnTo>
                  <a:lnTo>
                    <a:pt x="8878" y="321"/>
                  </a:lnTo>
                  <a:lnTo>
                    <a:pt x="8778" y="327"/>
                  </a:lnTo>
                  <a:lnTo>
                    <a:pt x="8669" y="321"/>
                  </a:lnTo>
                  <a:lnTo>
                    <a:pt x="8552" y="169"/>
                  </a:lnTo>
                  <a:lnTo>
                    <a:pt x="8382" y="61"/>
                  </a:lnTo>
                  <a:lnTo>
                    <a:pt x="8181" y="0"/>
                  </a:lnTo>
                  <a:lnTo>
                    <a:pt x="8118" y="111"/>
                  </a:lnTo>
                  <a:cubicBezTo>
                    <a:pt x="8095" y="146"/>
                    <a:pt x="8072" y="181"/>
                    <a:pt x="8049" y="216"/>
                  </a:cubicBezTo>
                  <a:cubicBezTo>
                    <a:pt x="8019" y="259"/>
                    <a:pt x="7990" y="302"/>
                    <a:pt x="7960" y="345"/>
                  </a:cubicBezTo>
                  <a:lnTo>
                    <a:pt x="7855" y="476"/>
                  </a:lnTo>
                  <a:lnTo>
                    <a:pt x="7722" y="482"/>
                  </a:lnTo>
                  <a:lnTo>
                    <a:pt x="7658" y="400"/>
                  </a:lnTo>
                  <a:lnTo>
                    <a:pt x="7484" y="373"/>
                  </a:lnTo>
                  <a:lnTo>
                    <a:pt x="7361" y="362"/>
                  </a:lnTo>
                  <a:lnTo>
                    <a:pt x="7275" y="430"/>
                  </a:lnTo>
                  <a:lnTo>
                    <a:pt x="7161" y="486"/>
                  </a:lnTo>
                  <a:lnTo>
                    <a:pt x="7012" y="523"/>
                  </a:lnTo>
                  <a:lnTo>
                    <a:pt x="6838" y="560"/>
                  </a:lnTo>
                  <a:lnTo>
                    <a:pt x="6726" y="578"/>
                  </a:lnTo>
                  <a:lnTo>
                    <a:pt x="6715" y="666"/>
                  </a:lnTo>
                  <a:lnTo>
                    <a:pt x="6751" y="734"/>
                  </a:lnTo>
                  <a:lnTo>
                    <a:pt x="6843" y="832"/>
                  </a:lnTo>
                  <a:lnTo>
                    <a:pt x="6786" y="906"/>
                  </a:lnTo>
                  <a:lnTo>
                    <a:pt x="6718" y="930"/>
                  </a:lnTo>
                  <a:lnTo>
                    <a:pt x="6637" y="973"/>
                  </a:lnTo>
                  <a:lnTo>
                    <a:pt x="6556" y="924"/>
                  </a:lnTo>
                  <a:lnTo>
                    <a:pt x="6471" y="887"/>
                  </a:lnTo>
                  <a:lnTo>
                    <a:pt x="6350" y="943"/>
                  </a:lnTo>
                  <a:lnTo>
                    <a:pt x="6279" y="996"/>
                  </a:lnTo>
                  <a:lnTo>
                    <a:pt x="6206" y="1051"/>
                  </a:lnTo>
                  <a:lnTo>
                    <a:pt x="6149" y="1132"/>
                  </a:lnTo>
                  <a:lnTo>
                    <a:pt x="6064" y="1205"/>
                  </a:lnTo>
                  <a:lnTo>
                    <a:pt x="5960" y="1295"/>
                  </a:lnTo>
                  <a:lnTo>
                    <a:pt x="5892" y="1351"/>
                  </a:lnTo>
                  <a:lnTo>
                    <a:pt x="5816" y="1400"/>
                  </a:lnTo>
                  <a:lnTo>
                    <a:pt x="5722" y="1449"/>
                  </a:lnTo>
                  <a:lnTo>
                    <a:pt x="5637" y="1449"/>
                  </a:lnTo>
                  <a:lnTo>
                    <a:pt x="5595" y="1413"/>
                  </a:lnTo>
                  <a:lnTo>
                    <a:pt x="5495" y="1413"/>
                  </a:lnTo>
                  <a:lnTo>
                    <a:pt x="5468" y="1536"/>
                  </a:lnTo>
                  <a:lnTo>
                    <a:pt x="5511" y="1683"/>
                  </a:lnTo>
                  <a:lnTo>
                    <a:pt x="5628" y="1858"/>
                  </a:lnTo>
                  <a:lnTo>
                    <a:pt x="5664" y="1907"/>
                  </a:lnTo>
                  <a:lnTo>
                    <a:pt x="5767" y="1929"/>
                  </a:lnTo>
                  <a:lnTo>
                    <a:pt x="5876" y="2075"/>
                  </a:lnTo>
                  <a:lnTo>
                    <a:pt x="5864" y="2215"/>
                  </a:lnTo>
                  <a:lnTo>
                    <a:pt x="5905" y="2289"/>
                  </a:lnTo>
                  <a:lnTo>
                    <a:pt x="5866" y="2477"/>
                  </a:lnTo>
                  <a:lnTo>
                    <a:pt x="5797" y="2656"/>
                  </a:lnTo>
                  <a:lnTo>
                    <a:pt x="5709" y="2755"/>
                  </a:lnTo>
                  <a:lnTo>
                    <a:pt x="5587" y="2810"/>
                  </a:lnTo>
                  <a:lnTo>
                    <a:pt x="5482" y="2822"/>
                  </a:lnTo>
                  <a:cubicBezTo>
                    <a:pt x="5453" y="2798"/>
                    <a:pt x="5444" y="2741"/>
                    <a:pt x="5463" y="2699"/>
                  </a:cubicBezTo>
                  <a:cubicBezTo>
                    <a:pt x="5481" y="2659"/>
                    <a:pt x="5516" y="2653"/>
                    <a:pt x="5544" y="2631"/>
                  </a:cubicBezTo>
                  <a:cubicBezTo>
                    <a:pt x="5592" y="2593"/>
                    <a:pt x="5617" y="2510"/>
                    <a:pt x="5603" y="2430"/>
                  </a:cubicBezTo>
                  <a:lnTo>
                    <a:pt x="5557" y="2208"/>
                  </a:lnTo>
                  <a:lnTo>
                    <a:pt x="5456" y="2066"/>
                  </a:lnTo>
                  <a:lnTo>
                    <a:pt x="5369" y="1842"/>
                  </a:lnTo>
                  <a:lnTo>
                    <a:pt x="5304" y="1651"/>
                  </a:lnTo>
                  <a:lnTo>
                    <a:pt x="5239" y="1515"/>
                  </a:lnTo>
                  <a:lnTo>
                    <a:pt x="5182" y="1355"/>
                  </a:lnTo>
                  <a:lnTo>
                    <a:pt x="5074" y="1252"/>
                  </a:lnTo>
                  <a:lnTo>
                    <a:pt x="4913" y="1178"/>
                  </a:lnTo>
                  <a:lnTo>
                    <a:pt x="4747" y="1246"/>
                  </a:lnTo>
                  <a:lnTo>
                    <a:pt x="4613" y="1388"/>
                  </a:lnTo>
                  <a:lnTo>
                    <a:pt x="4609" y="1523"/>
                  </a:lnTo>
                  <a:lnTo>
                    <a:pt x="4654" y="1702"/>
                  </a:lnTo>
                  <a:lnTo>
                    <a:pt x="4727" y="1825"/>
                  </a:lnTo>
                  <a:lnTo>
                    <a:pt x="4848" y="1874"/>
                  </a:lnTo>
                  <a:lnTo>
                    <a:pt x="4946" y="1942"/>
                  </a:lnTo>
                  <a:lnTo>
                    <a:pt x="5024" y="2032"/>
                  </a:lnTo>
                  <a:lnTo>
                    <a:pt x="5089" y="2143"/>
                  </a:lnTo>
                  <a:lnTo>
                    <a:pt x="5077" y="2241"/>
                  </a:lnTo>
                  <a:lnTo>
                    <a:pt x="4981" y="2276"/>
                  </a:lnTo>
                  <a:lnTo>
                    <a:pt x="4947" y="2348"/>
                  </a:lnTo>
                  <a:lnTo>
                    <a:pt x="4872" y="2286"/>
                  </a:lnTo>
                  <a:lnTo>
                    <a:pt x="4788" y="2194"/>
                  </a:lnTo>
                  <a:lnTo>
                    <a:pt x="4710" y="2163"/>
                  </a:lnTo>
                  <a:lnTo>
                    <a:pt x="4603" y="2151"/>
                  </a:lnTo>
                  <a:lnTo>
                    <a:pt x="4678" y="2284"/>
                  </a:lnTo>
                  <a:lnTo>
                    <a:pt x="4754" y="2363"/>
                  </a:lnTo>
                  <a:lnTo>
                    <a:pt x="4735" y="2522"/>
                  </a:lnTo>
                  <a:lnTo>
                    <a:pt x="4571" y="2643"/>
                  </a:lnTo>
                  <a:lnTo>
                    <a:pt x="4490" y="2738"/>
                  </a:lnTo>
                  <a:lnTo>
                    <a:pt x="4323" y="2820"/>
                  </a:lnTo>
                  <a:lnTo>
                    <a:pt x="4189" y="2900"/>
                  </a:lnTo>
                  <a:lnTo>
                    <a:pt x="4168" y="3010"/>
                  </a:lnTo>
                  <a:lnTo>
                    <a:pt x="4176" y="3166"/>
                  </a:lnTo>
                  <a:lnTo>
                    <a:pt x="4263" y="3589"/>
                  </a:lnTo>
                  <a:lnTo>
                    <a:pt x="4302" y="3809"/>
                  </a:lnTo>
                  <a:lnTo>
                    <a:pt x="4391" y="3967"/>
                  </a:lnTo>
                  <a:lnTo>
                    <a:pt x="4410" y="4139"/>
                  </a:lnTo>
                  <a:lnTo>
                    <a:pt x="4418" y="4379"/>
                  </a:lnTo>
                  <a:lnTo>
                    <a:pt x="4441" y="4560"/>
                  </a:lnTo>
                  <a:lnTo>
                    <a:pt x="4437" y="4864"/>
                  </a:lnTo>
                  <a:lnTo>
                    <a:pt x="4527" y="4941"/>
                  </a:lnTo>
                  <a:lnTo>
                    <a:pt x="4567" y="5097"/>
                  </a:lnTo>
                  <a:lnTo>
                    <a:pt x="4635" y="5183"/>
                  </a:lnTo>
                  <a:lnTo>
                    <a:pt x="4651" y="5256"/>
                  </a:lnTo>
                  <a:lnTo>
                    <a:pt x="4626" y="5367"/>
                  </a:lnTo>
                  <a:lnTo>
                    <a:pt x="4576" y="5443"/>
                  </a:lnTo>
                  <a:lnTo>
                    <a:pt x="4445" y="5463"/>
                  </a:lnTo>
                  <a:lnTo>
                    <a:pt x="4316" y="5596"/>
                  </a:lnTo>
                  <a:lnTo>
                    <a:pt x="4406" y="5724"/>
                  </a:lnTo>
                  <a:lnTo>
                    <a:pt x="4387" y="5836"/>
                  </a:lnTo>
                  <a:lnTo>
                    <a:pt x="4594" y="6114"/>
                  </a:lnTo>
                  <a:lnTo>
                    <a:pt x="4754" y="6030"/>
                  </a:lnTo>
                  <a:lnTo>
                    <a:pt x="4789" y="5840"/>
                  </a:lnTo>
                  <a:lnTo>
                    <a:pt x="4841" y="5803"/>
                  </a:lnTo>
                  <a:lnTo>
                    <a:pt x="4948" y="5879"/>
                  </a:lnTo>
                  <a:lnTo>
                    <a:pt x="5006" y="6012"/>
                  </a:lnTo>
                  <a:lnTo>
                    <a:pt x="4972" y="6178"/>
                  </a:lnTo>
                  <a:lnTo>
                    <a:pt x="4922" y="6262"/>
                  </a:lnTo>
                  <a:lnTo>
                    <a:pt x="4935" y="6389"/>
                  </a:lnTo>
                  <a:lnTo>
                    <a:pt x="4975" y="6457"/>
                  </a:lnTo>
                  <a:lnTo>
                    <a:pt x="4930" y="6525"/>
                  </a:lnTo>
                  <a:lnTo>
                    <a:pt x="4941" y="6684"/>
                  </a:lnTo>
                  <a:lnTo>
                    <a:pt x="4896" y="6822"/>
                  </a:lnTo>
                  <a:lnTo>
                    <a:pt x="4856" y="6858"/>
                  </a:lnTo>
                  <a:lnTo>
                    <a:pt x="4492" y="6703"/>
                  </a:lnTo>
                  <a:lnTo>
                    <a:pt x="4399" y="6602"/>
                  </a:lnTo>
                  <a:lnTo>
                    <a:pt x="4252" y="6584"/>
                  </a:lnTo>
                  <a:lnTo>
                    <a:pt x="4068" y="6730"/>
                  </a:lnTo>
                  <a:lnTo>
                    <a:pt x="3743" y="6603"/>
                  </a:lnTo>
                  <a:lnTo>
                    <a:pt x="3618" y="6656"/>
                  </a:lnTo>
                  <a:lnTo>
                    <a:pt x="3600" y="6823"/>
                  </a:lnTo>
                  <a:lnTo>
                    <a:pt x="3636" y="7187"/>
                  </a:lnTo>
                  <a:lnTo>
                    <a:pt x="3748" y="7239"/>
                  </a:lnTo>
                  <a:lnTo>
                    <a:pt x="3825" y="7347"/>
                  </a:lnTo>
                  <a:lnTo>
                    <a:pt x="3825" y="7604"/>
                  </a:lnTo>
                  <a:lnTo>
                    <a:pt x="3887" y="7855"/>
                  </a:lnTo>
                  <a:lnTo>
                    <a:pt x="3979" y="8012"/>
                  </a:lnTo>
                  <a:lnTo>
                    <a:pt x="4086" y="8093"/>
                  </a:lnTo>
                  <a:lnTo>
                    <a:pt x="4220" y="8136"/>
                  </a:lnTo>
                  <a:lnTo>
                    <a:pt x="4293" y="8263"/>
                  </a:lnTo>
                  <a:lnTo>
                    <a:pt x="4293" y="8394"/>
                  </a:lnTo>
                  <a:lnTo>
                    <a:pt x="4366" y="8540"/>
                  </a:lnTo>
                  <a:lnTo>
                    <a:pt x="4383" y="8629"/>
                  </a:lnTo>
                  <a:lnTo>
                    <a:pt x="4299" y="8664"/>
                  </a:lnTo>
                  <a:lnTo>
                    <a:pt x="4172" y="8604"/>
                  </a:lnTo>
                  <a:lnTo>
                    <a:pt x="4026" y="8653"/>
                  </a:lnTo>
                  <a:lnTo>
                    <a:pt x="3937" y="8795"/>
                  </a:lnTo>
                  <a:lnTo>
                    <a:pt x="3868" y="9042"/>
                  </a:lnTo>
                  <a:lnTo>
                    <a:pt x="4014" y="9200"/>
                  </a:lnTo>
                  <a:lnTo>
                    <a:pt x="4153" y="9272"/>
                  </a:lnTo>
                  <a:lnTo>
                    <a:pt x="4317" y="9447"/>
                  </a:lnTo>
                  <a:lnTo>
                    <a:pt x="4379" y="9595"/>
                  </a:lnTo>
                  <a:lnTo>
                    <a:pt x="4500" y="9504"/>
                  </a:lnTo>
                  <a:lnTo>
                    <a:pt x="4590" y="9545"/>
                  </a:lnTo>
                  <a:lnTo>
                    <a:pt x="4620" y="9647"/>
                  </a:lnTo>
                  <a:lnTo>
                    <a:pt x="4729" y="9807"/>
                  </a:lnTo>
                  <a:lnTo>
                    <a:pt x="4703" y="9934"/>
                  </a:lnTo>
                  <a:lnTo>
                    <a:pt x="4589" y="10028"/>
                  </a:lnTo>
                  <a:lnTo>
                    <a:pt x="4485" y="9905"/>
                  </a:lnTo>
                  <a:lnTo>
                    <a:pt x="4398" y="9948"/>
                  </a:lnTo>
                  <a:lnTo>
                    <a:pt x="4460" y="10099"/>
                  </a:lnTo>
                  <a:lnTo>
                    <a:pt x="4558" y="10237"/>
                  </a:lnTo>
                  <a:lnTo>
                    <a:pt x="4639" y="10407"/>
                  </a:lnTo>
                  <a:lnTo>
                    <a:pt x="4716" y="10732"/>
                  </a:lnTo>
                  <a:lnTo>
                    <a:pt x="4705" y="10997"/>
                  </a:lnTo>
                  <a:lnTo>
                    <a:pt x="4587" y="11154"/>
                  </a:lnTo>
                  <a:lnTo>
                    <a:pt x="4430" y="11160"/>
                  </a:lnTo>
                  <a:lnTo>
                    <a:pt x="4375" y="11281"/>
                  </a:lnTo>
                  <a:lnTo>
                    <a:pt x="4289" y="11156"/>
                  </a:lnTo>
                  <a:cubicBezTo>
                    <a:pt x="4252" y="11136"/>
                    <a:pt x="4216" y="11114"/>
                    <a:pt x="4180" y="11088"/>
                  </a:cubicBezTo>
                  <a:cubicBezTo>
                    <a:pt x="4134" y="11055"/>
                    <a:pt x="4089" y="11017"/>
                    <a:pt x="4044" y="10979"/>
                  </a:cubicBezTo>
                  <a:cubicBezTo>
                    <a:pt x="3984" y="10930"/>
                    <a:pt x="3923" y="10882"/>
                    <a:pt x="3862" y="10835"/>
                  </a:cubicBezTo>
                  <a:lnTo>
                    <a:pt x="3803" y="10661"/>
                  </a:lnTo>
                  <a:lnTo>
                    <a:pt x="3784" y="10495"/>
                  </a:lnTo>
                  <a:lnTo>
                    <a:pt x="3841" y="10339"/>
                  </a:lnTo>
                  <a:lnTo>
                    <a:pt x="3888" y="10223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0" name="îşľíḋê"/>
            <p:cNvSpPr/>
            <p:nvPr/>
          </p:nvSpPr>
          <p:spPr>
            <a:xfrm>
              <a:off x="7558388" y="1310558"/>
              <a:ext cx="328933" cy="8952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7778" y="6595"/>
                  </a:moveTo>
                  <a:lnTo>
                    <a:pt x="10446" y="7621"/>
                  </a:lnTo>
                  <a:lnTo>
                    <a:pt x="11913" y="8186"/>
                  </a:lnTo>
                  <a:lnTo>
                    <a:pt x="12620" y="11749"/>
                  </a:lnTo>
                  <a:lnTo>
                    <a:pt x="14481" y="12643"/>
                  </a:lnTo>
                  <a:lnTo>
                    <a:pt x="16772" y="11668"/>
                  </a:lnTo>
                  <a:lnTo>
                    <a:pt x="18486" y="11668"/>
                  </a:lnTo>
                  <a:lnTo>
                    <a:pt x="20801" y="12156"/>
                  </a:lnTo>
                  <a:lnTo>
                    <a:pt x="21600" y="13283"/>
                  </a:lnTo>
                  <a:lnTo>
                    <a:pt x="19933" y="15944"/>
                  </a:lnTo>
                  <a:lnTo>
                    <a:pt x="17089" y="15944"/>
                  </a:lnTo>
                  <a:lnTo>
                    <a:pt x="16332" y="19345"/>
                  </a:lnTo>
                  <a:lnTo>
                    <a:pt x="16001" y="21600"/>
                  </a:lnTo>
                  <a:lnTo>
                    <a:pt x="14718" y="20625"/>
                  </a:lnTo>
                  <a:lnTo>
                    <a:pt x="14985" y="16005"/>
                  </a:lnTo>
                  <a:lnTo>
                    <a:pt x="13115" y="14553"/>
                  </a:lnTo>
                  <a:lnTo>
                    <a:pt x="9998" y="14309"/>
                  </a:lnTo>
                  <a:lnTo>
                    <a:pt x="8554" y="13334"/>
                  </a:lnTo>
                  <a:lnTo>
                    <a:pt x="6375" y="9273"/>
                  </a:lnTo>
                  <a:lnTo>
                    <a:pt x="4455" y="10004"/>
                  </a:lnTo>
                  <a:lnTo>
                    <a:pt x="647" y="10490"/>
                  </a:lnTo>
                  <a:lnTo>
                    <a:pt x="0" y="7648"/>
                  </a:lnTo>
                  <a:lnTo>
                    <a:pt x="1373" y="1494"/>
                  </a:lnTo>
                  <a:lnTo>
                    <a:pt x="2843" y="0"/>
                  </a:lnTo>
                  <a:lnTo>
                    <a:pt x="5108" y="1491"/>
                  </a:lnTo>
                  <a:lnTo>
                    <a:pt x="5617" y="3189"/>
                  </a:lnTo>
                  <a:lnTo>
                    <a:pt x="6572" y="5128"/>
                  </a:lnTo>
                  <a:lnTo>
                    <a:pt x="7778" y="6595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1" name="íşľíďê"/>
            <p:cNvSpPr/>
            <p:nvPr/>
          </p:nvSpPr>
          <p:spPr>
            <a:xfrm>
              <a:off x="9628653" y="2148074"/>
              <a:ext cx="217835" cy="25574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918" y="306"/>
                  </a:moveTo>
                  <a:lnTo>
                    <a:pt x="2649" y="0"/>
                  </a:lnTo>
                  <a:lnTo>
                    <a:pt x="4359" y="1473"/>
                  </a:lnTo>
                  <a:lnTo>
                    <a:pt x="4763" y="2920"/>
                  </a:lnTo>
                  <a:lnTo>
                    <a:pt x="5532" y="4452"/>
                  </a:lnTo>
                  <a:lnTo>
                    <a:pt x="7347" y="6386"/>
                  </a:lnTo>
                  <a:lnTo>
                    <a:pt x="9263" y="7065"/>
                  </a:lnTo>
                  <a:lnTo>
                    <a:pt x="12200" y="8654"/>
                  </a:lnTo>
                  <a:lnTo>
                    <a:pt x="15159" y="10100"/>
                  </a:lnTo>
                  <a:lnTo>
                    <a:pt x="16566" y="11032"/>
                  </a:lnTo>
                  <a:lnTo>
                    <a:pt x="17268" y="12134"/>
                  </a:lnTo>
                  <a:lnTo>
                    <a:pt x="17470" y="13346"/>
                  </a:lnTo>
                  <a:lnTo>
                    <a:pt x="16028" y="13005"/>
                  </a:lnTo>
                  <a:lnTo>
                    <a:pt x="14423" y="13403"/>
                  </a:lnTo>
                  <a:lnTo>
                    <a:pt x="14629" y="14594"/>
                  </a:lnTo>
                  <a:lnTo>
                    <a:pt x="16612" y="15959"/>
                  </a:lnTo>
                  <a:lnTo>
                    <a:pt x="18226" y="17825"/>
                  </a:lnTo>
                  <a:lnTo>
                    <a:pt x="20991" y="20121"/>
                  </a:lnTo>
                  <a:lnTo>
                    <a:pt x="21600" y="21600"/>
                  </a:lnTo>
                  <a:lnTo>
                    <a:pt x="18856" y="21600"/>
                  </a:lnTo>
                  <a:lnTo>
                    <a:pt x="16692" y="20075"/>
                  </a:lnTo>
                  <a:cubicBezTo>
                    <a:pt x="16027" y="19637"/>
                    <a:pt x="15479" y="19086"/>
                    <a:pt x="15082" y="18458"/>
                  </a:cubicBezTo>
                  <a:cubicBezTo>
                    <a:pt x="14796" y="18005"/>
                    <a:pt x="14594" y="17518"/>
                    <a:pt x="14481" y="17014"/>
                  </a:cubicBezTo>
                  <a:lnTo>
                    <a:pt x="13271" y="15138"/>
                  </a:lnTo>
                  <a:lnTo>
                    <a:pt x="12262" y="13005"/>
                  </a:lnTo>
                  <a:lnTo>
                    <a:pt x="10884" y="11071"/>
                  </a:lnTo>
                  <a:lnTo>
                    <a:pt x="9077" y="9201"/>
                  </a:lnTo>
                  <a:lnTo>
                    <a:pt x="7270" y="7413"/>
                  </a:lnTo>
                  <a:lnTo>
                    <a:pt x="5169" y="6059"/>
                  </a:lnTo>
                  <a:lnTo>
                    <a:pt x="4097" y="4751"/>
                  </a:lnTo>
                  <a:lnTo>
                    <a:pt x="2685" y="3332"/>
                  </a:lnTo>
                  <a:lnTo>
                    <a:pt x="0" y="1690"/>
                  </a:lnTo>
                  <a:lnTo>
                    <a:pt x="918" y="30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2" name="iš1íďê"/>
            <p:cNvSpPr/>
            <p:nvPr/>
          </p:nvSpPr>
          <p:spPr>
            <a:xfrm>
              <a:off x="9834882" y="2436351"/>
              <a:ext cx="152671" cy="14522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216" y="0"/>
                  </a:moveTo>
                  <a:lnTo>
                    <a:pt x="3327" y="2686"/>
                  </a:lnTo>
                  <a:lnTo>
                    <a:pt x="5129" y="3465"/>
                  </a:lnTo>
                  <a:lnTo>
                    <a:pt x="5987" y="5412"/>
                  </a:lnTo>
                  <a:lnTo>
                    <a:pt x="8960" y="8066"/>
                  </a:lnTo>
                  <a:lnTo>
                    <a:pt x="13176" y="8066"/>
                  </a:lnTo>
                  <a:lnTo>
                    <a:pt x="16240" y="8060"/>
                  </a:lnTo>
                  <a:lnTo>
                    <a:pt x="20071" y="9506"/>
                  </a:lnTo>
                  <a:lnTo>
                    <a:pt x="21600" y="11754"/>
                  </a:lnTo>
                  <a:lnTo>
                    <a:pt x="18242" y="13299"/>
                  </a:lnTo>
                  <a:lnTo>
                    <a:pt x="16138" y="13894"/>
                  </a:lnTo>
                  <a:lnTo>
                    <a:pt x="16857" y="17337"/>
                  </a:lnTo>
                  <a:lnTo>
                    <a:pt x="14039" y="17181"/>
                  </a:lnTo>
                  <a:lnTo>
                    <a:pt x="12762" y="16136"/>
                  </a:lnTo>
                  <a:cubicBezTo>
                    <a:pt x="11828" y="15985"/>
                    <a:pt x="10901" y="15786"/>
                    <a:pt x="9986" y="15541"/>
                  </a:cubicBezTo>
                  <a:cubicBezTo>
                    <a:pt x="9104" y="15304"/>
                    <a:pt x="8234" y="15024"/>
                    <a:pt x="7377" y="14702"/>
                  </a:cubicBezTo>
                  <a:lnTo>
                    <a:pt x="5842" y="15002"/>
                  </a:lnTo>
                  <a:lnTo>
                    <a:pt x="5992" y="19096"/>
                  </a:lnTo>
                  <a:lnTo>
                    <a:pt x="4895" y="21600"/>
                  </a:lnTo>
                  <a:lnTo>
                    <a:pt x="2646" y="18495"/>
                  </a:lnTo>
                  <a:lnTo>
                    <a:pt x="2215" y="16698"/>
                  </a:lnTo>
                  <a:lnTo>
                    <a:pt x="499" y="14902"/>
                  </a:lnTo>
                  <a:lnTo>
                    <a:pt x="34" y="12773"/>
                  </a:lnTo>
                  <a:cubicBezTo>
                    <a:pt x="789" y="12296"/>
                    <a:pt x="1459" y="11687"/>
                    <a:pt x="2015" y="10971"/>
                  </a:cubicBezTo>
                  <a:cubicBezTo>
                    <a:pt x="2581" y="10241"/>
                    <a:pt x="3020" y="9412"/>
                    <a:pt x="3310" y="8523"/>
                  </a:cubicBezTo>
                  <a:lnTo>
                    <a:pt x="1535" y="5374"/>
                  </a:lnTo>
                  <a:lnTo>
                    <a:pt x="0" y="3428"/>
                  </a:lnTo>
                  <a:lnTo>
                    <a:pt x="1216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3" name="ïŝ1ïḋè"/>
            <p:cNvSpPr/>
            <p:nvPr/>
          </p:nvSpPr>
          <p:spPr>
            <a:xfrm>
              <a:off x="9716338" y="2591817"/>
              <a:ext cx="274646" cy="26585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4831" y="0"/>
                  </a:moveTo>
                  <a:lnTo>
                    <a:pt x="16152" y="752"/>
                  </a:lnTo>
                  <a:lnTo>
                    <a:pt x="17169" y="1568"/>
                  </a:lnTo>
                  <a:lnTo>
                    <a:pt x="18839" y="1893"/>
                  </a:lnTo>
                  <a:lnTo>
                    <a:pt x="18839" y="3442"/>
                  </a:lnTo>
                  <a:lnTo>
                    <a:pt x="19262" y="4642"/>
                  </a:lnTo>
                  <a:lnTo>
                    <a:pt x="19979" y="5617"/>
                  </a:lnTo>
                  <a:lnTo>
                    <a:pt x="19182" y="6899"/>
                  </a:lnTo>
                  <a:lnTo>
                    <a:pt x="19182" y="8099"/>
                  </a:lnTo>
                  <a:lnTo>
                    <a:pt x="19662" y="9375"/>
                  </a:lnTo>
                  <a:lnTo>
                    <a:pt x="20216" y="10435"/>
                  </a:lnTo>
                  <a:lnTo>
                    <a:pt x="20594" y="11892"/>
                  </a:lnTo>
                  <a:lnTo>
                    <a:pt x="21520" y="13554"/>
                  </a:lnTo>
                  <a:lnTo>
                    <a:pt x="21600" y="15848"/>
                  </a:lnTo>
                  <a:lnTo>
                    <a:pt x="20167" y="17076"/>
                  </a:lnTo>
                  <a:lnTo>
                    <a:pt x="18837" y="17726"/>
                  </a:lnTo>
                  <a:lnTo>
                    <a:pt x="16684" y="18109"/>
                  </a:lnTo>
                  <a:lnTo>
                    <a:pt x="15274" y="18188"/>
                  </a:lnTo>
                  <a:lnTo>
                    <a:pt x="13867" y="18430"/>
                  </a:lnTo>
                  <a:lnTo>
                    <a:pt x="13462" y="19798"/>
                  </a:lnTo>
                  <a:lnTo>
                    <a:pt x="13164" y="20810"/>
                  </a:lnTo>
                  <a:lnTo>
                    <a:pt x="12474" y="21600"/>
                  </a:lnTo>
                  <a:lnTo>
                    <a:pt x="11162" y="19907"/>
                  </a:lnTo>
                  <a:lnTo>
                    <a:pt x="10416" y="19251"/>
                  </a:lnTo>
                  <a:lnTo>
                    <a:pt x="7383" y="19114"/>
                  </a:lnTo>
                  <a:lnTo>
                    <a:pt x="4329" y="19388"/>
                  </a:lnTo>
                  <a:lnTo>
                    <a:pt x="1907" y="20174"/>
                  </a:lnTo>
                  <a:lnTo>
                    <a:pt x="0" y="18923"/>
                  </a:lnTo>
                  <a:lnTo>
                    <a:pt x="1177" y="17804"/>
                  </a:lnTo>
                  <a:lnTo>
                    <a:pt x="2674" y="17668"/>
                  </a:lnTo>
                  <a:lnTo>
                    <a:pt x="3680" y="16334"/>
                  </a:lnTo>
                  <a:lnTo>
                    <a:pt x="4960" y="15541"/>
                  </a:lnTo>
                  <a:lnTo>
                    <a:pt x="6637" y="16033"/>
                  </a:lnTo>
                  <a:lnTo>
                    <a:pt x="8203" y="16279"/>
                  </a:lnTo>
                  <a:lnTo>
                    <a:pt x="9693" y="15161"/>
                  </a:lnTo>
                  <a:lnTo>
                    <a:pt x="10727" y="14180"/>
                  </a:lnTo>
                  <a:lnTo>
                    <a:pt x="13446" y="12244"/>
                  </a:lnTo>
                  <a:lnTo>
                    <a:pt x="14243" y="11348"/>
                  </a:lnTo>
                  <a:lnTo>
                    <a:pt x="16242" y="10719"/>
                  </a:lnTo>
                  <a:lnTo>
                    <a:pt x="16482" y="9003"/>
                  </a:lnTo>
                  <a:lnTo>
                    <a:pt x="16482" y="7470"/>
                  </a:lnTo>
                  <a:lnTo>
                    <a:pt x="14963" y="5446"/>
                  </a:lnTo>
                  <a:lnTo>
                    <a:pt x="14030" y="3313"/>
                  </a:lnTo>
                  <a:lnTo>
                    <a:pt x="13976" y="2082"/>
                  </a:lnTo>
                  <a:lnTo>
                    <a:pt x="13500" y="1100"/>
                  </a:lnTo>
                  <a:lnTo>
                    <a:pt x="14831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4" name="iṡļïdé"/>
            <p:cNvSpPr/>
            <p:nvPr/>
          </p:nvSpPr>
          <p:spPr>
            <a:xfrm>
              <a:off x="9773896" y="2850018"/>
              <a:ext cx="47636" cy="4257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5130" y="2820"/>
                  </a:moveTo>
                  <a:lnTo>
                    <a:pt x="3175" y="0"/>
                  </a:lnTo>
                  <a:lnTo>
                    <a:pt x="0" y="4621"/>
                  </a:lnTo>
                  <a:lnTo>
                    <a:pt x="4230" y="10217"/>
                  </a:lnTo>
                  <a:lnTo>
                    <a:pt x="4401" y="19722"/>
                  </a:lnTo>
                  <a:lnTo>
                    <a:pt x="14203" y="21600"/>
                  </a:lnTo>
                  <a:lnTo>
                    <a:pt x="18813" y="14767"/>
                  </a:lnTo>
                  <a:lnTo>
                    <a:pt x="21600" y="929"/>
                  </a:lnTo>
                  <a:lnTo>
                    <a:pt x="15130" y="282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5" name="ïšḷiḑe"/>
            <p:cNvSpPr/>
            <p:nvPr/>
          </p:nvSpPr>
          <p:spPr>
            <a:xfrm>
              <a:off x="9703522" y="2858648"/>
              <a:ext cx="58652" cy="8304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5179" y="0"/>
                  </a:moveTo>
                  <a:lnTo>
                    <a:pt x="10237" y="2528"/>
                  </a:lnTo>
                  <a:lnTo>
                    <a:pt x="16136" y="4696"/>
                  </a:lnTo>
                  <a:lnTo>
                    <a:pt x="19977" y="6514"/>
                  </a:lnTo>
                  <a:lnTo>
                    <a:pt x="19602" y="11221"/>
                  </a:lnTo>
                  <a:lnTo>
                    <a:pt x="20976" y="14878"/>
                  </a:lnTo>
                  <a:lnTo>
                    <a:pt x="21600" y="19246"/>
                  </a:lnTo>
                  <a:lnTo>
                    <a:pt x="18618" y="21600"/>
                  </a:lnTo>
                  <a:lnTo>
                    <a:pt x="11299" y="20100"/>
                  </a:lnTo>
                  <a:lnTo>
                    <a:pt x="11672" y="15196"/>
                  </a:lnTo>
                  <a:lnTo>
                    <a:pt x="4821" y="10992"/>
                  </a:lnTo>
                  <a:lnTo>
                    <a:pt x="1366" y="8562"/>
                  </a:lnTo>
                  <a:lnTo>
                    <a:pt x="0" y="4533"/>
                  </a:lnTo>
                  <a:lnTo>
                    <a:pt x="5179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6" name="iśḷïḍè"/>
            <p:cNvSpPr/>
            <p:nvPr/>
          </p:nvSpPr>
          <p:spPr>
            <a:xfrm>
              <a:off x="9478424" y="3163043"/>
              <a:ext cx="55804" cy="10755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570">
                  <a:moveTo>
                    <a:pt x="10688" y="0"/>
                  </a:moveTo>
                  <a:lnTo>
                    <a:pt x="7165" y="3027"/>
                  </a:lnTo>
                  <a:lnTo>
                    <a:pt x="5618" y="8797"/>
                  </a:lnTo>
                  <a:lnTo>
                    <a:pt x="0" y="12556"/>
                  </a:lnTo>
                  <a:lnTo>
                    <a:pt x="2313" y="15996"/>
                  </a:lnTo>
                  <a:lnTo>
                    <a:pt x="6119" y="18152"/>
                  </a:lnTo>
                  <a:lnTo>
                    <a:pt x="12017" y="21600"/>
                  </a:lnTo>
                  <a:lnTo>
                    <a:pt x="18421" y="20856"/>
                  </a:lnTo>
                  <a:lnTo>
                    <a:pt x="19994" y="15920"/>
                  </a:lnTo>
                  <a:lnTo>
                    <a:pt x="19601" y="12480"/>
                  </a:lnTo>
                  <a:cubicBezTo>
                    <a:pt x="20082" y="11316"/>
                    <a:pt x="20475" y="10143"/>
                    <a:pt x="20780" y="8963"/>
                  </a:cubicBezTo>
                  <a:cubicBezTo>
                    <a:pt x="21337" y="6812"/>
                    <a:pt x="21600" y="4643"/>
                    <a:pt x="21567" y="2472"/>
                  </a:cubicBezTo>
                  <a:lnTo>
                    <a:pt x="10688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7" name="ïś1îdè"/>
            <p:cNvSpPr/>
            <p:nvPr/>
          </p:nvSpPr>
          <p:spPr>
            <a:xfrm>
              <a:off x="9135285" y="3359667"/>
              <a:ext cx="61216" cy="6416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0237" y="806"/>
                  </a:moveTo>
                  <a:lnTo>
                    <a:pt x="13014" y="0"/>
                  </a:lnTo>
                  <a:lnTo>
                    <a:pt x="4311" y="2387"/>
                  </a:lnTo>
                  <a:lnTo>
                    <a:pt x="1595" y="5661"/>
                  </a:lnTo>
                  <a:lnTo>
                    <a:pt x="0" y="10054"/>
                  </a:lnTo>
                  <a:lnTo>
                    <a:pt x="1800" y="15494"/>
                  </a:lnTo>
                  <a:lnTo>
                    <a:pt x="5016" y="21600"/>
                  </a:lnTo>
                  <a:lnTo>
                    <a:pt x="11327" y="20806"/>
                  </a:lnTo>
                  <a:lnTo>
                    <a:pt x="13480" y="14360"/>
                  </a:lnTo>
                  <a:lnTo>
                    <a:pt x="21600" y="6554"/>
                  </a:lnTo>
                  <a:lnTo>
                    <a:pt x="20237" y="80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8" name="îş1îďe"/>
            <p:cNvSpPr/>
            <p:nvPr/>
          </p:nvSpPr>
          <p:spPr>
            <a:xfrm>
              <a:off x="9517257" y="3403769"/>
              <a:ext cx="158867" cy="20789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6205" y="214"/>
                  </a:moveTo>
                  <a:lnTo>
                    <a:pt x="2995" y="0"/>
                  </a:lnTo>
                  <a:lnTo>
                    <a:pt x="2584" y="2552"/>
                  </a:lnTo>
                  <a:lnTo>
                    <a:pt x="3044" y="4581"/>
                  </a:lnTo>
                  <a:lnTo>
                    <a:pt x="2030" y="7340"/>
                  </a:lnTo>
                  <a:lnTo>
                    <a:pt x="0" y="9509"/>
                  </a:lnTo>
                  <a:cubicBezTo>
                    <a:pt x="160" y="10395"/>
                    <a:pt x="581" y="11243"/>
                    <a:pt x="1232" y="11988"/>
                  </a:cubicBezTo>
                  <a:cubicBezTo>
                    <a:pt x="2023" y="12895"/>
                    <a:pt x="3124" y="13621"/>
                    <a:pt x="4418" y="14087"/>
                  </a:cubicBezTo>
                  <a:lnTo>
                    <a:pt x="5236" y="15133"/>
                  </a:lnTo>
                  <a:lnTo>
                    <a:pt x="7310" y="17966"/>
                  </a:lnTo>
                  <a:lnTo>
                    <a:pt x="8555" y="18981"/>
                  </a:lnTo>
                  <a:lnTo>
                    <a:pt x="11367" y="20065"/>
                  </a:lnTo>
                  <a:lnTo>
                    <a:pt x="14409" y="20170"/>
                  </a:lnTo>
                  <a:lnTo>
                    <a:pt x="16201" y="20275"/>
                  </a:lnTo>
                  <a:lnTo>
                    <a:pt x="18690" y="21010"/>
                  </a:lnTo>
                  <a:lnTo>
                    <a:pt x="21410" y="21600"/>
                  </a:lnTo>
                  <a:lnTo>
                    <a:pt x="21600" y="19654"/>
                  </a:lnTo>
                  <a:lnTo>
                    <a:pt x="20730" y="18749"/>
                  </a:lnTo>
                  <a:lnTo>
                    <a:pt x="19543" y="17743"/>
                  </a:lnTo>
                  <a:lnTo>
                    <a:pt x="15953" y="18233"/>
                  </a:lnTo>
                  <a:cubicBezTo>
                    <a:pt x="15448" y="18445"/>
                    <a:pt x="14862" y="18519"/>
                    <a:pt x="14294" y="18443"/>
                  </a:cubicBezTo>
                  <a:cubicBezTo>
                    <a:pt x="13070" y="18278"/>
                    <a:pt x="12157" y="17495"/>
                    <a:pt x="12093" y="16553"/>
                  </a:cubicBezTo>
                  <a:lnTo>
                    <a:pt x="9471" y="15298"/>
                  </a:lnTo>
                  <a:lnTo>
                    <a:pt x="8693" y="14218"/>
                  </a:lnTo>
                  <a:lnTo>
                    <a:pt x="8601" y="12924"/>
                  </a:lnTo>
                  <a:cubicBezTo>
                    <a:pt x="9108" y="12238"/>
                    <a:pt x="9615" y="11551"/>
                    <a:pt x="10122" y="10864"/>
                  </a:cubicBezTo>
                  <a:cubicBezTo>
                    <a:pt x="10531" y="10309"/>
                    <a:pt x="10940" y="9754"/>
                    <a:pt x="11349" y="9198"/>
                  </a:cubicBezTo>
                  <a:lnTo>
                    <a:pt x="11759" y="7593"/>
                  </a:lnTo>
                  <a:lnTo>
                    <a:pt x="9915" y="5459"/>
                  </a:lnTo>
                  <a:lnTo>
                    <a:pt x="8117" y="3260"/>
                  </a:lnTo>
                  <a:lnTo>
                    <a:pt x="6205" y="214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9" name="išḷiḋê"/>
            <p:cNvSpPr/>
            <p:nvPr/>
          </p:nvSpPr>
          <p:spPr>
            <a:xfrm>
              <a:off x="9453604" y="3685864"/>
              <a:ext cx="89307" cy="9699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19908" w="20505">
                  <a:moveTo>
                    <a:pt x="17580" y="0"/>
                  </a:moveTo>
                  <a:lnTo>
                    <a:pt x="14738" y="1728"/>
                  </a:lnTo>
                  <a:lnTo>
                    <a:pt x="10679" y="5098"/>
                  </a:lnTo>
                  <a:lnTo>
                    <a:pt x="8216" y="7569"/>
                  </a:lnTo>
                  <a:lnTo>
                    <a:pt x="8222" y="12060"/>
                  </a:lnTo>
                  <a:lnTo>
                    <a:pt x="5046" y="14125"/>
                  </a:lnTo>
                  <a:cubicBezTo>
                    <a:pt x="3326" y="12967"/>
                    <a:pt x="832" y="13677"/>
                    <a:pt x="191" y="15507"/>
                  </a:cubicBezTo>
                  <a:cubicBezTo>
                    <a:pt x="-1095" y="19179"/>
                    <a:pt x="4427" y="21600"/>
                    <a:pt x="6929" y="18462"/>
                  </a:cubicBezTo>
                  <a:lnTo>
                    <a:pt x="10638" y="16258"/>
                  </a:lnTo>
                  <a:lnTo>
                    <a:pt x="12739" y="13426"/>
                  </a:lnTo>
                  <a:lnTo>
                    <a:pt x="14530" y="11490"/>
                  </a:lnTo>
                  <a:lnTo>
                    <a:pt x="18733" y="6592"/>
                  </a:lnTo>
                  <a:lnTo>
                    <a:pt x="20505" y="1980"/>
                  </a:lnTo>
                  <a:lnTo>
                    <a:pt x="1758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0" name="íṩḻîḑe"/>
            <p:cNvSpPr/>
            <p:nvPr/>
          </p:nvSpPr>
          <p:spPr>
            <a:xfrm>
              <a:off x="9553899" y="3604386"/>
              <a:ext cx="41967" cy="4163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5824" y="0"/>
                  </a:moveTo>
                  <a:lnTo>
                    <a:pt x="0" y="3997"/>
                  </a:lnTo>
                  <a:lnTo>
                    <a:pt x="7260" y="15507"/>
                  </a:lnTo>
                  <a:lnTo>
                    <a:pt x="11327" y="21600"/>
                  </a:lnTo>
                  <a:lnTo>
                    <a:pt x="21600" y="21076"/>
                  </a:lnTo>
                  <a:lnTo>
                    <a:pt x="15668" y="7101"/>
                  </a:lnTo>
                  <a:lnTo>
                    <a:pt x="5824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1" name="işľïḋé"/>
            <p:cNvSpPr/>
            <p:nvPr/>
          </p:nvSpPr>
          <p:spPr>
            <a:xfrm>
              <a:off x="9690104" y="3635830"/>
              <a:ext cx="70568" cy="4907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3112" y="90"/>
                  </a:moveTo>
                  <a:lnTo>
                    <a:pt x="0" y="1424"/>
                  </a:lnTo>
                  <a:lnTo>
                    <a:pt x="3236" y="8466"/>
                  </a:lnTo>
                  <a:lnTo>
                    <a:pt x="8121" y="17785"/>
                  </a:lnTo>
                  <a:lnTo>
                    <a:pt x="13518" y="21155"/>
                  </a:lnTo>
                  <a:lnTo>
                    <a:pt x="21600" y="21600"/>
                  </a:lnTo>
                  <a:lnTo>
                    <a:pt x="17669" y="11727"/>
                  </a:lnTo>
                  <a:lnTo>
                    <a:pt x="14063" y="7299"/>
                  </a:lnTo>
                  <a:lnTo>
                    <a:pt x="10768" y="6411"/>
                  </a:lnTo>
                  <a:lnTo>
                    <a:pt x="7589" y="0"/>
                  </a:lnTo>
                  <a:lnTo>
                    <a:pt x="3112" y="9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2" name="iṧlîďê"/>
            <p:cNvSpPr/>
            <p:nvPr/>
          </p:nvSpPr>
          <p:spPr>
            <a:xfrm>
              <a:off x="9646111" y="3565738"/>
              <a:ext cx="19467" cy="2534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0404" y="4234"/>
                  </a:moveTo>
                  <a:lnTo>
                    <a:pt x="5083" y="0"/>
                  </a:lnTo>
                  <a:lnTo>
                    <a:pt x="0" y="11342"/>
                  </a:lnTo>
                  <a:lnTo>
                    <a:pt x="21600" y="21600"/>
                  </a:lnTo>
                  <a:lnTo>
                    <a:pt x="20404" y="4234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3" name="iṣlíḋe"/>
            <p:cNvSpPr/>
            <p:nvPr/>
          </p:nvSpPr>
          <p:spPr>
            <a:xfrm>
              <a:off x="9594891" y="3654803"/>
              <a:ext cx="47691" cy="4898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9899" y="3302"/>
                  </a:moveTo>
                  <a:cubicBezTo>
                    <a:pt x="9224" y="3989"/>
                    <a:pt x="8549" y="4676"/>
                    <a:pt x="7875" y="5363"/>
                  </a:cubicBezTo>
                  <a:cubicBezTo>
                    <a:pt x="7200" y="6049"/>
                    <a:pt x="6525" y="6736"/>
                    <a:pt x="5850" y="7423"/>
                  </a:cubicBezTo>
                  <a:lnTo>
                    <a:pt x="0" y="13749"/>
                  </a:lnTo>
                  <a:lnTo>
                    <a:pt x="5955" y="20264"/>
                  </a:lnTo>
                  <a:lnTo>
                    <a:pt x="13153" y="21600"/>
                  </a:lnTo>
                  <a:lnTo>
                    <a:pt x="16685" y="18073"/>
                  </a:lnTo>
                  <a:lnTo>
                    <a:pt x="16244" y="11856"/>
                  </a:lnTo>
                  <a:lnTo>
                    <a:pt x="21600" y="2243"/>
                  </a:lnTo>
                  <a:lnTo>
                    <a:pt x="15783" y="0"/>
                  </a:lnTo>
                  <a:lnTo>
                    <a:pt x="9899" y="3302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4" name="îṡḻîḓé"/>
            <p:cNvSpPr/>
            <p:nvPr/>
          </p:nvSpPr>
          <p:spPr>
            <a:xfrm>
              <a:off x="9632393" y="3706816"/>
              <a:ext cx="37284" cy="5490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7580" y="0"/>
                  </a:moveTo>
                  <a:lnTo>
                    <a:pt x="5492" y="4637"/>
                  </a:lnTo>
                  <a:lnTo>
                    <a:pt x="0" y="9562"/>
                  </a:lnTo>
                  <a:lnTo>
                    <a:pt x="532" y="14978"/>
                  </a:lnTo>
                  <a:lnTo>
                    <a:pt x="5198" y="17362"/>
                  </a:lnTo>
                  <a:lnTo>
                    <a:pt x="8142" y="21600"/>
                  </a:lnTo>
                  <a:lnTo>
                    <a:pt x="17499" y="19994"/>
                  </a:lnTo>
                  <a:lnTo>
                    <a:pt x="17499" y="13520"/>
                  </a:lnTo>
                  <a:lnTo>
                    <a:pt x="21600" y="9579"/>
                  </a:lnTo>
                  <a:lnTo>
                    <a:pt x="19856" y="4413"/>
                  </a:lnTo>
                  <a:lnTo>
                    <a:pt x="14429" y="2161"/>
                  </a:lnTo>
                  <a:lnTo>
                    <a:pt x="758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5" name="íş1iḑê"/>
            <p:cNvSpPr/>
            <p:nvPr/>
          </p:nvSpPr>
          <p:spPr>
            <a:xfrm>
              <a:off x="9681665" y="3678031"/>
              <a:ext cx="29941" cy="5100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0374" y="2282"/>
                  </a:moveTo>
                  <a:lnTo>
                    <a:pt x="2301" y="0"/>
                  </a:lnTo>
                  <a:lnTo>
                    <a:pt x="0" y="4114"/>
                  </a:lnTo>
                  <a:lnTo>
                    <a:pt x="8942" y="8249"/>
                  </a:lnTo>
                  <a:lnTo>
                    <a:pt x="10410" y="16662"/>
                  </a:lnTo>
                  <a:lnTo>
                    <a:pt x="13285" y="21600"/>
                  </a:lnTo>
                  <a:lnTo>
                    <a:pt x="21600" y="19354"/>
                  </a:lnTo>
                  <a:lnTo>
                    <a:pt x="20132" y="10993"/>
                  </a:lnTo>
                  <a:lnTo>
                    <a:pt x="10374" y="2282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6" name="íśḷïḍe"/>
            <p:cNvSpPr/>
            <p:nvPr/>
          </p:nvSpPr>
          <p:spPr>
            <a:xfrm>
              <a:off x="9628583" y="3726518"/>
              <a:ext cx="162677" cy="15878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246">
                  <a:moveTo>
                    <a:pt x="15618" y="0"/>
                  </a:moveTo>
                  <a:lnTo>
                    <a:pt x="14068" y="137"/>
                  </a:lnTo>
                  <a:lnTo>
                    <a:pt x="13901" y="3471"/>
                  </a:lnTo>
                  <a:lnTo>
                    <a:pt x="11653" y="5499"/>
                  </a:lnTo>
                  <a:lnTo>
                    <a:pt x="9433" y="7154"/>
                  </a:lnTo>
                  <a:lnTo>
                    <a:pt x="8019" y="8935"/>
                  </a:lnTo>
                  <a:lnTo>
                    <a:pt x="6129" y="8803"/>
                  </a:lnTo>
                  <a:lnTo>
                    <a:pt x="4020" y="7291"/>
                  </a:lnTo>
                  <a:lnTo>
                    <a:pt x="1658" y="8253"/>
                  </a:lnTo>
                  <a:lnTo>
                    <a:pt x="1029" y="10864"/>
                  </a:lnTo>
                  <a:lnTo>
                    <a:pt x="0" y="12771"/>
                  </a:lnTo>
                  <a:lnTo>
                    <a:pt x="3621" y="12908"/>
                  </a:lnTo>
                  <a:lnTo>
                    <a:pt x="5425" y="10801"/>
                  </a:lnTo>
                  <a:lnTo>
                    <a:pt x="6970" y="11345"/>
                  </a:lnTo>
                  <a:lnTo>
                    <a:pt x="8696" y="13544"/>
                  </a:lnTo>
                  <a:lnTo>
                    <a:pt x="8696" y="16286"/>
                  </a:lnTo>
                  <a:lnTo>
                    <a:pt x="10584" y="19825"/>
                  </a:lnTo>
                  <a:lnTo>
                    <a:pt x="11691" y="21600"/>
                  </a:lnTo>
                  <a:lnTo>
                    <a:pt x="13329" y="20592"/>
                  </a:lnTo>
                  <a:lnTo>
                    <a:pt x="14785" y="19539"/>
                  </a:lnTo>
                  <a:lnTo>
                    <a:pt x="16955" y="20226"/>
                  </a:lnTo>
                  <a:lnTo>
                    <a:pt x="17088" y="18955"/>
                  </a:lnTo>
                  <a:lnTo>
                    <a:pt x="14658" y="17037"/>
                  </a:lnTo>
                  <a:lnTo>
                    <a:pt x="14525" y="14747"/>
                  </a:lnTo>
                  <a:lnTo>
                    <a:pt x="15986" y="13831"/>
                  </a:lnTo>
                  <a:lnTo>
                    <a:pt x="18372" y="14380"/>
                  </a:lnTo>
                  <a:lnTo>
                    <a:pt x="18632" y="17071"/>
                  </a:lnTo>
                  <a:cubicBezTo>
                    <a:pt x="19138" y="17458"/>
                    <a:pt x="19818" y="17494"/>
                    <a:pt x="20359" y="17163"/>
                  </a:cubicBezTo>
                  <a:cubicBezTo>
                    <a:pt x="21600" y="16403"/>
                    <a:pt x="21524" y="14520"/>
                    <a:pt x="20226" y="13871"/>
                  </a:cubicBezTo>
                  <a:cubicBezTo>
                    <a:pt x="19707" y="12622"/>
                    <a:pt x="19161" y="11385"/>
                    <a:pt x="18588" y="10161"/>
                  </a:cubicBezTo>
                  <a:cubicBezTo>
                    <a:pt x="18105" y="9128"/>
                    <a:pt x="17603" y="8105"/>
                    <a:pt x="17082" y="7092"/>
                  </a:cubicBezTo>
                  <a:lnTo>
                    <a:pt x="16551" y="3382"/>
                  </a:lnTo>
                  <a:lnTo>
                    <a:pt x="15618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7" name="ïṧḷíḍe"/>
            <p:cNvSpPr/>
            <p:nvPr/>
          </p:nvSpPr>
          <p:spPr>
            <a:xfrm>
              <a:off x="9187751" y="3843193"/>
              <a:ext cx="329761" cy="38120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7693" y="182"/>
                  </a:moveTo>
                  <a:lnTo>
                    <a:pt x="19070" y="0"/>
                  </a:lnTo>
                  <a:lnTo>
                    <a:pt x="20340" y="1335"/>
                  </a:lnTo>
                  <a:lnTo>
                    <a:pt x="21003" y="2362"/>
                  </a:lnTo>
                  <a:lnTo>
                    <a:pt x="21600" y="2990"/>
                  </a:lnTo>
                  <a:lnTo>
                    <a:pt x="21001" y="3848"/>
                  </a:lnTo>
                  <a:lnTo>
                    <a:pt x="20512" y="4459"/>
                  </a:lnTo>
                  <a:lnTo>
                    <a:pt x="19915" y="5222"/>
                  </a:lnTo>
                  <a:lnTo>
                    <a:pt x="19382" y="6290"/>
                  </a:lnTo>
                  <a:lnTo>
                    <a:pt x="19382" y="7432"/>
                  </a:lnTo>
                  <a:lnTo>
                    <a:pt x="19626" y="8233"/>
                  </a:lnTo>
                  <a:lnTo>
                    <a:pt x="20490" y="9318"/>
                  </a:lnTo>
                  <a:lnTo>
                    <a:pt x="21464" y="10423"/>
                  </a:lnTo>
                  <a:lnTo>
                    <a:pt x="21531" y="12044"/>
                  </a:lnTo>
                  <a:lnTo>
                    <a:pt x="19671" y="12598"/>
                  </a:lnTo>
                  <a:lnTo>
                    <a:pt x="19271" y="13509"/>
                  </a:lnTo>
                  <a:lnTo>
                    <a:pt x="19427" y="14768"/>
                  </a:lnTo>
                  <a:lnTo>
                    <a:pt x="18783" y="15910"/>
                  </a:lnTo>
                  <a:lnTo>
                    <a:pt x="18030" y="16900"/>
                  </a:lnTo>
                  <a:lnTo>
                    <a:pt x="16831" y="17925"/>
                  </a:lnTo>
                  <a:lnTo>
                    <a:pt x="16378" y="19125"/>
                  </a:lnTo>
                  <a:lnTo>
                    <a:pt x="15584" y="20935"/>
                  </a:lnTo>
                  <a:lnTo>
                    <a:pt x="14482" y="21600"/>
                  </a:lnTo>
                  <a:lnTo>
                    <a:pt x="13585" y="21028"/>
                  </a:lnTo>
                  <a:lnTo>
                    <a:pt x="12212" y="20589"/>
                  </a:lnTo>
                  <a:lnTo>
                    <a:pt x="11498" y="20436"/>
                  </a:lnTo>
                  <a:lnTo>
                    <a:pt x="10252" y="20665"/>
                  </a:lnTo>
                  <a:lnTo>
                    <a:pt x="9540" y="20665"/>
                  </a:lnTo>
                  <a:lnTo>
                    <a:pt x="7603" y="20436"/>
                  </a:lnTo>
                  <a:lnTo>
                    <a:pt x="6274" y="20172"/>
                  </a:lnTo>
                  <a:lnTo>
                    <a:pt x="4280" y="19885"/>
                  </a:lnTo>
                  <a:lnTo>
                    <a:pt x="3374" y="19375"/>
                  </a:lnTo>
                  <a:lnTo>
                    <a:pt x="2783" y="17734"/>
                  </a:lnTo>
                  <a:lnTo>
                    <a:pt x="1530" y="16227"/>
                  </a:lnTo>
                  <a:cubicBezTo>
                    <a:pt x="1300" y="15735"/>
                    <a:pt x="1078" y="15241"/>
                    <a:pt x="863" y="14744"/>
                  </a:cubicBezTo>
                  <a:cubicBezTo>
                    <a:pt x="560" y="14044"/>
                    <a:pt x="273" y="13340"/>
                    <a:pt x="0" y="12631"/>
                  </a:cubicBezTo>
                  <a:lnTo>
                    <a:pt x="197" y="11603"/>
                  </a:lnTo>
                  <a:lnTo>
                    <a:pt x="1259" y="10406"/>
                  </a:lnTo>
                  <a:lnTo>
                    <a:pt x="2436" y="9948"/>
                  </a:lnTo>
                  <a:lnTo>
                    <a:pt x="2902" y="10864"/>
                  </a:lnTo>
                  <a:lnTo>
                    <a:pt x="3946" y="11529"/>
                  </a:lnTo>
                  <a:lnTo>
                    <a:pt x="4323" y="10976"/>
                  </a:lnTo>
                  <a:lnTo>
                    <a:pt x="4723" y="9946"/>
                  </a:lnTo>
                  <a:lnTo>
                    <a:pt x="5431" y="9223"/>
                  </a:lnTo>
                  <a:lnTo>
                    <a:pt x="6230" y="8765"/>
                  </a:lnTo>
                  <a:lnTo>
                    <a:pt x="7338" y="8307"/>
                  </a:lnTo>
                  <a:lnTo>
                    <a:pt x="8604" y="7735"/>
                  </a:lnTo>
                  <a:lnTo>
                    <a:pt x="9378" y="7184"/>
                  </a:lnTo>
                  <a:lnTo>
                    <a:pt x="10242" y="5586"/>
                  </a:lnTo>
                  <a:lnTo>
                    <a:pt x="10927" y="5033"/>
                  </a:lnTo>
                  <a:lnTo>
                    <a:pt x="11838" y="4480"/>
                  </a:lnTo>
                  <a:lnTo>
                    <a:pt x="12570" y="4251"/>
                  </a:lnTo>
                  <a:lnTo>
                    <a:pt x="13392" y="4041"/>
                  </a:lnTo>
                  <a:lnTo>
                    <a:pt x="14386" y="3302"/>
                  </a:lnTo>
                  <a:lnTo>
                    <a:pt x="15319" y="2405"/>
                  </a:lnTo>
                  <a:lnTo>
                    <a:pt x="16229" y="1451"/>
                  </a:lnTo>
                  <a:lnTo>
                    <a:pt x="17693" y="182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8" name="ïṩ1ïďé"/>
            <p:cNvSpPr/>
            <p:nvPr/>
          </p:nvSpPr>
          <p:spPr>
            <a:xfrm>
              <a:off x="9518950" y="4026819"/>
              <a:ext cx="221080" cy="26441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1600" y="10"/>
                  </a:moveTo>
                  <a:lnTo>
                    <a:pt x="19302" y="0"/>
                  </a:lnTo>
                  <a:lnTo>
                    <a:pt x="18507" y="1508"/>
                  </a:lnTo>
                  <a:lnTo>
                    <a:pt x="16888" y="2495"/>
                  </a:lnTo>
                  <a:lnTo>
                    <a:pt x="15588" y="2660"/>
                  </a:lnTo>
                  <a:lnTo>
                    <a:pt x="14223" y="1866"/>
                  </a:lnTo>
                  <a:lnTo>
                    <a:pt x="11000" y="1783"/>
                  </a:lnTo>
                  <a:lnTo>
                    <a:pt x="9523" y="1673"/>
                  </a:lnTo>
                  <a:lnTo>
                    <a:pt x="7078" y="1838"/>
                  </a:lnTo>
                  <a:lnTo>
                    <a:pt x="3910" y="2828"/>
                  </a:lnTo>
                  <a:lnTo>
                    <a:pt x="3328" y="4063"/>
                  </a:lnTo>
                  <a:lnTo>
                    <a:pt x="3249" y="6070"/>
                  </a:lnTo>
                  <a:lnTo>
                    <a:pt x="3252" y="8298"/>
                  </a:lnTo>
                  <a:lnTo>
                    <a:pt x="3450" y="9618"/>
                  </a:lnTo>
                  <a:lnTo>
                    <a:pt x="3152" y="10719"/>
                  </a:lnTo>
                  <a:lnTo>
                    <a:pt x="1267" y="12420"/>
                  </a:lnTo>
                  <a:lnTo>
                    <a:pt x="0" y="14236"/>
                  </a:lnTo>
                  <a:lnTo>
                    <a:pt x="998" y="16436"/>
                  </a:lnTo>
                  <a:lnTo>
                    <a:pt x="1891" y="17340"/>
                  </a:lnTo>
                  <a:lnTo>
                    <a:pt x="2289" y="18739"/>
                  </a:lnTo>
                  <a:lnTo>
                    <a:pt x="1593" y="20390"/>
                  </a:lnTo>
                  <a:lnTo>
                    <a:pt x="2388" y="21600"/>
                  </a:lnTo>
                  <a:lnTo>
                    <a:pt x="4442" y="21352"/>
                  </a:lnTo>
                  <a:lnTo>
                    <a:pt x="5237" y="19733"/>
                  </a:lnTo>
                  <a:lnTo>
                    <a:pt x="4342" y="17643"/>
                  </a:lnTo>
                  <a:lnTo>
                    <a:pt x="3945" y="16161"/>
                  </a:lnTo>
                  <a:cubicBezTo>
                    <a:pt x="4074" y="15650"/>
                    <a:pt x="4347" y="15172"/>
                    <a:pt x="4740" y="14765"/>
                  </a:cubicBezTo>
                  <a:cubicBezTo>
                    <a:pt x="5266" y="14220"/>
                    <a:pt x="5984" y="13826"/>
                    <a:pt x="6793" y="13637"/>
                  </a:cubicBezTo>
                  <a:lnTo>
                    <a:pt x="8040" y="13310"/>
                  </a:lnTo>
                  <a:lnTo>
                    <a:pt x="8802" y="14576"/>
                  </a:lnTo>
                  <a:lnTo>
                    <a:pt x="8802" y="16635"/>
                  </a:lnTo>
                  <a:cubicBezTo>
                    <a:pt x="9210" y="17046"/>
                    <a:pt x="9677" y="17415"/>
                    <a:pt x="10193" y="17732"/>
                  </a:cubicBezTo>
                  <a:cubicBezTo>
                    <a:pt x="10742" y="18070"/>
                    <a:pt x="11342" y="18347"/>
                    <a:pt x="11978" y="18557"/>
                  </a:cubicBezTo>
                  <a:cubicBezTo>
                    <a:pt x="12325" y="18437"/>
                    <a:pt x="12624" y="18237"/>
                    <a:pt x="12839" y="17979"/>
                  </a:cubicBezTo>
                  <a:cubicBezTo>
                    <a:pt x="13328" y="17393"/>
                    <a:pt x="13328" y="16616"/>
                    <a:pt x="12839" y="16030"/>
                  </a:cubicBezTo>
                  <a:lnTo>
                    <a:pt x="12209" y="14548"/>
                  </a:lnTo>
                  <a:cubicBezTo>
                    <a:pt x="11711" y="14198"/>
                    <a:pt x="11335" y="13743"/>
                    <a:pt x="11120" y="13231"/>
                  </a:cubicBezTo>
                  <a:cubicBezTo>
                    <a:pt x="10817" y="12506"/>
                    <a:pt x="10852" y="11712"/>
                    <a:pt x="11220" y="11007"/>
                  </a:cubicBezTo>
                  <a:lnTo>
                    <a:pt x="12512" y="9934"/>
                  </a:lnTo>
                  <a:lnTo>
                    <a:pt x="14201" y="9109"/>
                  </a:lnTo>
                  <a:lnTo>
                    <a:pt x="15352" y="8700"/>
                  </a:lnTo>
                  <a:lnTo>
                    <a:pt x="14756" y="7572"/>
                  </a:lnTo>
                  <a:lnTo>
                    <a:pt x="12081" y="7903"/>
                  </a:lnTo>
                  <a:lnTo>
                    <a:pt x="8450" y="9109"/>
                  </a:lnTo>
                  <a:cubicBezTo>
                    <a:pt x="7962" y="9001"/>
                    <a:pt x="7496" y="8834"/>
                    <a:pt x="7067" y="8614"/>
                  </a:cubicBezTo>
                  <a:cubicBezTo>
                    <a:pt x="6290" y="8217"/>
                    <a:pt x="5653" y="7659"/>
                    <a:pt x="5216" y="6995"/>
                  </a:cubicBezTo>
                  <a:cubicBezTo>
                    <a:pt x="5085" y="6422"/>
                    <a:pt x="5085" y="5835"/>
                    <a:pt x="5216" y="5262"/>
                  </a:cubicBezTo>
                  <a:cubicBezTo>
                    <a:pt x="5343" y="4707"/>
                    <a:pt x="5600" y="4165"/>
                    <a:pt x="6106" y="3787"/>
                  </a:cubicBezTo>
                  <a:cubicBezTo>
                    <a:pt x="6720" y="3329"/>
                    <a:pt x="7565" y="3206"/>
                    <a:pt x="8388" y="3154"/>
                  </a:cubicBezTo>
                  <a:cubicBezTo>
                    <a:pt x="9337" y="3095"/>
                    <a:pt x="10291" y="3113"/>
                    <a:pt x="11236" y="3209"/>
                  </a:cubicBezTo>
                  <a:lnTo>
                    <a:pt x="12594" y="3347"/>
                  </a:lnTo>
                  <a:lnTo>
                    <a:pt x="13886" y="3787"/>
                  </a:lnTo>
                  <a:lnTo>
                    <a:pt x="15045" y="4475"/>
                  </a:lnTo>
                  <a:lnTo>
                    <a:pt x="16900" y="4695"/>
                  </a:lnTo>
                  <a:cubicBezTo>
                    <a:pt x="17689" y="4733"/>
                    <a:pt x="18466" y="4527"/>
                    <a:pt x="19083" y="4117"/>
                  </a:cubicBezTo>
                  <a:cubicBezTo>
                    <a:pt x="19535" y="3816"/>
                    <a:pt x="19878" y="3418"/>
                    <a:pt x="20076" y="2965"/>
                  </a:cubicBezTo>
                  <a:lnTo>
                    <a:pt x="21434" y="1511"/>
                  </a:lnTo>
                  <a:lnTo>
                    <a:pt x="21600" y="1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9" name="íSlîḋe"/>
            <p:cNvSpPr/>
            <p:nvPr/>
          </p:nvSpPr>
          <p:spPr>
            <a:xfrm>
              <a:off x="9816350" y="3993819"/>
              <a:ext cx="41001" cy="10379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7255" y="0"/>
                  </a:moveTo>
                  <a:lnTo>
                    <a:pt x="9754" y="981"/>
                  </a:lnTo>
                  <a:lnTo>
                    <a:pt x="6086" y="3566"/>
                  </a:lnTo>
                  <a:lnTo>
                    <a:pt x="1417" y="5861"/>
                  </a:lnTo>
                  <a:lnTo>
                    <a:pt x="4076" y="9434"/>
                  </a:lnTo>
                  <a:lnTo>
                    <a:pt x="6254" y="12097"/>
                  </a:lnTo>
                  <a:lnTo>
                    <a:pt x="3575" y="14050"/>
                  </a:lnTo>
                  <a:lnTo>
                    <a:pt x="383" y="15872"/>
                  </a:lnTo>
                  <a:lnTo>
                    <a:pt x="0" y="19016"/>
                  </a:lnTo>
                  <a:lnTo>
                    <a:pt x="9298" y="21600"/>
                  </a:lnTo>
                  <a:lnTo>
                    <a:pt x="16777" y="20549"/>
                  </a:lnTo>
                  <a:lnTo>
                    <a:pt x="17849" y="16774"/>
                  </a:lnTo>
                  <a:lnTo>
                    <a:pt x="17849" y="12999"/>
                  </a:lnTo>
                  <a:lnTo>
                    <a:pt x="14300" y="9426"/>
                  </a:lnTo>
                  <a:lnTo>
                    <a:pt x="11643" y="6290"/>
                  </a:lnTo>
                  <a:lnTo>
                    <a:pt x="13250" y="4118"/>
                  </a:lnTo>
                  <a:lnTo>
                    <a:pt x="21600" y="2454"/>
                  </a:lnTo>
                  <a:lnTo>
                    <a:pt x="17255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0" name="iṩ1îḍè"/>
            <p:cNvSpPr/>
            <p:nvPr/>
          </p:nvSpPr>
          <p:spPr>
            <a:xfrm>
              <a:off x="9834437" y="4184237"/>
              <a:ext cx="82580" cy="3755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19363" w="21500">
                  <a:moveTo>
                    <a:pt x="5683" y="318"/>
                  </a:moveTo>
                  <a:lnTo>
                    <a:pt x="1027" y="1360"/>
                  </a:lnTo>
                  <a:lnTo>
                    <a:pt x="0" y="7059"/>
                  </a:lnTo>
                  <a:lnTo>
                    <a:pt x="2914" y="13850"/>
                  </a:lnTo>
                  <a:lnTo>
                    <a:pt x="8729" y="12808"/>
                  </a:lnTo>
                  <a:lnTo>
                    <a:pt x="9876" y="18864"/>
                  </a:lnTo>
                  <a:lnTo>
                    <a:pt x="14356" y="19363"/>
                  </a:lnTo>
                  <a:cubicBezTo>
                    <a:pt x="15680" y="17818"/>
                    <a:pt x="17000" y="16262"/>
                    <a:pt x="18317" y="14697"/>
                  </a:cubicBezTo>
                  <a:cubicBezTo>
                    <a:pt x="19936" y="12772"/>
                    <a:pt x="21600" y="10321"/>
                    <a:pt x="21495" y="6712"/>
                  </a:cubicBezTo>
                  <a:cubicBezTo>
                    <a:pt x="21234" y="-2237"/>
                    <a:pt x="14529" y="-2237"/>
                    <a:pt x="14268" y="6712"/>
                  </a:cubicBezTo>
                  <a:lnTo>
                    <a:pt x="10052" y="5498"/>
                  </a:lnTo>
                  <a:lnTo>
                    <a:pt x="5683" y="318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1" name="îSlíḋé"/>
            <p:cNvSpPr/>
            <p:nvPr/>
          </p:nvSpPr>
          <p:spPr>
            <a:xfrm>
              <a:off x="9664278" y="4387494"/>
              <a:ext cx="133525" cy="8096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4152" y="0"/>
                  </a:moveTo>
                  <a:lnTo>
                    <a:pt x="10628" y="460"/>
                  </a:lnTo>
                  <a:lnTo>
                    <a:pt x="7726" y="4319"/>
                  </a:lnTo>
                  <a:lnTo>
                    <a:pt x="5627" y="8451"/>
                  </a:lnTo>
                  <a:lnTo>
                    <a:pt x="4174" y="14357"/>
                  </a:lnTo>
                  <a:lnTo>
                    <a:pt x="1935" y="16154"/>
                  </a:lnTo>
                  <a:lnTo>
                    <a:pt x="0" y="18468"/>
                  </a:lnTo>
                  <a:lnTo>
                    <a:pt x="1106" y="21600"/>
                  </a:lnTo>
                  <a:lnTo>
                    <a:pt x="6381" y="17839"/>
                  </a:lnTo>
                  <a:lnTo>
                    <a:pt x="8410" y="9597"/>
                  </a:lnTo>
                  <a:lnTo>
                    <a:pt x="11042" y="7530"/>
                  </a:lnTo>
                  <a:lnTo>
                    <a:pt x="13668" y="8597"/>
                  </a:lnTo>
                  <a:lnTo>
                    <a:pt x="17384" y="8597"/>
                  </a:lnTo>
                  <a:lnTo>
                    <a:pt x="21600" y="6531"/>
                  </a:lnTo>
                  <a:lnTo>
                    <a:pt x="19790" y="883"/>
                  </a:lnTo>
                  <a:lnTo>
                    <a:pt x="16677" y="3399"/>
                  </a:lnTo>
                  <a:lnTo>
                    <a:pt x="14152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2" name="iśliḍè"/>
            <p:cNvSpPr/>
            <p:nvPr/>
          </p:nvSpPr>
          <p:spPr>
            <a:xfrm>
              <a:off x="9557284" y="4379124"/>
              <a:ext cx="90437" cy="4333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0202" w="20127">
                  <a:moveTo>
                    <a:pt x="8120" y="1413"/>
                  </a:moveTo>
                  <a:lnTo>
                    <a:pt x="2989" y="0"/>
                  </a:lnTo>
                  <a:lnTo>
                    <a:pt x="0" y="4386"/>
                  </a:lnTo>
                  <a:lnTo>
                    <a:pt x="2074" y="13178"/>
                  </a:lnTo>
                  <a:lnTo>
                    <a:pt x="6156" y="20202"/>
                  </a:lnTo>
                  <a:lnTo>
                    <a:pt x="9392" y="20202"/>
                  </a:lnTo>
                  <a:cubicBezTo>
                    <a:pt x="9507" y="17730"/>
                    <a:pt x="10179" y="15518"/>
                    <a:pt x="11202" y="14238"/>
                  </a:cubicBezTo>
                  <a:cubicBezTo>
                    <a:pt x="12897" y="12117"/>
                    <a:pt x="14975" y="13081"/>
                    <a:pt x="16937" y="12982"/>
                  </a:cubicBezTo>
                  <a:cubicBezTo>
                    <a:pt x="17858" y="12935"/>
                    <a:pt x="18816" y="12577"/>
                    <a:pt x="19418" y="11137"/>
                  </a:cubicBezTo>
                  <a:cubicBezTo>
                    <a:pt x="21600" y="5910"/>
                    <a:pt x="18293" y="-1398"/>
                    <a:pt x="15654" y="2817"/>
                  </a:cubicBezTo>
                  <a:lnTo>
                    <a:pt x="11513" y="7369"/>
                  </a:lnTo>
                  <a:lnTo>
                    <a:pt x="8120" y="1413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3" name="íSḻîḓè"/>
            <p:cNvSpPr/>
            <p:nvPr/>
          </p:nvSpPr>
          <p:spPr>
            <a:xfrm>
              <a:off x="9429485" y="4387992"/>
              <a:ext cx="74217" cy="3501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1859" y="1149"/>
                  </a:moveTo>
                  <a:lnTo>
                    <a:pt x="16794" y="1980"/>
                  </a:lnTo>
                  <a:lnTo>
                    <a:pt x="20811" y="5943"/>
                  </a:lnTo>
                  <a:lnTo>
                    <a:pt x="21600" y="15447"/>
                  </a:lnTo>
                  <a:lnTo>
                    <a:pt x="15100" y="14824"/>
                  </a:lnTo>
                  <a:lnTo>
                    <a:pt x="10412" y="21600"/>
                  </a:lnTo>
                  <a:lnTo>
                    <a:pt x="4161" y="15786"/>
                  </a:lnTo>
                  <a:lnTo>
                    <a:pt x="0" y="8515"/>
                  </a:lnTo>
                  <a:lnTo>
                    <a:pt x="3564" y="3114"/>
                  </a:lnTo>
                  <a:lnTo>
                    <a:pt x="8770" y="0"/>
                  </a:lnTo>
                  <a:lnTo>
                    <a:pt x="11859" y="1149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4" name="îŝ1íḑé"/>
            <p:cNvSpPr/>
            <p:nvPr/>
          </p:nvSpPr>
          <p:spPr>
            <a:xfrm>
              <a:off x="9520068" y="4428015"/>
              <a:ext cx="55095" cy="3131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7893" y="1028"/>
                  </a:moveTo>
                  <a:lnTo>
                    <a:pt x="16832" y="971"/>
                  </a:lnTo>
                  <a:lnTo>
                    <a:pt x="20420" y="11208"/>
                  </a:lnTo>
                  <a:lnTo>
                    <a:pt x="21600" y="21600"/>
                  </a:lnTo>
                  <a:lnTo>
                    <a:pt x="16982" y="18870"/>
                  </a:lnTo>
                  <a:lnTo>
                    <a:pt x="11664" y="14489"/>
                  </a:lnTo>
                  <a:lnTo>
                    <a:pt x="5019" y="13095"/>
                  </a:lnTo>
                  <a:lnTo>
                    <a:pt x="0" y="8275"/>
                  </a:lnTo>
                  <a:lnTo>
                    <a:pt x="451" y="0"/>
                  </a:lnTo>
                  <a:lnTo>
                    <a:pt x="7893" y="1028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5" name="îṧ1îḓê"/>
            <p:cNvSpPr/>
            <p:nvPr/>
          </p:nvSpPr>
          <p:spPr>
            <a:xfrm>
              <a:off x="9067733" y="4304888"/>
              <a:ext cx="331335" cy="9455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3462" y="0"/>
                  </a:moveTo>
                  <a:lnTo>
                    <a:pt x="5763" y="1193"/>
                  </a:lnTo>
                  <a:lnTo>
                    <a:pt x="7140" y="6505"/>
                  </a:lnTo>
                  <a:lnTo>
                    <a:pt x="8532" y="9504"/>
                  </a:lnTo>
                  <a:lnTo>
                    <a:pt x="10248" y="8812"/>
                  </a:lnTo>
                  <a:lnTo>
                    <a:pt x="11883" y="6582"/>
                  </a:lnTo>
                  <a:lnTo>
                    <a:pt x="13403" y="5274"/>
                  </a:lnTo>
                  <a:lnTo>
                    <a:pt x="14790" y="7803"/>
                  </a:lnTo>
                  <a:lnTo>
                    <a:pt x="15917" y="11562"/>
                  </a:lnTo>
                  <a:lnTo>
                    <a:pt x="17221" y="12706"/>
                  </a:lnTo>
                  <a:lnTo>
                    <a:pt x="18945" y="12706"/>
                  </a:lnTo>
                  <a:lnTo>
                    <a:pt x="21465" y="16859"/>
                  </a:lnTo>
                  <a:lnTo>
                    <a:pt x="21600" y="19533"/>
                  </a:lnTo>
                  <a:lnTo>
                    <a:pt x="21006" y="21369"/>
                  </a:lnTo>
                  <a:lnTo>
                    <a:pt x="19970" y="21600"/>
                  </a:lnTo>
                  <a:lnTo>
                    <a:pt x="18003" y="19138"/>
                  </a:lnTo>
                  <a:lnTo>
                    <a:pt x="15022" y="18215"/>
                  </a:lnTo>
                  <a:lnTo>
                    <a:pt x="11204" y="18215"/>
                  </a:lnTo>
                  <a:lnTo>
                    <a:pt x="9900" y="15985"/>
                  </a:lnTo>
                  <a:lnTo>
                    <a:pt x="8817" y="13601"/>
                  </a:lnTo>
                  <a:lnTo>
                    <a:pt x="7759" y="13380"/>
                  </a:lnTo>
                  <a:lnTo>
                    <a:pt x="6457" y="15686"/>
                  </a:lnTo>
                  <a:cubicBezTo>
                    <a:pt x="6016" y="15792"/>
                    <a:pt x="5574" y="15767"/>
                    <a:pt x="5134" y="15610"/>
                  </a:cubicBezTo>
                  <a:cubicBezTo>
                    <a:pt x="4240" y="15293"/>
                    <a:pt x="3369" y="14440"/>
                    <a:pt x="2559" y="13091"/>
                  </a:cubicBezTo>
                  <a:cubicBezTo>
                    <a:pt x="2427" y="12283"/>
                    <a:pt x="2248" y="11576"/>
                    <a:pt x="2036" y="11014"/>
                  </a:cubicBezTo>
                  <a:cubicBezTo>
                    <a:pt x="1623" y="9923"/>
                    <a:pt x="1105" y="9427"/>
                    <a:pt x="590" y="9629"/>
                  </a:cubicBezTo>
                  <a:lnTo>
                    <a:pt x="0" y="6938"/>
                  </a:lnTo>
                  <a:lnTo>
                    <a:pt x="743" y="3332"/>
                  </a:lnTo>
                  <a:lnTo>
                    <a:pt x="1495" y="2410"/>
                  </a:lnTo>
                  <a:lnTo>
                    <a:pt x="3462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6" name="ïśľíďè"/>
            <p:cNvSpPr/>
            <p:nvPr/>
          </p:nvSpPr>
          <p:spPr>
            <a:xfrm>
              <a:off x="8739813" y="3881623"/>
              <a:ext cx="352969" cy="41436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0" y="184"/>
                  </a:moveTo>
                  <a:lnTo>
                    <a:pt x="993" y="0"/>
                  </a:lnTo>
                  <a:lnTo>
                    <a:pt x="1986" y="598"/>
                  </a:lnTo>
                  <a:lnTo>
                    <a:pt x="2816" y="1157"/>
                  </a:lnTo>
                  <a:lnTo>
                    <a:pt x="4289" y="1420"/>
                  </a:lnTo>
                  <a:lnTo>
                    <a:pt x="5451" y="2210"/>
                  </a:lnTo>
                  <a:lnTo>
                    <a:pt x="5555" y="3015"/>
                  </a:lnTo>
                  <a:lnTo>
                    <a:pt x="6776" y="3171"/>
                  </a:lnTo>
                  <a:lnTo>
                    <a:pt x="7274" y="4172"/>
                  </a:lnTo>
                  <a:lnTo>
                    <a:pt x="7521" y="5067"/>
                  </a:lnTo>
                  <a:lnTo>
                    <a:pt x="8703" y="5646"/>
                  </a:lnTo>
                  <a:lnTo>
                    <a:pt x="10010" y="6313"/>
                  </a:lnTo>
                  <a:lnTo>
                    <a:pt x="11379" y="7204"/>
                  </a:lnTo>
                  <a:lnTo>
                    <a:pt x="13037" y="8026"/>
                  </a:lnTo>
                  <a:lnTo>
                    <a:pt x="14033" y="8799"/>
                  </a:lnTo>
                  <a:lnTo>
                    <a:pt x="14551" y="9185"/>
                  </a:lnTo>
                  <a:lnTo>
                    <a:pt x="15132" y="9746"/>
                  </a:lnTo>
                  <a:lnTo>
                    <a:pt x="15630" y="10424"/>
                  </a:lnTo>
                  <a:lnTo>
                    <a:pt x="15570" y="11405"/>
                  </a:lnTo>
                  <a:lnTo>
                    <a:pt x="15570" y="12087"/>
                  </a:lnTo>
                  <a:lnTo>
                    <a:pt x="16649" y="12471"/>
                  </a:lnTo>
                  <a:lnTo>
                    <a:pt x="17617" y="13079"/>
                  </a:lnTo>
                  <a:lnTo>
                    <a:pt x="17866" y="14746"/>
                  </a:lnTo>
                  <a:lnTo>
                    <a:pt x="19276" y="15306"/>
                  </a:lnTo>
                  <a:lnTo>
                    <a:pt x="20065" y="16197"/>
                  </a:lnTo>
                  <a:lnTo>
                    <a:pt x="20874" y="16512"/>
                  </a:lnTo>
                  <a:lnTo>
                    <a:pt x="21247" y="17881"/>
                  </a:lnTo>
                  <a:lnTo>
                    <a:pt x="21600" y="18880"/>
                  </a:lnTo>
                  <a:lnTo>
                    <a:pt x="20980" y="20073"/>
                  </a:lnTo>
                  <a:lnTo>
                    <a:pt x="19738" y="21284"/>
                  </a:lnTo>
                  <a:lnTo>
                    <a:pt x="18825" y="21600"/>
                  </a:lnTo>
                  <a:lnTo>
                    <a:pt x="17920" y="20918"/>
                  </a:lnTo>
                  <a:lnTo>
                    <a:pt x="16761" y="20657"/>
                  </a:lnTo>
                  <a:lnTo>
                    <a:pt x="16221" y="20130"/>
                  </a:lnTo>
                  <a:lnTo>
                    <a:pt x="15871" y="19375"/>
                  </a:lnTo>
                  <a:lnTo>
                    <a:pt x="14730" y="18518"/>
                  </a:lnTo>
                  <a:lnTo>
                    <a:pt x="12845" y="16958"/>
                  </a:lnTo>
                  <a:cubicBezTo>
                    <a:pt x="12017" y="16567"/>
                    <a:pt x="11468" y="15860"/>
                    <a:pt x="11372" y="15062"/>
                  </a:cubicBezTo>
                  <a:cubicBezTo>
                    <a:pt x="11299" y="14464"/>
                    <a:pt x="11495" y="13846"/>
                    <a:pt x="11270" y="13272"/>
                  </a:cubicBezTo>
                  <a:cubicBezTo>
                    <a:pt x="11040" y="12683"/>
                    <a:pt x="10437" y="12286"/>
                    <a:pt x="9880" y="11886"/>
                  </a:cubicBezTo>
                  <a:cubicBezTo>
                    <a:pt x="9302" y="11470"/>
                    <a:pt x="8755" y="11024"/>
                    <a:pt x="8241" y="10552"/>
                  </a:cubicBezTo>
                  <a:lnTo>
                    <a:pt x="7806" y="8674"/>
                  </a:lnTo>
                  <a:lnTo>
                    <a:pt x="6997" y="7096"/>
                  </a:lnTo>
                  <a:lnTo>
                    <a:pt x="5321" y="5752"/>
                  </a:lnTo>
                  <a:lnTo>
                    <a:pt x="3277" y="4023"/>
                  </a:lnTo>
                  <a:lnTo>
                    <a:pt x="2077" y="3410"/>
                  </a:lnTo>
                  <a:lnTo>
                    <a:pt x="505" y="1818"/>
                  </a:lnTo>
                  <a:lnTo>
                    <a:pt x="256" y="1168"/>
                  </a:lnTo>
                  <a:lnTo>
                    <a:pt x="0" y="184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7" name="ïṥlíḑé"/>
            <p:cNvSpPr/>
            <p:nvPr/>
          </p:nvSpPr>
          <p:spPr>
            <a:xfrm>
              <a:off x="8199229" y="3742697"/>
              <a:ext cx="76119" cy="11466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4600" y="0"/>
                  </a:moveTo>
                  <a:lnTo>
                    <a:pt x="8713" y="182"/>
                  </a:lnTo>
                  <a:lnTo>
                    <a:pt x="10921" y="4429"/>
                  </a:lnTo>
                  <a:lnTo>
                    <a:pt x="14685" y="8044"/>
                  </a:lnTo>
                  <a:lnTo>
                    <a:pt x="18425" y="9946"/>
                  </a:lnTo>
                  <a:lnTo>
                    <a:pt x="21600" y="14767"/>
                  </a:lnTo>
                  <a:lnTo>
                    <a:pt x="19964" y="17676"/>
                  </a:lnTo>
                  <a:lnTo>
                    <a:pt x="13230" y="21600"/>
                  </a:lnTo>
                  <a:lnTo>
                    <a:pt x="5665" y="20649"/>
                  </a:lnTo>
                  <a:lnTo>
                    <a:pt x="3657" y="18389"/>
                  </a:lnTo>
                  <a:lnTo>
                    <a:pt x="2585" y="13196"/>
                  </a:lnTo>
                  <a:lnTo>
                    <a:pt x="0" y="7869"/>
                  </a:lnTo>
                  <a:lnTo>
                    <a:pt x="285" y="4698"/>
                  </a:lnTo>
                  <a:lnTo>
                    <a:pt x="460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8" name="íśļïḋe"/>
            <p:cNvSpPr/>
            <p:nvPr/>
          </p:nvSpPr>
          <p:spPr>
            <a:xfrm>
              <a:off x="7957224" y="3867942"/>
              <a:ext cx="20203" cy="2484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8606" y="3000"/>
                  </a:moveTo>
                  <a:lnTo>
                    <a:pt x="21600" y="0"/>
                  </a:lnTo>
                  <a:lnTo>
                    <a:pt x="18445" y="10511"/>
                  </a:lnTo>
                  <a:lnTo>
                    <a:pt x="15227" y="21600"/>
                  </a:lnTo>
                  <a:lnTo>
                    <a:pt x="0" y="20686"/>
                  </a:lnTo>
                  <a:lnTo>
                    <a:pt x="8606" y="300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9" name="iṩḷïdé"/>
            <p:cNvSpPr/>
            <p:nvPr/>
          </p:nvSpPr>
          <p:spPr>
            <a:xfrm>
              <a:off x="7953865" y="3917350"/>
              <a:ext cx="21543" cy="2015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0494" y="0"/>
                  </a:moveTo>
                  <a:lnTo>
                    <a:pt x="0" y="8708"/>
                  </a:lnTo>
                  <a:lnTo>
                    <a:pt x="11400" y="21600"/>
                  </a:lnTo>
                  <a:lnTo>
                    <a:pt x="21600" y="9737"/>
                  </a:lnTo>
                  <a:lnTo>
                    <a:pt x="10494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0" name="í$ľîḑè"/>
            <p:cNvSpPr/>
            <p:nvPr/>
          </p:nvSpPr>
          <p:spPr>
            <a:xfrm>
              <a:off x="7931635" y="3837005"/>
              <a:ext cx="18834" cy="2035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1886" y="0"/>
                  </a:moveTo>
                  <a:lnTo>
                    <a:pt x="0" y="12052"/>
                  </a:lnTo>
                  <a:lnTo>
                    <a:pt x="10759" y="21600"/>
                  </a:lnTo>
                  <a:lnTo>
                    <a:pt x="21600" y="9540"/>
                  </a:lnTo>
                  <a:lnTo>
                    <a:pt x="11886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1" name="îṩľiḋe"/>
            <p:cNvSpPr/>
            <p:nvPr/>
          </p:nvSpPr>
          <p:spPr>
            <a:xfrm>
              <a:off x="7171214" y="3107084"/>
              <a:ext cx="22347" cy="3117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8226" y="0"/>
                  </a:moveTo>
                  <a:lnTo>
                    <a:pt x="0" y="6738"/>
                  </a:lnTo>
                  <a:lnTo>
                    <a:pt x="6059" y="21600"/>
                  </a:lnTo>
                  <a:lnTo>
                    <a:pt x="21600" y="18596"/>
                  </a:lnTo>
                  <a:lnTo>
                    <a:pt x="18226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2" name="iSlíḓe"/>
            <p:cNvSpPr/>
            <p:nvPr/>
          </p:nvSpPr>
          <p:spPr>
            <a:xfrm>
              <a:off x="6561284" y="2785626"/>
              <a:ext cx="67222" cy="4446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6119" y="0"/>
                  </a:moveTo>
                  <a:lnTo>
                    <a:pt x="12851" y="4376"/>
                  </a:lnTo>
                  <a:lnTo>
                    <a:pt x="8517" y="6430"/>
                  </a:lnTo>
                  <a:lnTo>
                    <a:pt x="671" y="5939"/>
                  </a:lnTo>
                  <a:lnTo>
                    <a:pt x="0" y="12809"/>
                  </a:lnTo>
                  <a:lnTo>
                    <a:pt x="3338" y="16202"/>
                  </a:lnTo>
                  <a:lnTo>
                    <a:pt x="10189" y="21600"/>
                  </a:lnTo>
                  <a:lnTo>
                    <a:pt x="13007" y="15425"/>
                  </a:lnTo>
                  <a:lnTo>
                    <a:pt x="16167" y="10356"/>
                  </a:lnTo>
                  <a:lnTo>
                    <a:pt x="19327" y="7105"/>
                  </a:lnTo>
                  <a:lnTo>
                    <a:pt x="21600" y="1381"/>
                  </a:lnTo>
                  <a:lnTo>
                    <a:pt x="16119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3" name="i$1íde"/>
            <p:cNvSpPr/>
            <p:nvPr/>
          </p:nvSpPr>
          <p:spPr>
            <a:xfrm>
              <a:off x="5255087" y="1585911"/>
              <a:ext cx="2042366" cy="118972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0807" y="1150"/>
                  </a:moveTo>
                  <a:lnTo>
                    <a:pt x="20140" y="892"/>
                  </a:lnTo>
                  <a:lnTo>
                    <a:pt x="19827" y="747"/>
                  </a:lnTo>
                  <a:lnTo>
                    <a:pt x="19506" y="542"/>
                  </a:lnTo>
                  <a:lnTo>
                    <a:pt x="19194" y="459"/>
                  </a:lnTo>
                  <a:lnTo>
                    <a:pt x="18976" y="267"/>
                  </a:lnTo>
                  <a:lnTo>
                    <a:pt x="18803" y="212"/>
                  </a:lnTo>
                  <a:lnTo>
                    <a:pt x="18690" y="293"/>
                  </a:lnTo>
                  <a:lnTo>
                    <a:pt x="18482" y="457"/>
                  </a:lnTo>
                  <a:lnTo>
                    <a:pt x="18589" y="626"/>
                  </a:lnTo>
                  <a:lnTo>
                    <a:pt x="18799" y="626"/>
                  </a:lnTo>
                  <a:lnTo>
                    <a:pt x="18944" y="749"/>
                  </a:lnTo>
                  <a:lnTo>
                    <a:pt x="19057" y="799"/>
                  </a:lnTo>
                  <a:lnTo>
                    <a:pt x="19162" y="663"/>
                  </a:lnTo>
                  <a:lnTo>
                    <a:pt x="19282" y="649"/>
                  </a:lnTo>
                  <a:lnTo>
                    <a:pt x="19425" y="814"/>
                  </a:lnTo>
                  <a:lnTo>
                    <a:pt x="19336" y="1164"/>
                  </a:lnTo>
                  <a:lnTo>
                    <a:pt x="19232" y="1314"/>
                  </a:lnTo>
                  <a:lnTo>
                    <a:pt x="19042" y="1149"/>
                  </a:lnTo>
                  <a:lnTo>
                    <a:pt x="18875" y="1149"/>
                  </a:lnTo>
                  <a:lnTo>
                    <a:pt x="18733" y="1250"/>
                  </a:lnTo>
                  <a:lnTo>
                    <a:pt x="18426" y="1346"/>
                  </a:lnTo>
                  <a:lnTo>
                    <a:pt x="18234" y="1428"/>
                  </a:lnTo>
                  <a:lnTo>
                    <a:pt x="18001" y="1483"/>
                  </a:lnTo>
                  <a:lnTo>
                    <a:pt x="17885" y="1455"/>
                  </a:lnTo>
                  <a:lnTo>
                    <a:pt x="17764" y="1282"/>
                  </a:lnTo>
                  <a:lnTo>
                    <a:pt x="17591" y="1204"/>
                  </a:lnTo>
                  <a:lnTo>
                    <a:pt x="17472" y="1218"/>
                  </a:lnTo>
                  <a:lnTo>
                    <a:pt x="17205" y="1314"/>
                  </a:lnTo>
                  <a:lnTo>
                    <a:pt x="16942" y="1479"/>
                  </a:lnTo>
                  <a:lnTo>
                    <a:pt x="16671" y="1671"/>
                  </a:lnTo>
                  <a:lnTo>
                    <a:pt x="16451" y="1882"/>
                  </a:lnTo>
                  <a:lnTo>
                    <a:pt x="16191" y="2147"/>
                  </a:lnTo>
                  <a:lnTo>
                    <a:pt x="16038" y="2203"/>
                  </a:lnTo>
                  <a:lnTo>
                    <a:pt x="15932" y="2029"/>
                  </a:lnTo>
                  <a:lnTo>
                    <a:pt x="15829" y="1988"/>
                  </a:lnTo>
                  <a:lnTo>
                    <a:pt x="15732" y="1892"/>
                  </a:lnTo>
                  <a:lnTo>
                    <a:pt x="15762" y="1710"/>
                  </a:lnTo>
                  <a:lnTo>
                    <a:pt x="15657" y="1417"/>
                  </a:lnTo>
                  <a:lnTo>
                    <a:pt x="15517" y="1390"/>
                  </a:lnTo>
                  <a:lnTo>
                    <a:pt x="15378" y="1390"/>
                  </a:lnTo>
                  <a:lnTo>
                    <a:pt x="15253" y="1481"/>
                  </a:lnTo>
                  <a:lnTo>
                    <a:pt x="15278" y="1641"/>
                  </a:lnTo>
                  <a:lnTo>
                    <a:pt x="15392" y="1819"/>
                  </a:lnTo>
                  <a:lnTo>
                    <a:pt x="15384" y="1998"/>
                  </a:lnTo>
                  <a:lnTo>
                    <a:pt x="15457" y="2135"/>
                  </a:lnTo>
                  <a:lnTo>
                    <a:pt x="15449" y="2313"/>
                  </a:lnTo>
                  <a:lnTo>
                    <a:pt x="15372" y="2418"/>
                  </a:lnTo>
                  <a:lnTo>
                    <a:pt x="15165" y="2528"/>
                  </a:lnTo>
                  <a:lnTo>
                    <a:pt x="14864" y="2652"/>
                  </a:lnTo>
                  <a:lnTo>
                    <a:pt x="14558" y="2802"/>
                  </a:lnTo>
                  <a:lnTo>
                    <a:pt x="14501" y="2964"/>
                  </a:lnTo>
                  <a:lnTo>
                    <a:pt x="14580" y="3129"/>
                  </a:lnTo>
                  <a:lnTo>
                    <a:pt x="14535" y="3260"/>
                  </a:lnTo>
                  <a:lnTo>
                    <a:pt x="14301" y="3357"/>
                  </a:lnTo>
                  <a:lnTo>
                    <a:pt x="14167" y="3571"/>
                  </a:lnTo>
                  <a:lnTo>
                    <a:pt x="14002" y="3383"/>
                  </a:lnTo>
                  <a:lnTo>
                    <a:pt x="13882" y="3233"/>
                  </a:lnTo>
                  <a:lnTo>
                    <a:pt x="13736" y="3151"/>
                  </a:lnTo>
                  <a:lnTo>
                    <a:pt x="13601" y="3165"/>
                  </a:lnTo>
                  <a:lnTo>
                    <a:pt x="13544" y="3303"/>
                  </a:lnTo>
                  <a:lnTo>
                    <a:pt x="13684" y="3412"/>
                  </a:lnTo>
                  <a:lnTo>
                    <a:pt x="13810" y="3412"/>
                  </a:lnTo>
                  <a:lnTo>
                    <a:pt x="13898" y="3509"/>
                  </a:lnTo>
                  <a:lnTo>
                    <a:pt x="13968" y="3600"/>
                  </a:lnTo>
                  <a:lnTo>
                    <a:pt x="14044" y="3723"/>
                  </a:lnTo>
                  <a:lnTo>
                    <a:pt x="13921" y="3938"/>
                  </a:lnTo>
                  <a:lnTo>
                    <a:pt x="13743" y="3952"/>
                  </a:lnTo>
                  <a:lnTo>
                    <a:pt x="13682" y="4102"/>
                  </a:lnTo>
                  <a:lnTo>
                    <a:pt x="13545" y="4125"/>
                  </a:lnTo>
                  <a:lnTo>
                    <a:pt x="13425" y="3918"/>
                  </a:lnTo>
                  <a:lnTo>
                    <a:pt x="13296" y="3768"/>
                  </a:lnTo>
                  <a:lnTo>
                    <a:pt x="13175" y="3714"/>
                  </a:lnTo>
                  <a:lnTo>
                    <a:pt x="13055" y="3663"/>
                  </a:lnTo>
                  <a:lnTo>
                    <a:pt x="12975" y="3430"/>
                  </a:lnTo>
                  <a:lnTo>
                    <a:pt x="12892" y="3238"/>
                  </a:lnTo>
                  <a:lnTo>
                    <a:pt x="12851" y="3047"/>
                  </a:lnTo>
                  <a:lnTo>
                    <a:pt x="12766" y="2877"/>
                  </a:lnTo>
                  <a:lnTo>
                    <a:pt x="12599" y="2739"/>
                  </a:lnTo>
                  <a:lnTo>
                    <a:pt x="12494" y="2631"/>
                  </a:lnTo>
                  <a:lnTo>
                    <a:pt x="12368" y="2420"/>
                  </a:lnTo>
                  <a:lnTo>
                    <a:pt x="12304" y="2245"/>
                  </a:lnTo>
                  <a:lnTo>
                    <a:pt x="12377" y="2017"/>
                  </a:lnTo>
                  <a:lnTo>
                    <a:pt x="12699" y="2003"/>
                  </a:lnTo>
                  <a:cubicBezTo>
                    <a:pt x="12738" y="2035"/>
                    <a:pt x="12777" y="2063"/>
                    <a:pt x="12817" y="2090"/>
                  </a:cubicBezTo>
                  <a:cubicBezTo>
                    <a:pt x="12952" y="2178"/>
                    <a:pt x="13094" y="2236"/>
                    <a:pt x="13239" y="2259"/>
                  </a:cubicBezTo>
                  <a:lnTo>
                    <a:pt x="13399" y="2479"/>
                  </a:lnTo>
                  <a:lnTo>
                    <a:pt x="13603" y="2506"/>
                  </a:lnTo>
                  <a:lnTo>
                    <a:pt x="13797" y="2506"/>
                  </a:lnTo>
                  <a:cubicBezTo>
                    <a:pt x="13873" y="2506"/>
                    <a:pt x="13949" y="2506"/>
                    <a:pt x="14025" y="2506"/>
                  </a:cubicBezTo>
                  <a:cubicBezTo>
                    <a:pt x="14058" y="2506"/>
                    <a:pt x="14090" y="2506"/>
                    <a:pt x="14122" y="2506"/>
                  </a:cubicBezTo>
                  <a:lnTo>
                    <a:pt x="14251" y="2356"/>
                  </a:lnTo>
                  <a:lnTo>
                    <a:pt x="14347" y="2302"/>
                  </a:lnTo>
                  <a:lnTo>
                    <a:pt x="14484" y="2237"/>
                  </a:lnTo>
                  <a:lnTo>
                    <a:pt x="14616" y="2210"/>
                  </a:lnTo>
                  <a:lnTo>
                    <a:pt x="14613" y="2040"/>
                  </a:lnTo>
                  <a:lnTo>
                    <a:pt x="14460" y="1889"/>
                  </a:lnTo>
                  <a:lnTo>
                    <a:pt x="14355" y="1605"/>
                  </a:lnTo>
                  <a:cubicBezTo>
                    <a:pt x="14271" y="1573"/>
                    <a:pt x="14188" y="1533"/>
                    <a:pt x="14107" y="1486"/>
                  </a:cubicBezTo>
                  <a:cubicBezTo>
                    <a:pt x="14008" y="1428"/>
                    <a:pt x="13911" y="1359"/>
                    <a:pt x="13817" y="1279"/>
                  </a:cubicBezTo>
                  <a:lnTo>
                    <a:pt x="13451" y="1078"/>
                  </a:lnTo>
                  <a:lnTo>
                    <a:pt x="13212" y="945"/>
                  </a:lnTo>
                  <a:lnTo>
                    <a:pt x="12842" y="766"/>
                  </a:lnTo>
                  <a:lnTo>
                    <a:pt x="12603" y="849"/>
                  </a:lnTo>
                  <a:lnTo>
                    <a:pt x="12436" y="968"/>
                  </a:lnTo>
                  <a:lnTo>
                    <a:pt x="12291" y="899"/>
                  </a:lnTo>
                  <a:lnTo>
                    <a:pt x="12112" y="639"/>
                  </a:lnTo>
                  <a:lnTo>
                    <a:pt x="11879" y="402"/>
                  </a:lnTo>
                  <a:lnTo>
                    <a:pt x="11669" y="320"/>
                  </a:lnTo>
                  <a:lnTo>
                    <a:pt x="11486" y="252"/>
                  </a:lnTo>
                  <a:lnTo>
                    <a:pt x="11279" y="156"/>
                  </a:lnTo>
                  <a:lnTo>
                    <a:pt x="11086" y="73"/>
                  </a:lnTo>
                  <a:lnTo>
                    <a:pt x="10931" y="18"/>
                  </a:lnTo>
                  <a:lnTo>
                    <a:pt x="10715" y="114"/>
                  </a:lnTo>
                  <a:lnTo>
                    <a:pt x="10556" y="192"/>
                  </a:lnTo>
                  <a:lnTo>
                    <a:pt x="10395" y="137"/>
                  </a:lnTo>
                  <a:lnTo>
                    <a:pt x="10285" y="82"/>
                  </a:lnTo>
                  <a:lnTo>
                    <a:pt x="10146" y="27"/>
                  </a:lnTo>
                  <a:lnTo>
                    <a:pt x="10010" y="0"/>
                  </a:lnTo>
                  <a:lnTo>
                    <a:pt x="9706" y="83"/>
                  </a:lnTo>
                  <a:lnTo>
                    <a:pt x="9387" y="184"/>
                  </a:lnTo>
                  <a:lnTo>
                    <a:pt x="8981" y="564"/>
                  </a:lnTo>
                  <a:lnTo>
                    <a:pt x="8797" y="728"/>
                  </a:lnTo>
                  <a:lnTo>
                    <a:pt x="8584" y="783"/>
                  </a:lnTo>
                  <a:lnTo>
                    <a:pt x="8320" y="915"/>
                  </a:lnTo>
                  <a:lnTo>
                    <a:pt x="8160" y="996"/>
                  </a:lnTo>
                  <a:lnTo>
                    <a:pt x="7967" y="1147"/>
                  </a:lnTo>
                  <a:lnTo>
                    <a:pt x="7886" y="1297"/>
                  </a:lnTo>
                  <a:lnTo>
                    <a:pt x="7888" y="1470"/>
                  </a:lnTo>
                  <a:lnTo>
                    <a:pt x="7855" y="1675"/>
                  </a:lnTo>
                  <a:lnTo>
                    <a:pt x="7776" y="1784"/>
                  </a:lnTo>
                  <a:lnTo>
                    <a:pt x="7655" y="1839"/>
                  </a:lnTo>
                  <a:lnTo>
                    <a:pt x="7530" y="1894"/>
                  </a:lnTo>
                  <a:lnTo>
                    <a:pt x="7376" y="2183"/>
                  </a:lnTo>
                  <a:lnTo>
                    <a:pt x="7276" y="2430"/>
                  </a:lnTo>
                  <a:lnTo>
                    <a:pt x="7123" y="2673"/>
                  </a:lnTo>
                  <a:lnTo>
                    <a:pt x="7099" y="2824"/>
                  </a:lnTo>
                  <a:lnTo>
                    <a:pt x="7051" y="3056"/>
                  </a:lnTo>
                  <a:lnTo>
                    <a:pt x="6924" y="3316"/>
                  </a:lnTo>
                  <a:lnTo>
                    <a:pt x="6795" y="3550"/>
                  </a:lnTo>
                  <a:lnTo>
                    <a:pt x="6610" y="3688"/>
                  </a:lnTo>
                  <a:lnTo>
                    <a:pt x="6375" y="3930"/>
                  </a:lnTo>
                  <a:lnTo>
                    <a:pt x="6295" y="4053"/>
                  </a:lnTo>
                  <a:lnTo>
                    <a:pt x="6207" y="4241"/>
                  </a:lnTo>
                  <a:lnTo>
                    <a:pt x="6072" y="4323"/>
                  </a:lnTo>
                  <a:lnTo>
                    <a:pt x="5796" y="4429"/>
                  </a:lnTo>
                  <a:lnTo>
                    <a:pt x="5615" y="4524"/>
                  </a:lnTo>
                  <a:lnTo>
                    <a:pt x="5511" y="4647"/>
                  </a:lnTo>
                  <a:lnTo>
                    <a:pt x="5386" y="4780"/>
                  </a:lnTo>
                  <a:lnTo>
                    <a:pt x="5249" y="4999"/>
                  </a:lnTo>
                  <a:lnTo>
                    <a:pt x="5158" y="5155"/>
                  </a:lnTo>
                  <a:lnTo>
                    <a:pt x="5088" y="5329"/>
                  </a:lnTo>
                  <a:lnTo>
                    <a:pt x="5065" y="5480"/>
                  </a:lnTo>
                  <a:lnTo>
                    <a:pt x="5065" y="5754"/>
                  </a:lnTo>
                  <a:lnTo>
                    <a:pt x="5089" y="5900"/>
                  </a:lnTo>
                  <a:lnTo>
                    <a:pt x="5118" y="6123"/>
                  </a:lnTo>
                  <a:lnTo>
                    <a:pt x="5094" y="6315"/>
                  </a:lnTo>
                  <a:lnTo>
                    <a:pt x="5118" y="6590"/>
                  </a:lnTo>
                  <a:lnTo>
                    <a:pt x="5312" y="6948"/>
                  </a:lnTo>
                  <a:lnTo>
                    <a:pt x="5497" y="7278"/>
                  </a:lnTo>
                  <a:lnTo>
                    <a:pt x="5698" y="7360"/>
                  </a:lnTo>
                  <a:lnTo>
                    <a:pt x="6010" y="7347"/>
                  </a:lnTo>
                  <a:lnTo>
                    <a:pt x="6179" y="7123"/>
                  </a:lnTo>
                  <a:lnTo>
                    <a:pt x="6421" y="6806"/>
                  </a:lnTo>
                  <a:lnTo>
                    <a:pt x="6673" y="6770"/>
                  </a:lnTo>
                  <a:lnTo>
                    <a:pt x="6722" y="7029"/>
                  </a:lnTo>
                  <a:lnTo>
                    <a:pt x="6859" y="7341"/>
                  </a:lnTo>
                  <a:lnTo>
                    <a:pt x="6923" y="7657"/>
                  </a:lnTo>
                  <a:lnTo>
                    <a:pt x="7026" y="7817"/>
                  </a:lnTo>
                  <a:lnTo>
                    <a:pt x="7026" y="8065"/>
                  </a:lnTo>
                  <a:lnTo>
                    <a:pt x="7034" y="8312"/>
                  </a:lnTo>
                  <a:lnTo>
                    <a:pt x="7120" y="8458"/>
                  </a:lnTo>
                  <a:lnTo>
                    <a:pt x="7192" y="8650"/>
                  </a:lnTo>
                  <a:lnTo>
                    <a:pt x="7493" y="8925"/>
                  </a:lnTo>
                  <a:lnTo>
                    <a:pt x="7581" y="8833"/>
                  </a:lnTo>
                  <a:lnTo>
                    <a:pt x="7850" y="8512"/>
                  </a:lnTo>
                  <a:lnTo>
                    <a:pt x="7962" y="8471"/>
                  </a:lnTo>
                  <a:lnTo>
                    <a:pt x="8086" y="8224"/>
                  </a:lnTo>
                  <a:lnTo>
                    <a:pt x="8142" y="7954"/>
                  </a:lnTo>
                  <a:lnTo>
                    <a:pt x="8118" y="7546"/>
                  </a:lnTo>
                  <a:lnTo>
                    <a:pt x="8183" y="7331"/>
                  </a:lnTo>
                  <a:lnTo>
                    <a:pt x="8408" y="7069"/>
                  </a:lnTo>
                  <a:lnTo>
                    <a:pt x="8596" y="6868"/>
                  </a:lnTo>
                  <a:lnTo>
                    <a:pt x="8782" y="6652"/>
                  </a:lnTo>
                  <a:lnTo>
                    <a:pt x="8870" y="6378"/>
                  </a:lnTo>
                  <a:lnTo>
                    <a:pt x="8870" y="6199"/>
                  </a:lnTo>
                  <a:lnTo>
                    <a:pt x="8675" y="6099"/>
                  </a:lnTo>
                  <a:lnTo>
                    <a:pt x="8400" y="5782"/>
                  </a:lnTo>
                  <a:cubicBezTo>
                    <a:pt x="8345" y="5725"/>
                    <a:pt x="8303" y="5638"/>
                    <a:pt x="8280" y="5535"/>
                  </a:cubicBezTo>
                  <a:cubicBezTo>
                    <a:pt x="8253" y="5415"/>
                    <a:pt x="8255" y="5284"/>
                    <a:pt x="8280" y="5163"/>
                  </a:cubicBezTo>
                  <a:cubicBezTo>
                    <a:pt x="8308" y="5024"/>
                    <a:pt x="8366" y="4907"/>
                    <a:pt x="8441" y="4834"/>
                  </a:cubicBezTo>
                  <a:cubicBezTo>
                    <a:pt x="8456" y="4723"/>
                    <a:pt x="8474" y="4613"/>
                    <a:pt x="8494" y="4505"/>
                  </a:cubicBezTo>
                  <a:cubicBezTo>
                    <a:pt x="8510" y="4424"/>
                    <a:pt x="8527" y="4342"/>
                    <a:pt x="8558" y="4276"/>
                  </a:cubicBezTo>
                  <a:cubicBezTo>
                    <a:pt x="8643" y="4100"/>
                    <a:pt x="8795" y="4075"/>
                    <a:pt x="8897" y="4221"/>
                  </a:cubicBezTo>
                  <a:cubicBezTo>
                    <a:pt x="8958" y="4155"/>
                    <a:pt x="9013" y="4077"/>
                    <a:pt x="9061" y="3987"/>
                  </a:cubicBezTo>
                  <a:cubicBezTo>
                    <a:pt x="9136" y="3848"/>
                    <a:pt x="9193" y="3684"/>
                    <a:pt x="9260" y="3534"/>
                  </a:cubicBezTo>
                  <a:cubicBezTo>
                    <a:pt x="9306" y="3430"/>
                    <a:pt x="9356" y="3332"/>
                    <a:pt x="9405" y="3232"/>
                  </a:cubicBezTo>
                  <a:cubicBezTo>
                    <a:pt x="9452" y="3137"/>
                    <a:pt x="9497" y="3041"/>
                    <a:pt x="9542" y="2943"/>
                  </a:cubicBezTo>
                  <a:lnTo>
                    <a:pt x="9832" y="2723"/>
                  </a:lnTo>
                  <a:lnTo>
                    <a:pt x="9993" y="2545"/>
                  </a:lnTo>
                  <a:lnTo>
                    <a:pt x="10111" y="2705"/>
                  </a:lnTo>
                  <a:lnTo>
                    <a:pt x="10183" y="2884"/>
                  </a:lnTo>
                  <a:lnTo>
                    <a:pt x="10183" y="3144"/>
                  </a:lnTo>
                  <a:lnTo>
                    <a:pt x="10098" y="3332"/>
                  </a:lnTo>
                  <a:lnTo>
                    <a:pt x="10098" y="3689"/>
                  </a:lnTo>
                  <a:lnTo>
                    <a:pt x="10082" y="3859"/>
                  </a:lnTo>
                  <a:lnTo>
                    <a:pt x="9930" y="3957"/>
                  </a:lnTo>
                  <a:lnTo>
                    <a:pt x="9906" y="4204"/>
                  </a:lnTo>
                  <a:lnTo>
                    <a:pt x="9849" y="4492"/>
                  </a:lnTo>
                  <a:lnTo>
                    <a:pt x="9683" y="4633"/>
                  </a:lnTo>
                  <a:lnTo>
                    <a:pt x="9586" y="4780"/>
                  </a:lnTo>
                  <a:lnTo>
                    <a:pt x="9482" y="5082"/>
                  </a:lnTo>
                  <a:lnTo>
                    <a:pt x="9514" y="5403"/>
                  </a:lnTo>
                  <a:lnTo>
                    <a:pt x="9716" y="5586"/>
                  </a:lnTo>
                  <a:cubicBezTo>
                    <a:pt x="9796" y="5549"/>
                    <a:pt x="9881" y="5586"/>
                    <a:pt x="9941" y="5682"/>
                  </a:cubicBezTo>
                  <a:cubicBezTo>
                    <a:pt x="9990" y="5760"/>
                    <a:pt x="10017" y="5871"/>
                    <a:pt x="10065" y="5951"/>
                  </a:cubicBezTo>
                  <a:cubicBezTo>
                    <a:pt x="10132" y="6062"/>
                    <a:pt x="10229" y="6103"/>
                    <a:pt x="10318" y="6056"/>
                  </a:cubicBezTo>
                  <a:lnTo>
                    <a:pt x="10508" y="6070"/>
                  </a:lnTo>
                  <a:lnTo>
                    <a:pt x="10731" y="6002"/>
                  </a:lnTo>
                  <a:lnTo>
                    <a:pt x="10946" y="5851"/>
                  </a:lnTo>
                  <a:lnTo>
                    <a:pt x="11105" y="5786"/>
                  </a:lnTo>
                  <a:lnTo>
                    <a:pt x="11391" y="5848"/>
                  </a:lnTo>
                  <a:lnTo>
                    <a:pt x="11503" y="6039"/>
                  </a:lnTo>
                  <a:lnTo>
                    <a:pt x="11785" y="6094"/>
                  </a:lnTo>
                  <a:lnTo>
                    <a:pt x="11854" y="6226"/>
                  </a:lnTo>
                  <a:lnTo>
                    <a:pt x="11801" y="6390"/>
                  </a:lnTo>
                  <a:lnTo>
                    <a:pt x="11600" y="6542"/>
                  </a:lnTo>
                  <a:lnTo>
                    <a:pt x="11427" y="6730"/>
                  </a:lnTo>
                  <a:lnTo>
                    <a:pt x="11242" y="6739"/>
                  </a:lnTo>
                  <a:lnTo>
                    <a:pt x="11084" y="6698"/>
                  </a:lnTo>
                  <a:lnTo>
                    <a:pt x="10942" y="6629"/>
                  </a:lnTo>
                  <a:lnTo>
                    <a:pt x="10752" y="6588"/>
                  </a:lnTo>
                  <a:lnTo>
                    <a:pt x="10578" y="6629"/>
                  </a:lnTo>
                  <a:lnTo>
                    <a:pt x="10435" y="6670"/>
                  </a:lnTo>
                  <a:lnTo>
                    <a:pt x="10291" y="6748"/>
                  </a:lnTo>
                  <a:lnTo>
                    <a:pt x="10218" y="6936"/>
                  </a:lnTo>
                  <a:lnTo>
                    <a:pt x="10315" y="7045"/>
                  </a:lnTo>
                  <a:lnTo>
                    <a:pt x="10580" y="7535"/>
                  </a:lnTo>
                  <a:lnTo>
                    <a:pt x="10580" y="7737"/>
                  </a:lnTo>
                  <a:lnTo>
                    <a:pt x="10500" y="7925"/>
                  </a:lnTo>
                  <a:lnTo>
                    <a:pt x="10333" y="8021"/>
                  </a:lnTo>
                  <a:lnTo>
                    <a:pt x="10285" y="8145"/>
                  </a:lnTo>
                  <a:lnTo>
                    <a:pt x="10181" y="8076"/>
                  </a:lnTo>
                  <a:lnTo>
                    <a:pt x="10133" y="7815"/>
                  </a:lnTo>
                  <a:lnTo>
                    <a:pt x="10012" y="7706"/>
                  </a:lnTo>
                  <a:lnTo>
                    <a:pt x="9771" y="7733"/>
                  </a:lnTo>
                  <a:lnTo>
                    <a:pt x="9701" y="7811"/>
                  </a:lnTo>
                  <a:lnTo>
                    <a:pt x="9701" y="8017"/>
                  </a:lnTo>
                  <a:lnTo>
                    <a:pt x="9581" y="8163"/>
                  </a:lnTo>
                  <a:lnTo>
                    <a:pt x="9597" y="8488"/>
                  </a:lnTo>
                  <a:lnTo>
                    <a:pt x="9637" y="8686"/>
                  </a:lnTo>
                  <a:lnTo>
                    <a:pt x="9693" y="8944"/>
                  </a:lnTo>
                  <a:lnTo>
                    <a:pt x="9588" y="9131"/>
                  </a:lnTo>
                  <a:lnTo>
                    <a:pt x="9435" y="9310"/>
                  </a:lnTo>
                  <a:lnTo>
                    <a:pt x="9298" y="9530"/>
                  </a:lnTo>
                  <a:lnTo>
                    <a:pt x="9180" y="9627"/>
                  </a:lnTo>
                  <a:lnTo>
                    <a:pt x="9092" y="9735"/>
                  </a:lnTo>
                  <a:lnTo>
                    <a:pt x="8983" y="9736"/>
                  </a:lnTo>
                  <a:cubicBezTo>
                    <a:pt x="8962" y="9703"/>
                    <a:pt x="8942" y="9671"/>
                    <a:pt x="8921" y="9640"/>
                  </a:cubicBezTo>
                  <a:cubicBezTo>
                    <a:pt x="8891" y="9595"/>
                    <a:pt x="8861" y="9551"/>
                    <a:pt x="8830" y="9508"/>
                  </a:cubicBezTo>
                  <a:lnTo>
                    <a:pt x="8564" y="9467"/>
                  </a:lnTo>
                  <a:lnTo>
                    <a:pt x="8300" y="9659"/>
                  </a:lnTo>
                  <a:lnTo>
                    <a:pt x="7986" y="9865"/>
                  </a:lnTo>
                  <a:lnTo>
                    <a:pt x="7905" y="9974"/>
                  </a:lnTo>
                  <a:lnTo>
                    <a:pt x="7739" y="10070"/>
                  </a:lnTo>
                  <a:lnTo>
                    <a:pt x="7634" y="10001"/>
                  </a:lnTo>
                  <a:lnTo>
                    <a:pt x="7465" y="9864"/>
                  </a:lnTo>
                  <a:lnTo>
                    <a:pt x="7314" y="9781"/>
                  </a:lnTo>
                  <a:lnTo>
                    <a:pt x="7226" y="9644"/>
                  </a:lnTo>
                  <a:lnTo>
                    <a:pt x="7149" y="9740"/>
                  </a:lnTo>
                  <a:lnTo>
                    <a:pt x="6975" y="9746"/>
                  </a:lnTo>
                  <a:lnTo>
                    <a:pt x="6769" y="9966"/>
                  </a:lnTo>
                  <a:lnTo>
                    <a:pt x="6586" y="9828"/>
                  </a:lnTo>
                  <a:lnTo>
                    <a:pt x="6498" y="9655"/>
                  </a:lnTo>
                  <a:lnTo>
                    <a:pt x="6359" y="9499"/>
                  </a:lnTo>
                  <a:lnTo>
                    <a:pt x="6246" y="9210"/>
                  </a:lnTo>
                  <a:lnTo>
                    <a:pt x="6332" y="9059"/>
                  </a:lnTo>
                  <a:lnTo>
                    <a:pt x="6468" y="9059"/>
                  </a:lnTo>
                  <a:lnTo>
                    <a:pt x="6436" y="9269"/>
                  </a:lnTo>
                  <a:lnTo>
                    <a:pt x="6594" y="9356"/>
                  </a:lnTo>
                  <a:lnTo>
                    <a:pt x="6642" y="9122"/>
                  </a:lnTo>
                  <a:lnTo>
                    <a:pt x="6779" y="9264"/>
                  </a:lnTo>
                  <a:lnTo>
                    <a:pt x="6939" y="9386"/>
                  </a:lnTo>
                  <a:lnTo>
                    <a:pt x="7020" y="9181"/>
                  </a:lnTo>
                  <a:lnTo>
                    <a:pt x="7095" y="8939"/>
                  </a:lnTo>
                  <a:lnTo>
                    <a:pt x="7009" y="8646"/>
                  </a:lnTo>
                  <a:lnTo>
                    <a:pt x="6883" y="8491"/>
                  </a:lnTo>
                  <a:lnTo>
                    <a:pt x="6741" y="8555"/>
                  </a:lnTo>
                  <a:lnTo>
                    <a:pt x="6645" y="8802"/>
                  </a:lnTo>
                  <a:lnTo>
                    <a:pt x="6668" y="8966"/>
                  </a:lnTo>
                  <a:lnTo>
                    <a:pt x="6572" y="8980"/>
                  </a:lnTo>
                  <a:lnTo>
                    <a:pt x="6524" y="8733"/>
                  </a:lnTo>
                  <a:lnTo>
                    <a:pt x="6425" y="8870"/>
                  </a:lnTo>
                  <a:lnTo>
                    <a:pt x="6282" y="8896"/>
                  </a:lnTo>
                  <a:lnTo>
                    <a:pt x="6298" y="8622"/>
                  </a:lnTo>
                  <a:lnTo>
                    <a:pt x="6338" y="8473"/>
                  </a:lnTo>
                  <a:lnTo>
                    <a:pt x="6394" y="8309"/>
                  </a:lnTo>
                  <a:lnTo>
                    <a:pt x="6394" y="7953"/>
                  </a:lnTo>
                  <a:lnTo>
                    <a:pt x="6380" y="7651"/>
                  </a:lnTo>
                  <a:lnTo>
                    <a:pt x="6254" y="7719"/>
                  </a:lnTo>
                  <a:lnTo>
                    <a:pt x="6189" y="7989"/>
                  </a:lnTo>
                  <a:lnTo>
                    <a:pt x="6096" y="8126"/>
                  </a:lnTo>
                  <a:lnTo>
                    <a:pt x="5932" y="8300"/>
                  </a:lnTo>
                  <a:lnTo>
                    <a:pt x="5836" y="8520"/>
                  </a:lnTo>
                  <a:lnTo>
                    <a:pt x="5819" y="8717"/>
                  </a:lnTo>
                  <a:lnTo>
                    <a:pt x="5921" y="8917"/>
                  </a:lnTo>
                  <a:lnTo>
                    <a:pt x="5974" y="9081"/>
                  </a:lnTo>
                  <a:lnTo>
                    <a:pt x="5934" y="9324"/>
                  </a:lnTo>
                  <a:lnTo>
                    <a:pt x="6004" y="9512"/>
                  </a:lnTo>
                  <a:lnTo>
                    <a:pt x="6235" y="9416"/>
                  </a:lnTo>
                  <a:lnTo>
                    <a:pt x="6253" y="9581"/>
                  </a:lnTo>
                  <a:lnTo>
                    <a:pt x="6088" y="9704"/>
                  </a:lnTo>
                  <a:lnTo>
                    <a:pt x="6016" y="9787"/>
                  </a:lnTo>
                  <a:lnTo>
                    <a:pt x="5983" y="10057"/>
                  </a:lnTo>
                  <a:lnTo>
                    <a:pt x="5865" y="10144"/>
                  </a:lnTo>
                  <a:lnTo>
                    <a:pt x="5664" y="10172"/>
                  </a:lnTo>
                  <a:lnTo>
                    <a:pt x="5506" y="10172"/>
                  </a:lnTo>
                  <a:lnTo>
                    <a:pt x="5370" y="10240"/>
                  </a:lnTo>
                  <a:lnTo>
                    <a:pt x="5273" y="10337"/>
                  </a:lnTo>
                  <a:lnTo>
                    <a:pt x="5101" y="10364"/>
                  </a:lnTo>
                  <a:lnTo>
                    <a:pt x="5002" y="10364"/>
                  </a:lnTo>
                  <a:lnTo>
                    <a:pt x="4982" y="10538"/>
                  </a:lnTo>
                  <a:lnTo>
                    <a:pt x="4867" y="10739"/>
                  </a:lnTo>
                  <a:lnTo>
                    <a:pt x="4738" y="10945"/>
                  </a:lnTo>
                  <a:lnTo>
                    <a:pt x="4563" y="11169"/>
                  </a:lnTo>
                  <a:lnTo>
                    <a:pt x="4385" y="11316"/>
                  </a:lnTo>
                  <a:lnTo>
                    <a:pt x="4328" y="11463"/>
                  </a:lnTo>
                  <a:lnTo>
                    <a:pt x="4152" y="11706"/>
                  </a:lnTo>
                  <a:lnTo>
                    <a:pt x="4065" y="11719"/>
                  </a:lnTo>
                  <a:lnTo>
                    <a:pt x="3934" y="11751"/>
                  </a:lnTo>
                  <a:lnTo>
                    <a:pt x="3849" y="11911"/>
                  </a:lnTo>
                  <a:lnTo>
                    <a:pt x="3781" y="12158"/>
                  </a:lnTo>
                  <a:lnTo>
                    <a:pt x="3725" y="12255"/>
                  </a:lnTo>
                  <a:lnTo>
                    <a:pt x="3603" y="12585"/>
                  </a:lnTo>
                  <a:lnTo>
                    <a:pt x="3316" y="12676"/>
                  </a:lnTo>
                  <a:lnTo>
                    <a:pt x="3265" y="12951"/>
                  </a:lnTo>
                  <a:lnTo>
                    <a:pt x="3134" y="12987"/>
                  </a:lnTo>
                  <a:lnTo>
                    <a:pt x="3035" y="12919"/>
                  </a:lnTo>
                  <a:lnTo>
                    <a:pt x="2939" y="12754"/>
                  </a:lnTo>
                  <a:cubicBezTo>
                    <a:pt x="2886" y="12812"/>
                    <a:pt x="2837" y="12876"/>
                    <a:pt x="2790" y="12947"/>
                  </a:cubicBezTo>
                  <a:cubicBezTo>
                    <a:pt x="2744" y="13015"/>
                    <a:pt x="2702" y="13088"/>
                    <a:pt x="2663" y="13166"/>
                  </a:cubicBezTo>
                  <a:lnTo>
                    <a:pt x="2511" y="13235"/>
                  </a:lnTo>
                  <a:lnTo>
                    <a:pt x="2334" y="13327"/>
                  </a:lnTo>
                  <a:lnTo>
                    <a:pt x="2256" y="13258"/>
                  </a:lnTo>
                  <a:lnTo>
                    <a:pt x="2079" y="13176"/>
                  </a:lnTo>
                  <a:lnTo>
                    <a:pt x="1886" y="13313"/>
                  </a:lnTo>
                  <a:lnTo>
                    <a:pt x="1701" y="13451"/>
                  </a:lnTo>
                  <a:lnTo>
                    <a:pt x="1776" y="13589"/>
                  </a:lnTo>
                  <a:lnTo>
                    <a:pt x="1890" y="13693"/>
                  </a:lnTo>
                  <a:lnTo>
                    <a:pt x="2105" y="13776"/>
                  </a:lnTo>
                  <a:lnTo>
                    <a:pt x="2379" y="13955"/>
                  </a:lnTo>
                  <a:lnTo>
                    <a:pt x="2554" y="14129"/>
                  </a:lnTo>
                  <a:lnTo>
                    <a:pt x="2659" y="14413"/>
                  </a:lnTo>
                  <a:lnTo>
                    <a:pt x="2704" y="14587"/>
                  </a:lnTo>
                  <a:lnTo>
                    <a:pt x="2768" y="14861"/>
                  </a:lnTo>
                  <a:lnTo>
                    <a:pt x="2792" y="15475"/>
                  </a:lnTo>
                  <a:lnTo>
                    <a:pt x="2771" y="15814"/>
                  </a:lnTo>
                  <a:cubicBezTo>
                    <a:pt x="2745" y="15996"/>
                    <a:pt x="2708" y="16172"/>
                    <a:pt x="2661" y="16341"/>
                  </a:cubicBezTo>
                  <a:cubicBezTo>
                    <a:pt x="2629" y="16460"/>
                    <a:pt x="2591" y="16574"/>
                    <a:pt x="2549" y="16684"/>
                  </a:cubicBezTo>
                  <a:lnTo>
                    <a:pt x="2342" y="16817"/>
                  </a:lnTo>
                  <a:lnTo>
                    <a:pt x="2030" y="16830"/>
                  </a:lnTo>
                  <a:lnTo>
                    <a:pt x="1856" y="16830"/>
                  </a:lnTo>
                  <a:lnTo>
                    <a:pt x="1549" y="16804"/>
                  </a:lnTo>
                  <a:lnTo>
                    <a:pt x="1329" y="16707"/>
                  </a:lnTo>
                  <a:lnTo>
                    <a:pt x="970" y="16537"/>
                  </a:lnTo>
                  <a:lnTo>
                    <a:pt x="739" y="16469"/>
                  </a:lnTo>
                  <a:lnTo>
                    <a:pt x="478" y="16547"/>
                  </a:lnTo>
                  <a:lnTo>
                    <a:pt x="293" y="16647"/>
                  </a:lnTo>
                  <a:lnTo>
                    <a:pt x="164" y="17042"/>
                  </a:lnTo>
                  <a:lnTo>
                    <a:pt x="199" y="17371"/>
                  </a:lnTo>
                  <a:lnTo>
                    <a:pt x="231" y="17765"/>
                  </a:lnTo>
                  <a:lnTo>
                    <a:pt x="199" y="18217"/>
                  </a:lnTo>
                  <a:lnTo>
                    <a:pt x="86" y="18602"/>
                  </a:lnTo>
                  <a:lnTo>
                    <a:pt x="24" y="19028"/>
                  </a:lnTo>
                  <a:lnTo>
                    <a:pt x="0" y="19390"/>
                  </a:lnTo>
                  <a:lnTo>
                    <a:pt x="32" y="19623"/>
                  </a:lnTo>
                  <a:lnTo>
                    <a:pt x="105" y="19880"/>
                  </a:lnTo>
                  <a:lnTo>
                    <a:pt x="97" y="20137"/>
                  </a:lnTo>
                  <a:lnTo>
                    <a:pt x="40" y="20343"/>
                  </a:lnTo>
                  <a:lnTo>
                    <a:pt x="81" y="20612"/>
                  </a:lnTo>
                  <a:lnTo>
                    <a:pt x="245" y="20708"/>
                  </a:lnTo>
                  <a:lnTo>
                    <a:pt x="417" y="20644"/>
                  </a:lnTo>
                  <a:lnTo>
                    <a:pt x="624" y="20794"/>
                  </a:lnTo>
                  <a:lnTo>
                    <a:pt x="693" y="20881"/>
                  </a:lnTo>
                  <a:lnTo>
                    <a:pt x="1007" y="21211"/>
                  </a:lnTo>
                  <a:lnTo>
                    <a:pt x="1064" y="21408"/>
                  </a:lnTo>
                  <a:lnTo>
                    <a:pt x="1160" y="21436"/>
                  </a:lnTo>
                  <a:lnTo>
                    <a:pt x="1241" y="21600"/>
                  </a:lnTo>
                  <a:lnTo>
                    <a:pt x="1286" y="21437"/>
                  </a:lnTo>
                  <a:lnTo>
                    <a:pt x="1286" y="21236"/>
                  </a:lnTo>
                  <a:lnTo>
                    <a:pt x="1358" y="21119"/>
                  </a:lnTo>
                  <a:lnTo>
                    <a:pt x="1562" y="21092"/>
                  </a:lnTo>
                  <a:lnTo>
                    <a:pt x="1667" y="21105"/>
                  </a:lnTo>
                  <a:cubicBezTo>
                    <a:pt x="1731" y="21119"/>
                    <a:pt x="1796" y="21128"/>
                    <a:pt x="1860" y="21133"/>
                  </a:cubicBezTo>
                  <a:cubicBezTo>
                    <a:pt x="1936" y="21139"/>
                    <a:pt x="2011" y="21139"/>
                    <a:pt x="2086" y="21133"/>
                  </a:cubicBezTo>
                  <a:lnTo>
                    <a:pt x="2247" y="21051"/>
                  </a:lnTo>
                  <a:lnTo>
                    <a:pt x="2333" y="20941"/>
                  </a:lnTo>
                  <a:lnTo>
                    <a:pt x="2422" y="20693"/>
                  </a:lnTo>
                  <a:lnTo>
                    <a:pt x="2519" y="20556"/>
                  </a:lnTo>
                  <a:lnTo>
                    <a:pt x="2655" y="20387"/>
                  </a:lnTo>
                  <a:lnTo>
                    <a:pt x="2784" y="20214"/>
                  </a:lnTo>
                  <a:lnTo>
                    <a:pt x="2897" y="20063"/>
                  </a:lnTo>
                  <a:lnTo>
                    <a:pt x="2921" y="19885"/>
                  </a:lnTo>
                  <a:lnTo>
                    <a:pt x="2921" y="19541"/>
                  </a:lnTo>
                  <a:lnTo>
                    <a:pt x="2969" y="19349"/>
                  </a:lnTo>
                  <a:lnTo>
                    <a:pt x="3039" y="19161"/>
                  </a:lnTo>
                  <a:lnTo>
                    <a:pt x="3241" y="18748"/>
                  </a:lnTo>
                  <a:lnTo>
                    <a:pt x="3257" y="18515"/>
                  </a:lnTo>
                  <a:cubicBezTo>
                    <a:pt x="3267" y="18464"/>
                    <a:pt x="3283" y="18417"/>
                    <a:pt x="3305" y="18379"/>
                  </a:cubicBezTo>
                  <a:cubicBezTo>
                    <a:pt x="3367" y="18269"/>
                    <a:pt x="3459" y="18240"/>
                    <a:pt x="3541" y="18187"/>
                  </a:cubicBezTo>
                  <a:cubicBezTo>
                    <a:pt x="3616" y="18139"/>
                    <a:pt x="3685" y="18071"/>
                    <a:pt x="3745" y="17985"/>
                  </a:cubicBezTo>
                  <a:lnTo>
                    <a:pt x="3923" y="17728"/>
                  </a:lnTo>
                  <a:lnTo>
                    <a:pt x="4081" y="17581"/>
                  </a:lnTo>
                  <a:lnTo>
                    <a:pt x="4167" y="17554"/>
                  </a:lnTo>
                  <a:lnTo>
                    <a:pt x="4059" y="17247"/>
                  </a:lnTo>
                  <a:lnTo>
                    <a:pt x="3955" y="17261"/>
                  </a:lnTo>
                  <a:lnTo>
                    <a:pt x="3938" y="16973"/>
                  </a:lnTo>
                  <a:lnTo>
                    <a:pt x="4118" y="16859"/>
                  </a:lnTo>
                  <a:lnTo>
                    <a:pt x="4354" y="16726"/>
                  </a:lnTo>
                  <a:lnTo>
                    <a:pt x="4432" y="16658"/>
                  </a:lnTo>
                  <a:lnTo>
                    <a:pt x="4620" y="16554"/>
                  </a:lnTo>
                  <a:lnTo>
                    <a:pt x="4738" y="16663"/>
                  </a:lnTo>
                  <a:lnTo>
                    <a:pt x="4945" y="16842"/>
                  </a:lnTo>
                  <a:lnTo>
                    <a:pt x="5057" y="16801"/>
                  </a:lnTo>
                  <a:lnTo>
                    <a:pt x="5270" y="16614"/>
                  </a:lnTo>
                  <a:cubicBezTo>
                    <a:pt x="5348" y="16588"/>
                    <a:pt x="5424" y="16547"/>
                    <a:pt x="5495" y="16490"/>
                  </a:cubicBezTo>
                  <a:cubicBezTo>
                    <a:pt x="5582" y="16422"/>
                    <a:pt x="5661" y="16332"/>
                    <a:pt x="5732" y="16224"/>
                  </a:cubicBezTo>
                  <a:lnTo>
                    <a:pt x="5896" y="16096"/>
                  </a:lnTo>
                  <a:lnTo>
                    <a:pt x="6009" y="16027"/>
                  </a:lnTo>
                  <a:lnTo>
                    <a:pt x="6185" y="15959"/>
                  </a:lnTo>
                  <a:lnTo>
                    <a:pt x="6336" y="16187"/>
                  </a:lnTo>
                  <a:lnTo>
                    <a:pt x="6513" y="16558"/>
                  </a:lnTo>
                  <a:lnTo>
                    <a:pt x="6478" y="16957"/>
                  </a:lnTo>
                  <a:lnTo>
                    <a:pt x="6566" y="17191"/>
                  </a:lnTo>
                  <a:cubicBezTo>
                    <a:pt x="6627" y="17266"/>
                    <a:pt x="6693" y="17327"/>
                    <a:pt x="6762" y="17374"/>
                  </a:cubicBezTo>
                  <a:cubicBezTo>
                    <a:pt x="6828" y="17418"/>
                    <a:pt x="6896" y="17449"/>
                    <a:pt x="6961" y="17493"/>
                  </a:cubicBezTo>
                  <a:cubicBezTo>
                    <a:pt x="7076" y="17571"/>
                    <a:pt x="7181" y="17688"/>
                    <a:pt x="7268" y="17837"/>
                  </a:cubicBezTo>
                  <a:lnTo>
                    <a:pt x="7381" y="17960"/>
                  </a:lnTo>
                  <a:lnTo>
                    <a:pt x="7502" y="18097"/>
                  </a:lnTo>
                  <a:lnTo>
                    <a:pt x="7652" y="18230"/>
                  </a:lnTo>
                  <a:lnTo>
                    <a:pt x="7765" y="18312"/>
                  </a:lnTo>
                  <a:lnTo>
                    <a:pt x="7950" y="18500"/>
                  </a:lnTo>
                  <a:lnTo>
                    <a:pt x="8004" y="18619"/>
                  </a:lnTo>
                  <a:lnTo>
                    <a:pt x="8122" y="18894"/>
                  </a:lnTo>
                  <a:lnTo>
                    <a:pt x="8273" y="19251"/>
                  </a:lnTo>
                  <a:lnTo>
                    <a:pt x="8399" y="19535"/>
                  </a:lnTo>
                  <a:lnTo>
                    <a:pt x="8203" y="19705"/>
                  </a:lnTo>
                  <a:lnTo>
                    <a:pt x="8232" y="19896"/>
                  </a:lnTo>
                  <a:lnTo>
                    <a:pt x="8184" y="20192"/>
                  </a:lnTo>
                  <a:lnTo>
                    <a:pt x="8313" y="20256"/>
                  </a:lnTo>
                  <a:lnTo>
                    <a:pt x="8369" y="20092"/>
                  </a:lnTo>
                  <a:lnTo>
                    <a:pt x="8471" y="19927"/>
                  </a:lnTo>
                  <a:lnTo>
                    <a:pt x="8584" y="19703"/>
                  </a:lnTo>
                  <a:lnTo>
                    <a:pt x="8621" y="19542"/>
                  </a:lnTo>
                  <a:lnTo>
                    <a:pt x="8570" y="19314"/>
                  </a:lnTo>
                  <a:lnTo>
                    <a:pt x="8522" y="19090"/>
                  </a:lnTo>
                  <a:lnTo>
                    <a:pt x="8493" y="18927"/>
                  </a:lnTo>
                  <a:lnTo>
                    <a:pt x="8573" y="18716"/>
                  </a:lnTo>
                  <a:lnTo>
                    <a:pt x="8735" y="18702"/>
                  </a:lnTo>
                  <a:lnTo>
                    <a:pt x="8831" y="18752"/>
                  </a:lnTo>
                  <a:lnTo>
                    <a:pt x="8888" y="18876"/>
                  </a:lnTo>
                  <a:lnTo>
                    <a:pt x="9070" y="18944"/>
                  </a:lnTo>
                  <a:lnTo>
                    <a:pt x="9159" y="18880"/>
                  </a:lnTo>
                  <a:lnTo>
                    <a:pt x="9054" y="18697"/>
                  </a:lnTo>
                  <a:lnTo>
                    <a:pt x="8898" y="18523"/>
                  </a:lnTo>
                  <a:lnTo>
                    <a:pt x="8594" y="18261"/>
                  </a:lnTo>
                  <a:lnTo>
                    <a:pt x="8368" y="18041"/>
                  </a:lnTo>
                  <a:lnTo>
                    <a:pt x="8097" y="17835"/>
                  </a:lnTo>
                  <a:lnTo>
                    <a:pt x="7917" y="17422"/>
                  </a:lnTo>
                  <a:lnTo>
                    <a:pt x="7716" y="17353"/>
                  </a:lnTo>
                  <a:lnTo>
                    <a:pt x="7485" y="16964"/>
                  </a:lnTo>
                  <a:lnTo>
                    <a:pt x="7541" y="16565"/>
                  </a:lnTo>
                  <a:lnTo>
                    <a:pt x="7398" y="16378"/>
                  </a:lnTo>
                  <a:lnTo>
                    <a:pt x="7222" y="16240"/>
                  </a:lnTo>
                  <a:lnTo>
                    <a:pt x="6975" y="15938"/>
                  </a:lnTo>
                  <a:lnTo>
                    <a:pt x="6974" y="15498"/>
                  </a:lnTo>
                  <a:lnTo>
                    <a:pt x="7213" y="15265"/>
                  </a:lnTo>
                  <a:lnTo>
                    <a:pt x="7388" y="15320"/>
                  </a:lnTo>
                  <a:lnTo>
                    <a:pt x="7527" y="15712"/>
                  </a:lnTo>
                  <a:lnTo>
                    <a:pt x="7790" y="15919"/>
                  </a:lnTo>
                  <a:cubicBezTo>
                    <a:pt x="7896" y="15936"/>
                    <a:pt x="7997" y="15992"/>
                    <a:pt x="8089" y="16084"/>
                  </a:cubicBezTo>
                  <a:cubicBezTo>
                    <a:pt x="8148" y="16143"/>
                    <a:pt x="8203" y="16217"/>
                    <a:pt x="8250" y="16304"/>
                  </a:cubicBezTo>
                  <a:lnTo>
                    <a:pt x="8390" y="16623"/>
                  </a:lnTo>
                  <a:lnTo>
                    <a:pt x="8497" y="16783"/>
                  </a:lnTo>
                  <a:lnTo>
                    <a:pt x="8659" y="16893"/>
                  </a:lnTo>
                  <a:cubicBezTo>
                    <a:pt x="8718" y="16911"/>
                    <a:pt x="8777" y="16939"/>
                    <a:pt x="8833" y="16975"/>
                  </a:cubicBezTo>
                  <a:cubicBezTo>
                    <a:pt x="8886" y="17009"/>
                    <a:pt x="8937" y="17050"/>
                    <a:pt x="8986" y="17098"/>
                  </a:cubicBezTo>
                  <a:lnTo>
                    <a:pt x="9201" y="17368"/>
                  </a:lnTo>
                  <a:lnTo>
                    <a:pt x="9367" y="17642"/>
                  </a:lnTo>
                  <a:lnTo>
                    <a:pt x="9448" y="18069"/>
                  </a:lnTo>
                  <a:lnTo>
                    <a:pt x="9472" y="18476"/>
                  </a:lnTo>
                  <a:lnTo>
                    <a:pt x="9480" y="18860"/>
                  </a:lnTo>
                  <a:lnTo>
                    <a:pt x="9606" y="19231"/>
                  </a:lnTo>
                  <a:lnTo>
                    <a:pt x="9708" y="19433"/>
                  </a:lnTo>
                  <a:lnTo>
                    <a:pt x="9931" y="19550"/>
                  </a:lnTo>
                  <a:lnTo>
                    <a:pt x="10097" y="19631"/>
                  </a:lnTo>
                  <a:lnTo>
                    <a:pt x="10223" y="19645"/>
                  </a:lnTo>
                  <a:lnTo>
                    <a:pt x="10379" y="19791"/>
                  </a:lnTo>
                  <a:lnTo>
                    <a:pt x="10473" y="19924"/>
                  </a:lnTo>
                  <a:lnTo>
                    <a:pt x="10384" y="20183"/>
                  </a:lnTo>
                  <a:lnTo>
                    <a:pt x="10159" y="20128"/>
                  </a:lnTo>
                  <a:lnTo>
                    <a:pt x="10073" y="20243"/>
                  </a:lnTo>
                  <a:lnTo>
                    <a:pt x="10193" y="20472"/>
                  </a:lnTo>
                  <a:lnTo>
                    <a:pt x="10266" y="20815"/>
                  </a:lnTo>
                  <a:cubicBezTo>
                    <a:pt x="10273" y="20912"/>
                    <a:pt x="10304" y="20999"/>
                    <a:pt x="10352" y="21053"/>
                  </a:cubicBezTo>
                  <a:cubicBezTo>
                    <a:pt x="10384" y="21090"/>
                    <a:pt x="10423" y="21109"/>
                    <a:pt x="10462" y="21108"/>
                  </a:cubicBezTo>
                  <a:lnTo>
                    <a:pt x="10696" y="20998"/>
                  </a:lnTo>
                  <a:lnTo>
                    <a:pt x="10712" y="20701"/>
                  </a:lnTo>
                  <a:cubicBezTo>
                    <a:pt x="10707" y="20596"/>
                    <a:pt x="10707" y="20491"/>
                    <a:pt x="10712" y="20387"/>
                  </a:cubicBezTo>
                  <a:cubicBezTo>
                    <a:pt x="10716" y="20296"/>
                    <a:pt x="10724" y="20206"/>
                    <a:pt x="10736" y="20117"/>
                  </a:cubicBezTo>
                  <a:cubicBezTo>
                    <a:pt x="10735" y="20034"/>
                    <a:pt x="10727" y="19953"/>
                    <a:pt x="10712" y="19874"/>
                  </a:cubicBezTo>
                  <a:cubicBezTo>
                    <a:pt x="10684" y="19724"/>
                    <a:pt x="10633" y="19589"/>
                    <a:pt x="10564" y="19484"/>
                  </a:cubicBezTo>
                  <a:lnTo>
                    <a:pt x="10443" y="19117"/>
                  </a:lnTo>
                  <a:cubicBezTo>
                    <a:pt x="10405" y="19035"/>
                    <a:pt x="10398" y="18922"/>
                    <a:pt x="10427" y="18829"/>
                  </a:cubicBezTo>
                  <a:cubicBezTo>
                    <a:pt x="10451" y="18751"/>
                    <a:pt x="10497" y="18700"/>
                    <a:pt x="10548" y="18692"/>
                  </a:cubicBezTo>
                  <a:lnTo>
                    <a:pt x="10680" y="18705"/>
                  </a:lnTo>
                  <a:lnTo>
                    <a:pt x="10811" y="18765"/>
                  </a:lnTo>
                  <a:lnTo>
                    <a:pt x="10929" y="18911"/>
                  </a:lnTo>
                  <a:lnTo>
                    <a:pt x="10953" y="18597"/>
                  </a:lnTo>
                  <a:lnTo>
                    <a:pt x="11025" y="18391"/>
                  </a:lnTo>
                  <a:lnTo>
                    <a:pt x="11310" y="18336"/>
                  </a:lnTo>
                  <a:lnTo>
                    <a:pt x="11533" y="18336"/>
                  </a:lnTo>
                  <a:lnTo>
                    <a:pt x="11766" y="18570"/>
                  </a:lnTo>
                  <a:lnTo>
                    <a:pt x="11991" y="18469"/>
                  </a:lnTo>
                  <a:lnTo>
                    <a:pt x="12104" y="18400"/>
                  </a:lnTo>
                  <a:lnTo>
                    <a:pt x="12392" y="18317"/>
                  </a:lnTo>
                  <a:lnTo>
                    <a:pt x="12469" y="18171"/>
                  </a:lnTo>
                  <a:cubicBezTo>
                    <a:pt x="12441" y="18118"/>
                    <a:pt x="12413" y="18066"/>
                    <a:pt x="12383" y="18015"/>
                  </a:cubicBezTo>
                  <a:cubicBezTo>
                    <a:pt x="12320" y="17907"/>
                    <a:pt x="12252" y="17806"/>
                    <a:pt x="12181" y="17713"/>
                  </a:cubicBezTo>
                  <a:cubicBezTo>
                    <a:pt x="12169" y="17590"/>
                    <a:pt x="12166" y="17465"/>
                    <a:pt x="12173" y="17342"/>
                  </a:cubicBezTo>
                  <a:cubicBezTo>
                    <a:pt x="12182" y="17201"/>
                    <a:pt x="12204" y="17063"/>
                    <a:pt x="12238" y="16934"/>
                  </a:cubicBezTo>
                  <a:lnTo>
                    <a:pt x="12262" y="16700"/>
                  </a:lnTo>
                  <a:lnTo>
                    <a:pt x="12383" y="16233"/>
                  </a:lnTo>
                  <a:lnTo>
                    <a:pt x="12447" y="15904"/>
                  </a:lnTo>
                  <a:lnTo>
                    <a:pt x="12552" y="15455"/>
                  </a:lnTo>
                  <a:lnTo>
                    <a:pt x="12671" y="15194"/>
                  </a:lnTo>
                  <a:lnTo>
                    <a:pt x="12888" y="14822"/>
                  </a:lnTo>
                  <a:lnTo>
                    <a:pt x="13179" y="14607"/>
                  </a:lnTo>
                  <a:lnTo>
                    <a:pt x="13407" y="14414"/>
                  </a:lnTo>
                  <a:lnTo>
                    <a:pt x="13485" y="14588"/>
                  </a:lnTo>
                  <a:lnTo>
                    <a:pt x="13485" y="14898"/>
                  </a:lnTo>
                  <a:lnTo>
                    <a:pt x="13692" y="14926"/>
                  </a:lnTo>
                  <a:lnTo>
                    <a:pt x="13794" y="15008"/>
                  </a:lnTo>
                  <a:lnTo>
                    <a:pt x="13842" y="15254"/>
                  </a:lnTo>
                  <a:lnTo>
                    <a:pt x="13659" y="15264"/>
                  </a:lnTo>
                  <a:lnTo>
                    <a:pt x="13643" y="15414"/>
                  </a:lnTo>
                  <a:lnTo>
                    <a:pt x="13845" y="15703"/>
                  </a:lnTo>
                  <a:lnTo>
                    <a:pt x="13960" y="15946"/>
                  </a:lnTo>
                  <a:lnTo>
                    <a:pt x="14162" y="15979"/>
                  </a:lnTo>
                  <a:lnTo>
                    <a:pt x="14250" y="15857"/>
                  </a:lnTo>
                  <a:lnTo>
                    <a:pt x="14403" y="15678"/>
                  </a:lnTo>
                  <a:lnTo>
                    <a:pt x="14752" y="15546"/>
                  </a:lnTo>
                  <a:lnTo>
                    <a:pt x="14728" y="15315"/>
                  </a:lnTo>
                  <a:lnTo>
                    <a:pt x="14639" y="15250"/>
                  </a:lnTo>
                  <a:lnTo>
                    <a:pt x="14489" y="15305"/>
                  </a:lnTo>
                  <a:cubicBezTo>
                    <a:pt x="14437" y="15251"/>
                    <a:pt x="14386" y="15193"/>
                    <a:pt x="14336" y="15132"/>
                  </a:cubicBezTo>
                  <a:cubicBezTo>
                    <a:pt x="14301" y="15088"/>
                    <a:pt x="14266" y="15042"/>
                    <a:pt x="14232" y="14994"/>
                  </a:cubicBezTo>
                  <a:lnTo>
                    <a:pt x="14288" y="14817"/>
                  </a:lnTo>
                  <a:lnTo>
                    <a:pt x="14447" y="14721"/>
                  </a:lnTo>
                  <a:lnTo>
                    <a:pt x="14613" y="14569"/>
                  </a:lnTo>
                  <a:lnTo>
                    <a:pt x="14824" y="14382"/>
                  </a:lnTo>
                  <a:lnTo>
                    <a:pt x="14966" y="14231"/>
                  </a:lnTo>
                  <a:lnTo>
                    <a:pt x="15155" y="14089"/>
                  </a:lnTo>
                  <a:lnTo>
                    <a:pt x="15299" y="14048"/>
                  </a:lnTo>
                  <a:lnTo>
                    <a:pt x="15474" y="14204"/>
                  </a:lnTo>
                  <a:lnTo>
                    <a:pt x="15391" y="14386"/>
                  </a:lnTo>
                  <a:lnTo>
                    <a:pt x="15273" y="14666"/>
                  </a:lnTo>
                  <a:lnTo>
                    <a:pt x="15265" y="14990"/>
                  </a:lnTo>
                  <a:lnTo>
                    <a:pt x="15230" y="15325"/>
                  </a:lnTo>
                  <a:lnTo>
                    <a:pt x="15118" y="15517"/>
                  </a:lnTo>
                  <a:lnTo>
                    <a:pt x="15096" y="15705"/>
                  </a:lnTo>
                  <a:lnTo>
                    <a:pt x="15233" y="15800"/>
                  </a:lnTo>
                  <a:cubicBezTo>
                    <a:pt x="15284" y="15813"/>
                    <a:pt x="15335" y="15836"/>
                    <a:pt x="15383" y="15869"/>
                  </a:cubicBezTo>
                  <a:cubicBezTo>
                    <a:pt x="15456" y="15919"/>
                    <a:pt x="15524" y="15992"/>
                    <a:pt x="15582" y="16084"/>
                  </a:cubicBezTo>
                  <a:lnTo>
                    <a:pt x="15792" y="16341"/>
                  </a:lnTo>
                  <a:lnTo>
                    <a:pt x="16009" y="16409"/>
                  </a:lnTo>
                  <a:lnTo>
                    <a:pt x="16163" y="16684"/>
                  </a:lnTo>
                  <a:lnTo>
                    <a:pt x="16364" y="16863"/>
                  </a:lnTo>
                  <a:lnTo>
                    <a:pt x="16519" y="17063"/>
                  </a:lnTo>
                  <a:lnTo>
                    <a:pt x="16602" y="17384"/>
                  </a:lnTo>
                  <a:lnTo>
                    <a:pt x="16900" y="17421"/>
                  </a:lnTo>
                  <a:lnTo>
                    <a:pt x="17231" y="17499"/>
                  </a:lnTo>
                  <a:lnTo>
                    <a:pt x="17545" y="17705"/>
                  </a:lnTo>
                  <a:lnTo>
                    <a:pt x="17840" y="17980"/>
                  </a:lnTo>
                  <a:lnTo>
                    <a:pt x="18090" y="18259"/>
                  </a:lnTo>
                  <a:lnTo>
                    <a:pt x="18475" y="18575"/>
                  </a:lnTo>
                  <a:lnTo>
                    <a:pt x="18792" y="18777"/>
                  </a:lnTo>
                  <a:lnTo>
                    <a:pt x="19129" y="19050"/>
                  </a:lnTo>
                  <a:lnTo>
                    <a:pt x="19351" y="19182"/>
                  </a:lnTo>
                  <a:lnTo>
                    <a:pt x="19359" y="18839"/>
                  </a:lnTo>
                  <a:lnTo>
                    <a:pt x="19201" y="18353"/>
                  </a:lnTo>
                  <a:lnTo>
                    <a:pt x="19056" y="17804"/>
                  </a:lnTo>
                  <a:lnTo>
                    <a:pt x="18836" y="17575"/>
                  </a:lnTo>
                  <a:lnTo>
                    <a:pt x="18691" y="17287"/>
                  </a:lnTo>
                  <a:lnTo>
                    <a:pt x="18580" y="17027"/>
                  </a:lnTo>
                  <a:lnTo>
                    <a:pt x="18437" y="16793"/>
                  </a:lnTo>
                  <a:lnTo>
                    <a:pt x="18437" y="16531"/>
                  </a:lnTo>
                  <a:lnTo>
                    <a:pt x="18220" y="16330"/>
                  </a:lnTo>
                  <a:lnTo>
                    <a:pt x="18064" y="15973"/>
                  </a:lnTo>
                  <a:lnTo>
                    <a:pt x="18247" y="15607"/>
                  </a:lnTo>
                  <a:lnTo>
                    <a:pt x="18424" y="15318"/>
                  </a:lnTo>
                  <a:lnTo>
                    <a:pt x="18655" y="15304"/>
                  </a:lnTo>
                  <a:lnTo>
                    <a:pt x="18759" y="15057"/>
                  </a:lnTo>
                  <a:cubicBezTo>
                    <a:pt x="18777" y="14995"/>
                    <a:pt x="18799" y="14935"/>
                    <a:pt x="18824" y="14880"/>
                  </a:cubicBezTo>
                  <a:cubicBezTo>
                    <a:pt x="18871" y="14776"/>
                    <a:pt x="18929" y="14689"/>
                    <a:pt x="18996" y="14623"/>
                  </a:cubicBezTo>
                  <a:lnTo>
                    <a:pt x="19321" y="14418"/>
                  </a:lnTo>
                  <a:lnTo>
                    <a:pt x="19622" y="14295"/>
                  </a:lnTo>
                  <a:lnTo>
                    <a:pt x="19459" y="13998"/>
                  </a:lnTo>
                  <a:lnTo>
                    <a:pt x="19352" y="13728"/>
                  </a:lnTo>
                  <a:lnTo>
                    <a:pt x="19263" y="13311"/>
                  </a:lnTo>
                  <a:lnTo>
                    <a:pt x="19263" y="12674"/>
                  </a:lnTo>
                  <a:lnTo>
                    <a:pt x="19094" y="12413"/>
                  </a:lnTo>
                  <a:lnTo>
                    <a:pt x="18905" y="12303"/>
                  </a:lnTo>
                  <a:lnTo>
                    <a:pt x="18825" y="11587"/>
                  </a:lnTo>
                  <a:lnTo>
                    <a:pt x="18825" y="11300"/>
                  </a:lnTo>
                  <a:lnTo>
                    <a:pt x="19026" y="11176"/>
                  </a:lnTo>
                  <a:lnTo>
                    <a:pt x="19153" y="11204"/>
                  </a:lnTo>
                  <a:lnTo>
                    <a:pt x="19685" y="11492"/>
                  </a:lnTo>
                  <a:lnTo>
                    <a:pt x="19916" y="11286"/>
                  </a:lnTo>
                  <a:lnTo>
                    <a:pt x="20085" y="11176"/>
                  </a:lnTo>
                  <a:lnTo>
                    <a:pt x="20330" y="11204"/>
                  </a:lnTo>
                  <a:lnTo>
                    <a:pt x="20504" y="11392"/>
                  </a:lnTo>
                  <a:lnTo>
                    <a:pt x="20892" y="11571"/>
                  </a:lnTo>
                  <a:lnTo>
                    <a:pt x="21279" y="11763"/>
                  </a:lnTo>
                  <a:lnTo>
                    <a:pt x="21416" y="11557"/>
                  </a:lnTo>
                  <a:lnTo>
                    <a:pt x="21488" y="11250"/>
                  </a:lnTo>
                  <a:lnTo>
                    <a:pt x="21480" y="10939"/>
                  </a:lnTo>
                  <a:lnTo>
                    <a:pt x="21585" y="10788"/>
                  </a:lnTo>
                  <a:lnTo>
                    <a:pt x="21472" y="10615"/>
                  </a:lnTo>
                  <a:lnTo>
                    <a:pt x="21445" y="10409"/>
                  </a:lnTo>
                  <a:lnTo>
                    <a:pt x="21539" y="10161"/>
                  </a:lnTo>
                  <a:lnTo>
                    <a:pt x="21600" y="9773"/>
                  </a:lnTo>
                  <a:lnTo>
                    <a:pt x="21449" y="9398"/>
                  </a:lnTo>
                  <a:lnTo>
                    <a:pt x="21248" y="9192"/>
                  </a:lnTo>
                  <a:lnTo>
                    <a:pt x="21117" y="9270"/>
                  </a:lnTo>
                  <a:lnTo>
                    <a:pt x="21077" y="9513"/>
                  </a:lnTo>
                  <a:lnTo>
                    <a:pt x="21021" y="9718"/>
                  </a:lnTo>
                  <a:lnTo>
                    <a:pt x="20909" y="9814"/>
                  </a:lnTo>
                  <a:lnTo>
                    <a:pt x="20756" y="9882"/>
                  </a:lnTo>
                  <a:lnTo>
                    <a:pt x="20592" y="9662"/>
                  </a:lnTo>
                  <a:lnTo>
                    <a:pt x="20385" y="9355"/>
                  </a:lnTo>
                  <a:lnTo>
                    <a:pt x="20422" y="9122"/>
                  </a:lnTo>
                  <a:lnTo>
                    <a:pt x="20264" y="8894"/>
                  </a:lnTo>
                  <a:lnTo>
                    <a:pt x="20434" y="8637"/>
                  </a:lnTo>
                  <a:lnTo>
                    <a:pt x="20710" y="8587"/>
                  </a:lnTo>
                  <a:lnTo>
                    <a:pt x="20858" y="8416"/>
                  </a:lnTo>
                  <a:lnTo>
                    <a:pt x="20898" y="8128"/>
                  </a:lnTo>
                  <a:lnTo>
                    <a:pt x="20858" y="7798"/>
                  </a:lnTo>
                  <a:lnTo>
                    <a:pt x="20732" y="7675"/>
                  </a:lnTo>
                  <a:lnTo>
                    <a:pt x="20644" y="7355"/>
                  </a:lnTo>
                  <a:lnTo>
                    <a:pt x="20491" y="7121"/>
                  </a:lnTo>
                  <a:lnTo>
                    <a:pt x="20507" y="6709"/>
                  </a:lnTo>
                  <a:lnTo>
                    <a:pt x="20499" y="6365"/>
                  </a:lnTo>
                  <a:lnTo>
                    <a:pt x="20459" y="5985"/>
                  </a:lnTo>
                  <a:lnTo>
                    <a:pt x="20451" y="5531"/>
                  </a:lnTo>
                  <a:lnTo>
                    <a:pt x="20370" y="5106"/>
                  </a:lnTo>
                  <a:lnTo>
                    <a:pt x="20231" y="4810"/>
                  </a:lnTo>
                  <a:lnTo>
                    <a:pt x="20145" y="4182"/>
                  </a:lnTo>
                  <a:lnTo>
                    <a:pt x="20065" y="3716"/>
                  </a:lnTo>
                  <a:lnTo>
                    <a:pt x="19979" y="3404"/>
                  </a:lnTo>
                  <a:lnTo>
                    <a:pt x="19963" y="3062"/>
                  </a:lnTo>
                  <a:lnTo>
                    <a:pt x="20091" y="2842"/>
                  </a:lnTo>
                  <a:lnTo>
                    <a:pt x="20317" y="2737"/>
                  </a:lnTo>
                  <a:lnTo>
                    <a:pt x="20570" y="2546"/>
                  </a:lnTo>
                  <a:lnTo>
                    <a:pt x="20683" y="2340"/>
                  </a:lnTo>
                  <a:lnTo>
                    <a:pt x="20965" y="2162"/>
                  </a:lnTo>
                  <a:lnTo>
                    <a:pt x="21059" y="2043"/>
                  </a:lnTo>
                  <a:lnTo>
                    <a:pt x="21076" y="1814"/>
                  </a:lnTo>
                  <a:lnTo>
                    <a:pt x="21092" y="1581"/>
                  </a:lnTo>
                  <a:lnTo>
                    <a:pt x="20928" y="1371"/>
                  </a:lnTo>
                  <a:lnTo>
                    <a:pt x="20807" y="115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4" name="ïšļïḍè"/>
            <p:cNvSpPr/>
            <p:nvPr/>
          </p:nvSpPr>
          <p:spPr>
            <a:xfrm>
              <a:off x="6872934" y="1426645"/>
              <a:ext cx="308560" cy="17973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4445" y="7866"/>
                  </a:moveTo>
                  <a:lnTo>
                    <a:pt x="3880" y="8515"/>
                  </a:lnTo>
                  <a:lnTo>
                    <a:pt x="2778" y="8369"/>
                  </a:lnTo>
                  <a:lnTo>
                    <a:pt x="2178" y="9461"/>
                  </a:lnTo>
                  <a:lnTo>
                    <a:pt x="3120" y="10277"/>
                  </a:lnTo>
                  <a:lnTo>
                    <a:pt x="3156" y="12185"/>
                  </a:lnTo>
                  <a:lnTo>
                    <a:pt x="2430" y="12337"/>
                  </a:lnTo>
                  <a:lnTo>
                    <a:pt x="1278" y="11885"/>
                  </a:lnTo>
                  <a:lnTo>
                    <a:pt x="769" y="12613"/>
                  </a:lnTo>
                  <a:lnTo>
                    <a:pt x="566" y="13516"/>
                  </a:lnTo>
                  <a:lnTo>
                    <a:pt x="1354" y="13873"/>
                  </a:lnTo>
                  <a:lnTo>
                    <a:pt x="1463" y="14966"/>
                  </a:lnTo>
                  <a:lnTo>
                    <a:pt x="698" y="15754"/>
                  </a:lnTo>
                  <a:lnTo>
                    <a:pt x="273" y="16479"/>
                  </a:lnTo>
                  <a:lnTo>
                    <a:pt x="0" y="18023"/>
                  </a:lnTo>
                  <a:lnTo>
                    <a:pt x="841" y="18266"/>
                  </a:lnTo>
                  <a:lnTo>
                    <a:pt x="2336" y="18448"/>
                  </a:lnTo>
                  <a:lnTo>
                    <a:pt x="3297" y="19783"/>
                  </a:lnTo>
                  <a:lnTo>
                    <a:pt x="3987" y="20416"/>
                  </a:lnTo>
                  <a:lnTo>
                    <a:pt x="5126" y="21509"/>
                  </a:lnTo>
                  <a:lnTo>
                    <a:pt x="6761" y="21418"/>
                  </a:lnTo>
                  <a:lnTo>
                    <a:pt x="8539" y="21600"/>
                  </a:lnTo>
                  <a:lnTo>
                    <a:pt x="8021" y="19297"/>
                  </a:lnTo>
                  <a:lnTo>
                    <a:pt x="6548" y="18235"/>
                  </a:lnTo>
                  <a:lnTo>
                    <a:pt x="6499" y="15428"/>
                  </a:lnTo>
                  <a:lnTo>
                    <a:pt x="6997" y="13668"/>
                  </a:lnTo>
                  <a:lnTo>
                    <a:pt x="8012" y="10664"/>
                  </a:lnTo>
                  <a:lnTo>
                    <a:pt x="8386" y="8570"/>
                  </a:lnTo>
                  <a:lnTo>
                    <a:pt x="9594" y="6965"/>
                  </a:lnTo>
                  <a:lnTo>
                    <a:pt x="10818" y="7328"/>
                  </a:lnTo>
                  <a:lnTo>
                    <a:pt x="12132" y="6430"/>
                  </a:lnTo>
                  <a:lnTo>
                    <a:pt x="13272" y="5308"/>
                  </a:lnTo>
                  <a:lnTo>
                    <a:pt x="14533" y="4941"/>
                  </a:lnTo>
                  <a:lnTo>
                    <a:pt x="16291" y="4582"/>
                  </a:lnTo>
                  <a:cubicBezTo>
                    <a:pt x="16608" y="4821"/>
                    <a:pt x="16969" y="4821"/>
                    <a:pt x="17286" y="4583"/>
                  </a:cubicBezTo>
                  <a:cubicBezTo>
                    <a:pt x="17607" y="4341"/>
                    <a:pt x="17852" y="3877"/>
                    <a:pt x="17960" y="3308"/>
                  </a:cubicBezTo>
                  <a:lnTo>
                    <a:pt x="19113" y="3551"/>
                  </a:lnTo>
                  <a:lnTo>
                    <a:pt x="19985" y="3581"/>
                  </a:lnTo>
                  <a:lnTo>
                    <a:pt x="20338" y="2523"/>
                  </a:lnTo>
                  <a:lnTo>
                    <a:pt x="21351" y="2592"/>
                  </a:lnTo>
                  <a:lnTo>
                    <a:pt x="21600" y="1704"/>
                  </a:lnTo>
                  <a:lnTo>
                    <a:pt x="20641" y="1406"/>
                  </a:lnTo>
                  <a:lnTo>
                    <a:pt x="20071" y="705"/>
                  </a:lnTo>
                  <a:lnTo>
                    <a:pt x="18972" y="0"/>
                  </a:lnTo>
                  <a:lnTo>
                    <a:pt x="18514" y="430"/>
                  </a:lnTo>
                  <a:lnTo>
                    <a:pt x="18354" y="1523"/>
                  </a:lnTo>
                  <a:lnTo>
                    <a:pt x="17731" y="802"/>
                  </a:lnTo>
                  <a:lnTo>
                    <a:pt x="16469" y="984"/>
                  </a:lnTo>
                  <a:lnTo>
                    <a:pt x="15528" y="1617"/>
                  </a:lnTo>
                  <a:lnTo>
                    <a:pt x="14947" y="2494"/>
                  </a:lnTo>
                  <a:lnTo>
                    <a:pt x="13721" y="2312"/>
                  </a:lnTo>
                  <a:lnTo>
                    <a:pt x="11020" y="2130"/>
                  </a:lnTo>
                  <a:lnTo>
                    <a:pt x="9792" y="2039"/>
                  </a:lnTo>
                  <a:lnTo>
                    <a:pt x="8352" y="2392"/>
                  </a:lnTo>
                  <a:lnTo>
                    <a:pt x="7818" y="3025"/>
                  </a:lnTo>
                  <a:lnTo>
                    <a:pt x="6699" y="4565"/>
                  </a:lnTo>
                  <a:lnTo>
                    <a:pt x="5633" y="4656"/>
                  </a:lnTo>
                  <a:lnTo>
                    <a:pt x="4834" y="5829"/>
                  </a:lnTo>
                  <a:lnTo>
                    <a:pt x="4445" y="786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5" name="i$lïdé"/>
            <p:cNvSpPr/>
            <p:nvPr/>
          </p:nvSpPr>
          <p:spPr>
            <a:xfrm>
              <a:off x="5869377" y="1326101"/>
              <a:ext cx="358160" cy="13698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1036" y="2810"/>
                  </a:moveTo>
                  <a:lnTo>
                    <a:pt x="18126" y="2696"/>
                  </a:lnTo>
                  <a:lnTo>
                    <a:pt x="15876" y="2514"/>
                  </a:lnTo>
                  <a:lnTo>
                    <a:pt x="14560" y="2399"/>
                  </a:lnTo>
                  <a:lnTo>
                    <a:pt x="13964" y="607"/>
                  </a:lnTo>
                  <a:lnTo>
                    <a:pt x="13265" y="0"/>
                  </a:lnTo>
                  <a:lnTo>
                    <a:pt x="13209" y="2844"/>
                  </a:lnTo>
                  <a:lnTo>
                    <a:pt x="12490" y="2839"/>
                  </a:lnTo>
                  <a:lnTo>
                    <a:pt x="12105" y="3909"/>
                  </a:lnTo>
                  <a:lnTo>
                    <a:pt x="12121" y="6612"/>
                  </a:lnTo>
                  <a:lnTo>
                    <a:pt x="11757" y="7673"/>
                  </a:lnTo>
                  <a:lnTo>
                    <a:pt x="11102" y="6284"/>
                  </a:lnTo>
                  <a:lnTo>
                    <a:pt x="11237" y="3700"/>
                  </a:lnTo>
                  <a:lnTo>
                    <a:pt x="10419" y="2546"/>
                  </a:lnTo>
                  <a:lnTo>
                    <a:pt x="9953" y="4134"/>
                  </a:lnTo>
                  <a:lnTo>
                    <a:pt x="9148" y="5886"/>
                  </a:lnTo>
                  <a:lnTo>
                    <a:pt x="7705" y="5408"/>
                  </a:lnTo>
                  <a:lnTo>
                    <a:pt x="6697" y="5288"/>
                  </a:lnTo>
                  <a:lnTo>
                    <a:pt x="6009" y="4218"/>
                  </a:lnTo>
                  <a:lnTo>
                    <a:pt x="5379" y="3745"/>
                  </a:lnTo>
                  <a:lnTo>
                    <a:pt x="2617" y="4347"/>
                  </a:lnTo>
                  <a:lnTo>
                    <a:pt x="1144" y="3636"/>
                  </a:lnTo>
                  <a:lnTo>
                    <a:pt x="135" y="4591"/>
                  </a:lnTo>
                  <a:lnTo>
                    <a:pt x="0" y="6851"/>
                  </a:lnTo>
                  <a:lnTo>
                    <a:pt x="1109" y="8265"/>
                  </a:lnTo>
                  <a:lnTo>
                    <a:pt x="1858" y="9728"/>
                  </a:lnTo>
                  <a:lnTo>
                    <a:pt x="2773" y="10918"/>
                  </a:lnTo>
                  <a:lnTo>
                    <a:pt x="3798" y="10560"/>
                  </a:lnTo>
                  <a:lnTo>
                    <a:pt x="4488" y="11864"/>
                  </a:lnTo>
                  <a:lnTo>
                    <a:pt x="5238" y="12297"/>
                  </a:lnTo>
                  <a:lnTo>
                    <a:pt x="5238" y="9037"/>
                  </a:lnTo>
                  <a:lnTo>
                    <a:pt x="6816" y="8599"/>
                  </a:lnTo>
                  <a:lnTo>
                    <a:pt x="6769" y="11506"/>
                  </a:lnTo>
                  <a:lnTo>
                    <a:pt x="6906" y="13288"/>
                  </a:lnTo>
                  <a:lnTo>
                    <a:pt x="4182" y="13367"/>
                  </a:lnTo>
                  <a:lnTo>
                    <a:pt x="4105" y="14562"/>
                  </a:lnTo>
                  <a:lnTo>
                    <a:pt x="4611" y="15358"/>
                  </a:lnTo>
                  <a:lnTo>
                    <a:pt x="5606" y="16747"/>
                  </a:lnTo>
                  <a:lnTo>
                    <a:pt x="7302" y="19415"/>
                  </a:lnTo>
                  <a:lnTo>
                    <a:pt x="8040" y="21600"/>
                  </a:lnTo>
                  <a:lnTo>
                    <a:pt x="8822" y="21485"/>
                  </a:lnTo>
                  <a:lnTo>
                    <a:pt x="9465" y="18116"/>
                  </a:lnTo>
                  <a:lnTo>
                    <a:pt x="9649" y="15258"/>
                  </a:lnTo>
                  <a:lnTo>
                    <a:pt x="10369" y="13745"/>
                  </a:lnTo>
                  <a:lnTo>
                    <a:pt x="11287" y="14343"/>
                  </a:lnTo>
                  <a:lnTo>
                    <a:pt x="11640" y="11993"/>
                  </a:lnTo>
                  <a:lnTo>
                    <a:pt x="11640" y="9136"/>
                  </a:lnTo>
                  <a:lnTo>
                    <a:pt x="13126" y="8703"/>
                  </a:lnTo>
                  <a:lnTo>
                    <a:pt x="14029" y="10490"/>
                  </a:lnTo>
                  <a:lnTo>
                    <a:pt x="14715" y="12003"/>
                  </a:lnTo>
                  <a:lnTo>
                    <a:pt x="14303" y="13193"/>
                  </a:lnTo>
                  <a:lnTo>
                    <a:pt x="13891" y="14507"/>
                  </a:lnTo>
                  <a:lnTo>
                    <a:pt x="14441" y="16856"/>
                  </a:lnTo>
                  <a:lnTo>
                    <a:pt x="15346" y="16264"/>
                  </a:lnTo>
                  <a:lnTo>
                    <a:pt x="15759" y="14472"/>
                  </a:lnTo>
                  <a:lnTo>
                    <a:pt x="16864" y="14472"/>
                  </a:lnTo>
                  <a:lnTo>
                    <a:pt x="17370" y="15303"/>
                  </a:lnTo>
                  <a:lnTo>
                    <a:pt x="17732" y="17409"/>
                  </a:lnTo>
                  <a:lnTo>
                    <a:pt x="18407" y="16692"/>
                  </a:lnTo>
                  <a:lnTo>
                    <a:pt x="19503" y="15398"/>
                  </a:lnTo>
                  <a:lnTo>
                    <a:pt x="18539" y="14208"/>
                  </a:lnTo>
                  <a:lnTo>
                    <a:pt x="18004" y="13969"/>
                  </a:lnTo>
                  <a:lnTo>
                    <a:pt x="17870" y="12460"/>
                  </a:lnTo>
                  <a:lnTo>
                    <a:pt x="17136" y="11630"/>
                  </a:lnTo>
                  <a:lnTo>
                    <a:pt x="15759" y="11037"/>
                  </a:lnTo>
                  <a:lnTo>
                    <a:pt x="14891" y="9608"/>
                  </a:lnTo>
                  <a:lnTo>
                    <a:pt x="14017" y="8334"/>
                  </a:lnTo>
                  <a:lnTo>
                    <a:pt x="13655" y="7742"/>
                  </a:lnTo>
                  <a:lnTo>
                    <a:pt x="13563" y="5253"/>
                  </a:lnTo>
                  <a:lnTo>
                    <a:pt x="14253" y="4895"/>
                  </a:lnTo>
                  <a:lnTo>
                    <a:pt x="14864" y="7105"/>
                  </a:lnTo>
                  <a:lnTo>
                    <a:pt x="16948" y="7941"/>
                  </a:lnTo>
                  <a:lnTo>
                    <a:pt x="18002" y="8891"/>
                  </a:lnTo>
                  <a:lnTo>
                    <a:pt x="19472" y="7458"/>
                  </a:lnTo>
                  <a:lnTo>
                    <a:pt x="20699" y="6542"/>
                  </a:lnTo>
                  <a:lnTo>
                    <a:pt x="21374" y="4805"/>
                  </a:lnTo>
                  <a:lnTo>
                    <a:pt x="21600" y="3028"/>
                  </a:lnTo>
                  <a:lnTo>
                    <a:pt x="21036" y="281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6" name="ï$ḻîďe"/>
            <p:cNvSpPr/>
            <p:nvPr/>
          </p:nvSpPr>
          <p:spPr>
            <a:xfrm>
              <a:off x="5016160" y="1729403"/>
              <a:ext cx="228706" cy="9366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7441" y="270"/>
                  </a:moveTo>
                  <a:lnTo>
                    <a:pt x="15742" y="0"/>
                  </a:lnTo>
                  <a:lnTo>
                    <a:pt x="14405" y="1481"/>
                  </a:lnTo>
                  <a:lnTo>
                    <a:pt x="12187" y="4101"/>
                  </a:lnTo>
                  <a:lnTo>
                    <a:pt x="10897" y="4101"/>
                  </a:lnTo>
                  <a:lnTo>
                    <a:pt x="8628" y="1546"/>
                  </a:lnTo>
                  <a:lnTo>
                    <a:pt x="6724" y="2070"/>
                  </a:lnTo>
                  <a:lnTo>
                    <a:pt x="5296" y="4167"/>
                  </a:lnTo>
                  <a:lnTo>
                    <a:pt x="1948" y="7428"/>
                  </a:lnTo>
                  <a:lnTo>
                    <a:pt x="1232" y="7428"/>
                  </a:lnTo>
                  <a:lnTo>
                    <a:pt x="0" y="9510"/>
                  </a:lnTo>
                  <a:lnTo>
                    <a:pt x="92" y="13288"/>
                  </a:lnTo>
                  <a:lnTo>
                    <a:pt x="773" y="15544"/>
                  </a:lnTo>
                  <a:lnTo>
                    <a:pt x="2067" y="12989"/>
                  </a:lnTo>
                  <a:lnTo>
                    <a:pt x="3646" y="15959"/>
                  </a:lnTo>
                  <a:cubicBezTo>
                    <a:pt x="4278" y="16734"/>
                    <a:pt x="4893" y="17587"/>
                    <a:pt x="5489" y="18514"/>
                  </a:cubicBezTo>
                  <a:cubicBezTo>
                    <a:pt x="6102" y="19467"/>
                    <a:pt x="6694" y="20497"/>
                    <a:pt x="7263" y="21600"/>
                  </a:cubicBezTo>
                  <a:lnTo>
                    <a:pt x="8821" y="21600"/>
                  </a:lnTo>
                  <a:lnTo>
                    <a:pt x="10787" y="16890"/>
                  </a:lnTo>
                  <a:lnTo>
                    <a:pt x="12583" y="16890"/>
                  </a:lnTo>
                  <a:lnTo>
                    <a:pt x="15533" y="16716"/>
                  </a:lnTo>
                  <a:lnTo>
                    <a:pt x="17142" y="13513"/>
                  </a:lnTo>
                  <a:lnTo>
                    <a:pt x="18721" y="10914"/>
                  </a:lnTo>
                  <a:lnTo>
                    <a:pt x="20955" y="10041"/>
                  </a:lnTo>
                  <a:lnTo>
                    <a:pt x="21600" y="8323"/>
                  </a:lnTo>
                  <a:lnTo>
                    <a:pt x="20688" y="4902"/>
                  </a:lnTo>
                  <a:lnTo>
                    <a:pt x="19658" y="3045"/>
                  </a:lnTo>
                  <a:lnTo>
                    <a:pt x="18823" y="1655"/>
                  </a:lnTo>
                  <a:lnTo>
                    <a:pt x="17441" y="27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7" name="i$1îḓe"/>
            <p:cNvSpPr/>
            <p:nvPr/>
          </p:nvSpPr>
          <p:spPr>
            <a:xfrm>
              <a:off x="5414902" y="1601282"/>
              <a:ext cx="41288" cy="2004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5176" y="0"/>
                  </a:moveTo>
                  <a:lnTo>
                    <a:pt x="10983" y="4657"/>
                  </a:lnTo>
                  <a:lnTo>
                    <a:pt x="5919" y="4185"/>
                  </a:lnTo>
                  <a:lnTo>
                    <a:pt x="0" y="5818"/>
                  </a:lnTo>
                  <a:lnTo>
                    <a:pt x="17" y="18606"/>
                  </a:lnTo>
                  <a:lnTo>
                    <a:pt x="11091" y="21600"/>
                  </a:lnTo>
                  <a:lnTo>
                    <a:pt x="21600" y="16735"/>
                  </a:lnTo>
                  <a:lnTo>
                    <a:pt x="21483" y="2347"/>
                  </a:lnTo>
                  <a:lnTo>
                    <a:pt x="15176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8" name="ïŝḷîḑê"/>
            <p:cNvSpPr/>
            <p:nvPr/>
          </p:nvSpPr>
          <p:spPr>
            <a:xfrm>
              <a:off x="5426458" y="1837882"/>
              <a:ext cx="35170" cy="2299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9779" y="0"/>
                  </a:moveTo>
                  <a:lnTo>
                    <a:pt x="0" y="1898"/>
                  </a:lnTo>
                  <a:lnTo>
                    <a:pt x="497" y="14515"/>
                  </a:lnTo>
                  <a:lnTo>
                    <a:pt x="10043" y="15938"/>
                  </a:lnTo>
                  <a:lnTo>
                    <a:pt x="21600" y="21600"/>
                  </a:lnTo>
                  <a:lnTo>
                    <a:pt x="18457" y="5083"/>
                  </a:lnTo>
                  <a:lnTo>
                    <a:pt x="9779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9" name="îš1íḓê"/>
            <p:cNvSpPr/>
            <p:nvPr/>
          </p:nvSpPr>
          <p:spPr>
            <a:xfrm>
              <a:off x="5430421" y="1863360"/>
              <a:ext cx="21346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2170" y="2345"/>
                  </a:moveTo>
                  <a:lnTo>
                    <a:pt x="2749" y="0"/>
                  </a:lnTo>
                  <a:lnTo>
                    <a:pt x="0" y="17437"/>
                  </a:lnTo>
                  <a:lnTo>
                    <a:pt x="16227" y="21600"/>
                  </a:lnTo>
                  <a:lnTo>
                    <a:pt x="21600" y="10871"/>
                  </a:lnTo>
                  <a:lnTo>
                    <a:pt x="12170" y="2345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0" name="ïṥḻidê"/>
            <p:cNvSpPr/>
            <p:nvPr/>
          </p:nvSpPr>
          <p:spPr>
            <a:xfrm>
              <a:off x="5276566" y="2090226"/>
              <a:ext cx="141495" cy="13688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5382" y="115"/>
                  </a:moveTo>
                  <a:lnTo>
                    <a:pt x="11359" y="0"/>
                  </a:lnTo>
                  <a:lnTo>
                    <a:pt x="9153" y="2568"/>
                  </a:lnTo>
                  <a:lnTo>
                    <a:pt x="6986" y="4361"/>
                  </a:lnTo>
                  <a:lnTo>
                    <a:pt x="4456" y="4002"/>
                  </a:lnTo>
                  <a:lnTo>
                    <a:pt x="1440" y="5073"/>
                  </a:lnTo>
                  <a:lnTo>
                    <a:pt x="1800" y="7574"/>
                  </a:lnTo>
                  <a:lnTo>
                    <a:pt x="3652" y="8406"/>
                  </a:lnTo>
                  <a:lnTo>
                    <a:pt x="4457" y="9915"/>
                  </a:lnTo>
                  <a:lnTo>
                    <a:pt x="3642" y="11583"/>
                  </a:lnTo>
                  <a:lnTo>
                    <a:pt x="2953" y="12535"/>
                  </a:lnTo>
                  <a:lnTo>
                    <a:pt x="2371" y="14995"/>
                  </a:lnTo>
                  <a:lnTo>
                    <a:pt x="42" y="15588"/>
                  </a:lnTo>
                  <a:lnTo>
                    <a:pt x="0" y="17102"/>
                  </a:lnTo>
                  <a:lnTo>
                    <a:pt x="974" y="18138"/>
                  </a:lnTo>
                  <a:lnTo>
                    <a:pt x="1672" y="20768"/>
                  </a:lnTo>
                  <a:lnTo>
                    <a:pt x="3483" y="21600"/>
                  </a:lnTo>
                  <a:lnTo>
                    <a:pt x="5773" y="20165"/>
                  </a:lnTo>
                  <a:lnTo>
                    <a:pt x="8334" y="18253"/>
                  </a:lnTo>
                  <a:lnTo>
                    <a:pt x="10697" y="17097"/>
                  </a:lnTo>
                  <a:cubicBezTo>
                    <a:pt x="11878" y="17476"/>
                    <a:pt x="13148" y="17434"/>
                    <a:pt x="14302" y="16978"/>
                  </a:cubicBezTo>
                  <a:cubicBezTo>
                    <a:pt x="14998" y="16703"/>
                    <a:pt x="15630" y="16284"/>
                    <a:pt x="16161" y="15748"/>
                  </a:cubicBezTo>
                  <a:cubicBezTo>
                    <a:pt x="16616" y="15267"/>
                    <a:pt x="16972" y="14698"/>
                    <a:pt x="17209" y="14074"/>
                  </a:cubicBezTo>
                  <a:cubicBezTo>
                    <a:pt x="17751" y="12641"/>
                    <a:pt x="17639" y="11035"/>
                    <a:pt x="16903" y="9696"/>
                  </a:cubicBezTo>
                  <a:lnTo>
                    <a:pt x="17252" y="7434"/>
                  </a:lnTo>
                  <a:lnTo>
                    <a:pt x="18650" y="5686"/>
                  </a:lnTo>
                  <a:lnTo>
                    <a:pt x="20358" y="4730"/>
                  </a:lnTo>
                  <a:lnTo>
                    <a:pt x="21600" y="2658"/>
                  </a:lnTo>
                  <a:lnTo>
                    <a:pt x="19703" y="870"/>
                  </a:lnTo>
                  <a:lnTo>
                    <a:pt x="16922" y="162"/>
                  </a:lnTo>
                  <a:lnTo>
                    <a:pt x="15382" y="115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1" name="ïśḻîḑé"/>
            <p:cNvSpPr/>
            <p:nvPr/>
          </p:nvSpPr>
          <p:spPr>
            <a:xfrm>
              <a:off x="5407156" y="1993299"/>
              <a:ext cx="206900" cy="27161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6288" y="0"/>
                  </a:moveTo>
                  <a:lnTo>
                    <a:pt x="5027" y="806"/>
                  </a:lnTo>
                  <a:lnTo>
                    <a:pt x="3705" y="828"/>
                  </a:lnTo>
                  <a:lnTo>
                    <a:pt x="3047" y="1789"/>
                  </a:lnTo>
                  <a:lnTo>
                    <a:pt x="3106" y="2665"/>
                  </a:lnTo>
                  <a:lnTo>
                    <a:pt x="2104" y="3622"/>
                  </a:lnTo>
                  <a:lnTo>
                    <a:pt x="2256" y="4561"/>
                  </a:lnTo>
                  <a:lnTo>
                    <a:pt x="3288" y="5341"/>
                  </a:lnTo>
                  <a:lnTo>
                    <a:pt x="4241" y="6303"/>
                  </a:lnTo>
                  <a:lnTo>
                    <a:pt x="3288" y="6900"/>
                  </a:lnTo>
                  <a:lnTo>
                    <a:pt x="3129" y="7663"/>
                  </a:lnTo>
                  <a:cubicBezTo>
                    <a:pt x="3378" y="7883"/>
                    <a:pt x="3663" y="8077"/>
                    <a:pt x="3979" y="8241"/>
                  </a:cubicBezTo>
                  <a:cubicBezTo>
                    <a:pt x="4404" y="8461"/>
                    <a:pt x="4878" y="8624"/>
                    <a:pt x="5379" y="8720"/>
                  </a:cubicBezTo>
                  <a:lnTo>
                    <a:pt x="6013" y="7816"/>
                  </a:lnTo>
                  <a:lnTo>
                    <a:pt x="7340" y="7877"/>
                  </a:lnTo>
                  <a:lnTo>
                    <a:pt x="8475" y="8655"/>
                  </a:lnTo>
                  <a:lnTo>
                    <a:pt x="8475" y="9799"/>
                  </a:lnTo>
                  <a:cubicBezTo>
                    <a:pt x="8649" y="10161"/>
                    <a:pt x="8756" y="10540"/>
                    <a:pt x="8794" y="10924"/>
                  </a:cubicBezTo>
                  <a:cubicBezTo>
                    <a:pt x="8852" y="11516"/>
                    <a:pt x="8744" y="12110"/>
                    <a:pt x="8478" y="12668"/>
                  </a:cubicBezTo>
                  <a:lnTo>
                    <a:pt x="6756" y="12970"/>
                  </a:lnTo>
                  <a:lnTo>
                    <a:pt x="5830" y="13030"/>
                  </a:lnTo>
                  <a:lnTo>
                    <a:pt x="3796" y="13504"/>
                  </a:lnTo>
                  <a:lnTo>
                    <a:pt x="3975" y="14368"/>
                  </a:lnTo>
                  <a:lnTo>
                    <a:pt x="4901" y="14529"/>
                  </a:lnTo>
                  <a:lnTo>
                    <a:pt x="4662" y="15465"/>
                  </a:lnTo>
                  <a:lnTo>
                    <a:pt x="3020" y="15884"/>
                  </a:lnTo>
                  <a:lnTo>
                    <a:pt x="2091" y="16123"/>
                  </a:lnTo>
                  <a:lnTo>
                    <a:pt x="3022" y="16841"/>
                  </a:lnTo>
                  <a:lnTo>
                    <a:pt x="4564" y="17538"/>
                  </a:lnTo>
                  <a:lnTo>
                    <a:pt x="5725" y="17538"/>
                  </a:lnTo>
                  <a:lnTo>
                    <a:pt x="8134" y="17880"/>
                  </a:lnTo>
                  <a:lnTo>
                    <a:pt x="8426" y="18623"/>
                  </a:lnTo>
                  <a:lnTo>
                    <a:pt x="7232" y="19258"/>
                  </a:lnTo>
                  <a:lnTo>
                    <a:pt x="4232" y="19559"/>
                  </a:lnTo>
                  <a:lnTo>
                    <a:pt x="2642" y="20099"/>
                  </a:lnTo>
                  <a:lnTo>
                    <a:pt x="735" y="20340"/>
                  </a:lnTo>
                  <a:lnTo>
                    <a:pt x="0" y="21060"/>
                  </a:lnTo>
                  <a:lnTo>
                    <a:pt x="502" y="21600"/>
                  </a:lnTo>
                  <a:lnTo>
                    <a:pt x="2782" y="21359"/>
                  </a:lnTo>
                  <a:cubicBezTo>
                    <a:pt x="3310" y="21133"/>
                    <a:pt x="3861" y="20938"/>
                    <a:pt x="4428" y="20777"/>
                  </a:cubicBezTo>
                  <a:cubicBezTo>
                    <a:pt x="5234" y="20547"/>
                    <a:pt x="6071" y="20386"/>
                    <a:pt x="6924" y="20295"/>
                  </a:cubicBezTo>
                  <a:lnTo>
                    <a:pt x="8622" y="20174"/>
                  </a:lnTo>
                  <a:lnTo>
                    <a:pt x="11277" y="19873"/>
                  </a:lnTo>
                  <a:lnTo>
                    <a:pt x="12657" y="19753"/>
                  </a:lnTo>
                  <a:lnTo>
                    <a:pt x="14884" y="19050"/>
                  </a:lnTo>
                  <a:lnTo>
                    <a:pt x="16583" y="19391"/>
                  </a:lnTo>
                  <a:lnTo>
                    <a:pt x="19689" y="19030"/>
                  </a:lnTo>
                  <a:lnTo>
                    <a:pt x="18335" y="18548"/>
                  </a:lnTo>
                  <a:lnTo>
                    <a:pt x="16662" y="17767"/>
                  </a:lnTo>
                  <a:lnTo>
                    <a:pt x="21520" y="16502"/>
                  </a:lnTo>
                  <a:lnTo>
                    <a:pt x="21600" y="15842"/>
                  </a:lnTo>
                  <a:lnTo>
                    <a:pt x="21042" y="14238"/>
                  </a:lnTo>
                  <a:lnTo>
                    <a:pt x="19695" y="14120"/>
                  </a:lnTo>
                  <a:lnTo>
                    <a:pt x="18773" y="15157"/>
                  </a:lnTo>
                  <a:lnTo>
                    <a:pt x="16954" y="14916"/>
                  </a:lnTo>
                  <a:cubicBezTo>
                    <a:pt x="16658" y="14546"/>
                    <a:pt x="16446" y="14141"/>
                    <a:pt x="16327" y="13718"/>
                  </a:cubicBezTo>
                  <a:cubicBezTo>
                    <a:pt x="16175" y="13182"/>
                    <a:pt x="16175" y="12628"/>
                    <a:pt x="16327" y="12092"/>
                  </a:cubicBezTo>
                  <a:cubicBezTo>
                    <a:pt x="16208" y="11609"/>
                    <a:pt x="15994" y="11142"/>
                    <a:pt x="15690" y="10709"/>
                  </a:cubicBezTo>
                  <a:cubicBezTo>
                    <a:pt x="15360" y="10238"/>
                    <a:pt x="14929" y="9811"/>
                    <a:pt x="14416" y="9446"/>
                  </a:cubicBezTo>
                  <a:lnTo>
                    <a:pt x="13327" y="7779"/>
                  </a:lnTo>
                  <a:lnTo>
                    <a:pt x="10543" y="6097"/>
                  </a:lnTo>
                  <a:lnTo>
                    <a:pt x="8818" y="6097"/>
                  </a:lnTo>
                  <a:lnTo>
                    <a:pt x="7603" y="5799"/>
                  </a:lnTo>
                  <a:cubicBezTo>
                    <a:pt x="7249" y="5554"/>
                    <a:pt x="7071" y="5196"/>
                    <a:pt x="7125" y="4835"/>
                  </a:cubicBezTo>
                  <a:cubicBezTo>
                    <a:pt x="7216" y="4226"/>
                    <a:pt x="7901" y="3767"/>
                    <a:pt x="8711" y="3773"/>
                  </a:cubicBezTo>
                  <a:lnTo>
                    <a:pt x="10301" y="2689"/>
                  </a:lnTo>
                  <a:lnTo>
                    <a:pt x="8469" y="2151"/>
                  </a:lnTo>
                  <a:lnTo>
                    <a:pt x="6346" y="1730"/>
                  </a:lnTo>
                  <a:lnTo>
                    <a:pt x="6979" y="1072"/>
                  </a:lnTo>
                  <a:lnTo>
                    <a:pt x="7431" y="111"/>
                  </a:lnTo>
                  <a:lnTo>
                    <a:pt x="6288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2" name="iṩlidê"/>
            <p:cNvSpPr/>
            <p:nvPr/>
          </p:nvSpPr>
          <p:spPr>
            <a:xfrm>
              <a:off x="5439609" y="2113104"/>
              <a:ext cx="16360" cy="2115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4405" y="858"/>
                  </a:moveTo>
                  <a:lnTo>
                    <a:pt x="0" y="8854"/>
                  </a:lnTo>
                  <a:lnTo>
                    <a:pt x="5633" y="18505"/>
                  </a:lnTo>
                  <a:lnTo>
                    <a:pt x="16548" y="21600"/>
                  </a:lnTo>
                  <a:lnTo>
                    <a:pt x="21600" y="10060"/>
                  </a:lnTo>
                  <a:lnTo>
                    <a:pt x="18861" y="0"/>
                  </a:lnTo>
                  <a:lnTo>
                    <a:pt x="4405" y="858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3" name="iṡ1ídê"/>
            <p:cNvSpPr/>
            <p:nvPr/>
          </p:nvSpPr>
          <p:spPr>
            <a:xfrm>
              <a:off x="5461229" y="2281207"/>
              <a:ext cx="17764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3214" y="0"/>
                  </a:moveTo>
                  <a:lnTo>
                    <a:pt x="0" y="6137"/>
                  </a:lnTo>
                  <a:lnTo>
                    <a:pt x="4727" y="21600"/>
                  </a:lnTo>
                  <a:lnTo>
                    <a:pt x="21600" y="12940"/>
                  </a:lnTo>
                  <a:lnTo>
                    <a:pt x="13214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4" name="îṩļíḋe"/>
            <p:cNvSpPr/>
            <p:nvPr/>
          </p:nvSpPr>
          <p:spPr>
            <a:xfrm>
              <a:off x="5486629" y="2286760"/>
              <a:ext cx="16360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1600" y="0"/>
                  </a:moveTo>
                  <a:lnTo>
                    <a:pt x="4630" y="1789"/>
                  </a:lnTo>
                  <a:lnTo>
                    <a:pt x="0" y="17575"/>
                  </a:lnTo>
                  <a:lnTo>
                    <a:pt x="16425" y="21600"/>
                  </a:lnTo>
                  <a:lnTo>
                    <a:pt x="2160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5" name="îṣľiḓè"/>
            <p:cNvSpPr/>
            <p:nvPr/>
          </p:nvSpPr>
          <p:spPr>
            <a:xfrm>
              <a:off x="5605003" y="2617425"/>
              <a:ext cx="39478" cy="4592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188" w="20245">
                  <a:moveTo>
                    <a:pt x="11664" y="4816"/>
                  </a:moveTo>
                  <a:lnTo>
                    <a:pt x="9025" y="9331"/>
                  </a:lnTo>
                  <a:lnTo>
                    <a:pt x="6223" y="14637"/>
                  </a:lnTo>
                  <a:lnTo>
                    <a:pt x="0" y="13938"/>
                  </a:lnTo>
                  <a:lnTo>
                    <a:pt x="635" y="18481"/>
                  </a:lnTo>
                  <a:lnTo>
                    <a:pt x="7824" y="19865"/>
                  </a:lnTo>
                  <a:cubicBezTo>
                    <a:pt x="10049" y="21332"/>
                    <a:pt x="12992" y="21600"/>
                    <a:pt x="15502" y="20564"/>
                  </a:cubicBezTo>
                  <a:cubicBezTo>
                    <a:pt x="19950" y="18729"/>
                    <a:pt x="21600" y="13831"/>
                    <a:pt x="19023" y="10107"/>
                  </a:cubicBezTo>
                  <a:lnTo>
                    <a:pt x="19415" y="0"/>
                  </a:lnTo>
                  <a:lnTo>
                    <a:pt x="11664" y="481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6" name="is1iḑé"/>
            <p:cNvSpPr/>
            <p:nvPr/>
          </p:nvSpPr>
          <p:spPr>
            <a:xfrm>
              <a:off x="5813157" y="2519155"/>
              <a:ext cx="32675" cy="5240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3661" y="1731"/>
                  </a:moveTo>
                  <a:lnTo>
                    <a:pt x="11853" y="5894"/>
                  </a:lnTo>
                  <a:lnTo>
                    <a:pt x="4206" y="5101"/>
                  </a:lnTo>
                  <a:lnTo>
                    <a:pt x="0" y="9460"/>
                  </a:lnTo>
                  <a:lnTo>
                    <a:pt x="168" y="14442"/>
                  </a:lnTo>
                  <a:cubicBezTo>
                    <a:pt x="2798" y="15061"/>
                    <a:pt x="5194" y="16010"/>
                    <a:pt x="7206" y="17228"/>
                  </a:cubicBezTo>
                  <a:cubicBezTo>
                    <a:pt x="9251" y="18466"/>
                    <a:pt x="10854" y="19955"/>
                    <a:pt x="11913" y="21600"/>
                  </a:cubicBezTo>
                  <a:lnTo>
                    <a:pt x="21600" y="20338"/>
                  </a:lnTo>
                  <a:lnTo>
                    <a:pt x="21600" y="12245"/>
                  </a:lnTo>
                  <a:lnTo>
                    <a:pt x="20591" y="5088"/>
                  </a:lnTo>
                  <a:lnTo>
                    <a:pt x="18069" y="0"/>
                  </a:lnTo>
                  <a:lnTo>
                    <a:pt x="13661" y="1731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7" name="íṡ1iḍe"/>
            <p:cNvSpPr/>
            <p:nvPr/>
          </p:nvSpPr>
          <p:spPr>
            <a:xfrm>
              <a:off x="5800394" y="2590774"/>
              <a:ext cx="44328" cy="7747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324" w="21055">
                  <a:moveTo>
                    <a:pt x="8993" y="0"/>
                  </a:moveTo>
                  <a:lnTo>
                    <a:pt x="4720" y="2328"/>
                  </a:lnTo>
                  <a:lnTo>
                    <a:pt x="264" y="4061"/>
                  </a:lnTo>
                  <a:lnTo>
                    <a:pt x="0" y="7596"/>
                  </a:lnTo>
                  <a:lnTo>
                    <a:pt x="4908" y="9951"/>
                  </a:lnTo>
                  <a:lnTo>
                    <a:pt x="4908" y="14304"/>
                  </a:lnTo>
                  <a:lnTo>
                    <a:pt x="7308" y="16172"/>
                  </a:lnTo>
                  <a:lnTo>
                    <a:pt x="8380" y="19699"/>
                  </a:lnTo>
                  <a:cubicBezTo>
                    <a:pt x="8501" y="20496"/>
                    <a:pt x="9534" y="21148"/>
                    <a:pt x="10902" y="21289"/>
                  </a:cubicBezTo>
                  <a:cubicBezTo>
                    <a:pt x="13902" y="21600"/>
                    <a:pt x="16165" y="19752"/>
                    <a:pt x="14647" y="18231"/>
                  </a:cubicBezTo>
                  <a:lnTo>
                    <a:pt x="18270" y="17605"/>
                  </a:lnTo>
                  <a:cubicBezTo>
                    <a:pt x="19422" y="16417"/>
                    <a:pt x="20233" y="15129"/>
                    <a:pt x="20671" y="13792"/>
                  </a:cubicBezTo>
                  <a:cubicBezTo>
                    <a:pt x="21600" y="10953"/>
                    <a:pt x="20834" y="8017"/>
                    <a:pt x="18496" y="5460"/>
                  </a:cubicBezTo>
                  <a:lnTo>
                    <a:pt x="18149" y="907"/>
                  </a:lnTo>
                  <a:lnTo>
                    <a:pt x="8993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8" name="îṥḷíḋè"/>
            <p:cNvSpPr/>
            <p:nvPr/>
          </p:nvSpPr>
          <p:spPr>
            <a:xfrm>
              <a:off x="5935621" y="2695122"/>
              <a:ext cx="87464" cy="4695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334" w="21600">
                  <a:moveTo>
                    <a:pt x="7882" y="0"/>
                  </a:moveTo>
                  <a:lnTo>
                    <a:pt x="5685" y="3441"/>
                  </a:lnTo>
                  <a:lnTo>
                    <a:pt x="1488" y="2877"/>
                  </a:lnTo>
                  <a:lnTo>
                    <a:pt x="0" y="5287"/>
                  </a:lnTo>
                  <a:lnTo>
                    <a:pt x="2117" y="8371"/>
                  </a:lnTo>
                  <a:lnTo>
                    <a:pt x="8892" y="11123"/>
                  </a:lnTo>
                  <a:lnTo>
                    <a:pt x="13224" y="15942"/>
                  </a:lnTo>
                  <a:lnTo>
                    <a:pt x="17549" y="21334"/>
                  </a:lnTo>
                  <a:lnTo>
                    <a:pt x="19418" y="15125"/>
                  </a:lnTo>
                  <a:lnTo>
                    <a:pt x="19418" y="11123"/>
                  </a:lnTo>
                  <a:lnTo>
                    <a:pt x="21600" y="5502"/>
                  </a:lnTo>
                  <a:cubicBezTo>
                    <a:pt x="21188" y="3626"/>
                    <a:pt x="20374" y="2139"/>
                    <a:pt x="19348" y="1386"/>
                  </a:cubicBezTo>
                  <a:cubicBezTo>
                    <a:pt x="17095" y="-266"/>
                    <a:pt x="14537" y="1740"/>
                    <a:pt x="13641" y="5861"/>
                  </a:cubicBezTo>
                  <a:lnTo>
                    <a:pt x="11263" y="1414"/>
                  </a:lnTo>
                  <a:lnTo>
                    <a:pt x="7882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9" name="îṣļiḍé"/>
            <p:cNvSpPr/>
            <p:nvPr/>
          </p:nvSpPr>
          <p:spPr>
            <a:xfrm>
              <a:off x="5977156" y="2768475"/>
              <a:ext cx="19383" cy="1696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5774" y="1048"/>
                  </a:moveTo>
                  <a:lnTo>
                    <a:pt x="1426" y="0"/>
                  </a:lnTo>
                  <a:lnTo>
                    <a:pt x="0" y="17702"/>
                  </a:lnTo>
                  <a:lnTo>
                    <a:pt x="21600" y="21600"/>
                  </a:lnTo>
                  <a:lnTo>
                    <a:pt x="15774" y="1048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0" name="íṩ1îdê"/>
            <p:cNvSpPr/>
            <p:nvPr/>
          </p:nvSpPr>
          <p:spPr>
            <a:xfrm>
              <a:off x="6277853" y="2784962"/>
              <a:ext cx="97332" cy="3367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19779" w="21565">
                  <a:moveTo>
                    <a:pt x="12434" y="4397"/>
                  </a:moveTo>
                  <a:lnTo>
                    <a:pt x="7006" y="2044"/>
                  </a:lnTo>
                  <a:lnTo>
                    <a:pt x="3364" y="1828"/>
                  </a:lnTo>
                  <a:cubicBezTo>
                    <a:pt x="2241" y="-1757"/>
                    <a:pt x="29" y="279"/>
                    <a:pt x="0" y="4926"/>
                  </a:cubicBezTo>
                  <a:cubicBezTo>
                    <a:pt x="-35" y="10379"/>
                    <a:pt x="2718" y="12346"/>
                    <a:pt x="3736" y="7595"/>
                  </a:cubicBezTo>
                  <a:lnTo>
                    <a:pt x="6269" y="12491"/>
                  </a:lnTo>
                  <a:lnTo>
                    <a:pt x="8797" y="17829"/>
                  </a:lnTo>
                  <a:cubicBezTo>
                    <a:pt x="10237" y="18722"/>
                    <a:pt x="11702" y="19311"/>
                    <a:pt x="13178" y="19590"/>
                  </a:cubicBezTo>
                  <a:cubicBezTo>
                    <a:pt x="14509" y="19843"/>
                    <a:pt x="15846" y="19843"/>
                    <a:pt x="17178" y="19590"/>
                  </a:cubicBezTo>
                  <a:lnTo>
                    <a:pt x="21565" y="16031"/>
                  </a:lnTo>
                  <a:lnTo>
                    <a:pt x="21234" y="9358"/>
                  </a:lnTo>
                  <a:cubicBezTo>
                    <a:pt x="20150" y="10055"/>
                    <a:pt x="19031" y="10305"/>
                    <a:pt x="17917" y="10099"/>
                  </a:cubicBezTo>
                  <a:cubicBezTo>
                    <a:pt x="16919" y="9915"/>
                    <a:pt x="15935" y="9366"/>
                    <a:pt x="14995" y="8468"/>
                  </a:cubicBezTo>
                  <a:lnTo>
                    <a:pt x="12434" y="4397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1" name="isḷïďe"/>
            <p:cNvSpPr/>
            <p:nvPr/>
          </p:nvSpPr>
          <p:spPr>
            <a:xfrm>
              <a:off x="6105633" y="1911267"/>
              <a:ext cx="32397" cy="2755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0495">
                  <a:moveTo>
                    <a:pt x="13981" y="0"/>
                  </a:moveTo>
                  <a:lnTo>
                    <a:pt x="5719" y="857"/>
                  </a:lnTo>
                  <a:lnTo>
                    <a:pt x="0" y="11369"/>
                  </a:lnTo>
                  <a:lnTo>
                    <a:pt x="5962" y="17640"/>
                  </a:lnTo>
                  <a:lnTo>
                    <a:pt x="14301" y="21600"/>
                  </a:lnTo>
                  <a:cubicBezTo>
                    <a:pt x="17054" y="20527"/>
                    <a:pt x="19207" y="17865"/>
                    <a:pt x="20066" y="14472"/>
                  </a:cubicBezTo>
                  <a:cubicBezTo>
                    <a:pt x="21600" y="8411"/>
                    <a:pt x="18887" y="1959"/>
                    <a:pt x="13981" y="0"/>
                  </a:cubicBez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2" name="ïšḷîdé"/>
            <p:cNvSpPr/>
            <p:nvPr/>
          </p:nvSpPr>
          <p:spPr>
            <a:xfrm>
              <a:off x="9216497" y="4500642"/>
              <a:ext cx="1322325" cy="101030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587" w="21600">
                  <a:moveTo>
                    <a:pt x="5954" y="5356"/>
                  </a:moveTo>
                  <a:lnTo>
                    <a:pt x="5796" y="5869"/>
                  </a:lnTo>
                  <a:lnTo>
                    <a:pt x="5503" y="6311"/>
                  </a:lnTo>
                  <a:lnTo>
                    <a:pt x="5365" y="6483"/>
                  </a:lnTo>
                  <a:lnTo>
                    <a:pt x="5082" y="6656"/>
                  </a:lnTo>
                  <a:lnTo>
                    <a:pt x="4719" y="6834"/>
                  </a:lnTo>
                  <a:lnTo>
                    <a:pt x="4278" y="6893"/>
                  </a:lnTo>
                  <a:lnTo>
                    <a:pt x="3867" y="6963"/>
                  </a:lnTo>
                  <a:lnTo>
                    <a:pt x="3605" y="7152"/>
                  </a:lnTo>
                  <a:lnTo>
                    <a:pt x="3201" y="7421"/>
                  </a:lnTo>
                  <a:lnTo>
                    <a:pt x="2840" y="7616"/>
                  </a:lnTo>
                  <a:lnTo>
                    <a:pt x="2159" y="7891"/>
                  </a:lnTo>
                  <a:lnTo>
                    <a:pt x="1627" y="8085"/>
                  </a:lnTo>
                  <a:lnTo>
                    <a:pt x="1116" y="8295"/>
                  </a:lnTo>
                  <a:lnTo>
                    <a:pt x="1025" y="8677"/>
                  </a:lnTo>
                  <a:lnTo>
                    <a:pt x="980" y="8983"/>
                  </a:lnTo>
                  <a:lnTo>
                    <a:pt x="880" y="9313"/>
                  </a:lnTo>
                  <a:lnTo>
                    <a:pt x="718" y="9572"/>
                  </a:lnTo>
                  <a:lnTo>
                    <a:pt x="742" y="9911"/>
                  </a:lnTo>
                  <a:lnTo>
                    <a:pt x="766" y="10200"/>
                  </a:lnTo>
                  <a:lnTo>
                    <a:pt x="887" y="10459"/>
                  </a:lnTo>
                  <a:lnTo>
                    <a:pt x="982" y="10658"/>
                  </a:lnTo>
                  <a:lnTo>
                    <a:pt x="945" y="10981"/>
                  </a:lnTo>
                  <a:lnTo>
                    <a:pt x="804" y="11271"/>
                  </a:lnTo>
                  <a:lnTo>
                    <a:pt x="643" y="11837"/>
                  </a:lnTo>
                  <a:lnTo>
                    <a:pt x="607" y="12409"/>
                  </a:lnTo>
                  <a:lnTo>
                    <a:pt x="619" y="12825"/>
                  </a:lnTo>
                  <a:lnTo>
                    <a:pt x="619" y="14159"/>
                  </a:lnTo>
                  <a:lnTo>
                    <a:pt x="657" y="14449"/>
                  </a:lnTo>
                  <a:lnTo>
                    <a:pt x="756" y="14821"/>
                  </a:lnTo>
                  <a:lnTo>
                    <a:pt x="756" y="15123"/>
                  </a:lnTo>
                  <a:lnTo>
                    <a:pt x="806" y="15510"/>
                  </a:lnTo>
                  <a:lnTo>
                    <a:pt x="856" y="15799"/>
                  </a:lnTo>
                  <a:lnTo>
                    <a:pt x="756" y="16171"/>
                  </a:lnTo>
                  <a:lnTo>
                    <a:pt x="620" y="16478"/>
                  </a:lnTo>
                  <a:lnTo>
                    <a:pt x="546" y="16734"/>
                  </a:lnTo>
                  <a:lnTo>
                    <a:pt x="484" y="17052"/>
                  </a:lnTo>
                  <a:lnTo>
                    <a:pt x="393" y="17251"/>
                  </a:lnTo>
                  <a:lnTo>
                    <a:pt x="218" y="17348"/>
                  </a:lnTo>
                  <a:lnTo>
                    <a:pt x="0" y="17440"/>
                  </a:lnTo>
                  <a:lnTo>
                    <a:pt x="75" y="17639"/>
                  </a:lnTo>
                  <a:lnTo>
                    <a:pt x="148" y="17822"/>
                  </a:lnTo>
                  <a:lnTo>
                    <a:pt x="409" y="18166"/>
                  </a:lnTo>
                  <a:lnTo>
                    <a:pt x="717" y="18165"/>
                  </a:lnTo>
                  <a:lnTo>
                    <a:pt x="954" y="18364"/>
                  </a:lnTo>
                  <a:lnTo>
                    <a:pt x="1202" y="18316"/>
                  </a:lnTo>
                  <a:lnTo>
                    <a:pt x="1439" y="18047"/>
                  </a:lnTo>
                  <a:lnTo>
                    <a:pt x="1767" y="17901"/>
                  </a:lnTo>
                  <a:lnTo>
                    <a:pt x="2169" y="17804"/>
                  </a:lnTo>
                  <a:lnTo>
                    <a:pt x="2597" y="17535"/>
                  </a:lnTo>
                  <a:lnTo>
                    <a:pt x="2792" y="17454"/>
                  </a:lnTo>
                  <a:lnTo>
                    <a:pt x="3078" y="17389"/>
                  </a:lnTo>
                  <a:lnTo>
                    <a:pt x="3572" y="17373"/>
                  </a:lnTo>
                  <a:lnTo>
                    <a:pt x="3783" y="17308"/>
                  </a:lnTo>
                  <a:lnTo>
                    <a:pt x="4016" y="17260"/>
                  </a:lnTo>
                  <a:lnTo>
                    <a:pt x="4277" y="17211"/>
                  </a:lnTo>
                  <a:cubicBezTo>
                    <a:pt x="4368" y="17227"/>
                    <a:pt x="4461" y="17227"/>
                    <a:pt x="4552" y="17211"/>
                  </a:cubicBezTo>
                  <a:cubicBezTo>
                    <a:pt x="4646" y="17194"/>
                    <a:pt x="4738" y="17159"/>
                    <a:pt x="4825" y="17108"/>
                  </a:cubicBezTo>
                  <a:lnTo>
                    <a:pt x="5149" y="16802"/>
                  </a:lnTo>
                  <a:lnTo>
                    <a:pt x="5410" y="16608"/>
                  </a:lnTo>
                  <a:lnTo>
                    <a:pt x="5793" y="16451"/>
                  </a:lnTo>
                  <a:lnTo>
                    <a:pt x="6066" y="16339"/>
                  </a:lnTo>
                  <a:lnTo>
                    <a:pt x="6419" y="16236"/>
                  </a:lnTo>
                  <a:lnTo>
                    <a:pt x="7073" y="16033"/>
                  </a:lnTo>
                  <a:lnTo>
                    <a:pt x="7555" y="15812"/>
                  </a:lnTo>
                  <a:lnTo>
                    <a:pt x="7812" y="15893"/>
                  </a:lnTo>
                  <a:lnTo>
                    <a:pt x="8156" y="15925"/>
                  </a:lnTo>
                  <a:lnTo>
                    <a:pt x="8413" y="15764"/>
                  </a:lnTo>
                  <a:cubicBezTo>
                    <a:pt x="8514" y="15721"/>
                    <a:pt x="8618" y="15693"/>
                    <a:pt x="8724" y="15683"/>
                  </a:cubicBezTo>
                  <a:cubicBezTo>
                    <a:pt x="8850" y="15670"/>
                    <a:pt x="8977" y="15680"/>
                    <a:pt x="9101" y="15714"/>
                  </a:cubicBezTo>
                  <a:lnTo>
                    <a:pt x="9309" y="15811"/>
                  </a:lnTo>
                  <a:lnTo>
                    <a:pt x="9665" y="16129"/>
                  </a:lnTo>
                  <a:lnTo>
                    <a:pt x="9802" y="16323"/>
                  </a:lnTo>
                  <a:lnTo>
                    <a:pt x="10014" y="16431"/>
                  </a:lnTo>
                  <a:cubicBezTo>
                    <a:pt x="10054" y="16535"/>
                    <a:pt x="10087" y="16643"/>
                    <a:pt x="10112" y="16754"/>
                  </a:cubicBezTo>
                  <a:cubicBezTo>
                    <a:pt x="10146" y="16901"/>
                    <a:pt x="10167" y="17052"/>
                    <a:pt x="10174" y="17205"/>
                  </a:cubicBezTo>
                  <a:lnTo>
                    <a:pt x="10302" y="17344"/>
                  </a:lnTo>
                  <a:lnTo>
                    <a:pt x="10401" y="17554"/>
                  </a:lnTo>
                  <a:lnTo>
                    <a:pt x="10451" y="17811"/>
                  </a:lnTo>
                  <a:lnTo>
                    <a:pt x="10476" y="18064"/>
                  </a:lnTo>
                  <a:lnTo>
                    <a:pt x="10688" y="18145"/>
                  </a:lnTo>
                  <a:lnTo>
                    <a:pt x="10787" y="17837"/>
                  </a:lnTo>
                  <a:lnTo>
                    <a:pt x="10899" y="17643"/>
                  </a:lnTo>
                  <a:lnTo>
                    <a:pt x="11281" y="17568"/>
                  </a:lnTo>
                  <a:lnTo>
                    <a:pt x="11514" y="17330"/>
                  </a:lnTo>
                  <a:lnTo>
                    <a:pt x="11659" y="16996"/>
                  </a:lnTo>
                  <a:lnTo>
                    <a:pt x="11759" y="16727"/>
                  </a:lnTo>
                  <a:lnTo>
                    <a:pt x="11983" y="16727"/>
                  </a:lnTo>
                  <a:lnTo>
                    <a:pt x="12102" y="16986"/>
                  </a:lnTo>
                  <a:lnTo>
                    <a:pt x="12069" y="17282"/>
                  </a:lnTo>
                  <a:lnTo>
                    <a:pt x="11874" y="17524"/>
                  </a:lnTo>
                  <a:lnTo>
                    <a:pt x="11654" y="17767"/>
                  </a:lnTo>
                  <a:lnTo>
                    <a:pt x="11510" y="17972"/>
                  </a:lnTo>
                  <a:lnTo>
                    <a:pt x="11473" y="18225"/>
                  </a:lnTo>
                  <a:lnTo>
                    <a:pt x="11274" y="18418"/>
                  </a:lnTo>
                  <a:lnTo>
                    <a:pt x="11125" y="18467"/>
                  </a:lnTo>
                  <a:lnTo>
                    <a:pt x="11188" y="18634"/>
                  </a:lnTo>
                  <a:lnTo>
                    <a:pt x="11336" y="18634"/>
                  </a:lnTo>
                  <a:lnTo>
                    <a:pt x="11507" y="18537"/>
                  </a:lnTo>
                  <a:lnTo>
                    <a:pt x="11648" y="18208"/>
                  </a:lnTo>
                  <a:lnTo>
                    <a:pt x="11859" y="17966"/>
                  </a:lnTo>
                  <a:lnTo>
                    <a:pt x="11982" y="17997"/>
                  </a:lnTo>
                  <a:lnTo>
                    <a:pt x="12028" y="18234"/>
                  </a:lnTo>
                  <a:lnTo>
                    <a:pt x="12003" y="18557"/>
                  </a:lnTo>
                  <a:lnTo>
                    <a:pt x="11990" y="18719"/>
                  </a:lnTo>
                  <a:lnTo>
                    <a:pt x="12143" y="18913"/>
                  </a:lnTo>
                  <a:lnTo>
                    <a:pt x="12243" y="19251"/>
                  </a:lnTo>
                  <a:lnTo>
                    <a:pt x="12130" y="19639"/>
                  </a:lnTo>
                  <a:lnTo>
                    <a:pt x="12031" y="19855"/>
                  </a:lnTo>
                  <a:lnTo>
                    <a:pt x="11944" y="20096"/>
                  </a:lnTo>
                  <a:lnTo>
                    <a:pt x="12193" y="20469"/>
                  </a:lnTo>
                  <a:lnTo>
                    <a:pt x="12600" y="20760"/>
                  </a:lnTo>
                  <a:lnTo>
                    <a:pt x="12912" y="21094"/>
                  </a:lnTo>
                  <a:lnTo>
                    <a:pt x="13119" y="21142"/>
                  </a:lnTo>
                  <a:lnTo>
                    <a:pt x="13372" y="21202"/>
                  </a:lnTo>
                  <a:cubicBezTo>
                    <a:pt x="13427" y="21195"/>
                    <a:pt x="13481" y="21173"/>
                    <a:pt x="13529" y="21138"/>
                  </a:cubicBezTo>
                  <a:cubicBezTo>
                    <a:pt x="13608" y="21080"/>
                    <a:pt x="13669" y="20988"/>
                    <a:pt x="13703" y="20879"/>
                  </a:cubicBezTo>
                  <a:lnTo>
                    <a:pt x="13911" y="20820"/>
                  </a:lnTo>
                  <a:lnTo>
                    <a:pt x="14131" y="20831"/>
                  </a:lnTo>
                  <a:lnTo>
                    <a:pt x="14366" y="21000"/>
                  </a:lnTo>
                  <a:lnTo>
                    <a:pt x="14503" y="21323"/>
                  </a:lnTo>
                  <a:cubicBezTo>
                    <a:pt x="14516" y="21451"/>
                    <a:pt x="14589" y="21554"/>
                    <a:pt x="14686" y="21581"/>
                  </a:cubicBezTo>
                  <a:cubicBezTo>
                    <a:pt x="14755" y="21600"/>
                    <a:pt x="14827" y="21576"/>
                    <a:pt x="14881" y="21516"/>
                  </a:cubicBezTo>
                  <a:lnTo>
                    <a:pt x="15117" y="21042"/>
                  </a:lnTo>
                  <a:cubicBezTo>
                    <a:pt x="15153" y="20962"/>
                    <a:pt x="15199" y="20891"/>
                    <a:pt x="15254" y="20832"/>
                  </a:cubicBezTo>
                  <a:cubicBezTo>
                    <a:pt x="15361" y="20715"/>
                    <a:pt x="15495" y="20649"/>
                    <a:pt x="15635" y="20643"/>
                  </a:cubicBezTo>
                  <a:lnTo>
                    <a:pt x="15896" y="20578"/>
                  </a:lnTo>
                  <a:lnTo>
                    <a:pt x="16108" y="20578"/>
                  </a:lnTo>
                  <a:lnTo>
                    <a:pt x="16320" y="20708"/>
                  </a:lnTo>
                  <a:cubicBezTo>
                    <a:pt x="16368" y="20765"/>
                    <a:pt x="16429" y="20799"/>
                    <a:pt x="16494" y="20805"/>
                  </a:cubicBezTo>
                  <a:cubicBezTo>
                    <a:pt x="16587" y="20814"/>
                    <a:pt x="16677" y="20766"/>
                    <a:pt x="16739" y="20676"/>
                  </a:cubicBezTo>
                  <a:lnTo>
                    <a:pt x="16988" y="20110"/>
                  </a:lnTo>
                  <a:lnTo>
                    <a:pt x="17250" y="19592"/>
                  </a:lnTo>
                  <a:cubicBezTo>
                    <a:pt x="17331" y="19471"/>
                    <a:pt x="17410" y="19347"/>
                    <a:pt x="17487" y="19220"/>
                  </a:cubicBezTo>
                  <a:cubicBezTo>
                    <a:pt x="17562" y="19095"/>
                    <a:pt x="17636" y="18967"/>
                    <a:pt x="17707" y="18837"/>
                  </a:cubicBezTo>
                  <a:lnTo>
                    <a:pt x="18063" y="18805"/>
                  </a:lnTo>
                  <a:lnTo>
                    <a:pt x="18151" y="18627"/>
                  </a:lnTo>
                  <a:lnTo>
                    <a:pt x="18358" y="18341"/>
                  </a:lnTo>
                  <a:lnTo>
                    <a:pt x="18454" y="18136"/>
                  </a:lnTo>
                  <a:lnTo>
                    <a:pt x="18691" y="17893"/>
                  </a:lnTo>
                  <a:cubicBezTo>
                    <a:pt x="18717" y="17817"/>
                    <a:pt x="18736" y="17738"/>
                    <a:pt x="18748" y="17656"/>
                  </a:cubicBezTo>
                  <a:cubicBezTo>
                    <a:pt x="18765" y="17543"/>
                    <a:pt x="18767" y="17423"/>
                    <a:pt x="18810" y="17321"/>
                  </a:cubicBezTo>
                  <a:cubicBezTo>
                    <a:pt x="18860" y="17203"/>
                    <a:pt x="18955" y="17129"/>
                    <a:pt x="19059" y="17127"/>
                  </a:cubicBezTo>
                  <a:lnTo>
                    <a:pt x="19413" y="16924"/>
                  </a:lnTo>
                  <a:lnTo>
                    <a:pt x="19787" y="16655"/>
                  </a:lnTo>
                  <a:lnTo>
                    <a:pt x="19874" y="16445"/>
                  </a:lnTo>
                  <a:lnTo>
                    <a:pt x="20023" y="16251"/>
                  </a:lnTo>
                  <a:lnTo>
                    <a:pt x="20285" y="15880"/>
                  </a:lnTo>
                  <a:lnTo>
                    <a:pt x="20451" y="15642"/>
                  </a:lnTo>
                  <a:lnTo>
                    <a:pt x="20476" y="15370"/>
                  </a:lnTo>
                  <a:cubicBezTo>
                    <a:pt x="20512" y="15250"/>
                    <a:pt x="20553" y="15133"/>
                    <a:pt x="20601" y="15020"/>
                  </a:cubicBezTo>
                  <a:cubicBezTo>
                    <a:pt x="20671" y="14852"/>
                    <a:pt x="20753" y="14693"/>
                    <a:pt x="20846" y="14545"/>
                  </a:cubicBezTo>
                  <a:cubicBezTo>
                    <a:pt x="20913" y="14433"/>
                    <a:pt x="20979" y="14320"/>
                    <a:pt x="21045" y="14206"/>
                  </a:cubicBezTo>
                  <a:cubicBezTo>
                    <a:pt x="21111" y="14091"/>
                    <a:pt x="21176" y="13976"/>
                    <a:pt x="21240" y="13860"/>
                  </a:cubicBezTo>
                  <a:cubicBezTo>
                    <a:pt x="21281" y="13719"/>
                    <a:pt x="21310" y="13572"/>
                    <a:pt x="21327" y="13423"/>
                  </a:cubicBezTo>
                  <a:cubicBezTo>
                    <a:pt x="21345" y="13266"/>
                    <a:pt x="21349" y="13107"/>
                    <a:pt x="21340" y="12948"/>
                  </a:cubicBezTo>
                  <a:lnTo>
                    <a:pt x="21550" y="12563"/>
                  </a:lnTo>
                  <a:cubicBezTo>
                    <a:pt x="21536" y="12461"/>
                    <a:pt x="21532" y="12358"/>
                    <a:pt x="21538" y="12255"/>
                  </a:cubicBezTo>
                  <a:cubicBezTo>
                    <a:pt x="21545" y="12135"/>
                    <a:pt x="21566" y="12016"/>
                    <a:pt x="21600" y="11904"/>
                  </a:cubicBezTo>
                  <a:lnTo>
                    <a:pt x="21600" y="11340"/>
                  </a:lnTo>
                  <a:lnTo>
                    <a:pt x="21538" y="11038"/>
                  </a:lnTo>
                  <a:lnTo>
                    <a:pt x="21389" y="10617"/>
                  </a:lnTo>
                  <a:lnTo>
                    <a:pt x="21281" y="10240"/>
                  </a:lnTo>
                  <a:lnTo>
                    <a:pt x="21028" y="9986"/>
                  </a:lnTo>
                  <a:lnTo>
                    <a:pt x="20791" y="9581"/>
                  </a:lnTo>
                  <a:lnTo>
                    <a:pt x="20733" y="9333"/>
                  </a:lnTo>
                  <a:lnTo>
                    <a:pt x="20397" y="8721"/>
                  </a:lnTo>
                  <a:lnTo>
                    <a:pt x="20297" y="8091"/>
                  </a:lnTo>
                  <a:lnTo>
                    <a:pt x="20106" y="7525"/>
                  </a:lnTo>
                  <a:lnTo>
                    <a:pt x="19820" y="6996"/>
                  </a:lnTo>
                  <a:lnTo>
                    <a:pt x="19620" y="6527"/>
                  </a:lnTo>
                  <a:lnTo>
                    <a:pt x="19210" y="6155"/>
                  </a:lnTo>
                  <a:lnTo>
                    <a:pt x="18886" y="5767"/>
                  </a:lnTo>
                  <a:cubicBezTo>
                    <a:pt x="18800" y="5685"/>
                    <a:pt x="18761" y="5544"/>
                    <a:pt x="18786" y="5410"/>
                  </a:cubicBezTo>
                  <a:cubicBezTo>
                    <a:pt x="18811" y="5280"/>
                    <a:pt x="18892" y="5181"/>
                    <a:pt x="18994" y="5157"/>
                  </a:cubicBezTo>
                  <a:lnTo>
                    <a:pt x="19055" y="4833"/>
                  </a:lnTo>
                  <a:lnTo>
                    <a:pt x="19055" y="4472"/>
                  </a:lnTo>
                  <a:lnTo>
                    <a:pt x="19217" y="4028"/>
                  </a:lnTo>
                  <a:lnTo>
                    <a:pt x="19027" y="3743"/>
                  </a:lnTo>
                  <a:lnTo>
                    <a:pt x="18969" y="3459"/>
                  </a:lnTo>
                  <a:lnTo>
                    <a:pt x="18936" y="3040"/>
                  </a:lnTo>
                  <a:lnTo>
                    <a:pt x="18737" y="2634"/>
                  </a:lnTo>
                  <a:lnTo>
                    <a:pt x="18500" y="2250"/>
                  </a:lnTo>
                  <a:lnTo>
                    <a:pt x="18264" y="1878"/>
                  </a:lnTo>
                  <a:cubicBezTo>
                    <a:pt x="18190" y="1776"/>
                    <a:pt x="18127" y="1662"/>
                    <a:pt x="18077" y="1539"/>
                  </a:cubicBezTo>
                  <a:cubicBezTo>
                    <a:pt x="17997" y="1344"/>
                    <a:pt x="17951" y="1129"/>
                    <a:pt x="17940" y="908"/>
                  </a:cubicBezTo>
                  <a:lnTo>
                    <a:pt x="17870" y="312"/>
                  </a:lnTo>
                  <a:lnTo>
                    <a:pt x="17679" y="0"/>
                  </a:lnTo>
                  <a:lnTo>
                    <a:pt x="17497" y="117"/>
                  </a:lnTo>
                  <a:lnTo>
                    <a:pt x="17298" y="441"/>
                  </a:lnTo>
                  <a:lnTo>
                    <a:pt x="17198" y="989"/>
                  </a:lnTo>
                  <a:lnTo>
                    <a:pt x="17173" y="1475"/>
                  </a:lnTo>
                  <a:lnTo>
                    <a:pt x="17090" y="1927"/>
                  </a:lnTo>
                  <a:lnTo>
                    <a:pt x="17016" y="2271"/>
                  </a:lnTo>
                  <a:lnTo>
                    <a:pt x="17003" y="2864"/>
                  </a:lnTo>
                  <a:lnTo>
                    <a:pt x="17016" y="3290"/>
                  </a:lnTo>
                  <a:cubicBezTo>
                    <a:pt x="16998" y="3361"/>
                    <a:pt x="16974" y="3430"/>
                    <a:pt x="16945" y="3495"/>
                  </a:cubicBezTo>
                  <a:cubicBezTo>
                    <a:pt x="16886" y="3627"/>
                    <a:pt x="16805" y="3742"/>
                    <a:pt x="16709" y="3829"/>
                  </a:cubicBezTo>
                  <a:lnTo>
                    <a:pt x="16476" y="4223"/>
                  </a:lnTo>
                  <a:lnTo>
                    <a:pt x="16090" y="4596"/>
                  </a:lnTo>
                  <a:lnTo>
                    <a:pt x="16028" y="4804"/>
                  </a:lnTo>
                  <a:lnTo>
                    <a:pt x="15868" y="4980"/>
                  </a:lnTo>
                  <a:lnTo>
                    <a:pt x="15471" y="4872"/>
                  </a:lnTo>
                  <a:lnTo>
                    <a:pt x="15263" y="4420"/>
                  </a:lnTo>
                  <a:lnTo>
                    <a:pt x="14941" y="4258"/>
                  </a:lnTo>
                  <a:lnTo>
                    <a:pt x="14663" y="4053"/>
                  </a:lnTo>
                  <a:lnTo>
                    <a:pt x="14476" y="3794"/>
                  </a:lnTo>
                  <a:lnTo>
                    <a:pt x="14089" y="3470"/>
                  </a:lnTo>
                  <a:lnTo>
                    <a:pt x="13749" y="3330"/>
                  </a:lnTo>
                  <a:lnTo>
                    <a:pt x="13637" y="2925"/>
                  </a:lnTo>
                  <a:lnTo>
                    <a:pt x="13637" y="2180"/>
                  </a:lnTo>
                  <a:lnTo>
                    <a:pt x="13757" y="1862"/>
                  </a:lnTo>
                  <a:lnTo>
                    <a:pt x="13894" y="1668"/>
                  </a:lnTo>
                  <a:lnTo>
                    <a:pt x="14093" y="1328"/>
                  </a:lnTo>
                  <a:lnTo>
                    <a:pt x="14301" y="1036"/>
                  </a:lnTo>
                  <a:lnTo>
                    <a:pt x="14077" y="799"/>
                  </a:lnTo>
                  <a:lnTo>
                    <a:pt x="13671" y="626"/>
                  </a:lnTo>
                  <a:lnTo>
                    <a:pt x="13551" y="529"/>
                  </a:lnTo>
                  <a:lnTo>
                    <a:pt x="12919" y="457"/>
                  </a:lnTo>
                  <a:lnTo>
                    <a:pt x="12492" y="155"/>
                  </a:lnTo>
                  <a:lnTo>
                    <a:pt x="12131" y="495"/>
                  </a:lnTo>
                  <a:lnTo>
                    <a:pt x="11861" y="716"/>
                  </a:lnTo>
                  <a:lnTo>
                    <a:pt x="11605" y="888"/>
                  </a:lnTo>
                  <a:lnTo>
                    <a:pt x="11058" y="1017"/>
                  </a:lnTo>
                  <a:lnTo>
                    <a:pt x="10851" y="1226"/>
                  </a:lnTo>
                  <a:lnTo>
                    <a:pt x="10702" y="1608"/>
                  </a:lnTo>
                  <a:lnTo>
                    <a:pt x="10603" y="1737"/>
                  </a:lnTo>
                  <a:lnTo>
                    <a:pt x="10416" y="1964"/>
                  </a:lnTo>
                  <a:lnTo>
                    <a:pt x="10428" y="2286"/>
                  </a:lnTo>
                  <a:lnTo>
                    <a:pt x="10594" y="2561"/>
                  </a:lnTo>
                  <a:lnTo>
                    <a:pt x="10478" y="2739"/>
                  </a:lnTo>
                  <a:lnTo>
                    <a:pt x="10159" y="3090"/>
                  </a:lnTo>
                  <a:cubicBezTo>
                    <a:pt x="10067" y="3086"/>
                    <a:pt x="9978" y="3052"/>
                    <a:pt x="9899" y="2993"/>
                  </a:cubicBezTo>
                  <a:cubicBezTo>
                    <a:pt x="9767" y="2894"/>
                    <a:pt x="9671" y="2731"/>
                    <a:pt x="9633" y="2540"/>
                  </a:cubicBezTo>
                  <a:lnTo>
                    <a:pt x="9197" y="2329"/>
                  </a:lnTo>
                  <a:cubicBezTo>
                    <a:pt x="9181" y="2199"/>
                    <a:pt x="9118" y="2087"/>
                    <a:pt x="9027" y="2027"/>
                  </a:cubicBezTo>
                  <a:cubicBezTo>
                    <a:pt x="8838" y="1903"/>
                    <a:pt x="8608" y="2025"/>
                    <a:pt x="8541" y="2286"/>
                  </a:cubicBezTo>
                  <a:lnTo>
                    <a:pt x="8250" y="2599"/>
                  </a:lnTo>
                  <a:cubicBezTo>
                    <a:pt x="8194" y="2686"/>
                    <a:pt x="8137" y="2772"/>
                    <a:pt x="8080" y="2857"/>
                  </a:cubicBezTo>
                  <a:cubicBezTo>
                    <a:pt x="7985" y="2999"/>
                    <a:pt x="7888" y="3139"/>
                    <a:pt x="7790" y="3277"/>
                  </a:cubicBezTo>
                  <a:lnTo>
                    <a:pt x="7467" y="3599"/>
                  </a:lnTo>
                  <a:lnTo>
                    <a:pt x="7293" y="3739"/>
                  </a:lnTo>
                  <a:lnTo>
                    <a:pt x="6986" y="3783"/>
                  </a:lnTo>
                  <a:lnTo>
                    <a:pt x="6987" y="4025"/>
                  </a:lnTo>
                  <a:lnTo>
                    <a:pt x="7057" y="4165"/>
                  </a:lnTo>
                  <a:lnTo>
                    <a:pt x="7119" y="4374"/>
                  </a:lnTo>
                  <a:lnTo>
                    <a:pt x="7007" y="4628"/>
                  </a:lnTo>
                  <a:cubicBezTo>
                    <a:pt x="7006" y="4750"/>
                    <a:pt x="6931" y="4851"/>
                    <a:pt x="6836" y="4854"/>
                  </a:cubicBezTo>
                  <a:cubicBezTo>
                    <a:pt x="6738" y="4858"/>
                    <a:pt x="6655" y="4756"/>
                    <a:pt x="6654" y="4628"/>
                  </a:cubicBezTo>
                  <a:lnTo>
                    <a:pt x="6421" y="4466"/>
                  </a:lnTo>
                  <a:lnTo>
                    <a:pt x="6280" y="4719"/>
                  </a:lnTo>
                  <a:lnTo>
                    <a:pt x="6160" y="4924"/>
                  </a:lnTo>
                  <a:lnTo>
                    <a:pt x="5954" y="535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3" name="îṩḻíďé"/>
            <p:cNvSpPr/>
            <p:nvPr/>
          </p:nvSpPr>
          <p:spPr>
            <a:xfrm>
              <a:off x="10006023" y="5571304"/>
              <a:ext cx="123850" cy="10246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734" y="1038"/>
                  </a:moveTo>
                  <a:lnTo>
                    <a:pt x="5578" y="0"/>
                  </a:lnTo>
                  <a:lnTo>
                    <a:pt x="6344" y="2077"/>
                  </a:lnTo>
                  <a:lnTo>
                    <a:pt x="8057" y="3507"/>
                  </a:lnTo>
                  <a:lnTo>
                    <a:pt x="11245" y="5736"/>
                  </a:lnTo>
                  <a:lnTo>
                    <a:pt x="13944" y="4944"/>
                  </a:lnTo>
                  <a:lnTo>
                    <a:pt x="15669" y="2555"/>
                  </a:lnTo>
                  <a:lnTo>
                    <a:pt x="17659" y="2290"/>
                  </a:lnTo>
                  <a:lnTo>
                    <a:pt x="20048" y="2290"/>
                  </a:lnTo>
                  <a:lnTo>
                    <a:pt x="21600" y="3886"/>
                  </a:lnTo>
                  <a:lnTo>
                    <a:pt x="21073" y="6102"/>
                  </a:lnTo>
                  <a:lnTo>
                    <a:pt x="19449" y="6901"/>
                  </a:lnTo>
                  <a:lnTo>
                    <a:pt x="18263" y="8165"/>
                  </a:lnTo>
                  <a:lnTo>
                    <a:pt x="18130" y="10554"/>
                  </a:lnTo>
                  <a:lnTo>
                    <a:pt x="16494" y="13003"/>
                  </a:lnTo>
                  <a:lnTo>
                    <a:pt x="14149" y="14540"/>
                  </a:lnTo>
                  <a:lnTo>
                    <a:pt x="10318" y="16118"/>
                  </a:lnTo>
                  <a:lnTo>
                    <a:pt x="8234" y="17714"/>
                  </a:lnTo>
                  <a:lnTo>
                    <a:pt x="6954" y="19365"/>
                  </a:lnTo>
                  <a:lnTo>
                    <a:pt x="6111" y="21121"/>
                  </a:lnTo>
                  <a:lnTo>
                    <a:pt x="4171" y="21600"/>
                  </a:lnTo>
                  <a:lnTo>
                    <a:pt x="3062" y="19311"/>
                  </a:lnTo>
                  <a:lnTo>
                    <a:pt x="1521" y="19311"/>
                  </a:lnTo>
                  <a:lnTo>
                    <a:pt x="0" y="19258"/>
                  </a:lnTo>
                  <a:lnTo>
                    <a:pt x="667" y="16130"/>
                  </a:lnTo>
                  <a:lnTo>
                    <a:pt x="2456" y="13422"/>
                  </a:lnTo>
                  <a:lnTo>
                    <a:pt x="2806" y="11838"/>
                  </a:lnTo>
                  <a:lnTo>
                    <a:pt x="2673" y="8557"/>
                  </a:lnTo>
                  <a:lnTo>
                    <a:pt x="2673" y="6056"/>
                  </a:lnTo>
                  <a:lnTo>
                    <a:pt x="2190" y="4678"/>
                  </a:lnTo>
                  <a:lnTo>
                    <a:pt x="2734" y="1038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4" name="í$ľïḍe"/>
            <p:cNvSpPr/>
            <p:nvPr/>
          </p:nvSpPr>
          <p:spPr>
            <a:xfrm>
              <a:off x="10572355" y="5565246"/>
              <a:ext cx="336841" cy="21056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544" w="21600">
                  <a:moveTo>
                    <a:pt x="2147" y="16913"/>
                  </a:moveTo>
                  <a:lnTo>
                    <a:pt x="1380" y="17278"/>
                  </a:lnTo>
                  <a:lnTo>
                    <a:pt x="508" y="19015"/>
                  </a:lnTo>
                  <a:lnTo>
                    <a:pt x="0" y="20356"/>
                  </a:lnTo>
                  <a:lnTo>
                    <a:pt x="1241" y="21466"/>
                  </a:lnTo>
                  <a:lnTo>
                    <a:pt x="2749" y="21544"/>
                  </a:lnTo>
                  <a:lnTo>
                    <a:pt x="5044" y="21466"/>
                  </a:lnTo>
                  <a:lnTo>
                    <a:pt x="6332" y="20691"/>
                  </a:lnTo>
                  <a:lnTo>
                    <a:pt x="8044" y="18990"/>
                  </a:lnTo>
                  <a:lnTo>
                    <a:pt x="9316" y="17905"/>
                  </a:lnTo>
                  <a:lnTo>
                    <a:pt x="10246" y="16587"/>
                  </a:lnTo>
                  <a:lnTo>
                    <a:pt x="11501" y="14151"/>
                  </a:lnTo>
                  <a:cubicBezTo>
                    <a:pt x="11635" y="13828"/>
                    <a:pt x="11800" y="13540"/>
                    <a:pt x="11990" y="13298"/>
                  </a:cubicBezTo>
                  <a:cubicBezTo>
                    <a:pt x="12464" y="12694"/>
                    <a:pt x="13064" y="12399"/>
                    <a:pt x="13670" y="12472"/>
                  </a:cubicBezTo>
                  <a:lnTo>
                    <a:pt x="14548" y="12562"/>
                  </a:lnTo>
                  <a:lnTo>
                    <a:pt x="15233" y="12097"/>
                  </a:lnTo>
                  <a:lnTo>
                    <a:pt x="15961" y="11558"/>
                  </a:lnTo>
                  <a:lnTo>
                    <a:pt x="16010" y="10246"/>
                  </a:lnTo>
                  <a:lnTo>
                    <a:pt x="17004" y="9130"/>
                  </a:lnTo>
                  <a:lnTo>
                    <a:pt x="18541" y="7346"/>
                  </a:lnTo>
                  <a:lnTo>
                    <a:pt x="20577" y="6490"/>
                  </a:lnTo>
                  <a:lnTo>
                    <a:pt x="21600" y="5415"/>
                  </a:lnTo>
                  <a:lnTo>
                    <a:pt x="21600" y="4405"/>
                  </a:lnTo>
                  <a:lnTo>
                    <a:pt x="21306" y="2773"/>
                  </a:lnTo>
                  <a:lnTo>
                    <a:pt x="20866" y="1007"/>
                  </a:lnTo>
                  <a:cubicBezTo>
                    <a:pt x="20843" y="468"/>
                    <a:pt x="20572" y="40"/>
                    <a:pt x="20232" y="3"/>
                  </a:cubicBezTo>
                  <a:cubicBezTo>
                    <a:pt x="19700" y="-56"/>
                    <a:pt x="19304" y="769"/>
                    <a:pt x="19482" y="1565"/>
                  </a:cubicBezTo>
                  <a:lnTo>
                    <a:pt x="18669" y="2426"/>
                  </a:lnTo>
                  <a:lnTo>
                    <a:pt x="17564" y="3640"/>
                  </a:lnTo>
                  <a:lnTo>
                    <a:pt x="17108" y="4363"/>
                  </a:lnTo>
                  <a:cubicBezTo>
                    <a:pt x="16812" y="4575"/>
                    <a:pt x="16538" y="4853"/>
                    <a:pt x="16293" y="5190"/>
                  </a:cubicBezTo>
                  <a:cubicBezTo>
                    <a:pt x="15810" y="5854"/>
                    <a:pt x="15457" y="6721"/>
                    <a:pt x="14988" y="7408"/>
                  </a:cubicBezTo>
                  <a:cubicBezTo>
                    <a:pt x="14591" y="7991"/>
                    <a:pt x="14119" y="8431"/>
                    <a:pt x="13604" y="8700"/>
                  </a:cubicBezTo>
                  <a:lnTo>
                    <a:pt x="11698" y="9704"/>
                  </a:lnTo>
                  <a:lnTo>
                    <a:pt x="9302" y="11254"/>
                  </a:lnTo>
                  <a:cubicBezTo>
                    <a:pt x="8906" y="11491"/>
                    <a:pt x="8515" y="11748"/>
                    <a:pt x="8130" y="12026"/>
                  </a:cubicBezTo>
                  <a:cubicBezTo>
                    <a:pt x="7579" y="12424"/>
                    <a:pt x="7040" y="12864"/>
                    <a:pt x="6515" y="13344"/>
                  </a:cubicBezTo>
                  <a:cubicBezTo>
                    <a:pt x="6085" y="13632"/>
                    <a:pt x="5652" y="13908"/>
                    <a:pt x="5215" y="14170"/>
                  </a:cubicBezTo>
                  <a:cubicBezTo>
                    <a:pt x="4730" y="14462"/>
                    <a:pt x="4240" y="14738"/>
                    <a:pt x="3748" y="14997"/>
                  </a:cubicBezTo>
                  <a:lnTo>
                    <a:pt x="2147" y="16913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5" name="ïşļíḓe"/>
            <p:cNvSpPr/>
            <p:nvPr/>
          </p:nvSpPr>
          <p:spPr>
            <a:xfrm>
              <a:off x="10955509" y="5355572"/>
              <a:ext cx="164775" cy="25109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3019" y="321"/>
                  </a:moveTo>
                  <a:lnTo>
                    <a:pt x="11636" y="0"/>
                  </a:lnTo>
                  <a:lnTo>
                    <a:pt x="11352" y="2568"/>
                  </a:lnTo>
                  <a:lnTo>
                    <a:pt x="11383" y="3806"/>
                  </a:lnTo>
                  <a:lnTo>
                    <a:pt x="12079" y="5151"/>
                  </a:lnTo>
                  <a:lnTo>
                    <a:pt x="12375" y="6967"/>
                  </a:lnTo>
                  <a:cubicBezTo>
                    <a:pt x="12672" y="7601"/>
                    <a:pt x="12637" y="8281"/>
                    <a:pt x="12275" y="8900"/>
                  </a:cubicBezTo>
                  <a:cubicBezTo>
                    <a:pt x="12047" y="9291"/>
                    <a:pt x="11695" y="9645"/>
                    <a:pt x="11242" y="9941"/>
                  </a:cubicBezTo>
                  <a:lnTo>
                    <a:pt x="10432" y="11157"/>
                  </a:lnTo>
                  <a:lnTo>
                    <a:pt x="7384" y="11982"/>
                  </a:lnTo>
                  <a:lnTo>
                    <a:pt x="4025" y="12743"/>
                  </a:lnTo>
                  <a:lnTo>
                    <a:pt x="2560" y="14347"/>
                  </a:lnTo>
                  <a:lnTo>
                    <a:pt x="2552" y="16107"/>
                  </a:lnTo>
                  <a:lnTo>
                    <a:pt x="3355" y="17541"/>
                  </a:lnTo>
                  <a:lnTo>
                    <a:pt x="1955" y="19191"/>
                  </a:lnTo>
                  <a:lnTo>
                    <a:pt x="116" y="19974"/>
                  </a:lnTo>
                  <a:lnTo>
                    <a:pt x="0" y="20821"/>
                  </a:lnTo>
                  <a:lnTo>
                    <a:pt x="1421" y="21600"/>
                  </a:lnTo>
                  <a:lnTo>
                    <a:pt x="3317" y="20948"/>
                  </a:lnTo>
                  <a:lnTo>
                    <a:pt x="5646" y="19126"/>
                  </a:lnTo>
                  <a:cubicBezTo>
                    <a:pt x="6124" y="18808"/>
                    <a:pt x="6661" y="18530"/>
                    <a:pt x="7246" y="18301"/>
                  </a:cubicBezTo>
                  <a:cubicBezTo>
                    <a:pt x="7999" y="18006"/>
                    <a:pt x="8821" y="17793"/>
                    <a:pt x="9679" y="17671"/>
                  </a:cubicBezTo>
                  <a:cubicBezTo>
                    <a:pt x="10238" y="17511"/>
                    <a:pt x="10792" y="17345"/>
                    <a:pt x="11342" y="17174"/>
                  </a:cubicBezTo>
                  <a:cubicBezTo>
                    <a:pt x="12241" y="16894"/>
                    <a:pt x="13139" y="16593"/>
                    <a:pt x="13842" y="16131"/>
                  </a:cubicBezTo>
                  <a:cubicBezTo>
                    <a:pt x="14311" y="15823"/>
                    <a:pt x="14674" y="15454"/>
                    <a:pt x="14908" y="15048"/>
                  </a:cubicBezTo>
                  <a:cubicBezTo>
                    <a:pt x="15071" y="14768"/>
                    <a:pt x="15345" y="14521"/>
                    <a:pt x="15704" y="14334"/>
                  </a:cubicBezTo>
                  <a:cubicBezTo>
                    <a:pt x="16529" y="13904"/>
                    <a:pt x="17653" y="13847"/>
                    <a:pt x="18567" y="13508"/>
                  </a:cubicBezTo>
                  <a:cubicBezTo>
                    <a:pt x="19153" y="13291"/>
                    <a:pt x="19628" y="12966"/>
                    <a:pt x="19933" y="12574"/>
                  </a:cubicBezTo>
                  <a:lnTo>
                    <a:pt x="21100" y="11358"/>
                  </a:lnTo>
                  <a:lnTo>
                    <a:pt x="21600" y="10578"/>
                  </a:lnTo>
                  <a:lnTo>
                    <a:pt x="19804" y="10386"/>
                  </a:lnTo>
                  <a:lnTo>
                    <a:pt x="18624" y="10060"/>
                  </a:lnTo>
                  <a:lnTo>
                    <a:pt x="17125" y="9017"/>
                  </a:lnTo>
                  <a:lnTo>
                    <a:pt x="14529" y="7584"/>
                  </a:lnTo>
                  <a:cubicBezTo>
                    <a:pt x="14314" y="7294"/>
                    <a:pt x="14124" y="6997"/>
                    <a:pt x="13962" y="6693"/>
                  </a:cubicBezTo>
                  <a:cubicBezTo>
                    <a:pt x="13643" y="6095"/>
                    <a:pt x="13431" y="5476"/>
                    <a:pt x="13329" y="4847"/>
                  </a:cubicBezTo>
                  <a:lnTo>
                    <a:pt x="14325" y="3524"/>
                  </a:lnTo>
                  <a:lnTo>
                    <a:pt x="14325" y="1808"/>
                  </a:lnTo>
                  <a:lnTo>
                    <a:pt x="13019" y="321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6" name="íṣliďè"/>
            <p:cNvSpPr/>
            <p:nvPr/>
          </p:nvSpPr>
          <p:spPr>
            <a:xfrm>
              <a:off x="10967412" y="5132660"/>
              <a:ext cx="16360" cy="2833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7518" y="240"/>
                  </a:moveTo>
                  <a:lnTo>
                    <a:pt x="21579" y="0"/>
                  </a:lnTo>
                  <a:lnTo>
                    <a:pt x="21600" y="11228"/>
                  </a:lnTo>
                  <a:lnTo>
                    <a:pt x="15549" y="21600"/>
                  </a:lnTo>
                  <a:lnTo>
                    <a:pt x="2290" y="19891"/>
                  </a:lnTo>
                  <a:lnTo>
                    <a:pt x="0" y="10674"/>
                  </a:lnTo>
                  <a:lnTo>
                    <a:pt x="7518" y="24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7" name="íṥļïḑè"/>
            <p:cNvSpPr/>
            <p:nvPr/>
          </p:nvSpPr>
          <p:spPr>
            <a:xfrm>
              <a:off x="10931870" y="4777460"/>
              <a:ext cx="105002" cy="12995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266" y="0"/>
                  </a:moveTo>
                  <a:lnTo>
                    <a:pt x="5698" y="3526"/>
                  </a:lnTo>
                  <a:lnTo>
                    <a:pt x="8576" y="7970"/>
                  </a:lnTo>
                  <a:lnTo>
                    <a:pt x="9046" y="10950"/>
                  </a:lnTo>
                  <a:lnTo>
                    <a:pt x="12812" y="12581"/>
                  </a:lnTo>
                  <a:lnTo>
                    <a:pt x="16578" y="14974"/>
                  </a:lnTo>
                  <a:lnTo>
                    <a:pt x="21600" y="18247"/>
                  </a:lnTo>
                  <a:lnTo>
                    <a:pt x="21286" y="21600"/>
                  </a:lnTo>
                  <a:lnTo>
                    <a:pt x="18775" y="21264"/>
                  </a:lnTo>
                  <a:lnTo>
                    <a:pt x="14754" y="16779"/>
                  </a:lnTo>
                  <a:lnTo>
                    <a:pt x="12093" y="15393"/>
                  </a:lnTo>
                  <a:cubicBezTo>
                    <a:pt x="11092" y="15033"/>
                    <a:pt x="10116" y="14628"/>
                    <a:pt x="9170" y="14182"/>
                  </a:cubicBezTo>
                  <a:cubicBezTo>
                    <a:pt x="8123" y="13687"/>
                    <a:pt x="7114" y="13142"/>
                    <a:pt x="6149" y="12550"/>
                  </a:cubicBezTo>
                  <a:lnTo>
                    <a:pt x="5208" y="9024"/>
                  </a:lnTo>
                  <a:lnTo>
                    <a:pt x="3272" y="6968"/>
                  </a:lnTo>
                  <a:lnTo>
                    <a:pt x="467" y="3584"/>
                  </a:lnTo>
                  <a:lnTo>
                    <a:pt x="0" y="1873"/>
                  </a:lnTo>
                  <a:lnTo>
                    <a:pt x="2266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8" name="ïSļïḑê"/>
            <p:cNvSpPr/>
            <p:nvPr/>
          </p:nvSpPr>
          <p:spPr>
            <a:xfrm>
              <a:off x="11078753" y="4636331"/>
              <a:ext cx="37595" cy="6330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4384" y="0"/>
                  </a:moveTo>
                  <a:lnTo>
                    <a:pt x="0" y="6366"/>
                  </a:lnTo>
                  <a:lnTo>
                    <a:pt x="4998" y="11561"/>
                  </a:lnTo>
                  <a:lnTo>
                    <a:pt x="9054" y="12853"/>
                  </a:lnTo>
                  <a:lnTo>
                    <a:pt x="11974" y="16462"/>
                  </a:lnTo>
                  <a:lnTo>
                    <a:pt x="18532" y="21600"/>
                  </a:lnTo>
                  <a:lnTo>
                    <a:pt x="21600" y="18003"/>
                  </a:lnTo>
                  <a:lnTo>
                    <a:pt x="19408" y="13360"/>
                  </a:lnTo>
                  <a:lnTo>
                    <a:pt x="14184" y="10517"/>
                  </a:lnTo>
                  <a:lnTo>
                    <a:pt x="9965" y="6822"/>
                  </a:lnTo>
                  <a:lnTo>
                    <a:pt x="9528" y="3503"/>
                  </a:lnTo>
                  <a:lnTo>
                    <a:pt x="4384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9" name="îSļíḋê"/>
            <p:cNvSpPr/>
            <p:nvPr/>
          </p:nvSpPr>
          <p:spPr>
            <a:xfrm>
              <a:off x="10694096" y="4283499"/>
              <a:ext cx="45740" cy="6440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4335" y="0"/>
                  </a:moveTo>
                  <a:lnTo>
                    <a:pt x="8612" y="423"/>
                  </a:lnTo>
                  <a:lnTo>
                    <a:pt x="9548" y="10168"/>
                  </a:lnTo>
                  <a:lnTo>
                    <a:pt x="15069" y="14477"/>
                  </a:lnTo>
                  <a:lnTo>
                    <a:pt x="21600" y="16858"/>
                  </a:lnTo>
                  <a:lnTo>
                    <a:pt x="19199" y="21600"/>
                  </a:lnTo>
                  <a:lnTo>
                    <a:pt x="11398" y="20763"/>
                  </a:lnTo>
                  <a:lnTo>
                    <a:pt x="5755" y="17207"/>
                  </a:lnTo>
                  <a:lnTo>
                    <a:pt x="9" y="12157"/>
                  </a:lnTo>
                  <a:lnTo>
                    <a:pt x="0" y="6578"/>
                  </a:lnTo>
                  <a:lnTo>
                    <a:pt x="4335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0" name="îśļîḋê"/>
            <p:cNvSpPr/>
            <p:nvPr/>
          </p:nvSpPr>
          <p:spPr>
            <a:xfrm>
              <a:off x="10754669" y="4332994"/>
              <a:ext cx="45601" cy="3949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7085" y="0"/>
                  </a:moveTo>
                  <a:lnTo>
                    <a:pt x="17293" y="9046"/>
                  </a:lnTo>
                  <a:lnTo>
                    <a:pt x="21600" y="14848"/>
                  </a:lnTo>
                  <a:lnTo>
                    <a:pt x="21013" y="21600"/>
                  </a:lnTo>
                  <a:lnTo>
                    <a:pt x="12837" y="18854"/>
                  </a:lnTo>
                  <a:lnTo>
                    <a:pt x="5986" y="12225"/>
                  </a:lnTo>
                  <a:lnTo>
                    <a:pt x="0" y="7390"/>
                  </a:lnTo>
                  <a:lnTo>
                    <a:pt x="7085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1" name="íślîdè"/>
            <p:cNvSpPr/>
            <p:nvPr/>
          </p:nvSpPr>
          <p:spPr>
            <a:xfrm>
              <a:off x="10773772" y="4386273"/>
              <a:ext cx="37288" cy="3894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6399" y="0"/>
                  </a:moveTo>
                  <a:lnTo>
                    <a:pt x="12290" y="1855"/>
                  </a:lnTo>
                  <a:lnTo>
                    <a:pt x="12799" y="9871"/>
                  </a:lnTo>
                  <a:lnTo>
                    <a:pt x="15725" y="15036"/>
                  </a:lnTo>
                  <a:lnTo>
                    <a:pt x="21600" y="16577"/>
                  </a:lnTo>
                  <a:lnTo>
                    <a:pt x="18230" y="21600"/>
                  </a:lnTo>
                  <a:lnTo>
                    <a:pt x="12781" y="19919"/>
                  </a:lnTo>
                  <a:cubicBezTo>
                    <a:pt x="10763" y="19240"/>
                    <a:pt x="9023" y="17972"/>
                    <a:pt x="7808" y="16297"/>
                  </a:cubicBezTo>
                  <a:cubicBezTo>
                    <a:pt x="6475" y="14458"/>
                    <a:pt x="5850" y="12237"/>
                    <a:pt x="6040" y="10011"/>
                  </a:cubicBezTo>
                  <a:lnTo>
                    <a:pt x="0" y="5671"/>
                  </a:lnTo>
                  <a:lnTo>
                    <a:pt x="6399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2" name="íṩļîdè"/>
            <p:cNvSpPr/>
            <p:nvPr/>
          </p:nvSpPr>
          <p:spPr>
            <a:xfrm>
              <a:off x="10819989" y="4368723"/>
              <a:ext cx="46739" cy="4211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4105" y="0"/>
                  </a:moveTo>
                  <a:lnTo>
                    <a:pt x="8950" y="5326"/>
                  </a:lnTo>
                  <a:lnTo>
                    <a:pt x="16429" y="10105"/>
                  </a:lnTo>
                  <a:lnTo>
                    <a:pt x="21247" y="15787"/>
                  </a:lnTo>
                  <a:lnTo>
                    <a:pt x="21600" y="21227"/>
                  </a:lnTo>
                  <a:lnTo>
                    <a:pt x="14814" y="21600"/>
                  </a:lnTo>
                  <a:lnTo>
                    <a:pt x="10715" y="19268"/>
                  </a:lnTo>
                  <a:lnTo>
                    <a:pt x="6249" y="13959"/>
                  </a:lnTo>
                  <a:lnTo>
                    <a:pt x="3576" y="9700"/>
                  </a:lnTo>
                  <a:lnTo>
                    <a:pt x="25" y="6121"/>
                  </a:lnTo>
                  <a:lnTo>
                    <a:pt x="0" y="1589"/>
                  </a:lnTo>
                  <a:lnTo>
                    <a:pt x="4105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3" name="iŝḷidè"/>
            <p:cNvSpPr/>
            <p:nvPr/>
          </p:nvSpPr>
          <p:spPr>
            <a:xfrm>
              <a:off x="10844148" y="4433313"/>
              <a:ext cx="37473" cy="2392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8649" y="530"/>
                  </a:moveTo>
                  <a:lnTo>
                    <a:pt x="13099" y="8995"/>
                  </a:lnTo>
                  <a:lnTo>
                    <a:pt x="21600" y="8519"/>
                  </a:lnTo>
                  <a:lnTo>
                    <a:pt x="21600" y="17555"/>
                  </a:lnTo>
                  <a:lnTo>
                    <a:pt x="15901" y="21600"/>
                  </a:lnTo>
                  <a:lnTo>
                    <a:pt x="8481" y="18211"/>
                  </a:lnTo>
                  <a:lnTo>
                    <a:pt x="1799" y="7978"/>
                  </a:lnTo>
                  <a:lnTo>
                    <a:pt x="0" y="0"/>
                  </a:lnTo>
                  <a:lnTo>
                    <a:pt x="8649" y="53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4" name="îşľîďé"/>
            <p:cNvSpPr/>
            <p:nvPr/>
          </p:nvSpPr>
          <p:spPr>
            <a:xfrm>
              <a:off x="10888902" y="4398838"/>
              <a:ext cx="27449" cy="5412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4203" y="0"/>
                  </a:moveTo>
                  <a:lnTo>
                    <a:pt x="0" y="4749"/>
                  </a:lnTo>
                  <a:lnTo>
                    <a:pt x="263" y="12857"/>
                  </a:lnTo>
                  <a:lnTo>
                    <a:pt x="8018" y="13953"/>
                  </a:lnTo>
                  <a:lnTo>
                    <a:pt x="8018" y="17984"/>
                  </a:lnTo>
                  <a:lnTo>
                    <a:pt x="13422" y="21600"/>
                  </a:lnTo>
                  <a:lnTo>
                    <a:pt x="21600" y="17064"/>
                  </a:lnTo>
                  <a:lnTo>
                    <a:pt x="14422" y="12038"/>
                  </a:lnTo>
                  <a:lnTo>
                    <a:pt x="7443" y="8221"/>
                  </a:lnTo>
                  <a:lnTo>
                    <a:pt x="4203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5" name="î$ľîḓé"/>
            <p:cNvSpPr/>
            <p:nvPr/>
          </p:nvSpPr>
          <p:spPr>
            <a:xfrm>
              <a:off x="10903842" y="4471308"/>
              <a:ext cx="24415" cy="2107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0" y="0"/>
                  </a:moveTo>
                  <a:lnTo>
                    <a:pt x="2703" y="9868"/>
                  </a:lnTo>
                  <a:lnTo>
                    <a:pt x="12853" y="21600"/>
                  </a:lnTo>
                  <a:lnTo>
                    <a:pt x="21600" y="16680"/>
                  </a:lnTo>
                  <a:lnTo>
                    <a:pt x="12403" y="144"/>
                  </a:lnTo>
                  <a:lnTo>
                    <a:pt x="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6" name="îṧľïḍè"/>
            <p:cNvSpPr/>
            <p:nvPr/>
          </p:nvSpPr>
          <p:spPr>
            <a:xfrm>
              <a:off x="10588123" y="4181404"/>
              <a:ext cx="87031" cy="7619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560" y="0"/>
                  </a:moveTo>
                  <a:lnTo>
                    <a:pt x="0" y="2479"/>
                  </a:lnTo>
                  <a:lnTo>
                    <a:pt x="4688" y="4518"/>
                  </a:lnTo>
                  <a:lnTo>
                    <a:pt x="9042" y="7739"/>
                  </a:lnTo>
                  <a:lnTo>
                    <a:pt x="12639" y="11175"/>
                  </a:lnTo>
                  <a:lnTo>
                    <a:pt x="16173" y="15327"/>
                  </a:lnTo>
                  <a:lnTo>
                    <a:pt x="17687" y="21385"/>
                  </a:lnTo>
                  <a:lnTo>
                    <a:pt x="21600" y="21600"/>
                  </a:lnTo>
                  <a:lnTo>
                    <a:pt x="19336" y="12589"/>
                  </a:lnTo>
                  <a:lnTo>
                    <a:pt x="12733" y="8079"/>
                  </a:lnTo>
                  <a:lnTo>
                    <a:pt x="7069" y="2791"/>
                  </a:lnTo>
                  <a:lnTo>
                    <a:pt x="3732" y="804"/>
                  </a:lnTo>
                  <a:lnTo>
                    <a:pt x="56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7" name="i$ḻiḑe"/>
            <p:cNvSpPr/>
            <p:nvPr/>
          </p:nvSpPr>
          <p:spPr>
            <a:xfrm>
              <a:off x="10528896" y="4237475"/>
              <a:ext cx="115414" cy="9266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8234" y="5118"/>
                  </a:moveTo>
                  <a:lnTo>
                    <a:pt x="15276" y="8929"/>
                  </a:lnTo>
                  <a:lnTo>
                    <a:pt x="12042" y="12689"/>
                  </a:lnTo>
                  <a:lnTo>
                    <a:pt x="9529" y="13918"/>
                  </a:lnTo>
                  <a:lnTo>
                    <a:pt x="6129" y="13388"/>
                  </a:lnTo>
                  <a:lnTo>
                    <a:pt x="4458" y="14970"/>
                  </a:lnTo>
                  <a:lnTo>
                    <a:pt x="2410" y="14970"/>
                  </a:lnTo>
                  <a:lnTo>
                    <a:pt x="0" y="15500"/>
                  </a:lnTo>
                  <a:lnTo>
                    <a:pt x="1862" y="17604"/>
                  </a:lnTo>
                  <a:lnTo>
                    <a:pt x="4420" y="17781"/>
                  </a:lnTo>
                  <a:lnTo>
                    <a:pt x="6466" y="21431"/>
                  </a:lnTo>
                  <a:lnTo>
                    <a:pt x="8263" y="21600"/>
                  </a:lnTo>
                  <a:lnTo>
                    <a:pt x="9828" y="19488"/>
                  </a:lnTo>
                  <a:lnTo>
                    <a:pt x="11671" y="17906"/>
                  </a:lnTo>
                  <a:lnTo>
                    <a:pt x="15657" y="16508"/>
                  </a:lnTo>
                  <a:lnTo>
                    <a:pt x="18364" y="13167"/>
                  </a:lnTo>
                  <a:lnTo>
                    <a:pt x="19934" y="9988"/>
                  </a:lnTo>
                  <a:lnTo>
                    <a:pt x="21457" y="7288"/>
                  </a:lnTo>
                  <a:lnTo>
                    <a:pt x="21600" y="3285"/>
                  </a:lnTo>
                  <a:lnTo>
                    <a:pt x="19702" y="0"/>
                  </a:lnTo>
                  <a:lnTo>
                    <a:pt x="19131" y="2158"/>
                  </a:lnTo>
                  <a:lnTo>
                    <a:pt x="18234" y="5118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8" name="íS1idè"/>
            <p:cNvSpPr/>
            <p:nvPr/>
          </p:nvSpPr>
          <p:spPr>
            <a:xfrm>
              <a:off x="9937920" y="4105530"/>
              <a:ext cx="657773" cy="38872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339" y="1069"/>
                  </a:moveTo>
                  <a:lnTo>
                    <a:pt x="1040" y="903"/>
                  </a:lnTo>
                  <a:lnTo>
                    <a:pt x="1266" y="12"/>
                  </a:lnTo>
                  <a:lnTo>
                    <a:pt x="2016" y="0"/>
                  </a:lnTo>
                  <a:lnTo>
                    <a:pt x="2684" y="12"/>
                  </a:lnTo>
                  <a:lnTo>
                    <a:pt x="2808" y="1131"/>
                  </a:lnTo>
                  <a:lnTo>
                    <a:pt x="3150" y="1972"/>
                  </a:lnTo>
                  <a:lnTo>
                    <a:pt x="3342" y="2473"/>
                  </a:lnTo>
                  <a:lnTo>
                    <a:pt x="3192" y="3510"/>
                  </a:lnTo>
                  <a:lnTo>
                    <a:pt x="3218" y="4141"/>
                  </a:lnTo>
                  <a:lnTo>
                    <a:pt x="3692" y="4939"/>
                  </a:lnTo>
                  <a:lnTo>
                    <a:pt x="4067" y="5627"/>
                  </a:lnTo>
                  <a:lnTo>
                    <a:pt x="4526" y="6342"/>
                  </a:lnTo>
                  <a:cubicBezTo>
                    <a:pt x="4633" y="6179"/>
                    <a:pt x="4728" y="5996"/>
                    <a:pt x="4809" y="5795"/>
                  </a:cubicBezTo>
                  <a:cubicBezTo>
                    <a:pt x="4941" y="5469"/>
                    <a:pt x="5034" y="5102"/>
                    <a:pt x="5083" y="4716"/>
                  </a:cubicBezTo>
                  <a:lnTo>
                    <a:pt x="5451" y="4478"/>
                  </a:lnTo>
                  <a:lnTo>
                    <a:pt x="6119" y="3931"/>
                  </a:lnTo>
                  <a:lnTo>
                    <a:pt x="6668" y="3385"/>
                  </a:lnTo>
                  <a:lnTo>
                    <a:pt x="7068" y="2838"/>
                  </a:lnTo>
                  <a:lnTo>
                    <a:pt x="7444" y="2122"/>
                  </a:lnTo>
                  <a:lnTo>
                    <a:pt x="8137" y="2122"/>
                  </a:lnTo>
                  <a:cubicBezTo>
                    <a:pt x="8213" y="2262"/>
                    <a:pt x="8288" y="2402"/>
                    <a:pt x="8362" y="2543"/>
                  </a:cubicBezTo>
                  <a:cubicBezTo>
                    <a:pt x="8481" y="2766"/>
                    <a:pt x="8597" y="2991"/>
                    <a:pt x="8713" y="3217"/>
                  </a:cubicBezTo>
                  <a:lnTo>
                    <a:pt x="9356" y="3708"/>
                  </a:lnTo>
                  <a:lnTo>
                    <a:pt x="10017" y="3953"/>
                  </a:lnTo>
                  <a:lnTo>
                    <a:pt x="10667" y="4583"/>
                  </a:lnTo>
                  <a:lnTo>
                    <a:pt x="11719" y="5004"/>
                  </a:lnTo>
                  <a:lnTo>
                    <a:pt x="12420" y="5579"/>
                  </a:lnTo>
                  <a:lnTo>
                    <a:pt x="13814" y="6239"/>
                  </a:lnTo>
                  <a:lnTo>
                    <a:pt x="14716" y="7388"/>
                  </a:lnTo>
                  <a:lnTo>
                    <a:pt x="15776" y="8749"/>
                  </a:lnTo>
                  <a:lnTo>
                    <a:pt x="16728" y="9464"/>
                  </a:lnTo>
                  <a:lnTo>
                    <a:pt x="17354" y="9911"/>
                  </a:lnTo>
                  <a:lnTo>
                    <a:pt x="17855" y="11325"/>
                  </a:lnTo>
                  <a:lnTo>
                    <a:pt x="18106" y="12349"/>
                  </a:lnTo>
                  <a:lnTo>
                    <a:pt x="17539" y="12799"/>
                  </a:lnTo>
                  <a:lnTo>
                    <a:pt x="17349" y="13484"/>
                  </a:lnTo>
                  <a:lnTo>
                    <a:pt x="17608" y="14382"/>
                  </a:lnTo>
                  <a:lnTo>
                    <a:pt x="18326" y="15070"/>
                  </a:lnTo>
                  <a:lnTo>
                    <a:pt x="18350" y="15982"/>
                  </a:lnTo>
                  <a:lnTo>
                    <a:pt x="18350" y="16933"/>
                  </a:lnTo>
                  <a:lnTo>
                    <a:pt x="18733" y="17701"/>
                  </a:lnTo>
                  <a:lnTo>
                    <a:pt x="19484" y="18246"/>
                  </a:lnTo>
                  <a:lnTo>
                    <a:pt x="20127" y="18373"/>
                  </a:lnTo>
                  <a:lnTo>
                    <a:pt x="20650" y="19209"/>
                  </a:lnTo>
                  <a:lnTo>
                    <a:pt x="21276" y="20051"/>
                  </a:lnTo>
                  <a:lnTo>
                    <a:pt x="21600" y="21054"/>
                  </a:lnTo>
                  <a:lnTo>
                    <a:pt x="21500" y="21600"/>
                  </a:lnTo>
                  <a:lnTo>
                    <a:pt x="20623" y="21026"/>
                  </a:lnTo>
                  <a:lnTo>
                    <a:pt x="20131" y="20705"/>
                  </a:lnTo>
                  <a:lnTo>
                    <a:pt x="19072" y="20663"/>
                  </a:lnTo>
                  <a:lnTo>
                    <a:pt x="18170" y="20158"/>
                  </a:lnTo>
                  <a:lnTo>
                    <a:pt x="17728" y="19485"/>
                  </a:lnTo>
                  <a:lnTo>
                    <a:pt x="17478" y="18967"/>
                  </a:lnTo>
                  <a:lnTo>
                    <a:pt x="17228" y="17746"/>
                  </a:lnTo>
                  <a:lnTo>
                    <a:pt x="16877" y="16708"/>
                  </a:lnTo>
                  <a:lnTo>
                    <a:pt x="16402" y="15951"/>
                  </a:lnTo>
                  <a:lnTo>
                    <a:pt x="15525" y="14954"/>
                  </a:lnTo>
                  <a:lnTo>
                    <a:pt x="14876" y="14284"/>
                  </a:lnTo>
                  <a:lnTo>
                    <a:pt x="14242" y="14284"/>
                  </a:lnTo>
                  <a:lnTo>
                    <a:pt x="13699" y="15489"/>
                  </a:lnTo>
                  <a:cubicBezTo>
                    <a:pt x="13655" y="15662"/>
                    <a:pt x="13604" y="15830"/>
                    <a:pt x="13549" y="15993"/>
                  </a:cubicBezTo>
                  <a:cubicBezTo>
                    <a:pt x="13430" y="16338"/>
                    <a:pt x="13287" y="16658"/>
                    <a:pt x="13123" y="16945"/>
                  </a:cubicBezTo>
                  <a:lnTo>
                    <a:pt x="12398" y="17785"/>
                  </a:lnTo>
                  <a:lnTo>
                    <a:pt x="11380" y="17196"/>
                  </a:lnTo>
                  <a:lnTo>
                    <a:pt x="10929" y="17070"/>
                  </a:lnTo>
                  <a:cubicBezTo>
                    <a:pt x="10778" y="17231"/>
                    <a:pt x="10588" y="17247"/>
                    <a:pt x="10429" y="17112"/>
                  </a:cubicBezTo>
                  <a:cubicBezTo>
                    <a:pt x="10275" y="16981"/>
                    <a:pt x="10172" y="16728"/>
                    <a:pt x="10154" y="16440"/>
                  </a:cubicBezTo>
                  <a:lnTo>
                    <a:pt x="9620" y="15752"/>
                  </a:lnTo>
                  <a:lnTo>
                    <a:pt x="9169" y="15416"/>
                  </a:lnTo>
                  <a:lnTo>
                    <a:pt x="8374" y="15500"/>
                  </a:lnTo>
                  <a:lnTo>
                    <a:pt x="7783" y="15624"/>
                  </a:lnTo>
                  <a:lnTo>
                    <a:pt x="7609" y="15133"/>
                  </a:lnTo>
                  <a:lnTo>
                    <a:pt x="7084" y="15175"/>
                  </a:lnTo>
                  <a:lnTo>
                    <a:pt x="7283" y="14463"/>
                  </a:lnTo>
                  <a:lnTo>
                    <a:pt x="7684" y="14295"/>
                  </a:lnTo>
                  <a:lnTo>
                    <a:pt x="8067" y="13793"/>
                  </a:lnTo>
                  <a:lnTo>
                    <a:pt x="8425" y="13260"/>
                  </a:lnTo>
                  <a:lnTo>
                    <a:pt x="8424" y="12101"/>
                  </a:lnTo>
                  <a:lnTo>
                    <a:pt x="7998" y="10796"/>
                  </a:lnTo>
                  <a:cubicBezTo>
                    <a:pt x="7914" y="10491"/>
                    <a:pt x="7805" y="10208"/>
                    <a:pt x="7672" y="9955"/>
                  </a:cubicBezTo>
                  <a:cubicBezTo>
                    <a:pt x="7487" y="9602"/>
                    <a:pt x="7262" y="9316"/>
                    <a:pt x="7013" y="9100"/>
                  </a:cubicBezTo>
                  <a:cubicBezTo>
                    <a:pt x="6627" y="8764"/>
                    <a:pt x="6195" y="8604"/>
                    <a:pt x="5760" y="8637"/>
                  </a:cubicBezTo>
                  <a:lnTo>
                    <a:pt x="5460" y="7993"/>
                  </a:lnTo>
                  <a:lnTo>
                    <a:pt x="4992" y="7628"/>
                  </a:lnTo>
                  <a:lnTo>
                    <a:pt x="4219" y="6874"/>
                  </a:lnTo>
                  <a:cubicBezTo>
                    <a:pt x="4009" y="6592"/>
                    <a:pt x="3763" y="6395"/>
                    <a:pt x="3501" y="6299"/>
                  </a:cubicBezTo>
                  <a:cubicBezTo>
                    <a:pt x="3254" y="6207"/>
                    <a:pt x="2997" y="6207"/>
                    <a:pt x="2750" y="6299"/>
                  </a:cubicBezTo>
                  <a:lnTo>
                    <a:pt x="2183" y="6425"/>
                  </a:lnTo>
                  <a:lnTo>
                    <a:pt x="1674" y="5792"/>
                  </a:lnTo>
                  <a:lnTo>
                    <a:pt x="1674" y="4994"/>
                  </a:lnTo>
                  <a:lnTo>
                    <a:pt x="2200" y="4420"/>
                  </a:lnTo>
                  <a:lnTo>
                    <a:pt x="2400" y="3664"/>
                  </a:lnTo>
                  <a:lnTo>
                    <a:pt x="2125" y="3120"/>
                  </a:lnTo>
                  <a:lnTo>
                    <a:pt x="1524" y="2615"/>
                  </a:lnTo>
                  <a:lnTo>
                    <a:pt x="566" y="2138"/>
                  </a:lnTo>
                  <a:lnTo>
                    <a:pt x="0" y="1619"/>
                  </a:lnTo>
                  <a:lnTo>
                    <a:pt x="54" y="1017"/>
                  </a:lnTo>
                  <a:lnTo>
                    <a:pt x="339" y="1069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9" name="iṡ1íďè"/>
            <p:cNvSpPr/>
            <p:nvPr/>
          </p:nvSpPr>
          <p:spPr>
            <a:xfrm>
              <a:off x="10030474" y="3790111"/>
              <a:ext cx="18322" cy="2280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1034" y="0"/>
                  </a:moveTo>
                  <a:lnTo>
                    <a:pt x="0" y="3883"/>
                  </a:lnTo>
                  <a:lnTo>
                    <a:pt x="4598" y="21600"/>
                  </a:lnTo>
                  <a:lnTo>
                    <a:pt x="21600" y="15889"/>
                  </a:lnTo>
                  <a:lnTo>
                    <a:pt x="21600" y="4677"/>
                  </a:lnTo>
                  <a:lnTo>
                    <a:pt x="11034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60" name="íŝľîďê"/>
            <p:cNvSpPr/>
            <p:nvPr/>
          </p:nvSpPr>
          <p:spPr>
            <a:xfrm>
              <a:off x="10351793" y="3476789"/>
              <a:ext cx="16360" cy="2187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1547" y="0"/>
                  </a:moveTo>
                  <a:lnTo>
                    <a:pt x="2757" y="5238"/>
                  </a:lnTo>
                  <a:lnTo>
                    <a:pt x="0" y="18231"/>
                  </a:lnTo>
                  <a:lnTo>
                    <a:pt x="17487" y="21600"/>
                  </a:lnTo>
                  <a:lnTo>
                    <a:pt x="21600" y="12744"/>
                  </a:lnTo>
                  <a:lnTo>
                    <a:pt x="11547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61" name="išḷïďe"/>
            <p:cNvSpPr/>
            <p:nvPr/>
          </p:nvSpPr>
          <p:spPr>
            <a:xfrm>
              <a:off x="10325524" y="3553174"/>
              <a:ext cx="18349" cy="3115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5652" y="0"/>
                  </a:moveTo>
                  <a:lnTo>
                    <a:pt x="0" y="4334"/>
                  </a:lnTo>
                  <a:lnTo>
                    <a:pt x="342" y="20725"/>
                  </a:lnTo>
                  <a:lnTo>
                    <a:pt x="18905" y="21600"/>
                  </a:lnTo>
                  <a:lnTo>
                    <a:pt x="21600" y="4465"/>
                  </a:lnTo>
                  <a:lnTo>
                    <a:pt x="5652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62" name="iṡlíďê"/>
            <p:cNvSpPr/>
            <p:nvPr/>
          </p:nvSpPr>
          <p:spPr>
            <a:xfrm>
              <a:off x="10830737" y="3809410"/>
              <a:ext cx="19066" cy="2893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0" y="0"/>
                  </a:moveTo>
                  <a:lnTo>
                    <a:pt x="21600" y="7350"/>
                  </a:lnTo>
                  <a:lnTo>
                    <a:pt x="7288" y="216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</p:grpSp>
      <p:sp>
        <p:nvSpPr>
          <p:cNvPr id="15" name="矩形 14"/>
          <p:cNvSpPr/>
          <p:nvPr/>
        </p:nvSpPr>
        <p:spPr>
          <a:xfrm>
            <a:off x="7907783" y="1489235"/>
            <a:ext cx="2737459" cy="42976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zh-CN" b="1" lang="en-US" sz="13800">
                <a:ln w="41275">
                  <a:solidFill>
                    <a:schemeClr val="accent3"/>
                  </a:solidFill>
                </a:ln>
                <a:solidFill>
                  <a:srgbClr val="0D3A97"/>
                </a:solidFill>
                <a:latin typeface="+mn-ea"/>
              </a:rPr>
              <a:t>0 3</a:t>
            </a:r>
          </a:p>
        </p:txBody>
      </p:sp>
      <p:sp>
        <p:nvSpPr>
          <p:cNvPr id="16" name="对话气泡: 圆角矩形 15"/>
          <p:cNvSpPr/>
          <p:nvPr/>
        </p:nvSpPr>
        <p:spPr>
          <a:xfrm>
            <a:off x="1558486" y="2938640"/>
            <a:ext cx="9886754" cy="2402979"/>
          </a:xfrm>
          <a:prstGeom prst="wedgeRoundRectCallout">
            <a:avLst>
              <a:gd fmla="val 547" name="adj1"/>
              <a:gd fmla="val 65925" name="adj2"/>
              <a:gd fmla="val 16667" name="adj3"/>
            </a:avLst>
          </a:prstGeom>
          <a:solidFill>
            <a:schemeClr val="accent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7" name="矩形 16"/>
          <p:cNvSpPr/>
          <p:nvPr/>
        </p:nvSpPr>
        <p:spPr>
          <a:xfrm>
            <a:off x="4212617" y="3249296"/>
            <a:ext cx="6803214" cy="17373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5400">
                <a:solidFill>
                  <a:schemeClr val="bg1"/>
                </a:solidFill>
                <a:latin typeface="+mj-ea"/>
              </a:rPr>
              <a:t>无须对抗分心也能</a:t>
            </a:r>
          </a:p>
          <a:p>
            <a:pPr algn="ctr"/>
            <a:r>
              <a:rPr altLang="en-US" b="1" lang="zh-CN" sz="5400">
                <a:solidFill>
                  <a:schemeClr val="bg1"/>
                </a:solidFill>
                <a:latin typeface="+mj-ea"/>
              </a:rPr>
              <a:t>更专注</a:t>
            </a:r>
          </a:p>
        </p:txBody>
      </p:sp>
      <p:sp>
        <p:nvSpPr>
          <p:cNvPr id="163" name="矩形 162"/>
          <p:cNvSpPr/>
          <p:nvPr/>
        </p:nvSpPr>
        <p:spPr>
          <a:xfrm>
            <a:off x="0" y="-26644"/>
            <a:ext cx="12192000" cy="8843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64" name="矩形 163"/>
          <p:cNvSpPr/>
          <p:nvPr/>
        </p:nvSpPr>
        <p:spPr>
          <a:xfrm>
            <a:off x="1446310" y="2112647"/>
            <a:ext cx="2695685" cy="3230585"/>
          </a:xfrm>
          <a:prstGeom prst="rect">
            <a:avLst/>
          </a:prstGeom>
          <a:blipFill>
            <a:blip r:embed="rId3"/>
            <a:stretch>
              <a:fillRect b="-9915" l="5953" r="5981" t="2453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custDataLst>
      <p:tags r:id="rId4"/>
    </p:custDataLst>
  </p:cSld>
  <p:clrMapOvr>
    <a:masterClrMapping/>
  </p:clrMapOvr>
  <p:transition/>
  <p:timing/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4991589" y="733210"/>
            <a:ext cx="4904252" cy="944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b="1" lang="zh-CN" sz="2800">
                <a:solidFill>
                  <a:schemeClr val="accent1"/>
                </a:solidFill>
                <a:latin typeface="+mj-ea"/>
              </a:rPr>
              <a:t>走神利于搞定复杂问题</a:t>
            </a:r>
          </a:p>
          <a:p>
            <a:r>
              <a:rPr altLang="en-US" b="1" lang="zh-CN" sz="2800">
                <a:solidFill>
                  <a:schemeClr val="accent1"/>
                </a:solidFill>
                <a:latin typeface="+mj-ea"/>
              </a:rPr>
              <a:t>和需要创造性才能解决的麻烦</a:t>
            </a:r>
          </a:p>
        </p:txBody>
      </p:sp>
      <p:sp>
        <p:nvSpPr>
          <p:cNvPr id="4" name="矩形 3"/>
          <p:cNvSpPr/>
          <p:nvPr/>
        </p:nvSpPr>
        <p:spPr>
          <a:xfrm>
            <a:off x="853199" y="732320"/>
            <a:ext cx="885112" cy="885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600"/>
          </a:p>
        </p:txBody>
      </p:sp>
      <p:cxnSp>
        <p:nvCxnSpPr>
          <p:cNvPr id="5" name="直接连接符 4"/>
          <p:cNvCxnSpPr/>
          <p:nvPr/>
        </p:nvCxnSpPr>
        <p:spPr>
          <a:xfrm>
            <a:off x="853199" y="731730"/>
            <a:ext cx="907476" cy="907476"/>
          </a:xfrm>
          <a:prstGeom prst="line">
            <a:avLst/>
          </a:prstGeom>
          <a:ln w="9525">
            <a:solidFill>
              <a:srgbClr val="E3E9FD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 flipH="1">
            <a:off x="830835" y="738078"/>
            <a:ext cx="907476" cy="907476"/>
          </a:xfrm>
          <a:prstGeom prst="line">
            <a:avLst/>
          </a:prstGeom>
          <a:ln w="9525">
            <a:solidFill>
              <a:srgbClr val="E3E9FD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矩形 6"/>
          <p:cNvSpPr/>
          <p:nvPr/>
        </p:nvSpPr>
        <p:spPr>
          <a:xfrm>
            <a:off x="853199" y="708617"/>
            <a:ext cx="885112" cy="91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5400">
                <a:solidFill>
                  <a:srgbClr val="E3E9FD"/>
                </a:solidFill>
              </a:rPr>
              <a:t>主</a:t>
            </a:r>
          </a:p>
        </p:txBody>
      </p:sp>
      <p:sp>
        <p:nvSpPr>
          <p:cNvPr id="8" name="矩形 7"/>
          <p:cNvSpPr/>
          <p:nvPr/>
        </p:nvSpPr>
        <p:spPr>
          <a:xfrm>
            <a:off x="1903388" y="732320"/>
            <a:ext cx="885112" cy="885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600"/>
          </a:p>
        </p:txBody>
      </p:sp>
      <p:cxnSp>
        <p:nvCxnSpPr>
          <p:cNvPr id="9" name="直接连接符 8"/>
          <p:cNvCxnSpPr/>
          <p:nvPr/>
        </p:nvCxnSpPr>
        <p:spPr>
          <a:xfrm>
            <a:off x="1903388" y="731730"/>
            <a:ext cx="907476" cy="907476"/>
          </a:xfrm>
          <a:prstGeom prst="line">
            <a:avLst/>
          </a:prstGeom>
          <a:ln w="9525">
            <a:solidFill>
              <a:srgbClr val="E3E9FD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 flipH="1">
            <a:off x="1881024" y="738078"/>
            <a:ext cx="907476" cy="907476"/>
          </a:xfrm>
          <a:prstGeom prst="line">
            <a:avLst/>
          </a:prstGeom>
          <a:ln w="9525">
            <a:solidFill>
              <a:srgbClr val="E3E9FD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矩形 10"/>
          <p:cNvSpPr/>
          <p:nvPr/>
        </p:nvSpPr>
        <p:spPr>
          <a:xfrm>
            <a:off x="1892206" y="708617"/>
            <a:ext cx="885112" cy="91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5400">
                <a:solidFill>
                  <a:srgbClr val="E3E9FD"/>
                </a:solidFill>
              </a:rPr>
              <a:t>动</a:t>
            </a:r>
          </a:p>
        </p:txBody>
      </p:sp>
      <p:sp>
        <p:nvSpPr>
          <p:cNvPr id="12" name="矩形 11"/>
          <p:cNvSpPr/>
          <p:nvPr/>
        </p:nvSpPr>
        <p:spPr>
          <a:xfrm>
            <a:off x="2988129" y="732320"/>
            <a:ext cx="885112" cy="885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600"/>
          </a:p>
        </p:txBody>
      </p:sp>
      <p:cxnSp>
        <p:nvCxnSpPr>
          <p:cNvPr id="13" name="直接连接符 12"/>
          <p:cNvCxnSpPr/>
          <p:nvPr/>
        </p:nvCxnSpPr>
        <p:spPr>
          <a:xfrm>
            <a:off x="2988129" y="731730"/>
            <a:ext cx="907476" cy="907476"/>
          </a:xfrm>
          <a:prstGeom prst="line">
            <a:avLst/>
          </a:prstGeom>
          <a:ln w="9525">
            <a:solidFill>
              <a:srgbClr val="E3E9FD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 flipH="1">
            <a:off x="2965765" y="738078"/>
            <a:ext cx="907476" cy="907476"/>
          </a:xfrm>
          <a:prstGeom prst="line">
            <a:avLst/>
          </a:prstGeom>
          <a:ln w="9525">
            <a:solidFill>
              <a:srgbClr val="E3E9FD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矩形 14"/>
          <p:cNvSpPr/>
          <p:nvPr/>
        </p:nvSpPr>
        <p:spPr>
          <a:xfrm>
            <a:off x="2988129" y="708617"/>
            <a:ext cx="885112" cy="91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5400">
                <a:solidFill>
                  <a:srgbClr val="E3E9FD"/>
                </a:solidFill>
              </a:rPr>
              <a:t>走</a:t>
            </a:r>
          </a:p>
        </p:txBody>
      </p:sp>
      <p:sp>
        <p:nvSpPr>
          <p:cNvPr id="16" name="矩形 15"/>
          <p:cNvSpPr/>
          <p:nvPr/>
        </p:nvSpPr>
        <p:spPr>
          <a:xfrm>
            <a:off x="4038318" y="732320"/>
            <a:ext cx="885112" cy="885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600"/>
          </a:p>
        </p:txBody>
      </p:sp>
      <p:cxnSp>
        <p:nvCxnSpPr>
          <p:cNvPr id="17" name="直接连接符 16"/>
          <p:cNvCxnSpPr/>
          <p:nvPr/>
        </p:nvCxnSpPr>
        <p:spPr>
          <a:xfrm>
            <a:off x="4038318" y="731730"/>
            <a:ext cx="907476" cy="907476"/>
          </a:xfrm>
          <a:prstGeom prst="line">
            <a:avLst/>
          </a:prstGeom>
          <a:ln w="9525">
            <a:solidFill>
              <a:srgbClr val="E3E9FD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/>
          <p:nvPr/>
        </p:nvCxnSpPr>
        <p:spPr>
          <a:xfrm flipH="1">
            <a:off x="4015954" y="738078"/>
            <a:ext cx="907476" cy="907476"/>
          </a:xfrm>
          <a:prstGeom prst="line">
            <a:avLst/>
          </a:prstGeom>
          <a:ln w="9525">
            <a:solidFill>
              <a:srgbClr val="E3E9FD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矩形 18"/>
          <p:cNvSpPr/>
          <p:nvPr/>
        </p:nvSpPr>
        <p:spPr>
          <a:xfrm>
            <a:off x="4027136" y="708617"/>
            <a:ext cx="885112" cy="91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5400">
                <a:solidFill>
                  <a:srgbClr val="E3E9FD"/>
                </a:solidFill>
              </a:rPr>
              <a:t>神</a:t>
            </a:r>
          </a:p>
        </p:txBody>
      </p:sp>
      <p:grpSp>
        <p:nvGrpSpPr>
          <p:cNvPr id="20" name="组合 19"/>
          <p:cNvGrpSpPr/>
          <p:nvPr/>
        </p:nvGrpSpPr>
        <p:grpSpPr>
          <a:xfrm>
            <a:off x="2459633" y="2357997"/>
            <a:ext cx="2503716" cy="2503714"/>
            <a:chOff x="5699040" y="-2801257"/>
            <a:chExt cx="2014241" cy="2014240"/>
          </a:xfrm>
        </p:grpSpPr>
        <p:sp>
          <p:nvSpPr>
            <p:cNvPr id="21" name="ExtraShape3"/>
            <p:cNvSpPr/>
            <p:nvPr/>
          </p:nvSpPr>
          <p:spPr>
            <a:xfrm>
              <a:off x="5699040" y="-2801257"/>
              <a:ext cx="2014241" cy="2014240"/>
            </a:xfrm>
            <a:prstGeom prst="donut">
              <a:avLst>
                <a:gd fmla="val 3673" name="adj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  <p:sp>
          <p:nvSpPr>
            <p:cNvPr id="22" name="ValueShape3"/>
            <p:cNvSpPr/>
            <p:nvPr/>
          </p:nvSpPr>
          <p:spPr>
            <a:xfrm flipH="1">
              <a:off x="5734465" y="-2765832"/>
              <a:ext cx="1943389" cy="1943388"/>
            </a:xfrm>
            <a:prstGeom prst="arc">
              <a:avLst>
                <a:gd fmla="val 16200000" name="adj1"/>
                <a:gd fmla="val 19224000" name="adj2"/>
              </a:avLst>
            </a:prstGeom>
            <a:ln cap="rnd" w="127000">
              <a:solidFill>
                <a:schemeClr val="accent4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26" name="任意多边形: 形状 25"/>
          <p:cNvSpPr/>
          <p:nvPr/>
        </p:nvSpPr>
        <p:spPr>
          <a:xfrm>
            <a:off x="3061424" y="2924944"/>
            <a:ext cx="350162" cy="377335"/>
          </a:xfrm>
          <a:custGeom>
            <a:gdLst>
              <a:gd fmla="*/ 350162 w 350162" name="connsiteX0"/>
              <a:gd fmla="*/ 85672 h 377335" name="connsiteY0"/>
              <a:gd fmla="*/ 278878 w 350162" name="connsiteX1"/>
              <a:gd fmla="*/ 131894 h 377335" name="connsiteY1"/>
              <a:gd fmla="*/ 160022 w 350162" name="connsiteX2"/>
              <a:gd fmla="*/ 89574 h 377335" name="connsiteY2"/>
              <a:gd fmla="*/ 84799 w 350162" name="connsiteX3"/>
              <a:gd fmla="*/ 190872 h 377335" name="connsiteY3"/>
              <a:gd fmla="*/ 163061 w 350162" name="connsiteX4"/>
              <a:gd fmla="*/ 293108 h 377335" name="connsiteY4"/>
              <a:gd fmla="*/ 148429 w 350162" name="connsiteX5"/>
              <a:gd fmla="*/ 360565 h 377335" name="connsiteY5"/>
              <a:gd fmla="*/ 149705 w 350162" name="connsiteX6"/>
              <a:gd fmla="*/ 377335 h 377335" name="connsiteY6"/>
              <a:gd fmla="*/ 234 w 350162" name="connsiteX7"/>
              <a:gd fmla="*/ 200401 h 377335" name="connsiteY7"/>
              <a:gd fmla="*/ 131434 w 350162" name="connsiteX8"/>
              <a:gd fmla="*/ 9511 h 377335" name="connsiteY8"/>
              <a:gd fmla="*/ 350162 w 350162" name="connsiteX9"/>
              <a:gd fmla="*/ 85672 h 377335" name="connsiteY9"/>
              <a:gd fmla="*/ 350162 w 350162" name="connsiteX10"/>
              <a:gd fmla="*/ 85672 h 377335" name="connsiteY1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b="b" l="l" r="r" t="t"/>
            <a:pathLst>
              <a:path h="377335" w="350162">
                <a:moveTo>
                  <a:pt x="350162" y="85672"/>
                </a:moveTo>
                <a:cubicBezTo>
                  <a:pt x="324463" y="97865"/>
                  <a:pt x="300526" y="113435"/>
                  <a:pt x="278878" y="131894"/>
                </a:cubicBezTo>
                <a:cubicBezTo>
                  <a:pt x="252879" y="93213"/>
                  <a:pt x="204631" y="76030"/>
                  <a:pt x="160022" y="89574"/>
                </a:cubicBezTo>
                <a:cubicBezTo>
                  <a:pt x="115414" y="103118"/>
                  <a:pt x="84874" y="144237"/>
                  <a:pt x="84799" y="190872"/>
                </a:cubicBezTo>
                <a:cubicBezTo>
                  <a:pt x="85024" y="238632"/>
                  <a:pt x="117027" y="280427"/>
                  <a:pt x="163061" y="293108"/>
                </a:cubicBezTo>
                <a:cubicBezTo>
                  <a:pt x="154207" y="314530"/>
                  <a:pt x="149217" y="337379"/>
                  <a:pt x="148429" y="360565"/>
                </a:cubicBezTo>
                <a:cubicBezTo>
                  <a:pt x="148429" y="366192"/>
                  <a:pt x="148842" y="371782"/>
                  <a:pt x="149705" y="377335"/>
                </a:cubicBezTo>
                <a:cubicBezTo>
                  <a:pt x="65703" y="358764"/>
                  <a:pt x="4511" y="286317"/>
                  <a:pt x="234" y="200401"/>
                </a:cubicBezTo>
                <a:cubicBezTo>
                  <a:pt x="-4005" y="114486"/>
                  <a:pt x="49720" y="36336"/>
                  <a:pt x="131434" y="9511"/>
                </a:cubicBezTo>
                <a:cubicBezTo>
                  <a:pt x="213185" y="-17277"/>
                  <a:pt x="302740" y="13901"/>
                  <a:pt x="350162" y="85672"/>
                </a:cubicBezTo>
                <a:lnTo>
                  <a:pt x="350162" y="85672"/>
                </a:lnTo>
                <a:close/>
              </a:path>
            </a:pathLst>
          </a:custGeom>
          <a:solidFill>
            <a:srgbClr val="89BBF7"/>
          </a:solidFill>
          <a:ln cap="flat" w="3737">
            <a:noFill/>
            <a:prstDash val="solid"/>
            <a:miter/>
          </a:ln>
        </p:spPr>
        <p:txBody>
          <a:bodyPr anchor="ctr" rtlCol="0"/>
          <a:lstStyle/>
          <a:p>
            <a:endParaRPr altLang="en-US" lang="zh-CN"/>
          </a:p>
        </p:txBody>
      </p:sp>
      <p:sp>
        <p:nvSpPr>
          <p:cNvPr id="27" name="任意多边形: 形状 26"/>
          <p:cNvSpPr/>
          <p:nvPr/>
        </p:nvSpPr>
        <p:spPr>
          <a:xfrm>
            <a:off x="3146670" y="3009753"/>
            <a:ext cx="193669" cy="208298"/>
          </a:xfrm>
          <a:custGeom>
            <a:gdLst>
              <a:gd fmla="*/ 193670 w 193669" name="connsiteX0"/>
              <a:gd fmla="*/ 47085 h 208298" name="connsiteY0"/>
              <a:gd fmla="*/ 77852 w 193669" name="connsiteX1"/>
              <a:gd fmla="*/ 208299 h 208298" name="connsiteY1"/>
              <a:gd fmla="*/ 941 w 193669" name="connsiteX2"/>
              <a:gd fmla="*/ 92031 h 208298" name="connsiteY2"/>
              <a:gd fmla="*/ 105653 w 193669" name="connsiteX3"/>
              <a:gd fmla="*/ 0 h 208298" name="connsiteY3"/>
              <a:gd fmla="*/ 193670 w 193669" name="connsiteX4"/>
              <a:gd fmla="*/ 47085 h 208298" name="connsiteY4"/>
              <a:gd fmla="*/ 193670 w 193669" name="connsiteX5"/>
              <a:gd fmla="*/ 47085 h 208298" name="connsiteY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208298" w="193669">
                <a:moveTo>
                  <a:pt x="193670" y="47085"/>
                </a:moveTo>
                <a:cubicBezTo>
                  <a:pt x="142533" y="90606"/>
                  <a:pt x="102802" y="145944"/>
                  <a:pt x="77852" y="208299"/>
                </a:cubicBezTo>
                <a:cubicBezTo>
                  <a:pt x="26791" y="194192"/>
                  <a:pt x="-6075" y="144556"/>
                  <a:pt x="941" y="92031"/>
                </a:cubicBezTo>
                <a:cubicBezTo>
                  <a:pt x="7957" y="39506"/>
                  <a:pt x="52640" y="188"/>
                  <a:pt x="105653" y="0"/>
                </a:cubicBezTo>
                <a:cubicBezTo>
                  <a:pt x="141032" y="-75"/>
                  <a:pt x="174085" y="17634"/>
                  <a:pt x="193670" y="47085"/>
                </a:cubicBezTo>
                <a:lnTo>
                  <a:pt x="193670" y="47085"/>
                </a:lnTo>
                <a:close/>
              </a:path>
            </a:pathLst>
          </a:custGeom>
          <a:solidFill>
            <a:srgbClr val="FFFFFF"/>
          </a:solidFill>
          <a:ln cap="flat" w="3737">
            <a:noFill/>
            <a:prstDash val="solid"/>
            <a:miter/>
          </a:ln>
        </p:spPr>
        <p:txBody>
          <a:bodyPr anchor="ctr" rtlCol="0"/>
          <a:lstStyle/>
          <a:p>
            <a:endParaRPr altLang="en-US" lang="zh-CN"/>
          </a:p>
        </p:txBody>
      </p:sp>
      <p:sp>
        <p:nvSpPr>
          <p:cNvPr id="28" name="任意多边形: 形状 27"/>
          <p:cNvSpPr/>
          <p:nvPr/>
        </p:nvSpPr>
        <p:spPr>
          <a:xfrm>
            <a:off x="3673123" y="3056650"/>
            <a:ext cx="116004" cy="161401"/>
          </a:xfrm>
          <a:custGeom>
            <a:gdLst>
              <a:gd fmla="*/ 116005 w 116004" name="connsiteX0"/>
              <a:gd fmla="*/ 161176 h 161401" name="connsiteY0"/>
              <a:gd fmla="*/ 115592 w 116004" name="connsiteX1"/>
              <a:gd fmla="*/ 161401 h 161401" name="connsiteY1"/>
              <a:gd fmla="*/ 225 w 116004" name="connsiteX2"/>
              <a:gd fmla="*/ 0 h 161401" name="connsiteY2"/>
              <a:gd fmla="*/ 0 w 116004" name="connsiteX3"/>
              <a:gd fmla="*/ 188 h 161401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161401" w="116004">
                <a:moveTo>
                  <a:pt x="116005" y="161176"/>
                </a:moveTo>
                <a:cubicBezTo>
                  <a:pt x="115780" y="161401"/>
                  <a:pt x="115780" y="161401"/>
                  <a:pt x="115592" y="161401"/>
                </a:cubicBezTo>
                <a:moveTo>
                  <a:pt x="225" y="0"/>
                </a:moveTo>
                <a:cubicBezTo>
                  <a:pt x="113" y="0"/>
                  <a:pt x="0" y="75"/>
                  <a:pt x="0" y="188"/>
                </a:cubicBezTo>
              </a:path>
            </a:pathLst>
          </a:custGeom>
          <a:noFill/>
          <a:ln cap="rnd" w="47833">
            <a:solidFill>
              <a:srgbClr val="000000"/>
            </a:solidFill>
            <a:prstDash val="solid"/>
            <a:round/>
          </a:ln>
        </p:spPr>
        <p:txBody>
          <a:bodyPr anchor="ctr" rtlCol="0"/>
          <a:lstStyle/>
          <a:p>
            <a:endParaRPr altLang="en-US" lang="zh-CN"/>
          </a:p>
        </p:txBody>
      </p:sp>
      <p:sp>
        <p:nvSpPr>
          <p:cNvPr id="29" name="任意多边形: 形状 28"/>
          <p:cNvSpPr/>
          <p:nvPr/>
        </p:nvSpPr>
        <p:spPr>
          <a:xfrm>
            <a:off x="3209853" y="2988518"/>
            <a:ext cx="593868" cy="509089"/>
          </a:xfrm>
          <a:custGeom>
            <a:gdLst>
              <a:gd fmla="*/ 579274 w 593868" name="connsiteX0"/>
              <a:gd fmla="*/ 229309 h 509089" name="connsiteY0"/>
              <a:gd fmla="*/ 463457 w 593868" name="connsiteX1"/>
              <a:gd fmla="*/ 68095 h 509089" name="connsiteY1"/>
              <a:gd fmla="*/ 392211 w 593868" name="connsiteX2"/>
              <a:gd fmla="*/ 22060 h 509089" name="connsiteY2"/>
              <a:gd fmla="*/ 201733 w 593868" name="connsiteX3"/>
              <a:gd fmla="*/ 22060 h 509089" name="connsiteY3"/>
              <a:gd fmla="*/ 130449 w 593868" name="connsiteX4"/>
              <a:gd fmla="*/ 68282 h 509089" name="connsiteY4"/>
              <a:gd fmla="*/ 14632 w 593868" name="connsiteX5"/>
              <a:gd fmla="*/ 229496 h 509089" name="connsiteY5"/>
              <a:gd fmla="*/ 0 w 593868" name="connsiteX6"/>
              <a:gd fmla="*/ 296953 h 509089" name="connsiteY6"/>
              <a:gd fmla="*/ 1276 w 593868" name="connsiteX7"/>
              <a:gd fmla="*/ 313724 h 509089" name="connsiteY7"/>
              <a:gd fmla="*/ 63405 w 593868" name="connsiteX8"/>
              <a:gd fmla="*/ 420199 h 509089" name="connsiteY8"/>
              <a:gd fmla="*/ 296916 w 593868" name="connsiteX9"/>
              <a:gd fmla="*/ 509078 h 509089" name="connsiteY9"/>
              <a:gd fmla="*/ 382831 w 593868" name="connsiteX10"/>
              <a:gd fmla="*/ 498686 h 509089" name="connsiteY10"/>
              <a:gd fmla="*/ 551436 w 593868" name="connsiteX11"/>
              <a:gd fmla="*/ 398138 h 509089" name="connsiteY11"/>
              <a:gd fmla="*/ 592593 w 593868" name="connsiteX12"/>
              <a:gd fmla="*/ 313724 h 509089" name="connsiteY12"/>
              <a:gd fmla="*/ 593869 w 593868" name="connsiteX13"/>
              <a:gd fmla="*/ 296953 h 509089" name="connsiteY13"/>
              <a:gd fmla="*/ 579274 w 593868" name="connsiteX14"/>
              <a:gd fmla="*/ 229309 h 509089" name="connsiteY14"/>
              <a:gd fmla="*/ 579274 w 593868" name="connsiteX15"/>
              <a:gd fmla="*/ 229309 h 509089" name="connsiteY15"/>
              <a:gd fmla="*/ 296991 w 593868" name="connsiteX16"/>
              <a:gd fmla="*/ 424251 h 509089" name="connsiteY16"/>
              <a:gd fmla="*/ 212163 w 593868" name="connsiteX17"/>
              <a:gd fmla="*/ 339386 h 509089" name="connsiteY17"/>
              <a:gd fmla="*/ 296991 w 593868" name="connsiteX18"/>
              <a:gd fmla="*/ 212125 h 509089" name="connsiteY18"/>
              <a:gd fmla="*/ 381856 w 593868" name="connsiteX19"/>
              <a:gd fmla="*/ 339386 h 509089" name="connsiteY19"/>
              <a:gd fmla="*/ 296991 w 593868" name="connsiteX20"/>
              <a:gd fmla="*/ 424251 h 509089" name="connsiteY20"/>
              <a:gd fmla="*/ 296991 w 593868" name="connsiteX21"/>
              <a:gd fmla="*/ 424251 h 509089" name="connsiteY21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b="b" l="l" r="r" t="t"/>
            <a:pathLst>
              <a:path h="509088" w="593868">
                <a:moveTo>
                  <a:pt x="579274" y="229309"/>
                </a:moveTo>
                <a:cubicBezTo>
                  <a:pt x="554287" y="166992"/>
                  <a:pt x="514556" y="111690"/>
                  <a:pt x="463457" y="68095"/>
                </a:cubicBezTo>
                <a:cubicBezTo>
                  <a:pt x="441772" y="49749"/>
                  <a:pt x="417835" y="34291"/>
                  <a:pt x="392211" y="22060"/>
                </a:cubicBezTo>
                <a:cubicBezTo>
                  <a:pt x="332107" y="-7353"/>
                  <a:pt x="261836" y="-7353"/>
                  <a:pt x="201733" y="22060"/>
                </a:cubicBezTo>
                <a:cubicBezTo>
                  <a:pt x="176033" y="34254"/>
                  <a:pt x="152097" y="49824"/>
                  <a:pt x="130449" y="68282"/>
                </a:cubicBezTo>
                <a:cubicBezTo>
                  <a:pt x="79313" y="111803"/>
                  <a:pt x="39581" y="167142"/>
                  <a:pt x="14632" y="229496"/>
                </a:cubicBezTo>
                <a:cubicBezTo>
                  <a:pt x="5778" y="250919"/>
                  <a:pt x="788" y="273767"/>
                  <a:pt x="0" y="296953"/>
                </a:cubicBezTo>
                <a:cubicBezTo>
                  <a:pt x="0" y="302581"/>
                  <a:pt x="413" y="308171"/>
                  <a:pt x="1276" y="313724"/>
                </a:cubicBezTo>
                <a:cubicBezTo>
                  <a:pt x="9530" y="355181"/>
                  <a:pt x="31402" y="392623"/>
                  <a:pt x="63405" y="420199"/>
                </a:cubicBezTo>
                <a:cubicBezTo>
                  <a:pt x="127373" y="478014"/>
                  <a:pt x="210700" y="509754"/>
                  <a:pt x="296916" y="509078"/>
                </a:cubicBezTo>
                <a:cubicBezTo>
                  <a:pt x="325879" y="509041"/>
                  <a:pt x="354693" y="505552"/>
                  <a:pt x="382831" y="498686"/>
                </a:cubicBezTo>
                <a:cubicBezTo>
                  <a:pt x="448112" y="483566"/>
                  <a:pt x="507090" y="448412"/>
                  <a:pt x="551436" y="398138"/>
                </a:cubicBezTo>
                <a:cubicBezTo>
                  <a:pt x="572746" y="374390"/>
                  <a:pt x="587003" y="345126"/>
                  <a:pt x="592593" y="313724"/>
                </a:cubicBezTo>
                <a:cubicBezTo>
                  <a:pt x="593456" y="308171"/>
                  <a:pt x="593869" y="302581"/>
                  <a:pt x="593869" y="296953"/>
                </a:cubicBezTo>
                <a:cubicBezTo>
                  <a:pt x="593118" y="273730"/>
                  <a:pt x="588166" y="250806"/>
                  <a:pt x="579274" y="229309"/>
                </a:cubicBezTo>
                <a:lnTo>
                  <a:pt x="579274" y="229309"/>
                </a:lnTo>
                <a:close/>
                <a:moveTo>
                  <a:pt x="296991" y="424251"/>
                </a:moveTo>
                <a:cubicBezTo>
                  <a:pt x="250131" y="424251"/>
                  <a:pt x="212163" y="386245"/>
                  <a:pt x="212163" y="339386"/>
                </a:cubicBezTo>
                <a:cubicBezTo>
                  <a:pt x="212163" y="292526"/>
                  <a:pt x="250131" y="212125"/>
                  <a:pt x="296991" y="212125"/>
                </a:cubicBezTo>
                <a:cubicBezTo>
                  <a:pt x="343850" y="212125"/>
                  <a:pt x="381856" y="292488"/>
                  <a:pt x="381856" y="339386"/>
                </a:cubicBezTo>
                <a:cubicBezTo>
                  <a:pt x="381818" y="386245"/>
                  <a:pt x="343850" y="424251"/>
                  <a:pt x="296991" y="424251"/>
                </a:cubicBezTo>
                <a:lnTo>
                  <a:pt x="296991" y="424251"/>
                </a:lnTo>
                <a:close/>
              </a:path>
            </a:pathLst>
          </a:custGeom>
          <a:solidFill>
            <a:srgbClr val="89BBF7"/>
          </a:solidFill>
          <a:ln cap="flat" w="3737">
            <a:noFill/>
            <a:prstDash val="solid"/>
            <a:miter/>
          </a:ln>
        </p:spPr>
        <p:txBody>
          <a:bodyPr anchor="ctr" rtlCol="0"/>
          <a:lstStyle/>
          <a:p>
            <a:endParaRPr altLang="en-US" lang="zh-CN"/>
          </a:p>
        </p:txBody>
      </p:sp>
      <p:sp>
        <p:nvSpPr>
          <p:cNvPr id="30" name="任意多边形: 形状 29"/>
          <p:cNvSpPr/>
          <p:nvPr/>
        </p:nvSpPr>
        <p:spPr>
          <a:xfrm>
            <a:off x="3421979" y="3200644"/>
            <a:ext cx="169692" cy="212125"/>
          </a:xfrm>
          <a:custGeom>
            <a:gdLst>
              <a:gd fmla="*/ 169693 w 169692" name="connsiteX0"/>
              <a:gd fmla="*/ 127260 h 212125" name="connsiteY0"/>
              <a:gd fmla="*/ 84828 w 169692" name="connsiteX1"/>
              <a:gd fmla="*/ 212125 h 212125" name="connsiteY1"/>
              <a:gd fmla="*/ 0 w 169692" name="connsiteX2"/>
              <a:gd fmla="*/ 127260 h 212125" name="connsiteY2"/>
              <a:gd fmla="*/ 84828 w 169692" name="connsiteX3"/>
              <a:gd fmla="*/ 0 h 212125" name="connsiteY3"/>
              <a:gd fmla="*/ 169693 w 169692" name="connsiteX4"/>
              <a:gd fmla="*/ 127260 h 212125" name="connsiteY4"/>
              <a:gd fmla="*/ 169693 w 169692" name="connsiteX5"/>
              <a:gd fmla="*/ 127260 h 212125" name="connsiteY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212125" w="169692">
                <a:moveTo>
                  <a:pt x="169693" y="127260"/>
                </a:moveTo>
                <a:cubicBezTo>
                  <a:pt x="169693" y="174120"/>
                  <a:pt x="131725" y="212125"/>
                  <a:pt x="84828" y="212125"/>
                </a:cubicBezTo>
                <a:cubicBezTo>
                  <a:pt x="37968" y="212125"/>
                  <a:pt x="0" y="174120"/>
                  <a:pt x="0" y="127260"/>
                </a:cubicBezTo>
                <a:cubicBezTo>
                  <a:pt x="0" y="80401"/>
                  <a:pt x="37968" y="0"/>
                  <a:pt x="84828" y="0"/>
                </a:cubicBezTo>
                <a:cubicBezTo>
                  <a:pt x="131725" y="0"/>
                  <a:pt x="169693" y="80401"/>
                  <a:pt x="169693" y="127260"/>
                </a:cubicBezTo>
                <a:lnTo>
                  <a:pt x="169693" y="127260"/>
                </a:lnTo>
                <a:close/>
              </a:path>
            </a:pathLst>
          </a:custGeom>
          <a:solidFill>
            <a:srgbClr val="FFFFFF"/>
          </a:solidFill>
          <a:ln cap="flat" w="3737">
            <a:noFill/>
            <a:prstDash val="solid"/>
            <a:miter/>
          </a:ln>
        </p:spPr>
        <p:txBody>
          <a:bodyPr anchor="ctr" rtlCol="0"/>
          <a:lstStyle/>
          <a:p>
            <a:endParaRPr altLang="en-US" lang="zh-CN"/>
          </a:p>
        </p:txBody>
      </p:sp>
      <p:sp>
        <p:nvSpPr>
          <p:cNvPr id="31" name="任意多边形: 形状 30"/>
          <p:cNvSpPr/>
          <p:nvPr/>
        </p:nvSpPr>
        <p:spPr>
          <a:xfrm>
            <a:off x="3673310" y="3009724"/>
            <a:ext cx="193891" cy="208102"/>
          </a:xfrm>
          <a:custGeom>
            <a:gdLst>
              <a:gd fmla="*/ 193892 w 193891" name="connsiteX0"/>
              <a:gd fmla="*/ 106092 h 208102" name="connsiteY0"/>
              <a:gd fmla="*/ 115817 w 193891" name="connsiteX1"/>
              <a:gd fmla="*/ 208103 h 208102" name="connsiteY1"/>
              <a:gd fmla="*/ 0 w 193891" name="connsiteX2"/>
              <a:gd fmla="*/ 46889 h 208102" name="connsiteY2"/>
              <a:gd fmla="*/ 118856 w 193891" name="connsiteX3"/>
              <a:gd fmla="*/ 4606 h 208102" name="connsiteY3"/>
              <a:gd fmla="*/ 193892 w 193891" name="connsiteX4"/>
              <a:gd fmla="*/ 106092 h 208102" name="connsiteY4"/>
              <a:gd fmla="*/ 193892 w 193891" name="connsiteX5"/>
              <a:gd fmla="*/ 106092 h 208102" name="connsiteY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208102" w="193891">
                <a:moveTo>
                  <a:pt x="193892" y="106092"/>
                </a:moveTo>
                <a:cubicBezTo>
                  <a:pt x="193517" y="153702"/>
                  <a:pt x="161664" y="195309"/>
                  <a:pt x="115817" y="208103"/>
                </a:cubicBezTo>
                <a:cubicBezTo>
                  <a:pt x="90831" y="145786"/>
                  <a:pt x="51099" y="90484"/>
                  <a:pt x="0" y="46889"/>
                </a:cubicBezTo>
                <a:cubicBezTo>
                  <a:pt x="26000" y="8170"/>
                  <a:pt x="74248" y="-8975"/>
                  <a:pt x="118856" y="4606"/>
                </a:cubicBezTo>
                <a:cubicBezTo>
                  <a:pt x="163502" y="18263"/>
                  <a:pt x="193929" y="59457"/>
                  <a:pt x="193892" y="106092"/>
                </a:cubicBezTo>
                <a:lnTo>
                  <a:pt x="193892" y="106092"/>
                </a:lnTo>
                <a:close/>
              </a:path>
            </a:pathLst>
          </a:custGeom>
          <a:solidFill>
            <a:srgbClr val="FFFFFF"/>
          </a:solidFill>
          <a:ln cap="flat" w="3737">
            <a:noFill/>
            <a:prstDash val="solid"/>
            <a:miter/>
          </a:ln>
        </p:spPr>
        <p:txBody>
          <a:bodyPr anchor="ctr" rtlCol="0"/>
          <a:lstStyle/>
          <a:p>
            <a:endParaRPr altLang="en-US" lang="zh-CN"/>
          </a:p>
        </p:txBody>
      </p:sp>
      <p:sp>
        <p:nvSpPr>
          <p:cNvPr id="32" name="任意多边形: 形状 31"/>
          <p:cNvSpPr/>
          <p:nvPr/>
        </p:nvSpPr>
        <p:spPr>
          <a:xfrm>
            <a:off x="3602064" y="2924874"/>
            <a:ext cx="350190" cy="377368"/>
          </a:xfrm>
          <a:custGeom>
            <a:gdLst>
              <a:gd fmla="*/ 350191 w 350190" name="connsiteX0"/>
              <a:gd fmla="*/ 190942 h 377368" name="connsiteY0"/>
              <a:gd fmla="*/ 200420 w 350190" name="connsiteX1"/>
              <a:gd fmla="*/ 377368 h 377368" name="connsiteY1"/>
              <a:gd fmla="*/ 201695 w 350190" name="connsiteX2"/>
              <a:gd fmla="*/ 360598 h 377368" name="connsiteY2"/>
              <a:gd fmla="*/ 187064 w 350190" name="connsiteX3"/>
              <a:gd fmla="*/ 292953 h 377368" name="connsiteY3"/>
              <a:gd fmla="*/ 264163 w 350190" name="connsiteX4"/>
              <a:gd fmla="*/ 176648 h 377368" name="connsiteY4"/>
              <a:gd fmla="*/ 159075 w 350190" name="connsiteX5"/>
              <a:gd fmla="*/ 84880 h 377368" name="connsiteY5"/>
              <a:gd fmla="*/ 71246 w 350190" name="connsiteX6"/>
              <a:gd fmla="*/ 131739 h 377368" name="connsiteY6"/>
              <a:gd fmla="*/ 0 w 350190" name="connsiteX7"/>
              <a:gd fmla="*/ 85705 h 377368" name="connsiteY7"/>
              <a:gd fmla="*/ 214226 w 350190" name="connsiteX8"/>
              <a:gd fmla="*/ 8081 h 377368" name="connsiteY8"/>
              <a:gd fmla="*/ 350191 w 350190" name="connsiteX9"/>
              <a:gd fmla="*/ 190942 h 377368" name="connsiteY9"/>
              <a:gd fmla="*/ 350191 w 350190" name="connsiteX10"/>
              <a:gd fmla="*/ 190942 h 377368" name="connsiteY1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b="b" l="l" r="r" t="t"/>
            <a:pathLst>
              <a:path h="377368" w="350190">
                <a:moveTo>
                  <a:pt x="350191" y="190942"/>
                </a:moveTo>
                <a:cubicBezTo>
                  <a:pt x="350153" y="280497"/>
                  <a:pt x="287874" y="358009"/>
                  <a:pt x="200420" y="377368"/>
                </a:cubicBezTo>
                <a:cubicBezTo>
                  <a:pt x="201283" y="371815"/>
                  <a:pt x="201695" y="366225"/>
                  <a:pt x="201695" y="360598"/>
                </a:cubicBezTo>
                <a:cubicBezTo>
                  <a:pt x="200908" y="337374"/>
                  <a:pt x="195918" y="314451"/>
                  <a:pt x="187064" y="292953"/>
                </a:cubicBezTo>
                <a:cubicBezTo>
                  <a:pt x="238275" y="278996"/>
                  <a:pt x="271253" y="229248"/>
                  <a:pt x="264163" y="176648"/>
                </a:cubicBezTo>
                <a:cubicBezTo>
                  <a:pt x="257072" y="124048"/>
                  <a:pt x="212163" y="84805"/>
                  <a:pt x="159075" y="84880"/>
                </a:cubicBezTo>
                <a:cubicBezTo>
                  <a:pt x="123809" y="84842"/>
                  <a:pt x="90830" y="102438"/>
                  <a:pt x="71246" y="131739"/>
                </a:cubicBezTo>
                <a:cubicBezTo>
                  <a:pt x="49561" y="113393"/>
                  <a:pt x="25625" y="97936"/>
                  <a:pt x="0" y="85705"/>
                </a:cubicBezTo>
                <a:cubicBezTo>
                  <a:pt x="46447" y="15397"/>
                  <a:pt x="133488" y="-16156"/>
                  <a:pt x="214226" y="8081"/>
                </a:cubicBezTo>
                <a:cubicBezTo>
                  <a:pt x="294927" y="32355"/>
                  <a:pt x="350191" y="106677"/>
                  <a:pt x="350191" y="190942"/>
                </a:cubicBezTo>
                <a:lnTo>
                  <a:pt x="350191" y="190942"/>
                </a:lnTo>
                <a:close/>
              </a:path>
            </a:pathLst>
          </a:custGeom>
          <a:solidFill>
            <a:srgbClr val="89BBF7"/>
          </a:solidFill>
          <a:ln cap="flat" w="3737">
            <a:noFill/>
            <a:prstDash val="solid"/>
            <a:miter/>
          </a:ln>
        </p:spPr>
        <p:txBody>
          <a:bodyPr anchor="ctr" rtlCol="0"/>
          <a:lstStyle/>
          <a:p>
            <a:endParaRPr altLang="en-US" lang="zh-CN"/>
          </a:p>
        </p:txBody>
      </p:sp>
      <p:sp>
        <p:nvSpPr>
          <p:cNvPr id="33" name="任意多边形: 形状 32"/>
          <p:cNvSpPr/>
          <p:nvPr/>
        </p:nvSpPr>
        <p:spPr>
          <a:xfrm>
            <a:off x="3697734" y="4070268"/>
            <a:ext cx="42432" cy="3751"/>
          </a:xfrm>
          <a:custGeom>
            <a:gdLst>
              <a:gd fmla="*/ 42433 w 42432" name="connsiteX0"/>
              <a:gd fmla="*/ 0 h 3751" name="connsiteY0"/>
              <a:gd fmla="*/ 0 w 42432" name="connsiteX1"/>
              <a:gd fmla="*/ 0 h 3751" name="connsiteY1"/>
            </a:gdLst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b="b" l="l" r="r" t="t"/>
            <a:pathLst>
              <a:path h="3751" w="42432">
                <a:moveTo>
                  <a:pt x="42433" y="0"/>
                </a:moveTo>
                <a:lnTo>
                  <a:pt x="0" y="0"/>
                </a:lnTo>
              </a:path>
            </a:pathLst>
          </a:custGeom>
          <a:ln cap="rnd" w="47833">
            <a:solidFill>
              <a:srgbClr val="000000"/>
            </a:solidFill>
            <a:prstDash val="solid"/>
            <a:round/>
          </a:ln>
        </p:spPr>
        <p:txBody>
          <a:bodyPr anchor="ctr" rtlCol="0"/>
          <a:lstStyle/>
          <a:p>
            <a:endParaRPr altLang="en-US" lang="zh-CN"/>
          </a:p>
        </p:txBody>
      </p:sp>
      <p:sp>
        <p:nvSpPr>
          <p:cNvPr id="34" name="任意多边形: 形状 33"/>
          <p:cNvSpPr/>
          <p:nvPr/>
        </p:nvSpPr>
        <p:spPr>
          <a:xfrm>
            <a:off x="3040161" y="3408642"/>
            <a:ext cx="954489" cy="746415"/>
          </a:xfrm>
          <a:custGeom>
            <a:gdLst>
              <a:gd fmla="*/ 954489 w 954489" name="connsiteX0"/>
              <a:gd fmla="*/ 173782 h 746415" name="connsiteY0"/>
              <a:gd fmla="*/ 931153 w 954489" name="connsiteX1"/>
              <a:gd fmla="*/ 222968 h 746415" name="connsiteY1"/>
              <a:gd fmla="*/ 875815 w 954489" name="connsiteX2"/>
              <a:gd fmla="*/ 277894 h 746415" name="connsiteY2"/>
              <a:gd fmla="*/ 801980 w 954489" name="connsiteX3"/>
              <a:gd fmla="*/ 252870 h 746415" name="connsiteY3"/>
              <a:gd fmla="*/ 771628 w 954489" name="connsiteX4"/>
              <a:gd fmla="*/ 237375 h 746415" name="connsiteY4"/>
              <a:gd fmla="*/ 502288 w 954489" name="connsiteX5"/>
              <a:gd fmla="*/ 237375 h 746415" name="connsiteY5"/>
              <a:gd fmla="*/ 614916 w 954489" name="connsiteX6"/>
              <a:gd fmla="*/ 409394 h 746415" name="connsiteY6"/>
              <a:gd fmla="*/ 571433 w 954489" name="connsiteX7"/>
              <a:gd fmla="*/ 542807 h 746415" name="connsiteY7"/>
              <a:gd fmla="*/ 569445 w 954489" name="connsiteX8"/>
              <a:gd fmla="*/ 565017 h 746415" name="connsiteY8"/>
              <a:gd fmla="*/ 588429 w 954489" name="connsiteX9"/>
              <a:gd fmla="*/ 576723 h 746415" name="connsiteY9"/>
              <a:gd fmla="*/ 697643 w 954489" name="connsiteX10"/>
              <a:gd fmla="*/ 576723 h 746415" name="connsiteY10"/>
              <a:gd fmla="*/ 721204 w 954489" name="connsiteX11"/>
              <a:gd fmla="*/ 583289 h 746415" name="connsiteY11"/>
              <a:gd fmla="*/ 740488 w 954489" name="connsiteX12"/>
              <a:gd fmla="*/ 630523 h 746415" name="connsiteY12"/>
              <a:gd fmla="*/ 699969 w 954489" name="connsiteX13"/>
              <a:gd fmla="*/ 661551 h 746415" name="connsiteY13"/>
              <a:gd fmla="*/ 742364 w 954489" name="connsiteX14"/>
              <a:gd fmla="*/ 703983 h 746415" name="connsiteY14"/>
              <a:gd fmla="*/ 699969 w 954489" name="connsiteX15"/>
              <a:gd fmla="*/ 746416 h 746415" name="connsiteY15"/>
              <a:gd fmla="*/ 360583 w 954489" name="connsiteX16"/>
              <a:gd fmla="*/ 746416 h 746415" name="connsiteY16"/>
              <a:gd fmla="*/ 0 w 954489" name="connsiteX17"/>
              <a:gd fmla="*/ 454978 h 746415" name="connsiteY17"/>
              <a:gd fmla="*/ 233098 w 954489" name="connsiteX18"/>
              <a:gd fmla="*/ 0 h 746415" name="connsiteY18"/>
              <a:gd fmla="*/ 466608 w 954489" name="connsiteX19"/>
              <a:gd fmla="*/ 88880 h 746415" name="connsiteY19"/>
              <a:gd fmla="*/ 552524 w 954489" name="connsiteX20"/>
              <a:gd fmla="*/ 78487 h 746415" name="connsiteY20"/>
              <a:gd fmla="*/ 721129 w 954489" name="connsiteX21"/>
              <a:gd fmla="*/ 99497 h 746415" name="connsiteY21"/>
              <a:gd fmla="*/ 768851 w 954489" name="connsiteX22"/>
              <a:gd fmla="*/ 105425 h 746415" name="connsiteY22"/>
              <a:gd fmla="*/ 802805 w 954489" name="connsiteX23"/>
              <a:gd fmla="*/ 93569 h 746415" name="connsiteY23"/>
              <a:gd fmla="*/ 876452 w 954489" name="connsiteX24"/>
              <a:gd fmla="*/ 69746 h 746415" name="connsiteY24"/>
              <a:gd fmla="*/ 931153 w 954489" name="connsiteX25"/>
              <a:gd fmla="*/ 124521 h 746415" name="connsiteY25"/>
              <a:gd fmla="*/ 954489 w 954489" name="connsiteX26"/>
              <a:gd fmla="*/ 173782 h 746415" name="connsiteY26"/>
              <a:gd fmla="*/ 954489 w 954489" name="connsiteX27"/>
              <a:gd fmla="*/ 173782 h 746415" name="connsiteY2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b="b" l="l" r="r" t="t"/>
            <a:pathLst>
              <a:path h="746415" w="954489">
                <a:moveTo>
                  <a:pt x="954489" y="173782"/>
                </a:moveTo>
                <a:cubicBezTo>
                  <a:pt x="954527" y="192841"/>
                  <a:pt x="945935" y="210925"/>
                  <a:pt x="931153" y="222968"/>
                </a:cubicBezTo>
                <a:cubicBezTo>
                  <a:pt x="924625" y="250281"/>
                  <a:pt x="903203" y="271554"/>
                  <a:pt x="875815" y="277894"/>
                </a:cubicBezTo>
                <a:cubicBezTo>
                  <a:pt x="848464" y="284235"/>
                  <a:pt x="819838" y="274555"/>
                  <a:pt x="801980" y="252870"/>
                </a:cubicBezTo>
                <a:cubicBezTo>
                  <a:pt x="794739" y="243378"/>
                  <a:pt x="783596" y="237675"/>
                  <a:pt x="771628" y="237375"/>
                </a:cubicBezTo>
                <a:lnTo>
                  <a:pt x="502288" y="237375"/>
                </a:lnTo>
                <a:cubicBezTo>
                  <a:pt x="568206" y="270090"/>
                  <a:pt x="611277" y="335896"/>
                  <a:pt x="614916" y="409394"/>
                </a:cubicBezTo>
                <a:cubicBezTo>
                  <a:pt x="616980" y="457642"/>
                  <a:pt x="601522" y="505064"/>
                  <a:pt x="571433" y="542807"/>
                </a:cubicBezTo>
                <a:cubicBezTo>
                  <a:pt x="566631" y="549223"/>
                  <a:pt x="565843" y="557852"/>
                  <a:pt x="569445" y="565017"/>
                </a:cubicBezTo>
                <a:cubicBezTo>
                  <a:pt x="573046" y="572221"/>
                  <a:pt x="580400" y="576723"/>
                  <a:pt x="588429" y="576723"/>
                </a:cubicBezTo>
                <a:lnTo>
                  <a:pt x="697643" y="576723"/>
                </a:lnTo>
                <a:cubicBezTo>
                  <a:pt x="705934" y="576685"/>
                  <a:pt x="714113" y="578974"/>
                  <a:pt x="721204" y="583289"/>
                </a:cubicBezTo>
                <a:cubicBezTo>
                  <a:pt x="737562" y="592893"/>
                  <a:pt x="745478" y="612252"/>
                  <a:pt x="740488" y="630523"/>
                </a:cubicBezTo>
                <a:cubicBezTo>
                  <a:pt x="735536" y="648832"/>
                  <a:pt x="718915" y="661551"/>
                  <a:pt x="699969" y="661551"/>
                </a:cubicBezTo>
                <a:cubicBezTo>
                  <a:pt x="723380" y="661551"/>
                  <a:pt x="742364" y="680535"/>
                  <a:pt x="742364" y="703983"/>
                </a:cubicBezTo>
                <a:cubicBezTo>
                  <a:pt x="742364" y="727432"/>
                  <a:pt x="723380" y="746416"/>
                  <a:pt x="699969" y="746416"/>
                </a:cubicBezTo>
                <a:lnTo>
                  <a:pt x="360583" y="746416"/>
                </a:lnTo>
                <a:cubicBezTo>
                  <a:pt x="161439" y="746416"/>
                  <a:pt x="0" y="671530"/>
                  <a:pt x="0" y="454978"/>
                </a:cubicBezTo>
                <a:cubicBezTo>
                  <a:pt x="0" y="287011"/>
                  <a:pt x="96946" y="83177"/>
                  <a:pt x="233098" y="0"/>
                </a:cubicBezTo>
                <a:cubicBezTo>
                  <a:pt x="297066" y="57815"/>
                  <a:pt x="380393" y="89555"/>
                  <a:pt x="466608" y="88880"/>
                </a:cubicBezTo>
                <a:cubicBezTo>
                  <a:pt x="495572" y="88842"/>
                  <a:pt x="524386" y="85353"/>
                  <a:pt x="552524" y="78487"/>
                </a:cubicBezTo>
                <a:lnTo>
                  <a:pt x="721129" y="99497"/>
                </a:lnTo>
                <a:lnTo>
                  <a:pt x="768851" y="105425"/>
                </a:lnTo>
                <a:cubicBezTo>
                  <a:pt x="781420" y="107301"/>
                  <a:pt x="794138" y="102836"/>
                  <a:pt x="802805" y="93569"/>
                </a:cubicBezTo>
                <a:cubicBezTo>
                  <a:pt x="820926" y="72447"/>
                  <a:pt x="849365" y="63255"/>
                  <a:pt x="876452" y="69746"/>
                </a:cubicBezTo>
                <a:cubicBezTo>
                  <a:pt x="903540" y="76274"/>
                  <a:pt x="924663" y="97434"/>
                  <a:pt x="931153" y="124521"/>
                </a:cubicBezTo>
                <a:cubicBezTo>
                  <a:pt x="945973" y="136640"/>
                  <a:pt x="954527" y="154723"/>
                  <a:pt x="954489" y="173782"/>
                </a:cubicBezTo>
                <a:lnTo>
                  <a:pt x="954489" y="173782"/>
                </a:lnTo>
                <a:close/>
              </a:path>
            </a:pathLst>
          </a:custGeom>
          <a:solidFill>
            <a:srgbClr val="89BBF7"/>
          </a:solidFill>
          <a:ln cap="flat" w="3737">
            <a:noFill/>
            <a:prstDash val="solid"/>
            <a:miter/>
          </a:ln>
        </p:spPr>
        <p:txBody>
          <a:bodyPr anchor="ctr" rtlCol="0"/>
          <a:lstStyle/>
          <a:p>
            <a:endParaRPr altLang="en-US" lang="zh-CN"/>
          </a:p>
        </p:txBody>
      </p:sp>
      <p:sp>
        <p:nvSpPr>
          <p:cNvPr id="35" name="任意多边形: 形状 34"/>
          <p:cNvSpPr/>
          <p:nvPr/>
        </p:nvSpPr>
        <p:spPr>
          <a:xfrm>
            <a:off x="3740167" y="3115816"/>
            <a:ext cx="530238" cy="1039316"/>
          </a:xfrm>
          <a:custGeom>
            <a:gdLst>
              <a:gd fmla="*/ 530238 w 530238" name="connsiteX0"/>
              <a:gd fmla="*/ 42433 h 1039316" name="connsiteY0"/>
              <a:gd fmla="*/ 530238 w 530238" name="connsiteX1"/>
              <a:gd fmla="*/ 996884 h 1039316" name="connsiteY1"/>
              <a:gd fmla="*/ 487806 w 530238" name="connsiteX2"/>
              <a:gd fmla="*/ 1039317 h 1039316" name="connsiteY2"/>
              <a:gd fmla="*/ 0 w 530238" name="connsiteX3"/>
              <a:gd fmla="*/ 1039317 h 1039316" name="connsiteY3"/>
              <a:gd fmla="*/ 42395 w 530238" name="connsiteX4"/>
              <a:gd fmla="*/ 996884 h 1039316" name="connsiteY4"/>
              <a:gd fmla="*/ 0 w 530238" name="connsiteX5"/>
              <a:gd fmla="*/ 954452 h 1039316" name="connsiteY5"/>
              <a:gd fmla="*/ 40969 w 530238" name="connsiteX6"/>
              <a:gd fmla="*/ 923537 h 1039316" name="connsiteY6"/>
              <a:gd fmla="*/ 21198 w 530238" name="connsiteX7"/>
              <a:gd fmla="*/ 876152 h 1039316" name="connsiteY7"/>
              <a:gd fmla="*/ 21198 w 530238" name="connsiteX8"/>
              <a:gd fmla="*/ 530201 h 1039316" name="connsiteY8"/>
              <a:gd fmla="*/ 71659 w 530238" name="connsiteX9"/>
              <a:gd fmla="*/ 530201 h 1039316" name="connsiteY9"/>
              <a:gd fmla="*/ 102011 w 530238" name="connsiteX10"/>
              <a:gd fmla="*/ 545696 h 1039316" name="connsiteY10"/>
              <a:gd fmla="*/ 175846 w 530238" name="connsiteX11"/>
              <a:gd fmla="*/ 570720 h 1039316" name="connsiteY11"/>
              <a:gd fmla="*/ 231184 w 530238" name="connsiteX12"/>
              <a:gd fmla="*/ 515794 h 1039316" name="connsiteY12"/>
              <a:gd fmla="*/ 254483 w 530238" name="connsiteX13"/>
              <a:gd fmla="*/ 466608 h 1039316" name="connsiteY13"/>
              <a:gd fmla="*/ 231184 w 530238" name="connsiteX14"/>
              <a:gd fmla="*/ 417385 h 1039316" name="connsiteY14"/>
              <a:gd fmla="*/ 176484 w 530238" name="connsiteX15"/>
              <a:gd fmla="*/ 362609 h 1039316" name="connsiteY15"/>
              <a:gd fmla="*/ 102836 w 530238" name="connsiteX16"/>
              <a:gd fmla="*/ 386433 h 1039316" name="connsiteY16"/>
              <a:gd fmla="*/ 68883 w 530238" name="connsiteX17"/>
              <a:gd fmla="*/ 398289 h 1039316" name="connsiteY17"/>
              <a:gd fmla="*/ 21160 w 530238" name="connsiteX18"/>
              <a:gd fmla="*/ 392361 h 1039316" name="connsiteY18"/>
              <a:gd fmla="*/ 21160 w 530238" name="connsiteX19"/>
              <a:gd fmla="*/ 270841 h 1039316" name="connsiteY19"/>
              <a:gd fmla="*/ 62317 w 530238" name="connsiteX20"/>
              <a:gd fmla="*/ 186426 h 1039316" name="connsiteY20"/>
              <a:gd fmla="*/ 212088 w 530238" name="connsiteX21"/>
              <a:gd fmla="*/ 0 h 1039316" name="connsiteY21"/>
              <a:gd fmla="*/ 487806 w 530238" name="connsiteX22"/>
              <a:gd fmla="*/ 0 h 1039316" name="connsiteY22"/>
              <a:gd fmla="*/ 530238 w 530238" name="connsiteX23"/>
              <a:gd fmla="*/ 42433 h 1039316" name="connsiteY23"/>
              <a:gd fmla="*/ 530238 w 530238" name="connsiteX24"/>
              <a:gd fmla="*/ 42433 h 1039316" name="connsiteY2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b="b" l="l" r="r" t="t"/>
            <a:pathLst>
              <a:path h="1039316" w="530238">
                <a:moveTo>
                  <a:pt x="530238" y="42433"/>
                </a:moveTo>
                <a:lnTo>
                  <a:pt x="530238" y="996884"/>
                </a:lnTo>
                <a:cubicBezTo>
                  <a:pt x="530163" y="1020258"/>
                  <a:pt x="511217" y="1039242"/>
                  <a:pt x="487806" y="1039317"/>
                </a:cubicBezTo>
                <a:lnTo>
                  <a:pt x="0" y="1039317"/>
                </a:lnTo>
                <a:cubicBezTo>
                  <a:pt x="23411" y="1039317"/>
                  <a:pt x="42395" y="1020333"/>
                  <a:pt x="42395" y="996884"/>
                </a:cubicBezTo>
                <a:cubicBezTo>
                  <a:pt x="42395" y="973436"/>
                  <a:pt x="23411" y="954452"/>
                  <a:pt x="0" y="954452"/>
                </a:cubicBezTo>
                <a:cubicBezTo>
                  <a:pt x="19097" y="954714"/>
                  <a:pt x="35980" y="941996"/>
                  <a:pt x="40969" y="923537"/>
                </a:cubicBezTo>
                <a:cubicBezTo>
                  <a:pt x="45959" y="905078"/>
                  <a:pt x="37818" y="885607"/>
                  <a:pt x="21198" y="876152"/>
                </a:cubicBezTo>
                <a:lnTo>
                  <a:pt x="21198" y="530201"/>
                </a:lnTo>
                <a:lnTo>
                  <a:pt x="71659" y="530201"/>
                </a:lnTo>
                <a:cubicBezTo>
                  <a:pt x="83590" y="530501"/>
                  <a:pt x="94770" y="536166"/>
                  <a:pt x="102011" y="545696"/>
                </a:cubicBezTo>
                <a:cubicBezTo>
                  <a:pt x="119869" y="567381"/>
                  <a:pt x="148495" y="577061"/>
                  <a:pt x="175846" y="570720"/>
                </a:cubicBezTo>
                <a:cubicBezTo>
                  <a:pt x="203196" y="564380"/>
                  <a:pt x="224656" y="543107"/>
                  <a:pt x="231184" y="515794"/>
                </a:cubicBezTo>
                <a:cubicBezTo>
                  <a:pt x="245929" y="503713"/>
                  <a:pt x="254483" y="485630"/>
                  <a:pt x="254483" y="466608"/>
                </a:cubicBezTo>
                <a:cubicBezTo>
                  <a:pt x="254483" y="447549"/>
                  <a:pt x="245929" y="429466"/>
                  <a:pt x="231184" y="417385"/>
                </a:cubicBezTo>
                <a:cubicBezTo>
                  <a:pt x="224694" y="390297"/>
                  <a:pt x="203571" y="369137"/>
                  <a:pt x="176484" y="362609"/>
                </a:cubicBezTo>
                <a:cubicBezTo>
                  <a:pt x="149396" y="356081"/>
                  <a:pt x="120957" y="365273"/>
                  <a:pt x="102836" y="386433"/>
                </a:cubicBezTo>
                <a:cubicBezTo>
                  <a:pt x="94170" y="395737"/>
                  <a:pt x="81489" y="400164"/>
                  <a:pt x="68883" y="398289"/>
                </a:cubicBezTo>
                <a:lnTo>
                  <a:pt x="21160" y="392361"/>
                </a:lnTo>
                <a:lnTo>
                  <a:pt x="21160" y="270841"/>
                </a:lnTo>
                <a:cubicBezTo>
                  <a:pt x="42470" y="247092"/>
                  <a:pt x="56727" y="217828"/>
                  <a:pt x="62317" y="186426"/>
                </a:cubicBezTo>
                <a:cubicBezTo>
                  <a:pt x="149771" y="167067"/>
                  <a:pt x="212013" y="89555"/>
                  <a:pt x="212088" y="0"/>
                </a:cubicBezTo>
                <a:lnTo>
                  <a:pt x="487806" y="0"/>
                </a:lnTo>
                <a:cubicBezTo>
                  <a:pt x="511217" y="75"/>
                  <a:pt x="530163" y="19022"/>
                  <a:pt x="530238" y="42433"/>
                </a:cubicBezTo>
                <a:lnTo>
                  <a:pt x="530238" y="42433"/>
                </a:lnTo>
                <a:close/>
              </a:path>
            </a:pathLst>
          </a:custGeom>
          <a:solidFill>
            <a:schemeClr val="accent2"/>
          </a:solidFill>
          <a:ln cap="flat" w="3737">
            <a:noFill/>
            <a:prstDash val="solid"/>
            <a:miter/>
          </a:ln>
        </p:spPr>
        <p:txBody>
          <a:bodyPr anchor="ctr" rtlCol="0"/>
          <a:lstStyle/>
          <a:p>
            <a:endParaRPr altLang="en-US" lang="zh-CN"/>
          </a:p>
        </p:txBody>
      </p:sp>
      <p:sp>
        <p:nvSpPr>
          <p:cNvPr id="36" name="任意多边形: 形状 35"/>
          <p:cNvSpPr/>
          <p:nvPr/>
        </p:nvSpPr>
        <p:spPr>
          <a:xfrm>
            <a:off x="3400781" y="3179446"/>
            <a:ext cx="212125" cy="254520"/>
          </a:xfrm>
          <a:custGeom>
            <a:gdLst>
              <a:gd fmla="*/ 106063 w 212125" name="connsiteX0"/>
              <a:gd fmla="*/ 254520 h 254520" name="connsiteY0"/>
              <a:gd fmla="*/ 212125 w 212125" name="connsiteX1"/>
              <a:gd fmla="*/ 148458 h 254520" name="connsiteY1"/>
              <a:gd fmla="*/ 106063 w 212125" name="connsiteX2"/>
              <a:gd fmla="*/ 0 h 254520" name="connsiteY2"/>
              <a:gd fmla="*/ 0 w 212125" name="connsiteX3"/>
              <a:gd fmla="*/ 148458 h 254520" name="connsiteY3"/>
              <a:gd fmla="*/ 106063 w 212125" name="connsiteX4"/>
              <a:gd fmla="*/ 254520 h 254520" name="connsiteY4"/>
              <a:gd fmla="*/ 106063 w 212125" name="connsiteX5"/>
              <a:gd fmla="*/ 254520 h 254520" name="connsiteY5"/>
              <a:gd fmla="*/ 106063 w 212125" name="connsiteX6"/>
              <a:gd fmla="*/ 42433 h 254520" name="connsiteY6"/>
              <a:gd fmla="*/ 169693 w 212125" name="connsiteX7"/>
              <a:gd fmla="*/ 148495 h 254520" name="connsiteY7"/>
              <a:gd fmla="*/ 106063 w 212125" name="connsiteX8"/>
              <a:gd fmla="*/ 212125 h 254520" name="connsiteY8"/>
              <a:gd fmla="*/ 42433 w 212125" name="connsiteX9"/>
              <a:gd fmla="*/ 148495 h 254520" name="connsiteY9"/>
              <a:gd fmla="*/ 106063 w 212125" name="connsiteX10"/>
              <a:gd fmla="*/ 42433 h 254520" name="connsiteY10"/>
              <a:gd fmla="*/ 106063 w 212125" name="connsiteX11"/>
              <a:gd fmla="*/ 42433 h 254520" name="connsiteY11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b="b" l="l" r="r" t="t"/>
            <a:pathLst>
              <a:path h="254520" w="212125">
                <a:moveTo>
                  <a:pt x="106063" y="254520"/>
                </a:moveTo>
                <a:cubicBezTo>
                  <a:pt x="164590" y="254445"/>
                  <a:pt x="212050" y="207023"/>
                  <a:pt x="212125" y="148458"/>
                </a:cubicBezTo>
                <a:cubicBezTo>
                  <a:pt x="212125" y="97546"/>
                  <a:pt x="170818" y="0"/>
                  <a:pt x="106063" y="0"/>
                </a:cubicBezTo>
                <a:cubicBezTo>
                  <a:pt x="41307" y="0"/>
                  <a:pt x="0" y="97584"/>
                  <a:pt x="0" y="148458"/>
                </a:cubicBezTo>
                <a:cubicBezTo>
                  <a:pt x="75" y="207023"/>
                  <a:pt x="47497" y="254445"/>
                  <a:pt x="106063" y="254520"/>
                </a:cubicBezTo>
                <a:lnTo>
                  <a:pt x="106063" y="254520"/>
                </a:lnTo>
                <a:close/>
                <a:moveTo>
                  <a:pt x="106063" y="42433"/>
                </a:moveTo>
                <a:cubicBezTo>
                  <a:pt x="135552" y="42433"/>
                  <a:pt x="169693" y="106625"/>
                  <a:pt x="169693" y="148495"/>
                </a:cubicBezTo>
                <a:cubicBezTo>
                  <a:pt x="169693" y="183649"/>
                  <a:pt x="141217" y="212125"/>
                  <a:pt x="106063" y="212125"/>
                </a:cubicBezTo>
                <a:cubicBezTo>
                  <a:pt x="70946" y="212125"/>
                  <a:pt x="42433" y="183649"/>
                  <a:pt x="42433" y="148495"/>
                </a:cubicBezTo>
                <a:cubicBezTo>
                  <a:pt x="42433" y="106588"/>
                  <a:pt x="76536" y="42433"/>
                  <a:pt x="106063" y="42433"/>
                </a:cubicBezTo>
                <a:lnTo>
                  <a:pt x="106063" y="42433"/>
                </a:lnTo>
                <a:close/>
              </a:path>
            </a:pathLst>
          </a:custGeom>
          <a:solidFill>
            <a:srgbClr val="0550A2"/>
          </a:solidFill>
          <a:ln cap="flat" w="3737">
            <a:noFill/>
            <a:prstDash val="solid"/>
            <a:miter/>
          </a:ln>
        </p:spPr>
        <p:txBody>
          <a:bodyPr anchor="ctr" rtlCol="0"/>
          <a:lstStyle/>
          <a:p>
            <a:endParaRPr altLang="en-US" lang="zh-CN"/>
          </a:p>
        </p:txBody>
      </p:sp>
      <p:sp>
        <p:nvSpPr>
          <p:cNvPr id="37" name="任意多边形: 形状 36"/>
          <p:cNvSpPr/>
          <p:nvPr/>
        </p:nvSpPr>
        <p:spPr>
          <a:xfrm>
            <a:off x="3612869" y="3158248"/>
            <a:ext cx="42432" cy="84827"/>
          </a:xfrm>
          <a:custGeom>
            <a:gdLst>
              <a:gd fmla="*/ 21235 w 42432" name="connsiteX0"/>
              <a:gd fmla="*/ 84828 h 84827" name="connsiteY0"/>
              <a:gd fmla="*/ 42433 w 42432" name="connsiteX1"/>
              <a:gd fmla="*/ 63630 h 84827" name="connsiteY1"/>
              <a:gd fmla="*/ 42433 w 42432" name="connsiteX2"/>
              <a:gd fmla="*/ 21198 h 84827" name="connsiteY2"/>
              <a:gd fmla="*/ 21235 w 42432" name="connsiteX3"/>
              <a:gd fmla="*/ 0 h 84827" name="connsiteY3"/>
              <a:gd fmla="*/ 0 w 42432" name="connsiteX4"/>
              <a:gd fmla="*/ 21198 h 84827" name="connsiteY4"/>
              <a:gd fmla="*/ 0 w 42432" name="connsiteX5"/>
              <a:gd fmla="*/ 63630 h 84827" name="connsiteY5"/>
              <a:gd fmla="*/ 21235 w 42432" name="connsiteX6"/>
              <a:gd fmla="*/ 84828 h 84827" name="connsiteY6"/>
              <a:gd fmla="*/ 21235 w 42432" name="connsiteX7"/>
              <a:gd fmla="*/ 84828 h 84827" name="connsiteY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b="b" l="l" r="r" t="t"/>
            <a:pathLst>
              <a:path h="84827" w="42432">
                <a:moveTo>
                  <a:pt x="21235" y="84828"/>
                </a:moveTo>
                <a:cubicBezTo>
                  <a:pt x="32941" y="84828"/>
                  <a:pt x="42433" y="75336"/>
                  <a:pt x="42433" y="63630"/>
                </a:cubicBezTo>
                <a:lnTo>
                  <a:pt x="42433" y="21198"/>
                </a:lnTo>
                <a:cubicBezTo>
                  <a:pt x="42433" y="9492"/>
                  <a:pt x="32941" y="0"/>
                  <a:pt x="21235" y="0"/>
                </a:cubicBezTo>
                <a:cubicBezTo>
                  <a:pt x="9530" y="0"/>
                  <a:pt x="0" y="9492"/>
                  <a:pt x="0" y="21198"/>
                </a:cubicBezTo>
                <a:lnTo>
                  <a:pt x="0" y="63630"/>
                </a:lnTo>
                <a:cubicBezTo>
                  <a:pt x="0" y="75336"/>
                  <a:pt x="9530" y="84828"/>
                  <a:pt x="21235" y="84828"/>
                </a:cubicBezTo>
                <a:lnTo>
                  <a:pt x="21235" y="84828"/>
                </a:lnTo>
                <a:close/>
              </a:path>
            </a:pathLst>
          </a:custGeom>
          <a:solidFill>
            <a:srgbClr val="0550A2"/>
          </a:solidFill>
          <a:ln cap="flat" w="3737">
            <a:noFill/>
            <a:prstDash val="solid"/>
            <a:miter/>
          </a:ln>
        </p:spPr>
        <p:txBody>
          <a:bodyPr anchor="ctr" rtlCol="0"/>
          <a:lstStyle/>
          <a:p>
            <a:endParaRPr altLang="en-US" lang="zh-CN"/>
          </a:p>
        </p:txBody>
      </p:sp>
      <p:sp>
        <p:nvSpPr>
          <p:cNvPr id="38" name="任意多边形: 形状 37"/>
          <p:cNvSpPr/>
          <p:nvPr/>
        </p:nvSpPr>
        <p:spPr>
          <a:xfrm>
            <a:off x="3358349" y="3158248"/>
            <a:ext cx="42432" cy="84827"/>
          </a:xfrm>
          <a:custGeom>
            <a:gdLst>
              <a:gd fmla="*/ 21235 w 42432" name="connsiteX0"/>
              <a:gd fmla="*/ 84828 h 84827" name="connsiteY0"/>
              <a:gd fmla="*/ 42433 w 42432" name="connsiteX1"/>
              <a:gd fmla="*/ 63630 h 84827" name="connsiteY1"/>
              <a:gd fmla="*/ 42433 w 42432" name="connsiteX2"/>
              <a:gd fmla="*/ 21198 h 84827" name="connsiteY2"/>
              <a:gd fmla="*/ 21235 w 42432" name="connsiteX3"/>
              <a:gd fmla="*/ 0 h 84827" name="connsiteY3"/>
              <a:gd fmla="*/ 0 w 42432" name="connsiteX4"/>
              <a:gd fmla="*/ 21198 h 84827" name="connsiteY4"/>
              <a:gd fmla="*/ 0 w 42432" name="connsiteX5"/>
              <a:gd fmla="*/ 63630 h 84827" name="connsiteY5"/>
              <a:gd fmla="*/ 21235 w 42432" name="connsiteX6"/>
              <a:gd fmla="*/ 84828 h 84827" name="connsiteY6"/>
              <a:gd fmla="*/ 21235 w 42432" name="connsiteX7"/>
              <a:gd fmla="*/ 84828 h 84827" name="connsiteY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b="b" l="l" r="r" t="t"/>
            <a:pathLst>
              <a:path h="84827" w="42432">
                <a:moveTo>
                  <a:pt x="21235" y="84828"/>
                </a:moveTo>
                <a:cubicBezTo>
                  <a:pt x="32941" y="84828"/>
                  <a:pt x="42433" y="75336"/>
                  <a:pt x="42433" y="63630"/>
                </a:cubicBezTo>
                <a:lnTo>
                  <a:pt x="42433" y="21198"/>
                </a:lnTo>
                <a:cubicBezTo>
                  <a:pt x="42433" y="9492"/>
                  <a:pt x="32941" y="0"/>
                  <a:pt x="21235" y="0"/>
                </a:cubicBezTo>
                <a:cubicBezTo>
                  <a:pt x="9530" y="0"/>
                  <a:pt x="0" y="9492"/>
                  <a:pt x="0" y="21198"/>
                </a:cubicBezTo>
                <a:lnTo>
                  <a:pt x="0" y="63630"/>
                </a:lnTo>
                <a:cubicBezTo>
                  <a:pt x="0" y="75336"/>
                  <a:pt x="9530" y="84828"/>
                  <a:pt x="21235" y="84828"/>
                </a:cubicBezTo>
                <a:lnTo>
                  <a:pt x="21235" y="84828"/>
                </a:lnTo>
                <a:close/>
              </a:path>
            </a:pathLst>
          </a:custGeom>
          <a:solidFill>
            <a:srgbClr val="0550A2"/>
          </a:solidFill>
          <a:ln cap="flat" w="3737">
            <a:noFill/>
            <a:prstDash val="solid"/>
            <a:miter/>
          </a:ln>
        </p:spPr>
        <p:txBody>
          <a:bodyPr anchor="ctr" rtlCol="0"/>
          <a:lstStyle/>
          <a:p>
            <a:endParaRPr altLang="en-US" lang="zh-CN"/>
          </a:p>
        </p:txBody>
      </p:sp>
      <p:sp>
        <p:nvSpPr>
          <p:cNvPr id="39" name="任意多边形: 形状 38"/>
          <p:cNvSpPr/>
          <p:nvPr/>
        </p:nvSpPr>
        <p:spPr>
          <a:xfrm>
            <a:off x="3019001" y="2903701"/>
            <a:ext cx="1272602" cy="1272629"/>
          </a:xfrm>
          <a:custGeom>
            <a:gdLst>
              <a:gd fmla="*/ 1208972 w 1272602" name="connsiteX0"/>
              <a:gd fmla="*/ 190917 h 1272629" name="connsiteY0"/>
              <a:gd fmla="*/ 953364 w 1272602" name="connsiteX1"/>
              <a:gd fmla="*/ 190917 h 1272629" name="connsiteY1"/>
              <a:gd fmla="*/ 801980 w 1272602" name="connsiteX2"/>
              <a:gd fmla="*/ 8506 h 1272629" name="connsiteY2"/>
              <a:gd fmla="*/ 576235 w 1272602" name="connsiteX3"/>
              <a:gd fmla="*/ 80765 h 1272629" name="connsiteY3"/>
              <a:gd fmla="*/ 399414 w 1272602" name="connsiteX4"/>
              <a:gd fmla="*/ 80765 h 1272629" name="connsiteY4"/>
              <a:gd fmla="*/ 163540 w 1272602" name="connsiteX5"/>
              <a:gd fmla="*/ 11732 h 1272629" name="connsiteY5"/>
              <a:gd fmla="*/ 21198 w 1272602" name="connsiteX6"/>
              <a:gd fmla="*/ 212115 h 1272629" name="connsiteY6"/>
              <a:gd fmla="*/ 174383 w 1272602" name="connsiteX7"/>
              <a:gd fmla="*/ 415724 h 1272629" name="connsiteY7"/>
              <a:gd fmla="*/ 221805 w 1272602" name="connsiteX8"/>
              <a:gd fmla="*/ 501414 h 1272629" name="connsiteY8"/>
              <a:gd fmla="*/ 0 w 1272602" name="connsiteX9"/>
              <a:gd fmla="*/ 959994 h 1272629" name="connsiteY9"/>
              <a:gd fmla="*/ 381781 w 1272602" name="connsiteX10"/>
              <a:gd fmla="*/ 1272629 h 1272629" name="connsiteY10"/>
              <a:gd fmla="*/ 1208972 w 1272602" name="connsiteX11"/>
              <a:gd fmla="*/ 1272629 h 1272629" name="connsiteY11"/>
              <a:gd fmla="*/ 1272602 w 1272602" name="connsiteX12"/>
              <a:gd fmla="*/ 1208999 h 1272629" name="connsiteY12"/>
              <a:gd fmla="*/ 1272602 w 1272602" name="connsiteX13"/>
              <a:gd fmla="*/ 254547 h 1272629" name="connsiteY13"/>
              <a:gd fmla="*/ 1208972 w 1272602" name="connsiteX14"/>
              <a:gd fmla="*/ 190917 h 1272629" name="connsiteY14"/>
              <a:gd fmla="*/ 1208972 w 1272602" name="connsiteX15"/>
              <a:gd fmla="*/ 190917 h 1272629" name="connsiteY15"/>
              <a:gd fmla="*/ 742364 w 1272602" name="connsiteX16"/>
              <a:gd fmla="*/ 42422 h 1272629" name="connsiteY16"/>
              <a:gd fmla="*/ 908830 w 1272602" name="connsiteX17"/>
              <a:gd fmla="*/ 179999 h 1272629" name="connsiteY17"/>
              <a:gd fmla="*/ 805394 w 1272602" name="connsiteX18"/>
              <a:gd fmla="*/ 369577 h 1272629" name="connsiteY18"/>
              <a:gd fmla="*/ 796652 w 1272602" name="connsiteX19"/>
              <a:gd fmla="*/ 326806 h 1272629" name="connsiteY19"/>
              <a:gd fmla="*/ 869362 w 1272602" name="connsiteX20"/>
              <a:gd fmla="*/ 207275 h 1272629" name="connsiteY20"/>
              <a:gd fmla="*/ 788098 w 1272602" name="connsiteX21"/>
              <a:gd fmla="*/ 93371 h 1272629" name="connsiteY21"/>
              <a:gd fmla="*/ 651421 w 1272602" name="connsiteX22"/>
              <a:gd fmla="*/ 123198 h 1272629" name="connsiteY22"/>
              <a:gd fmla="*/ 615591 w 1272602" name="connsiteX23"/>
              <a:gd fmla="*/ 99486 h 1272629" name="connsiteY23"/>
              <a:gd fmla="*/ 742364 w 1272602" name="connsiteX24"/>
              <a:gd fmla="*/ 42422 h 1272629" name="connsiteY24"/>
              <a:gd fmla="*/ 742364 w 1272602" name="connsiteX25"/>
              <a:gd fmla="*/ 42422 h 1272629" name="connsiteY25"/>
              <a:gd fmla="*/ 660725 w 1272602" name="connsiteX26"/>
              <a:gd fmla="*/ 572960 h 1272629" name="connsiteY26"/>
              <a:gd fmla="*/ 721129 w 1272602" name="connsiteX27"/>
              <a:gd fmla="*/ 532891 h 1272629" name="connsiteY27"/>
              <a:gd fmla="*/ 721129 w 1272602" name="connsiteX28"/>
              <a:gd fmla="*/ 580464 h 1272629" name="connsiteY28"/>
              <a:gd fmla="*/ 660725 w 1272602" name="connsiteX29"/>
              <a:gd fmla="*/ 572960 h 1272629" name="connsiteY29"/>
              <a:gd fmla="*/ 683799 w 1272602" name="connsiteX30"/>
              <a:gd fmla="*/ 150623 h 1272629" name="connsiteY30"/>
              <a:gd fmla="*/ 773579 w 1272602" name="connsiteX31"/>
              <a:gd fmla="*/ 133102 h 1272629" name="connsiteY31"/>
              <a:gd fmla="*/ 826854 w 1272602" name="connsiteX32"/>
              <a:gd fmla="*/ 207462 h 1272629" name="connsiteY32"/>
              <a:gd fmla="*/ 781382 w 1272602" name="connsiteX33"/>
              <a:gd fmla="*/ 286813 h 1272629" name="connsiteY33"/>
              <a:gd fmla="*/ 683799 w 1272602" name="connsiteX34"/>
              <a:gd fmla="*/ 150623 h 1272629" name="connsiteY34"/>
              <a:gd fmla="*/ 683799 w 1272602" name="connsiteX35"/>
              <a:gd fmla="*/ 150623 h 1272629" name="connsiteY35"/>
              <a:gd fmla="*/ 749305 w 1272602" name="connsiteX36"/>
              <a:gd fmla="*/ 319003 h 1272629" name="connsiteY36"/>
              <a:gd fmla="*/ 749305 w 1272602" name="connsiteX37"/>
              <a:gd fmla="*/ 319791 h 1272629" name="connsiteY37"/>
              <a:gd fmla="*/ 751293 w 1272602" name="connsiteX38"/>
              <a:gd fmla="*/ 324030 h 1272629" name="connsiteY38"/>
              <a:gd fmla="*/ 763561 w 1272602" name="connsiteX39"/>
              <a:gd fmla="*/ 381770 h 1272629" name="connsiteY39"/>
              <a:gd fmla="*/ 487843 w 1272602" name="connsiteX40"/>
              <a:gd fmla="*/ 572660 h 1272629" name="connsiteY40"/>
              <a:gd fmla="*/ 212125 w 1272602" name="connsiteX41"/>
              <a:gd fmla="*/ 381770 h 1272629" name="connsiteY41"/>
              <a:gd fmla="*/ 487843 w 1272602" name="connsiteX42"/>
              <a:gd fmla="*/ 106052 h 1272629" name="connsiteY42"/>
              <a:gd fmla="*/ 749305 w 1272602" name="connsiteX43"/>
              <a:gd fmla="*/ 319040 h 1272629" name="connsiteY43"/>
              <a:gd fmla="*/ 749305 w 1272602" name="connsiteX44"/>
              <a:gd fmla="*/ 319003 h 1272629" name="connsiteY44"/>
              <a:gd fmla="*/ 194117 w 1272602" name="connsiteX45"/>
              <a:gd fmla="*/ 287000 h 1272629" name="connsiteY45"/>
              <a:gd fmla="*/ 148570 w 1272602" name="connsiteX46"/>
              <a:gd fmla="*/ 207613 h 1272629" name="connsiteY46"/>
              <a:gd fmla="*/ 201883 w 1272602" name="connsiteX47"/>
              <a:gd fmla="*/ 133215 h 1272629" name="connsiteY47"/>
              <a:gd fmla="*/ 291701 w 1272602" name="connsiteX48"/>
              <a:gd fmla="*/ 150811 h 1272629" name="connsiteY48"/>
              <a:gd fmla="*/ 194117 w 1272602" name="connsiteX49"/>
              <a:gd fmla="*/ 287000 h 1272629" name="connsiteY49"/>
              <a:gd fmla="*/ 194117 w 1272602" name="connsiteX50"/>
              <a:gd fmla="*/ 287000 h 1272629" name="connsiteY50"/>
              <a:gd fmla="*/ 63630 w 1272602" name="connsiteX51"/>
              <a:gd fmla="*/ 212115 h 1272629" name="connsiteY51"/>
              <a:gd fmla="*/ 172994 w 1272602" name="connsiteX52"/>
              <a:gd fmla="*/ 53490 h 1272629" name="connsiteY52"/>
              <a:gd fmla="*/ 360095 w 1272602" name="connsiteX53"/>
              <a:gd fmla="*/ 99524 h 1272629" name="connsiteY53"/>
              <a:gd fmla="*/ 324041 w 1272602" name="connsiteX54"/>
              <a:gd fmla="*/ 123385 h 1272629" name="connsiteY54"/>
              <a:gd fmla="*/ 187326 w 1272602" name="connsiteX55"/>
              <a:gd fmla="*/ 93559 h 1272629" name="connsiteY55"/>
              <a:gd fmla="*/ 106100 w 1272602" name="connsiteX56"/>
              <a:gd fmla="*/ 207500 h 1272629" name="connsiteY56"/>
              <a:gd fmla="*/ 178922 w 1272602" name="connsiteX57"/>
              <a:gd fmla="*/ 326994 h 1272629" name="connsiteY57"/>
              <a:gd fmla="*/ 170256 w 1272602" name="connsiteX58"/>
              <a:gd fmla="*/ 369614 h 1272629" name="connsiteY58"/>
              <a:gd fmla="*/ 63630 w 1272602" name="connsiteX59"/>
              <a:gd fmla="*/ 212115 h 1272629" name="connsiteY59"/>
              <a:gd fmla="*/ 63630 w 1272602" name="connsiteX60"/>
              <a:gd fmla="*/ 212115 h 1272629" name="connsiteY60"/>
              <a:gd fmla="*/ 657499 w 1272602" name="connsiteX61"/>
              <a:gd fmla="*/ 1230197 h 1272629" name="connsiteY61"/>
              <a:gd fmla="*/ 381781 w 1272602" name="connsiteX62"/>
              <a:gd fmla="*/ 1230197 h 1272629" name="connsiteY62"/>
              <a:gd fmla="*/ 42433 w 1272602" name="connsiteX63"/>
              <a:gd fmla="*/ 959994 h 1272629" name="connsiteY63"/>
              <a:gd fmla="*/ 252982 w 1272602" name="connsiteX64"/>
              <a:gd fmla="*/ 531541 h 1272629" name="connsiteY64"/>
              <a:gd fmla="*/ 487843 w 1272602" name="connsiteX65"/>
              <a:gd fmla="*/ 615130 h 1272629" name="connsiteY65"/>
              <a:gd fmla="*/ 574097 w 1272602" name="connsiteX66"/>
              <a:gd fmla="*/ 604926 h 1272629" name="connsiteY66"/>
              <a:gd fmla="*/ 787535 w 1272602" name="connsiteX67"/>
              <a:gd fmla="*/ 631488 h 1272629" name="connsiteY67"/>
              <a:gd fmla="*/ 840098 w 1272602" name="connsiteX68"/>
              <a:gd fmla="*/ 612392 h 1272629" name="connsiteY68"/>
              <a:gd fmla="*/ 892660 w 1272602" name="connsiteX69"/>
              <a:gd fmla="*/ 595546 h 1272629" name="connsiteY69"/>
              <a:gd fmla="*/ 931716 w 1272602" name="connsiteX70"/>
              <a:gd fmla="*/ 634527 h 1272629" name="connsiteY70"/>
              <a:gd fmla="*/ 938882 w 1272602" name="connsiteX71"/>
              <a:gd fmla="*/ 645970 h 1272629" name="connsiteY71"/>
              <a:gd fmla="*/ 954414 w 1272602" name="connsiteX72"/>
              <a:gd fmla="*/ 678798 h 1272629" name="connsiteY72"/>
              <a:gd fmla="*/ 938882 w 1272602" name="connsiteX73"/>
              <a:gd fmla="*/ 711626 h 1272629" name="connsiteY73"/>
              <a:gd fmla="*/ 931716 w 1272602" name="connsiteX74"/>
              <a:gd fmla="*/ 723069 h 1272629" name="connsiteY74"/>
              <a:gd fmla="*/ 892247 w 1272602" name="connsiteX75"/>
              <a:gd fmla="*/ 762313 h 1272629" name="connsiteY75"/>
              <a:gd fmla="*/ 839535 w 1272602" name="connsiteX76"/>
              <a:gd fmla="*/ 744454 h 1272629" name="connsiteY76"/>
              <a:gd fmla="*/ 792938 w 1272602" name="connsiteX77"/>
              <a:gd fmla="*/ 721231 h 1272629" name="connsiteY77"/>
              <a:gd fmla="*/ 527687 w 1272602" name="connsiteX78"/>
              <a:gd fmla="*/ 721231 h 1272629" name="connsiteY78"/>
              <a:gd fmla="*/ 439971 w 1272602" name="connsiteX79"/>
              <a:gd fmla="*/ 699996 h 1272629" name="connsiteY79"/>
              <a:gd fmla="*/ 279132 w 1272602" name="connsiteX80"/>
              <a:gd fmla="*/ 763363 h 1272629" name="connsiteY80"/>
              <a:gd fmla="*/ 212088 w 1272602" name="connsiteX81"/>
              <a:gd fmla="*/ 922701 h 1272629" name="connsiteY81"/>
              <a:gd fmla="*/ 233285 w 1272602" name="connsiteX82"/>
              <a:gd fmla="*/ 943936 h 1272629" name="connsiteY82"/>
              <a:gd fmla="*/ 254520 w 1272602" name="connsiteX83"/>
              <a:gd fmla="*/ 922701 h 1272629" name="connsiteY83"/>
              <a:gd fmla="*/ 308809 w 1272602" name="connsiteX84"/>
              <a:gd fmla="*/ 793715 h 1272629" name="connsiteY84"/>
              <a:gd fmla="*/ 439033 w 1272602" name="connsiteX85"/>
              <a:gd fmla="*/ 742428 h 1272629" name="connsiteY85"/>
              <a:gd fmla="*/ 614954 w 1272602" name="connsiteX86"/>
              <a:gd fmla="*/ 915273 h 1272629" name="connsiteY86"/>
              <a:gd fmla="*/ 576085 w 1272602" name="connsiteX87"/>
              <a:gd fmla="*/ 1034692 h 1272629" name="connsiteY87"/>
              <a:gd fmla="*/ 571283 w 1272602" name="connsiteX88"/>
              <a:gd fmla="*/ 1078775 h 1272629" name="connsiteY88"/>
              <a:gd fmla="*/ 609664 w 1272602" name="connsiteX89"/>
              <a:gd fmla="*/ 1103011 h 1272629" name="connsiteY89"/>
              <a:gd fmla="*/ 718765 w 1272602" name="connsiteX90"/>
              <a:gd fmla="*/ 1103011 h 1272629" name="connsiteY90"/>
              <a:gd fmla="*/ 742364 w 1272602" name="connsiteX91"/>
              <a:gd fmla="*/ 1122258 h 1272629" name="connsiteY91"/>
              <a:gd fmla="*/ 736774 w 1272602" name="connsiteX92"/>
              <a:gd fmla="*/ 1138466 h 1272629" name="connsiteY92"/>
              <a:gd fmla="*/ 721166 w 1272602" name="connsiteX93"/>
              <a:gd fmla="*/ 1145444 h 1272629" name="connsiteY93"/>
              <a:gd fmla="*/ 678734 w 1272602" name="connsiteX94"/>
              <a:gd fmla="*/ 1145444 h 1272629" name="connsiteY94"/>
              <a:gd fmla="*/ 657499 w 1272602" name="connsiteX95"/>
              <a:gd fmla="*/ 1166641 h 1272629" name="connsiteY95"/>
              <a:gd fmla="*/ 678734 w 1272602" name="connsiteX96"/>
              <a:gd fmla="*/ 1187839 h 1272629" name="connsiteY96"/>
              <a:gd fmla="*/ 721166 w 1272602" name="connsiteX97"/>
              <a:gd fmla="*/ 1187839 h 1272629" name="connsiteY97"/>
              <a:gd fmla="*/ 742364 w 1272602" name="connsiteX98"/>
              <a:gd fmla="*/ 1209074 h 1272629" name="connsiteY98"/>
              <a:gd fmla="*/ 721166 w 1272602" name="connsiteX99"/>
              <a:gd fmla="*/ 1230272 h 1272629" name="connsiteY99"/>
              <a:gd fmla="*/ 657499 w 1272602" name="connsiteX100"/>
              <a:gd fmla="*/ 1230272 h 1272629" name="connsiteY100"/>
              <a:gd fmla="*/ 721166 w 1272602" name="connsiteX101"/>
              <a:gd fmla="*/ 1060729 h 1272629" name="connsiteY101"/>
              <a:gd fmla="*/ 718765 w 1272602" name="connsiteX102"/>
              <a:gd fmla="*/ 1060541 h 1272629" name="connsiteY102"/>
              <a:gd fmla="*/ 609288 w 1272602" name="connsiteX103"/>
              <a:gd fmla="*/ 1061104 h 1272629" name="connsiteY103"/>
              <a:gd fmla="*/ 589029 w 1272602" name="connsiteX104"/>
              <a:gd fmla="*/ 763588 h 1272629" name="connsiteY104"/>
              <a:gd fmla="*/ 721166 w 1272602" name="connsiteX105"/>
              <a:gd fmla="*/ 763588 h 1272629" name="connsiteY105"/>
              <a:gd fmla="*/ 721166 w 1272602" name="connsiteX106"/>
              <a:gd fmla="*/ 1060729 h 1272629" name="connsiteY106"/>
              <a:gd fmla="*/ 1230170 w 1272602" name="connsiteX107"/>
              <a:gd fmla="*/ 1208999 h 1272629" name="connsiteY107"/>
              <a:gd fmla="*/ 1208972 w 1272602" name="connsiteX108"/>
              <a:gd fmla="*/ 1230197 h 1272629" name="connsiteY108"/>
              <a:gd fmla="*/ 1018082 w 1272602" name="connsiteX109"/>
              <a:gd fmla="*/ 1230197 h 1272629" name="connsiteY109"/>
              <a:gd fmla="*/ 1018082 w 1272602" name="connsiteX110"/>
              <a:gd fmla="*/ 869613 h 1272629" name="connsiteY110"/>
              <a:gd fmla="*/ 996884 w 1272602" name="connsiteX111"/>
              <a:gd fmla="*/ 848416 h 1272629" name="connsiteY111"/>
              <a:gd fmla="*/ 975649 w 1272602" name="connsiteX112"/>
              <a:gd fmla="*/ 869613 h 1272629" name="connsiteY112"/>
              <a:gd fmla="*/ 975649 w 1272602" name="connsiteX113"/>
              <a:gd fmla="*/ 1230197 h 1272629" name="connsiteY113"/>
              <a:gd fmla="*/ 780857 w 1272602" name="connsiteX114"/>
              <a:gd fmla="*/ 1230197 h 1272629" name="connsiteY114"/>
              <a:gd fmla="*/ 768139 w 1272602" name="connsiteX115"/>
              <a:gd fmla="*/ 1166454 h 1272629" name="connsiteY115"/>
              <a:gd fmla="*/ 784534 w 1272602" name="connsiteX116"/>
              <a:gd fmla="*/ 1118619 h 1272629" name="connsiteY116"/>
              <a:gd fmla="*/ 763561 w 1272602" name="connsiteX117"/>
              <a:gd fmla="*/ 1077499 h 1272629" name="connsiteY117"/>
              <a:gd fmla="*/ 763561 w 1272602" name="connsiteX118"/>
              <a:gd fmla="*/ 763588 h 1272629" name="connsiteY118"/>
              <a:gd fmla="*/ 792938 w 1272602" name="connsiteX119"/>
              <a:gd fmla="*/ 763588 h 1272629" name="connsiteY119"/>
              <a:gd fmla="*/ 806782 w 1272602" name="connsiteX120"/>
              <a:gd fmla="*/ 771279 h 1272629" name="connsiteY120"/>
              <a:gd fmla="*/ 898325 w 1272602" name="connsiteX121"/>
              <a:gd fmla="*/ 804295 h 1272629" name="connsiteY121"/>
              <a:gd fmla="*/ 971072 w 1272602" name="connsiteX122"/>
              <a:gd fmla="*/ 739614 h 1272629" name="connsiteY122"/>
              <a:gd fmla="*/ 996847 w 1272602" name="connsiteX123"/>
              <a:gd fmla="*/ 678761 h 1272629" name="connsiteY123"/>
              <a:gd fmla="*/ 971072 w 1272602" name="connsiteX124"/>
              <a:gd fmla="*/ 617907 h 1272629" name="connsiteY124"/>
              <a:gd fmla="*/ 899226 w 1272602" name="connsiteX125"/>
              <a:gd fmla="*/ 553451 h 1272629" name="connsiteY125"/>
              <a:gd fmla="*/ 807945 w 1272602" name="connsiteX126"/>
              <a:gd fmla="*/ 584704 h 1272629" name="connsiteY126"/>
              <a:gd fmla="*/ 792750 w 1272602" name="connsiteX127"/>
              <a:gd fmla="*/ 589431 h 1272629" name="connsiteY127"/>
              <a:gd fmla="*/ 763561 w 1272602" name="connsiteX128"/>
              <a:gd fmla="*/ 585792 h 1272629" name="connsiteY128"/>
              <a:gd fmla="*/ 763561 w 1272602" name="connsiteX129"/>
              <a:gd fmla="*/ 489558 h 1272629" name="connsiteY129"/>
              <a:gd fmla="*/ 801267 w 1272602" name="connsiteX130"/>
              <a:gd fmla="*/ 415761 h 1272629" name="connsiteY130"/>
              <a:gd fmla="*/ 953251 w 1272602" name="connsiteX131"/>
              <a:gd fmla="*/ 233350 h 1272629" name="connsiteY131"/>
              <a:gd fmla="*/ 1102910 w 1272602" name="connsiteX132"/>
              <a:gd fmla="*/ 233350 h 1272629" name="connsiteY132"/>
              <a:gd fmla="*/ 1102910 w 1272602" name="connsiteX133"/>
              <a:gd fmla="*/ 339412 h 1272629" name="connsiteY133"/>
              <a:gd fmla="*/ 1124107 w 1272602" name="connsiteX134"/>
              <a:gd fmla="*/ 360647 h 1272629" name="connsiteY134"/>
              <a:gd fmla="*/ 1145342 w 1272602" name="connsiteX135"/>
              <a:gd fmla="*/ 339412 h 1272629" name="connsiteY135"/>
              <a:gd fmla="*/ 1145342 w 1272602" name="connsiteX136"/>
              <a:gd fmla="*/ 233312 h 1272629" name="connsiteY136"/>
              <a:gd fmla="*/ 1208972 w 1272602" name="connsiteX137"/>
              <a:gd fmla="*/ 233312 h 1272629" name="connsiteY137"/>
              <a:gd fmla="*/ 1230170 w 1272602" name="connsiteX138"/>
              <a:gd fmla="*/ 254547 h 1272629" name="connsiteY138"/>
              <a:gd fmla="*/ 1230170 w 1272602" name="connsiteX139"/>
              <a:gd fmla="*/ 1208999 h 1272629" name="connsiteY13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</a:cxnLst>
            <a:rect b="b" l="l" r="r" t="t"/>
            <a:pathLst>
              <a:path h="1272629" w="1272602">
                <a:moveTo>
                  <a:pt x="1208972" y="190917"/>
                </a:moveTo>
                <a:lnTo>
                  <a:pt x="953364" y="190917"/>
                </a:lnTo>
                <a:cubicBezTo>
                  <a:pt x="944847" y="104926"/>
                  <a:pt x="884931" y="32742"/>
                  <a:pt x="801980" y="8506"/>
                </a:cubicBezTo>
                <a:cubicBezTo>
                  <a:pt x="719028" y="-15731"/>
                  <a:pt x="629698" y="12895"/>
                  <a:pt x="576235" y="80765"/>
                </a:cubicBezTo>
                <a:cubicBezTo>
                  <a:pt x="519508" y="57917"/>
                  <a:pt x="456141" y="57917"/>
                  <a:pt x="399414" y="80765"/>
                </a:cubicBezTo>
                <a:cubicBezTo>
                  <a:pt x="343550" y="9819"/>
                  <a:pt x="248855" y="-17869"/>
                  <a:pt x="163540" y="11732"/>
                </a:cubicBezTo>
                <a:cubicBezTo>
                  <a:pt x="78225" y="41371"/>
                  <a:pt x="21085" y="121809"/>
                  <a:pt x="21198" y="212115"/>
                </a:cubicBezTo>
                <a:cubicBezTo>
                  <a:pt x="21723" y="306359"/>
                  <a:pt x="83965" y="389123"/>
                  <a:pt x="174383" y="415724"/>
                </a:cubicBezTo>
                <a:cubicBezTo>
                  <a:pt x="183199" y="447651"/>
                  <a:pt x="199444" y="476990"/>
                  <a:pt x="221805" y="501414"/>
                </a:cubicBezTo>
                <a:cubicBezTo>
                  <a:pt x="95858" y="592432"/>
                  <a:pt x="0" y="787675"/>
                  <a:pt x="0" y="959994"/>
                </a:cubicBezTo>
                <a:cubicBezTo>
                  <a:pt x="0" y="1161614"/>
                  <a:pt x="135589" y="1272629"/>
                  <a:pt x="381781" y="1272629"/>
                </a:cubicBezTo>
                <a:lnTo>
                  <a:pt x="1208972" y="1272629"/>
                </a:lnTo>
                <a:cubicBezTo>
                  <a:pt x="1244089" y="1272629"/>
                  <a:pt x="1272602" y="1244153"/>
                  <a:pt x="1272602" y="1208999"/>
                </a:cubicBezTo>
                <a:lnTo>
                  <a:pt x="1272602" y="254547"/>
                </a:lnTo>
                <a:cubicBezTo>
                  <a:pt x="1272602" y="219393"/>
                  <a:pt x="1244126" y="190917"/>
                  <a:pt x="1208972" y="190917"/>
                </a:cubicBezTo>
                <a:lnTo>
                  <a:pt x="1208972" y="190917"/>
                </a:lnTo>
                <a:close/>
                <a:moveTo>
                  <a:pt x="742364" y="42422"/>
                </a:moveTo>
                <a:cubicBezTo>
                  <a:pt x="823665" y="42497"/>
                  <a:pt x="893448" y="100199"/>
                  <a:pt x="908830" y="179999"/>
                </a:cubicBezTo>
                <a:cubicBezTo>
                  <a:pt x="924212" y="259800"/>
                  <a:pt x="880804" y="339337"/>
                  <a:pt x="805394" y="369577"/>
                </a:cubicBezTo>
                <a:cubicBezTo>
                  <a:pt x="803968" y="355057"/>
                  <a:pt x="801042" y="340726"/>
                  <a:pt x="796652" y="326806"/>
                </a:cubicBezTo>
                <a:cubicBezTo>
                  <a:pt x="842611" y="305084"/>
                  <a:pt x="871237" y="258074"/>
                  <a:pt x="869362" y="207275"/>
                </a:cubicBezTo>
                <a:cubicBezTo>
                  <a:pt x="867523" y="156476"/>
                  <a:pt x="835558" y="111680"/>
                  <a:pt x="788098" y="93371"/>
                </a:cubicBezTo>
                <a:cubicBezTo>
                  <a:pt x="740676" y="75062"/>
                  <a:pt x="686913" y="86805"/>
                  <a:pt x="651421" y="123198"/>
                </a:cubicBezTo>
                <a:cubicBezTo>
                  <a:pt x="639978" y="114531"/>
                  <a:pt x="628010" y="106652"/>
                  <a:pt x="615591" y="99486"/>
                </a:cubicBezTo>
                <a:cubicBezTo>
                  <a:pt x="647707" y="63169"/>
                  <a:pt x="693853" y="42384"/>
                  <a:pt x="742364" y="42422"/>
                </a:cubicBezTo>
                <a:lnTo>
                  <a:pt x="742364" y="42422"/>
                </a:lnTo>
                <a:close/>
                <a:moveTo>
                  <a:pt x="660725" y="572960"/>
                </a:moveTo>
                <a:cubicBezTo>
                  <a:pt x="682223" y="561780"/>
                  <a:pt x="702483" y="548349"/>
                  <a:pt x="721129" y="532891"/>
                </a:cubicBezTo>
                <a:lnTo>
                  <a:pt x="721129" y="580464"/>
                </a:lnTo>
                <a:lnTo>
                  <a:pt x="660725" y="572960"/>
                </a:lnTo>
                <a:close/>
                <a:moveTo>
                  <a:pt x="683799" y="150623"/>
                </a:moveTo>
                <a:cubicBezTo>
                  <a:pt x="707735" y="127700"/>
                  <a:pt x="742814" y="120871"/>
                  <a:pt x="773579" y="133102"/>
                </a:cubicBezTo>
                <a:cubicBezTo>
                  <a:pt x="804381" y="145333"/>
                  <a:pt x="825166" y="174409"/>
                  <a:pt x="826854" y="207462"/>
                </a:cubicBezTo>
                <a:cubicBezTo>
                  <a:pt x="828542" y="240553"/>
                  <a:pt x="810759" y="271543"/>
                  <a:pt x="781382" y="286813"/>
                </a:cubicBezTo>
                <a:cubicBezTo>
                  <a:pt x="757784" y="235638"/>
                  <a:pt x="724693" y="189416"/>
                  <a:pt x="683799" y="150623"/>
                </a:cubicBezTo>
                <a:lnTo>
                  <a:pt x="683799" y="150623"/>
                </a:lnTo>
                <a:close/>
                <a:moveTo>
                  <a:pt x="749305" y="319003"/>
                </a:moveTo>
                <a:lnTo>
                  <a:pt x="749305" y="319791"/>
                </a:lnTo>
                <a:cubicBezTo>
                  <a:pt x="749792" y="321291"/>
                  <a:pt x="750468" y="322717"/>
                  <a:pt x="751293" y="324030"/>
                </a:cubicBezTo>
                <a:cubicBezTo>
                  <a:pt x="758684" y="342414"/>
                  <a:pt x="762849" y="361961"/>
                  <a:pt x="763561" y="381770"/>
                </a:cubicBezTo>
                <a:cubicBezTo>
                  <a:pt x="763561" y="468248"/>
                  <a:pt x="640541" y="572660"/>
                  <a:pt x="487843" y="572660"/>
                </a:cubicBezTo>
                <a:cubicBezTo>
                  <a:pt x="335146" y="572660"/>
                  <a:pt x="212125" y="468248"/>
                  <a:pt x="212125" y="381770"/>
                </a:cubicBezTo>
                <a:cubicBezTo>
                  <a:pt x="212125" y="290977"/>
                  <a:pt x="339761" y="106052"/>
                  <a:pt x="487843" y="106052"/>
                </a:cubicBezTo>
                <a:cubicBezTo>
                  <a:pt x="606625" y="106052"/>
                  <a:pt x="712200" y="225096"/>
                  <a:pt x="749305" y="319040"/>
                </a:cubicBezTo>
                <a:lnTo>
                  <a:pt x="749305" y="319003"/>
                </a:lnTo>
                <a:close/>
                <a:moveTo>
                  <a:pt x="194117" y="287000"/>
                </a:moveTo>
                <a:cubicBezTo>
                  <a:pt x="164703" y="271730"/>
                  <a:pt x="146920" y="240703"/>
                  <a:pt x="148570" y="207613"/>
                </a:cubicBezTo>
                <a:cubicBezTo>
                  <a:pt x="150259" y="174522"/>
                  <a:pt x="171081" y="145446"/>
                  <a:pt x="201883" y="133215"/>
                </a:cubicBezTo>
                <a:cubicBezTo>
                  <a:pt x="232685" y="120984"/>
                  <a:pt x="267764" y="127850"/>
                  <a:pt x="291701" y="150811"/>
                </a:cubicBezTo>
                <a:cubicBezTo>
                  <a:pt x="250844" y="189604"/>
                  <a:pt x="217716" y="235826"/>
                  <a:pt x="194117" y="287000"/>
                </a:cubicBezTo>
                <a:lnTo>
                  <a:pt x="194117" y="287000"/>
                </a:lnTo>
                <a:close/>
                <a:moveTo>
                  <a:pt x="63630" y="212115"/>
                </a:moveTo>
                <a:cubicBezTo>
                  <a:pt x="63593" y="141656"/>
                  <a:pt x="107113" y="78514"/>
                  <a:pt x="172994" y="53490"/>
                </a:cubicBezTo>
                <a:cubicBezTo>
                  <a:pt x="238876" y="28465"/>
                  <a:pt x="313348" y="46774"/>
                  <a:pt x="360095" y="99524"/>
                </a:cubicBezTo>
                <a:cubicBezTo>
                  <a:pt x="347565" y="106690"/>
                  <a:pt x="335521" y="114644"/>
                  <a:pt x="324041" y="123385"/>
                </a:cubicBezTo>
                <a:cubicBezTo>
                  <a:pt x="288549" y="86955"/>
                  <a:pt x="234749" y="75212"/>
                  <a:pt x="187326" y="93559"/>
                </a:cubicBezTo>
                <a:cubicBezTo>
                  <a:pt x="139866" y="111867"/>
                  <a:pt x="107939" y="156701"/>
                  <a:pt x="106100" y="207500"/>
                </a:cubicBezTo>
                <a:cubicBezTo>
                  <a:pt x="104262" y="258299"/>
                  <a:pt x="132925" y="305346"/>
                  <a:pt x="178922" y="326994"/>
                </a:cubicBezTo>
                <a:cubicBezTo>
                  <a:pt x="174570" y="340876"/>
                  <a:pt x="171681" y="355132"/>
                  <a:pt x="170256" y="369614"/>
                </a:cubicBezTo>
                <a:cubicBezTo>
                  <a:pt x="106063" y="343539"/>
                  <a:pt x="63968" y="281372"/>
                  <a:pt x="63630" y="212115"/>
                </a:cubicBezTo>
                <a:lnTo>
                  <a:pt x="63630" y="212115"/>
                </a:lnTo>
                <a:close/>
                <a:moveTo>
                  <a:pt x="657499" y="1230197"/>
                </a:moveTo>
                <a:lnTo>
                  <a:pt x="381781" y="1230197"/>
                </a:lnTo>
                <a:cubicBezTo>
                  <a:pt x="226945" y="1230197"/>
                  <a:pt x="42433" y="1183337"/>
                  <a:pt x="42433" y="959994"/>
                </a:cubicBezTo>
                <a:cubicBezTo>
                  <a:pt x="42433" y="797017"/>
                  <a:pt x="133976" y="612692"/>
                  <a:pt x="252982" y="531541"/>
                </a:cubicBezTo>
                <a:cubicBezTo>
                  <a:pt x="319089" y="586017"/>
                  <a:pt x="402190" y="615581"/>
                  <a:pt x="487843" y="615130"/>
                </a:cubicBezTo>
                <a:cubicBezTo>
                  <a:pt x="516882" y="615055"/>
                  <a:pt x="545846" y="611641"/>
                  <a:pt x="574097" y="604926"/>
                </a:cubicBezTo>
                <a:lnTo>
                  <a:pt x="787535" y="631488"/>
                </a:lnTo>
                <a:cubicBezTo>
                  <a:pt x="807157" y="634415"/>
                  <a:pt x="826929" y="627211"/>
                  <a:pt x="840098" y="612392"/>
                </a:cubicBezTo>
                <a:cubicBezTo>
                  <a:pt x="853079" y="597385"/>
                  <a:pt x="873376" y="590894"/>
                  <a:pt x="892660" y="595546"/>
                </a:cubicBezTo>
                <a:cubicBezTo>
                  <a:pt x="911944" y="600198"/>
                  <a:pt x="927026" y="615281"/>
                  <a:pt x="931716" y="634527"/>
                </a:cubicBezTo>
                <a:cubicBezTo>
                  <a:pt x="932804" y="639029"/>
                  <a:pt x="935318" y="643044"/>
                  <a:pt x="938882" y="645970"/>
                </a:cubicBezTo>
                <a:cubicBezTo>
                  <a:pt x="948712" y="654036"/>
                  <a:pt x="954414" y="666080"/>
                  <a:pt x="954414" y="678798"/>
                </a:cubicBezTo>
                <a:cubicBezTo>
                  <a:pt x="954414" y="691517"/>
                  <a:pt x="948712" y="703560"/>
                  <a:pt x="938882" y="711626"/>
                </a:cubicBezTo>
                <a:cubicBezTo>
                  <a:pt x="935318" y="714553"/>
                  <a:pt x="932804" y="718567"/>
                  <a:pt x="931716" y="723069"/>
                </a:cubicBezTo>
                <a:cubicBezTo>
                  <a:pt x="927064" y="742578"/>
                  <a:pt x="911757" y="757773"/>
                  <a:pt x="892247" y="762313"/>
                </a:cubicBezTo>
                <a:cubicBezTo>
                  <a:pt x="872701" y="766852"/>
                  <a:pt x="852291" y="759911"/>
                  <a:pt x="839535" y="744454"/>
                </a:cubicBezTo>
                <a:cubicBezTo>
                  <a:pt x="828280" y="730122"/>
                  <a:pt x="811172" y="721568"/>
                  <a:pt x="792938" y="721231"/>
                </a:cubicBezTo>
                <a:lnTo>
                  <a:pt x="527687" y="721231"/>
                </a:lnTo>
                <a:cubicBezTo>
                  <a:pt x="500262" y="708062"/>
                  <a:pt x="470398" y="700821"/>
                  <a:pt x="439971" y="699996"/>
                </a:cubicBezTo>
                <a:cubicBezTo>
                  <a:pt x="380017" y="698607"/>
                  <a:pt x="322015" y="721456"/>
                  <a:pt x="279132" y="763363"/>
                </a:cubicBezTo>
                <a:cubicBezTo>
                  <a:pt x="236249" y="805270"/>
                  <a:pt x="212088" y="862748"/>
                  <a:pt x="212088" y="922701"/>
                </a:cubicBezTo>
                <a:cubicBezTo>
                  <a:pt x="212088" y="934407"/>
                  <a:pt x="221580" y="943936"/>
                  <a:pt x="233285" y="943936"/>
                </a:cubicBezTo>
                <a:cubicBezTo>
                  <a:pt x="244991" y="943936"/>
                  <a:pt x="254520" y="934444"/>
                  <a:pt x="254520" y="922701"/>
                </a:cubicBezTo>
                <a:cubicBezTo>
                  <a:pt x="254520" y="874153"/>
                  <a:pt x="274067" y="827631"/>
                  <a:pt x="308809" y="793715"/>
                </a:cubicBezTo>
                <a:cubicBezTo>
                  <a:pt x="343550" y="759799"/>
                  <a:pt x="390485" y="741303"/>
                  <a:pt x="439033" y="742428"/>
                </a:cubicBezTo>
                <a:cubicBezTo>
                  <a:pt x="533578" y="745805"/>
                  <a:pt x="609889" y="820803"/>
                  <a:pt x="614954" y="915273"/>
                </a:cubicBezTo>
                <a:cubicBezTo>
                  <a:pt x="616717" y="958455"/>
                  <a:pt x="602910" y="1000850"/>
                  <a:pt x="576085" y="1034692"/>
                </a:cubicBezTo>
                <a:cubicBezTo>
                  <a:pt x="566068" y="1047222"/>
                  <a:pt x="564230" y="1064406"/>
                  <a:pt x="571283" y="1078775"/>
                </a:cubicBezTo>
                <a:cubicBezTo>
                  <a:pt x="578336" y="1093594"/>
                  <a:pt x="593268" y="1103011"/>
                  <a:pt x="609664" y="1103011"/>
                </a:cubicBezTo>
                <a:lnTo>
                  <a:pt x="718765" y="1103011"/>
                </a:lnTo>
                <a:cubicBezTo>
                  <a:pt x="730358" y="1102561"/>
                  <a:pt x="740488" y="1110815"/>
                  <a:pt x="742364" y="1122258"/>
                </a:cubicBezTo>
                <a:cubicBezTo>
                  <a:pt x="742814" y="1128186"/>
                  <a:pt x="740826" y="1134076"/>
                  <a:pt x="736774" y="1138466"/>
                </a:cubicBezTo>
                <a:cubicBezTo>
                  <a:pt x="732759" y="1142855"/>
                  <a:pt x="727094" y="1145369"/>
                  <a:pt x="721166" y="1145444"/>
                </a:cubicBezTo>
                <a:lnTo>
                  <a:pt x="678734" y="1145444"/>
                </a:lnTo>
                <a:cubicBezTo>
                  <a:pt x="667028" y="1145444"/>
                  <a:pt x="657499" y="1154936"/>
                  <a:pt x="657499" y="1166641"/>
                </a:cubicBezTo>
                <a:cubicBezTo>
                  <a:pt x="657499" y="1178347"/>
                  <a:pt x="666991" y="1187839"/>
                  <a:pt x="678734" y="1187839"/>
                </a:cubicBezTo>
                <a:lnTo>
                  <a:pt x="721166" y="1187839"/>
                </a:lnTo>
                <a:cubicBezTo>
                  <a:pt x="732872" y="1187839"/>
                  <a:pt x="742364" y="1197331"/>
                  <a:pt x="742364" y="1209074"/>
                </a:cubicBezTo>
                <a:cubicBezTo>
                  <a:pt x="742364" y="1220780"/>
                  <a:pt x="732872" y="1230272"/>
                  <a:pt x="721166" y="1230272"/>
                </a:cubicBezTo>
                <a:lnTo>
                  <a:pt x="657499" y="1230272"/>
                </a:lnTo>
                <a:close/>
                <a:moveTo>
                  <a:pt x="721166" y="1060729"/>
                </a:moveTo>
                <a:cubicBezTo>
                  <a:pt x="720341" y="1060729"/>
                  <a:pt x="719591" y="1060541"/>
                  <a:pt x="718765" y="1060541"/>
                </a:cubicBezTo>
                <a:lnTo>
                  <a:pt x="609288" y="1061104"/>
                </a:lnTo>
                <a:cubicBezTo>
                  <a:pt x="680722" y="971699"/>
                  <a:pt x="671906" y="842488"/>
                  <a:pt x="589029" y="763588"/>
                </a:cubicBezTo>
                <a:lnTo>
                  <a:pt x="721166" y="763588"/>
                </a:lnTo>
                <a:lnTo>
                  <a:pt x="721166" y="1060729"/>
                </a:lnTo>
                <a:close/>
                <a:moveTo>
                  <a:pt x="1230170" y="1208999"/>
                </a:moveTo>
                <a:cubicBezTo>
                  <a:pt x="1230170" y="1220705"/>
                  <a:pt x="1220678" y="1230197"/>
                  <a:pt x="1208972" y="1230197"/>
                </a:cubicBezTo>
                <a:lnTo>
                  <a:pt x="1018082" y="1230197"/>
                </a:lnTo>
                <a:lnTo>
                  <a:pt x="1018082" y="869613"/>
                </a:lnTo>
                <a:cubicBezTo>
                  <a:pt x="1018082" y="857908"/>
                  <a:pt x="1008590" y="848416"/>
                  <a:pt x="996884" y="848416"/>
                </a:cubicBezTo>
                <a:cubicBezTo>
                  <a:pt x="985179" y="848416"/>
                  <a:pt x="975649" y="857908"/>
                  <a:pt x="975649" y="869613"/>
                </a:cubicBezTo>
                <a:lnTo>
                  <a:pt x="975649" y="1230197"/>
                </a:lnTo>
                <a:lnTo>
                  <a:pt x="780857" y="1230197"/>
                </a:lnTo>
                <a:cubicBezTo>
                  <a:pt x="789074" y="1208249"/>
                  <a:pt x="784121" y="1183562"/>
                  <a:pt x="768139" y="1166454"/>
                </a:cubicBezTo>
                <a:cubicBezTo>
                  <a:pt x="779994" y="1153473"/>
                  <a:pt x="785922" y="1136140"/>
                  <a:pt x="784534" y="1118619"/>
                </a:cubicBezTo>
                <a:cubicBezTo>
                  <a:pt x="783108" y="1102711"/>
                  <a:pt x="775605" y="1088004"/>
                  <a:pt x="763561" y="1077499"/>
                </a:cubicBezTo>
                <a:lnTo>
                  <a:pt x="763561" y="763588"/>
                </a:lnTo>
                <a:lnTo>
                  <a:pt x="792938" y="763588"/>
                </a:lnTo>
                <a:cubicBezTo>
                  <a:pt x="798453" y="764038"/>
                  <a:pt x="803480" y="766852"/>
                  <a:pt x="806782" y="771279"/>
                </a:cubicBezTo>
                <a:cubicBezTo>
                  <a:pt x="828955" y="798217"/>
                  <a:pt x="864072" y="810861"/>
                  <a:pt x="898325" y="804295"/>
                </a:cubicBezTo>
                <a:cubicBezTo>
                  <a:pt x="932579" y="797692"/>
                  <a:pt x="960492" y="772893"/>
                  <a:pt x="971072" y="739614"/>
                </a:cubicBezTo>
                <a:cubicBezTo>
                  <a:pt x="987542" y="723669"/>
                  <a:pt x="996847" y="701684"/>
                  <a:pt x="996847" y="678761"/>
                </a:cubicBezTo>
                <a:cubicBezTo>
                  <a:pt x="996847" y="655800"/>
                  <a:pt x="987542" y="633852"/>
                  <a:pt x="971072" y="617907"/>
                </a:cubicBezTo>
                <a:cubicBezTo>
                  <a:pt x="960567" y="584966"/>
                  <a:pt x="933104" y="560317"/>
                  <a:pt x="899226" y="553451"/>
                </a:cubicBezTo>
                <a:cubicBezTo>
                  <a:pt x="865385" y="546548"/>
                  <a:pt x="830456" y="558516"/>
                  <a:pt x="807945" y="584704"/>
                </a:cubicBezTo>
                <a:cubicBezTo>
                  <a:pt x="803931" y="588643"/>
                  <a:pt x="798303" y="590444"/>
                  <a:pt x="792750" y="589431"/>
                </a:cubicBezTo>
                <a:lnTo>
                  <a:pt x="763561" y="585792"/>
                </a:lnTo>
                <a:lnTo>
                  <a:pt x="763561" y="489558"/>
                </a:lnTo>
                <a:cubicBezTo>
                  <a:pt x="781120" y="467836"/>
                  <a:pt x="793951" y="442699"/>
                  <a:pt x="801267" y="415761"/>
                </a:cubicBezTo>
                <a:cubicBezTo>
                  <a:pt x="884181" y="391337"/>
                  <a:pt x="944172" y="319303"/>
                  <a:pt x="953251" y="233350"/>
                </a:cubicBezTo>
                <a:lnTo>
                  <a:pt x="1102910" y="233350"/>
                </a:lnTo>
                <a:lnTo>
                  <a:pt x="1102910" y="339412"/>
                </a:lnTo>
                <a:cubicBezTo>
                  <a:pt x="1102910" y="351118"/>
                  <a:pt x="1112402" y="360647"/>
                  <a:pt x="1124107" y="360647"/>
                </a:cubicBezTo>
                <a:cubicBezTo>
                  <a:pt x="1135813" y="360647"/>
                  <a:pt x="1145342" y="351155"/>
                  <a:pt x="1145342" y="339412"/>
                </a:cubicBezTo>
                <a:lnTo>
                  <a:pt x="1145342" y="233312"/>
                </a:lnTo>
                <a:lnTo>
                  <a:pt x="1208972" y="233312"/>
                </a:lnTo>
                <a:cubicBezTo>
                  <a:pt x="1220678" y="233312"/>
                  <a:pt x="1230170" y="242804"/>
                  <a:pt x="1230170" y="254547"/>
                </a:cubicBezTo>
                <a:lnTo>
                  <a:pt x="1230170" y="1208999"/>
                </a:lnTo>
                <a:close/>
              </a:path>
            </a:pathLst>
          </a:custGeom>
          <a:solidFill>
            <a:srgbClr val="0550A2"/>
          </a:solidFill>
          <a:ln cap="flat" w="3737">
            <a:noFill/>
            <a:prstDash val="solid"/>
            <a:miter/>
          </a:ln>
        </p:spPr>
        <p:txBody>
          <a:bodyPr anchor="ctr" rtlCol="0"/>
          <a:lstStyle/>
          <a:p>
            <a:endParaRPr altLang="en-US" lang="zh-CN"/>
          </a:p>
        </p:txBody>
      </p:sp>
      <p:sp>
        <p:nvSpPr>
          <p:cNvPr id="40" name="任意多边形: 形状 39"/>
          <p:cNvSpPr/>
          <p:nvPr/>
        </p:nvSpPr>
        <p:spPr>
          <a:xfrm>
            <a:off x="3019001" y="2903728"/>
            <a:ext cx="1272602" cy="1272602"/>
          </a:xfrm>
          <a:custGeom>
            <a:gdLst>
              <a:gd fmla="*/ 0 w 1272602" name="connsiteX0"/>
              <a:gd fmla="*/ 0 h 1272602" name="connsiteY0"/>
              <a:gd fmla="*/ 1272602 w 1272602" name="connsiteX1"/>
              <a:gd fmla="*/ 0 h 1272602" name="connsiteY1"/>
              <a:gd fmla="*/ 1272602 w 1272602" name="connsiteX2"/>
              <a:gd fmla="*/ 1272602 h 1272602" name="connsiteY2"/>
              <a:gd fmla="*/ 0 w 1272602" name="connsiteX3"/>
              <a:gd fmla="*/ 1272602 h 1272602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1272602" w="1272602">
                <a:moveTo>
                  <a:pt x="0" y="0"/>
                </a:moveTo>
                <a:lnTo>
                  <a:pt x="1272602" y="0"/>
                </a:lnTo>
                <a:lnTo>
                  <a:pt x="1272602" y="1272602"/>
                </a:lnTo>
                <a:lnTo>
                  <a:pt x="0" y="1272602"/>
                </a:lnTo>
                <a:close/>
              </a:path>
            </a:pathLst>
          </a:custGeom>
          <a:noFill/>
          <a:ln cap="flat" w="3737">
            <a:noFill/>
            <a:prstDash val="solid"/>
            <a:miter/>
          </a:ln>
        </p:spPr>
        <p:txBody>
          <a:bodyPr anchor="ctr" rtlCol="0"/>
          <a:lstStyle/>
          <a:p>
            <a:endParaRPr altLang="en-US" lang="zh-CN"/>
          </a:p>
        </p:txBody>
      </p:sp>
      <p:sp>
        <p:nvSpPr>
          <p:cNvPr id="41" name="任意多边形: 形状 40"/>
          <p:cNvSpPr/>
          <p:nvPr/>
        </p:nvSpPr>
        <p:spPr>
          <a:xfrm>
            <a:off x="3867427" y="3327904"/>
            <a:ext cx="42432" cy="84865"/>
          </a:xfrm>
          <a:custGeom>
            <a:gdLst>
              <a:gd fmla="*/ 21198 w 42432" name="connsiteX0"/>
              <a:gd fmla="*/ 0 h 84865" name="connsiteY0"/>
              <a:gd fmla="*/ 0 w 42432" name="connsiteX1"/>
              <a:gd fmla="*/ 21198 h 84865" name="connsiteY1"/>
              <a:gd fmla="*/ 0 w 42432" name="connsiteX2"/>
              <a:gd fmla="*/ 63630 h 84865" name="connsiteY2"/>
              <a:gd fmla="*/ 21198 w 42432" name="connsiteX3"/>
              <a:gd fmla="*/ 84865 h 84865" name="connsiteY3"/>
              <a:gd fmla="*/ 42433 w 42432" name="connsiteX4"/>
              <a:gd fmla="*/ 63630 h 84865" name="connsiteY4"/>
              <a:gd fmla="*/ 42433 w 42432" name="connsiteX5"/>
              <a:gd fmla="*/ 21198 h 84865" name="connsiteY5"/>
              <a:gd fmla="*/ 21198 w 42432" name="connsiteX6"/>
              <a:gd fmla="*/ 0 h 84865" name="connsiteY6"/>
              <a:gd fmla="*/ 21198 w 42432" name="connsiteX7"/>
              <a:gd fmla="*/ 0 h 84865" name="connsiteY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b="b" l="l" r="r" t="t"/>
            <a:pathLst>
              <a:path h="84865" w="42432">
                <a:moveTo>
                  <a:pt x="21198" y="0"/>
                </a:moveTo>
                <a:cubicBezTo>
                  <a:pt x="9492" y="0"/>
                  <a:pt x="0" y="9492"/>
                  <a:pt x="0" y="21198"/>
                </a:cubicBezTo>
                <a:lnTo>
                  <a:pt x="0" y="63630"/>
                </a:lnTo>
                <a:cubicBezTo>
                  <a:pt x="0" y="75336"/>
                  <a:pt x="9492" y="84865"/>
                  <a:pt x="21198" y="84865"/>
                </a:cubicBezTo>
                <a:cubicBezTo>
                  <a:pt x="32903" y="84865"/>
                  <a:pt x="42433" y="75373"/>
                  <a:pt x="42433" y="63630"/>
                </a:cubicBezTo>
                <a:lnTo>
                  <a:pt x="42433" y="21198"/>
                </a:lnTo>
                <a:cubicBezTo>
                  <a:pt x="42395" y="9530"/>
                  <a:pt x="32903" y="0"/>
                  <a:pt x="21198" y="0"/>
                </a:cubicBezTo>
                <a:lnTo>
                  <a:pt x="21198" y="0"/>
                </a:lnTo>
                <a:close/>
              </a:path>
            </a:pathLst>
          </a:custGeom>
          <a:solidFill>
            <a:srgbClr val="0550A2"/>
          </a:solidFill>
          <a:ln cap="flat" w="3737">
            <a:noFill/>
            <a:prstDash val="solid"/>
            <a:miter/>
          </a:ln>
        </p:spPr>
        <p:txBody>
          <a:bodyPr anchor="ctr" rtlCol="0"/>
          <a:lstStyle/>
          <a:p>
            <a:endParaRPr altLang="en-US" lang="zh-CN"/>
          </a:p>
        </p:txBody>
      </p:sp>
      <p:sp>
        <p:nvSpPr>
          <p:cNvPr id="42" name="任意多边形: 形状 41"/>
          <p:cNvSpPr/>
          <p:nvPr/>
        </p:nvSpPr>
        <p:spPr>
          <a:xfrm>
            <a:off x="3994650" y="3264274"/>
            <a:ext cx="42432" cy="169655"/>
          </a:xfrm>
          <a:custGeom>
            <a:gdLst>
              <a:gd fmla="*/ 21235 w 42432" name="connsiteX0"/>
              <a:gd fmla="*/ 0 h 169655" name="connsiteY0"/>
              <a:gd fmla="*/ 0 w 42432" name="connsiteX1"/>
              <a:gd fmla="*/ 21198 h 169655" name="connsiteY1"/>
              <a:gd fmla="*/ 0 w 42432" name="connsiteX2"/>
              <a:gd fmla="*/ 148458 h 169655" name="connsiteY2"/>
              <a:gd fmla="*/ 21235 w 42432" name="connsiteX3"/>
              <a:gd fmla="*/ 169655 h 169655" name="connsiteY3"/>
              <a:gd fmla="*/ 42433 w 42432" name="connsiteX4"/>
              <a:gd fmla="*/ 148458 h 169655" name="connsiteY4"/>
              <a:gd fmla="*/ 42433 w 42432" name="connsiteX5"/>
              <a:gd fmla="*/ 21198 h 169655" name="connsiteY5"/>
              <a:gd fmla="*/ 21235 w 42432" name="connsiteX6"/>
              <a:gd fmla="*/ 0 h 169655" name="connsiteY6"/>
              <a:gd fmla="*/ 21235 w 42432" name="connsiteX7"/>
              <a:gd fmla="*/ 0 h 169655" name="connsiteY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b="b" l="l" r="r" t="t"/>
            <a:pathLst>
              <a:path h="169655" w="42432">
                <a:moveTo>
                  <a:pt x="21235" y="0"/>
                </a:moveTo>
                <a:cubicBezTo>
                  <a:pt x="9530" y="0"/>
                  <a:pt x="0" y="9492"/>
                  <a:pt x="0" y="21198"/>
                </a:cubicBezTo>
                <a:lnTo>
                  <a:pt x="0" y="148458"/>
                </a:lnTo>
                <a:cubicBezTo>
                  <a:pt x="0" y="160163"/>
                  <a:pt x="9492" y="169655"/>
                  <a:pt x="21235" y="169655"/>
                </a:cubicBezTo>
                <a:cubicBezTo>
                  <a:pt x="32941" y="169655"/>
                  <a:pt x="42433" y="160163"/>
                  <a:pt x="42433" y="148458"/>
                </a:cubicBezTo>
                <a:lnTo>
                  <a:pt x="42433" y="21198"/>
                </a:lnTo>
                <a:cubicBezTo>
                  <a:pt x="42433" y="9492"/>
                  <a:pt x="32941" y="0"/>
                  <a:pt x="21235" y="0"/>
                </a:cubicBezTo>
                <a:lnTo>
                  <a:pt x="21235" y="0"/>
                </a:lnTo>
                <a:close/>
              </a:path>
            </a:pathLst>
          </a:custGeom>
          <a:solidFill>
            <a:srgbClr val="0550A2"/>
          </a:solidFill>
          <a:ln cap="flat" w="3737">
            <a:noFill/>
            <a:prstDash val="solid"/>
            <a:miter/>
          </a:ln>
        </p:spPr>
        <p:txBody>
          <a:bodyPr anchor="ctr" rtlCol="0"/>
          <a:lstStyle/>
          <a:p>
            <a:endParaRPr altLang="en-US" lang="zh-CN"/>
          </a:p>
        </p:txBody>
      </p:sp>
      <p:sp>
        <p:nvSpPr>
          <p:cNvPr id="43" name="任意多边形: 形状 42"/>
          <p:cNvSpPr/>
          <p:nvPr/>
        </p:nvSpPr>
        <p:spPr>
          <a:xfrm>
            <a:off x="4121948" y="3327904"/>
            <a:ext cx="42432" cy="657498"/>
          </a:xfrm>
          <a:custGeom>
            <a:gdLst>
              <a:gd fmla="*/ 21198 w 42432" name="connsiteX0"/>
              <a:gd fmla="*/ 0 h 657498" name="connsiteY0"/>
              <a:gd fmla="*/ 0 w 42432" name="connsiteX1"/>
              <a:gd fmla="*/ 21198 h 657498" name="connsiteY1"/>
              <a:gd fmla="*/ 0 w 42432" name="connsiteX2"/>
              <a:gd fmla="*/ 636301 h 657498" name="connsiteY2"/>
              <a:gd fmla="*/ 21198 w 42432" name="connsiteX3"/>
              <a:gd fmla="*/ 657499 h 657498" name="connsiteY3"/>
              <a:gd fmla="*/ 42433 w 42432" name="connsiteX4"/>
              <a:gd fmla="*/ 636301 h 657498" name="connsiteY4"/>
              <a:gd fmla="*/ 42433 w 42432" name="connsiteX5"/>
              <a:gd fmla="*/ 21198 h 657498" name="connsiteY5"/>
              <a:gd fmla="*/ 21198 w 42432" name="connsiteX6"/>
              <a:gd fmla="*/ 0 h 657498" name="connsiteY6"/>
              <a:gd fmla="*/ 21198 w 42432" name="connsiteX7"/>
              <a:gd fmla="*/ 0 h 657498" name="connsiteY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b="b" l="l" r="r" t="t"/>
            <a:pathLst>
              <a:path h="657498" w="42432">
                <a:moveTo>
                  <a:pt x="21198" y="0"/>
                </a:moveTo>
                <a:cubicBezTo>
                  <a:pt x="9492" y="0"/>
                  <a:pt x="0" y="9492"/>
                  <a:pt x="0" y="21198"/>
                </a:cubicBezTo>
                <a:lnTo>
                  <a:pt x="0" y="636301"/>
                </a:lnTo>
                <a:cubicBezTo>
                  <a:pt x="0" y="648007"/>
                  <a:pt x="9492" y="657499"/>
                  <a:pt x="21198" y="657499"/>
                </a:cubicBezTo>
                <a:cubicBezTo>
                  <a:pt x="32903" y="657499"/>
                  <a:pt x="42433" y="648007"/>
                  <a:pt x="42433" y="636301"/>
                </a:cubicBezTo>
                <a:lnTo>
                  <a:pt x="42433" y="21198"/>
                </a:lnTo>
                <a:cubicBezTo>
                  <a:pt x="42395" y="9530"/>
                  <a:pt x="32903" y="0"/>
                  <a:pt x="21198" y="0"/>
                </a:cubicBezTo>
                <a:lnTo>
                  <a:pt x="21198" y="0"/>
                </a:lnTo>
                <a:close/>
              </a:path>
            </a:pathLst>
          </a:custGeom>
          <a:solidFill>
            <a:srgbClr val="0550A2"/>
          </a:solidFill>
          <a:ln cap="flat" w="3737">
            <a:noFill/>
            <a:prstDash val="solid"/>
            <a:miter/>
          </a:ln>
        </p:spPr>
        <p:txBody>
          <a:bodyPr anchor="ctr" rtlCol="0"/>
          <a:lstStyle/>
          <a:p>
            <a:endParaRPr altLang="en-US" lang="zh-CN"/>
          </a:p>
        </p:txBody>
      </p:sp>
      <p:sp>
        <p:nvSpPr>
          <p:cNvPr id="44" name="任意多边形: 形状 43"/>
          <p:cNvSpPr/>
          <p:nvPr/>
        </p:nvSpPr>
        <p:spPr>
          <a:xfrm>
            <a:off x="3867427" y="3752117"/>
            <a:ext cx="42432" cy="318150"/>
          </a:xfrm>
          <a:custGeom>
            <a:gdLst>
              <a:gd fmla="*/ 21198 w 42432" name="connsiteX0"/>
              <a:gd fmla="*/ 0 h 318150" name="connsiteY0"/>
              <a:gd fmla="*/ 0 w 42432" name="connsiteX1"/>
              <a:gd fmla="*/ 21198 h 318150" name="connsiteY1"/>
              <a:gd fmla="*/ 0 w 42432" name="connsiteX2"/>
              <a:gd fmla="*/ 296953 h 318150" name="connsiteY2"/>
              <a:gd fmla="*/ 21198 w 42432" name="connsiteX3"/>
              <a:gd fmla="*/ 318151 h 318150" name="connsiteY3"/>
              <a:gd fmla="*/ 42433 w 42432" name="connsiteX4"/>
              <a:gd fmla="*/ 296953 h 318150" name="connsiteY4"/>
              <a:gd fmla="*/ 42433 w 42432" name="connsiteX5"/>
              <a:gd fmla="*/ 21198 h 318150" name="connsiteY5"/>
              <a:gd fmla="*/ 21198 w 42432" name="connsiteX6"/>
              <a:gd fmla="*/ 0 h 318150" name="connsiteY6"/>
              <a:gd fmla="*/ 21198 w 42432" name="connsiteX7"/>
              <a:gd fmla="*/ 0 h 318150" name="connsiteY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b="b" l="l" r="r" t="t"/>
            <a:pathLst>
              <a:path h="318150" w="42432">
                <a:moveTo>
                  <a:pt x="21198" y="0"/>
                </a:moveTo>
                <a:cubicBezTo>
                  <a:pt x="9492" y="0"/>
                  <a:pt x="0" y="9492"/>
                  <a:pt x="0" y="21198"/>
                </a:cubicBezTo>
                <a:lnTo>
                  <a:pt x="0" y="296953"/>
                </a:lnTo>
                <a:cubicBezTo>
                  <a:pt x="0" y="308659"/>
                  <a:pt x="9492" y="318151"/>
                  <a:pt x="21198" y="318151"/>
                </a:cubicBezTo>
                <a:cubicBezTo>
                  <a:pt x="32903" y="318151"/>
                  <a:pt x="42433" y="308659"/>
                  <a:pt x="42433" y="296953"/>
                </a:cubicBezTo>
                <a:lnTo>
                  <a:pt x="42433" y="21198"/>
                </a:lnTo>
                <a:cubicBezTo>
                  <a:pt x="42395" y="9492"/>
                  <a:pt x="32903" y="0"/>
                  <a:pt x="21198" y="0"/>
                </a:cubicBezTo>
                <a:lnTo>
                  <a:pt x="21198" y="0"/>
                </a:lnTo>
                <a:close/>
              </a:path>
            </a:pathLst>
          </a:custGeom>
          <a:solidFill>
            <a:srgbClr val="0550A2"/>
          </a:solidFill>
          <a:ln cap="flat" w="3737">
            <a:noFill/>
            <a:prstDash val="solid"/>
            <a:miter/>
          </a:ln>
        </p:spPr>
        <p:txBody>
          <a:bodyPr anchor="ctr" rtlCol="0"/>
          <a:lstStyle/>
          <a:p>
            <a:endParaRPr altLang="en-US" lang="zh-CN"/>
          </a:p>
        </p:txBody>
      </p:sp>
      <p:sp>
        <p:nvSpPr>
          <p:cNvPr id="45" name="矩形 44"/>
          <p:cNvSpPr/>
          <p:nvPr/>
        </p:nvSpPr>
        <p:spPr>
          <a:xfrm>
            <a:off x="2857831" y="4557001"/>
            <a:ext cx="1620128" cy="45720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altLang="en-US" b="1" lang="zh-CN" sz="2400">
                <a:solidFill>
                  <a:schemeClr val="accent1"/>
                </a:solidFill>
              </a:rPr>
              <a:t>奉旨走神</a:t>
            </a:r>
          </a:p>
        </p:txBody>
      </p:sp>
      <p:sp>
        <p:nvSpPr>
          <p:cNvPr id="46" name="矩形 45"/>
          <p:cNvSpPr/>
          <p:nvPr/>
        </p:nvSpPr>
        <p:spPr>
          <a:xfrm>
            <a:off x="1775520" y="5301208"/>
            <a:ext cx="4535828" cy="1325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285750" marL="285750">
              <a:lnSpc>
                <a:spcPct val="150000"/>
              </a:lnSpc>
              <a:buFont charset="0" panose="020b0604020202090204" pitchFamily="34" typeface="Arial"/>
              <a:buChar char="•"/>
            </a:pPr>
            <a:r>
              <a:rPr altLang="en-US" b="1" lang="zh-CN"/>
              <a:t>欣赏墙上的画、房间里的植物……</a:t>
            </a:r>
          </a:p>
          <a:p>
            <a:pPr indent="-285750" marL="285750">
              <a:lnSpc>
                <a:spcPct val="150000"/>
              </a:lnSpc>
              <a:buFont charset="0" panose="020b0604020202090204" pitchFamily="34" typeface="Arial"/>
              <a:buChar char="•"/>
            </a:pPr>
            <a:r>
              <a:rPr altLang="en-US" b="1" lang="zh-CN"/>
              <a:t>整理你的桌面，把桌子擦干净……</a:t>
            </a:r>
          </a:p>
          <a:p>
            <a:pPr indent="-285750" marL="285750">
              <a:lnSpc>
                <a:spcPct val="150000"/>
              </a:lnSpc>
              <a:buFont charset="0" panose="020b0604020202090204" pitchFamily="34" typeface="Arial"/>
              <a:buChar char="•"/>
            </a:pPr>
            <a:r>
              <a:rPr altLang="en-US" b="1" lang="zh-CN"/>
              <a:t>听歌曲用到了哪些乐器……</a:t>
            </a:r>
          </a:p>
        </p:txBody>
      </p:sp>
      <p:grpSp>
        <p:nvGrpSpPr>
          <p:cNvPr id="47" name="组合 46"/>
          <p:cNvGrpSpPr/>
          <p:nvPr/>
        </p:nvGrpSpPr>
        <p:grpSpPr>
          <a:xfrm>
            <a:off x="7582777" y="2355659"/>
            <a:ext cx="2503716" cy="2503714"/>
            <a:chOff x="8404559" y="-2801257"/>
            <a:chExt cx="2014241" cy="2014240"/>
          </a:xfrm>
        </p:grpSpPr>
        <p:sp>
          <p:nvSpPr>
            <p:cNvPr id="48" name="ExtraShape4"/>
            <p:cNvSpPr/>
            <p:nvPr/>
          </p:nvSpPr>
          <p:spPr>
            <a:xfrm>
              <a:off x="8404559" y="-2801257"/>
              <a:ext cx="2014241" cy="2014240"/>
            </a:xfrm>
            <a:prstGeom prst="donut">
              <a:avLst>
                <a:gd fmla="val 3673" name="adj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  <p:sp>
          <p:nvSpPr>
            <p:cNvPr id="49" name="ValueShape4"/>
            <p:cNvSpPr/>
            <p:nvPr/>
          </p:nvSpPr>
          <p:spPr>
            <a:xfrm flipH="1">
              <a:off x="8439984" y="-2765832"/>
              <a:ext cx="1943389" cy="1943388"/>
            </a:xfrm>
            <a:prstGeom prst="arc">
              <a:avLst>
                <a:gd fmla="val 16200000" name="adj1"/>
                <a:gd fmla="val 19463292" name="adj2"/>
              </a:avLst>
            </a:prstGeom>
            <a:ln cap="rnd" w="127000">
              <a:solidFill>
                <a:schemeClr val="accent1">
                  <a:lumMod val="10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50" name="组合 49"/>
          <p:cNvGrpSpPr/>
          <p:nvPr/>
        </p:nvGrpSpPr>
        <p:grpSpPr>
          <a:xfrm>
            <a:off x="8030982" y="2901353"/>
            <a:ext cx="1605726" cy="1257037"/>
            <a:chOff x="9547265" y="2687461"/>
            <a:chExt cx="1605726" cy="1257037"/>
          </a:xfrm>
        </p:grpSpPr>
        <p:sp>
          <p:nvSpPr>
            <p:cNvPr id="51" name="任意多边形: 形状 50"/>
            <p:cNvSpPr/>
            <p:nvPr/>
          </p:nvSpPr>
          <p:spPr>
            <a:xfrm>
              <a:off x="9674364" y="3333353"/>
              <a:ext cx="466645" cy="147392"/>
            </a:xfrm>
            <a:custGeom>
              <a:gdLst>
                <a:gd fmla="*/ 443729 w 466645" name="connsiteX0"/>
                <a:gd fmla="*/ 147393 h 147392" name="connsiteY0"/>
                <a:gd fmla="*/ 461076 w 466645" name="connsiteX1"/>
                <a:gd fmla="*/ 97125 h 147392" name="connsiteY1"/>
                <a:gd fmla="*/ 233323 w 466645" name="connsiteX2"/>
                <a:gd fmla="*/ 0 h 147392" name="connsiteY2"/>
                <a:gd fmla="*/ 5569 w 466645" name="connsiteX3"/>
                <a:gd fmla="*/ 97125 h 147392" name="connsiteY3"/>
                <a:gd fmla="*/ 22917 w 466645" name="connsiteX4"/>
                <a:gd fmla="*/ 147393 h 147392" name="connsiteY4"/>
                <a:gd fmla="*/ 443729 w 466645" name="connsiteX5"/>
                <a:gd fmla="*/ 147393 h 147392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47392" w="466644">
                  <a:moveTo>
                    <a:pt x="443729" y="147393"/>
                  </a:moveTo>
                  <a:cubicBezTo>
                    <a:pt x="463181" y="147393"/>
                    <a:pt x="473864" y="116737"/>
                    <a:pt x="461076" y="97125"/>
                  </a:cubicBezTo>
                  <a:cubicBezTo>
                    <a:pt x="433237" y="54446"/>
                    <a:pt x="370766" y="0"/>
                    <a:pt x="233323" y="0"/>
                  </a:cubicBezTo>
                  <a:cubicBezTo>
                    <a:pt x="95879" y="0"/>
                    <a:pt x="33408" y="54404"/>
                    <a:pt x="5569" y="97125"/>
                  </a:cubicBezTo>
                  <a:cubicBezTo>
                    <a:pt x="-7219" y="116737"/>
                    <a:pt x="3464" y="147393"/>
                    <a:pt x="22917" y="147393"/>
                  </a:cubicBezTo>
                  <a:lnTo>
                    <a:pt x="443729" y="147393"/>
                  </a:lnTo>
                  <a:close/>
                </a:path>
              </a:pathLst>
            </a:custGeom>
            <a:solidFill>
              <a:srgbClr val="89BBF7"/>
            </a:solidFill>
            <a:ln cap="flat" w="317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2" name="任意多边形: 形状 51"/>
            <p:cNvSpPr/>
            <p:nvPr/>
          </p:nvSpPr>
          <p:spPr>
            <a:xfrm>
              <a:off x="10415588" y="2718926"/>
              <a:ext cx="569799" cy="761820"/>
            </a:xfrm>
            <a:custGeom>
              <a:gdLst>
                <a:gd fmla="*/ 569799 w 569799" name="connsiteX0"/>
                <a:gd fmla="*/ 380910 h 761820" name="connsiteY0"/>
                <a:gd fmla="*/ 284900 w 569799" name="connsiteX1"/>
                <a:gd fmla="*/ 761820 h 761820" name="connsiteY1"/>
                <a:gd fmla="*/ 0 w 569799" name="connsiteX2"/>
                <a:gd fmla="*/ 380910 h 761820" name="connsiteY2"/>
                <a:gd fmla="*/ 284900 w 569799" name="connsiteX3"/>
                <a:gd fmla="*/ 0 h 761820" name="connsiteY3"/>
                <a:gd fmla="*/ 569799 w 569799" name="connsiteX4"/>
                <a:gd fmla="*/ 380910 h 761820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761820" w="569799">
                  <a:moveTo>
                    <a:pt x="569799" y="380910"/>
                  </a:moveTo>
                  <a:cubicBezTo>
                    <a:pt x="569799" y="591281"/>
                    <a:pt x="442245" y="761820"/>
                    <a:pt x="284900" y="761820"/>
                  </a:cubicBezTo>
                  <a:cubicBezTo>
                    <a:pt x="127554" y="761820"/>
                    <a:pt x="0" y="591281"/>
                    <a:pt x="0" y="380910"/>
                  </a:cubicBezTo>
                  <a:cubicBezTo>
                    <a:pt x="0" y="170539"/>
                    <a:pt x="127554" y="0"/>
                    <a:pt x="284900" y="0"/>
                  </a:cubicBezTo>
                  <a:cubicBezTo>
                    <a:pt x="442245" y="0"/>
                    <a:pt x="569799" y="170539"/>
                    <a:pt x="569799" y="380910"/>
                  </a:cubicBezTo>
                  <a:close/>
                </a:path>
              </a:pathLst>
            </a:custGeom>
            <a:solidFill>
              <a:schemeClr val="accent2"/>
            </a:solidFill>
            <a:ln cap="flat" w="317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3" name="任意多边形: 形状 52"/>
            <p:cNvSpPr/>
            <p:nvPr/>
          </p:nvSpPr>
          <p:spPr>
            <a:xfrm>
              <a:off x="9570910" y="3045347"/>
              <a:ext cx="1558524" cy="867770"/>
            </a:xfrm>
            <a:custGeom>
              <a:gdLst>
                <a:gd fmla="*/ 1544841 w 1558524" name="connsiteX0"/>
                <a:gd fmla="*/ 788894 h 867770" name="connsiteY0"/>
                <a:gd fmla="*/ 1062738 w 1558524" name="connsiteX1"/>
                <a:gd fmla="*/ 121001 h 867770" name="connsiteY1"/>
                <a:gd fmla="*/ 880426 w 1558524" name="connsiteX2"/>
                <a:gd fmla="*/ 0 h 867770" name="connsiteY2"/>
                <a:gd fmla="*/ 678120 w 1558524" name="connsiteX3"/>
                <a:gd fmla="*/ 0 h 867770" name="connsiteY3"/>
                <a:gd fmla="*/ 495809 w 1558524" name="connsiteX4"/>
                <a:gd fmla="*/ 121001 h 867770" name="connsiteY4"/>
                <a:gd fmla="*/ 13705 w 1558524" name="connsiteX5"/>
                <a:gd fmla="*/ 788894 h 867770" name="connsiteY5"/>
                <a:gd fmla="*/ 32648 w 1558524" name="connsiteX6"/>
                <a:gd fmla="*/ 867771 h 867770" name="connsiteY6"/>
                <a:gd fmla="*/ 1525899 w 1558524" name="connsiteX7"/>
                <a:gd fmla="*/ 867771 h 867770" name="connsiteY7"/>
                <a:gd fmla="*/ 1544841 w 1558524" name="connsiteX8"/>
                <a:gd fmla="*/ 788894 h 867770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867770" w="1558524">
                  <a:moveTo>
                    <a:pt x="1544841" y="788894"/>
                  </a:moveTo>
                  <a:cubicBezTo>
                    <a:pt x="1402679" y="654420"/>
                    <a:pt x="1213670" y="388457"/>
                    <a:pt x="1062738" y="121001"/>
                  </a:cubicBezTo>
                  <a:cubicBezTo>
                    <a:pt x="1019623" y="44597"/>
                    <a:pt x="951986" y="0"/>
                    <a:pt x="880426" y="0"/>
                  </a:cubicBezTo>
                  <a:lnTo>
                    <a:pt x="678120" y="0"/>
                  </a:lnTo>
                  <a:cubicBezTo>
                    <a:pt x="606529" y="0"/>
                    <a:pt x="538891" y="44597"/>
                    <a:pt x="495809" y="121001"/>
                  </a:cubicBezTo>
                  <a:cubicBezTo>
                    <a:pt x="344876" y="388457"/>
                    <a:pt x="155868" y="654420"/>
                    <a:pt x="13705" y="788894"/>
                  </a:cubicBezTo>
                  <a:cubicBezTo>
                    <a:pt x="-12125" y="813324"/>
                    <a:pt x="1013" y="867771"/>
                    <a:pt x="32648" y="867771"/>
                  </a:cubicBezTo>
                  <a:lnTo>
                    <a:pt x="1525899" y="867771"/>
                  </a:lnTo>
                  <a:cubicBezTo>
                    <a:pt x="1557501" y="867771"/>
                    <a:pt x="1570640" y="813324"/>
                    <a:pt x="1544841" y="788894"/>
                  </a:cubicBezTo>
                  <a:close/>
                </a:path>
              </a:pathLst>
            </a:custGeom>
            <a:solidFill>
              <a:srgbClr val="558DE0"/>
            </a:solidFill>
            <a:ln cap="flat" w="317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4" name="任意多边形: 形状 53"/>
            <p:cNvSpPr/>
            <p:nvPr/>
          </p:nvSpPr>
          <p:spPr>
            <a:xfrm>
              <a:off x="9925098" y="3045347"/>
              <a:ext cx="850234" cy="430570"/>
            </a:xfrm>
            <a:custGeom>
              <a:gdLst>
                <a:gd fmla="*/ 708550 w 850234" name="connsiteX0"/>
                <a:gd fmla="*/ 121001 h 430570" name="connsiteY0"/>
                <a:gd fmla="*/ 526238 w 850234" name="connsiteX1"/>
                <a:gd fmla="*/ 0 h 430570" name="connsiteY1"/>
                <a:gd fmla="*/ 323932 w 850234" name="connsiteX2"/>
                <a:gd fmla="*/ 0 h 430570" name="connsiteY2"/>
                <a:gd fmla="*/ 141621 w 850234" name="connsiteX3"/>
                <a:gd fmla="*/ 121001 h 430570" name="connsiteY3"/>
                <a:gd fmla="*/ 0 w 850234" name="connsiteX4"/>
                <a:gd fmla="*/ 354390 h 430570" name="connsiteY4"/>
                <a:gd fmla="*/ 25001 w 850234" name="connsiteX5"/>
                <a:gd fmla="*/ 377030 h 430570" name="connsiteY5"/>
                <a:gd fmla="*/ 25001 w 850234" name="connsiteX6"/>
                <a:gd fmla="*/ 377030 h 430570" name="connsiteY6"/>
                <a:gd fmla="*/ 139325 w 850234" name="connsiteX7"/>
                <a:gd fmla="*/ 377030 h 430570" name="connsiteY7"/>
                <a:gd fmla="*/ 139325 w 850234" name="connsiteX8"/>
                <a:gd fmla="*/ 377030 h 430570" name="connsiteY8"/>
                <a:gd fmla="*/ 253648 w 850234" name="connsiteX9"/>
                <a:gd fmla="*/ 377030 h 430570" name="connsiteY9"/>
                <a:gd fmla="*/ 281615 w 850234" name="connsiteX10"/>
                <a:gd fmla="*/ 414422 h 430570" name="connsiteY10"/>
                <a:gd fmla="*/ 339973 w 850234" name="connsiteX11"/>
                <a:gd fmla="*/ 414422 h 430570" name="connsiteY11"/>
                <a:gd fmla="*/ 367940 w 850234" name="connsiteX12"/>
                <a:gd fmla="*/ 377030 h 430570" name="connsiteY12"/>
                <a:gd fmla="*/ 482263 w 850234" name="connsiteX13"/>
                <a:gd fmla="*/ 377030 h 430570" name="connsiteY13"/>
                <a:gd fmla="*/ 482263 w 850234" name="connsiteX14"/>
                <a:gd fmla="*/ 377030 h 430570" name="connsiteY14"/>
                <a:gd fmla="*/ 596586 w 850234" name="connsiteX15"/>
                <a:gd fmla="*/ 377030 h 430570" name="connsiteY15"/>
                <a:gd fmla="*/ 622736 w 850234" name="connsiteX16"/>
                <a:gd fmla="*/ 342069 h 430570" name="connsiteY16"/>
                <a:gd fmla="*/ 684760 w 850234" name="connsiteX17"/>
                <a:gd fmla="*/ 342069 h 430570" name="connsiteY17"/>
                <a:gd fmla="*/ 710910 w 850234" name="connsiteX18"/>
                <a:gd fmla="*/ 377030 h 430570" name="connsiteY18"/>
                <a:gd fmla="*/ 825233 w 850234" name="connsiteX19"/>
                <a:gd fmla="*/ 377030 h 430570" name="connsiteY19"/>
                <a:gd fmla="*/ 825233 w 850234" name="connsiteX20"/>
                <a:gd fmla="*/ 377030 h 430570" name="connsiteY20"/>
                <a:gd fmla="*/ 850234 w 850234" name="connsiteX21"/>
                <a:gd fmla="*/ 354390 h 430570" name="connsiteY21"/>
                <a:gd fmla="*/ 708550 w 850234" name="connsiteX22"/>
                <a:gd fmla="*/ 121001 h 430570" name="connsiteY2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b="b" l="l" r="r" t="t"/>
              <a:pathLst>
                <a:path h="430570" w="850234">
                  <a:moveTo>
                    <a:pt x="708550" y="121001"/>
                  </a:moveTo>
                  <a:cubicBezTo>
                    <a:pt x="665435" y="44597"/>
                    <a:pt x="597798" y="0"/>
                    <a:pt x="526238" y="0"/>
                  </a:cubicBezTo>
                  <a:lnTo>
                    <a:pt x="323932" y="0"/>
                  </a:lnTo>
                  <a:cubicBezTo>
                    <a:pt x="252341" y="0"/>
                    <a:pt x="184703" y="44597"/>
                    <a:pt x="141621" y="121001"/>
                  </a:cubicBezTo>
                  <a:cubicBezTo>
                    <a:pt x="97007" y="200048"/>
                    <a:pt x="49078" y="278925"/>
                    <a:pt x="0" y="354390"/>
                  </a:cubicBezTo>
                  <a:cubicBezTo>
                    <a:pt x="9057" y="359635"/>
                    <a:pt x="17571" y="367139"/>
                    <a:pt x="25001" y="377030"/>
                  </a:cubicBezTo>
                  <a:lnTo>
                    <a:pt x="25001" y="377030"/>
                  </a:lnTo>
                  <a:cubicBezTo>
                    <a:pt x="56572" y="419240"/>
                    <a:pt x="107754" y="419240"/>
                    <a:pt x="139325" y="377030"/>
                  </a:cubicBezTo>
                  <a:lnTo>
                    <a:pt x="139325" y="377030"/>
                  </a:lnTo>
                  <a:cubicBezTo>
                    <a:pt x="170895" y="334821"/>
                    <a:pt x="222078" y="334821"/>
                    <a:pt x="253648" y="377030"/>
                  </a:cubicBezTo>
                  <a:lnTo>
                    <a:pt x="281615" y="414422"/>
                  </a:lnTo>
                  <a:cubicBezTo>
                    <a:pt x="297719" y="435953"/>
                    <a:pt x="323868" y="435953"/>
                    <a:pt x="339973" y="414422"/>
                  </a:cubicBezTo>
                  <a:lnTo>
                    <a:pt x="367940" y="377030"/>
                  </a:lnTo>
                  <a:cubicBezTo>
                    <a:pt x="399510" y="334821"/>
                    <a:pt x="450692" y="334821"/>
                    <a:pt x="482263" y="377030"/>
                  </a:cubicBezTo>
                  <a:lnTo>
                    <a:pt x="482263" y="377030"/>
                  </a:lnTo>
                  <a:cubicBezTo>
                    <a:pt x="513833" y="419240"/>
                    <a:pt x="565016" y="419240"/>
                    <a:pt x="596586" y="377030"/>
                  </a:cubicBezTo>
                  <a:lnTo>
                    <a:pt x="622736" y="342069"/>
                  </a:lnTo>
                  <a:cubicBezTo>
                    <a:pt x="639860" y="319173"/>
                    <a:pt x="667636" y="319173"/>
                    <a:pt x="684760" y="342069"/>
                  </a:cubicBezTo>
                  <a:lnTo>
                    <a:pt x="710910" y="377030"/>
                  </a:lnTo>
                  <a:cubicBezTo>
                    <a:pt x="742480" y="419240"/>
                    <a:pt x="793663" y="419240"/>
                    <a:pt x="825233" y="377030"/>
                  </a:cubicBezTo>
                  <a:lnTo>
                    <a:pt x="825233" y="377030"/>
                  </a:lnTo>
                  <a:cubicBezTo>
                    <a:pt x="832631" y="367139"/>
                    <a:pt x="841146" y="359635"/>
                    <a:pt x="850234" y="354390"/>
                  </a:cubicBezTo>
                  <a:cubicBezTo>
                    <a:pt x="801093" y="278925"/>
                    <a:pt x="753163" y="200048"/>
                    <a:pt x="708550" y="121001"/>
                  </a:cubicBezTo>
                  <a:close/>
                </a:path>
              </a:pathLst>
            </a:custGeom>
            <a:solidFill>
              <a:srgbClr val="FFFFFF"/>
            </a:solidFill>
            <a:ln cap="flat" w="317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5" name="任意多边形: 形状 54"/>
            <p:cNvSpPr/>
            <p:nvPr/>
          </p:nvSpPr>
          <p:spPr>
            <a:xfrm>
              <a:off x="9929770" y="3550337"/>
              <a:ext cx="156458" cy="238880"/>
            </a:xfrm>
            <a:custGeom>
              <a:gdLst>
                <a:gd fmla="*/ 23518 w 156458" name="connsiteX0"/>
                <a:gd fmla="*/ 238881 h 238880" name="connsiteY0"/>
                <a:gd fmla="*/ 5150 w 156458" name="connsiteX1"/>
                <a:gd fmla="*/ 227070 h 238880" name="connsiteY1"/>
                <a:gd fmla="*/ 8817 w 156458" name="connsiteX2"/>
                <a:gd fmla="*/ 182857 h 238880" name="connsiteY2"/>
                <a:gd fmla="*/ 111756 w 156458" name="connsiteX3"/>
                <a:gd fmla="*/ 17813 h 238880" name="connsiteY3"/>
                <a:gd fmla="*/ 143136 w 156458" name="connsiteX4"/>
                <a:gd fmla="*/ 3104 h 238880" name="connsiteY4"/>
                <a:gd fmla="*/ 154137 w 156458" name="connsiteX5"/>
                <a:gd fmla="*/ 45057 h 238880" name="connsiteY5"/>
                <a:gd fmla="*/ 38188 w 156458" name="connsiteX6"/>
                <a:gd fmla="*/ 231931 h 238880" name="connsiteY6"/>
                <a:gd fmla="*/ 23518 w 156458" name="connsiteX7"/>
                <a:gd fmla="*/ 238881 h 238880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238880" w="156458">
                  <a:moveTo>
                    <a:pt x="23518" y="238881"/>
                  </a:moveTo>
                  <a:cubicBezTo>
                    <a:pt x="16630" y="238881"/>
                    <a:pt x="9774" y="234830"/>
                    <a:pt x="5150" y="227070"/>
                  </a:cubicBezTo>
                  <a:cubicBezTo>
                    <a:pt x="-2950" y="213512"/>
                    <a:pt x="-1323" y="193729"/>
                    <a:pt x="8817" y="182857"/>
                  </a:cubicBezTo>
                  <a:cubicBezTo>
                    <a:pt x="37358" y="152330"/>
                    <a:pt x="89816" y="78782"/>
                    <a:pt x="111756" y="17813"/>
                  </a:cubicBezTo>
                  <a:cubicBezTo>
                    <a:pt x="117401" y="2166"/>
                    <a:pt x="131432" y="-4400"/>
                    <a:pt x="143136" y="3104"/>
                  </a:cubicBezTo>
                  <a:cubicBezTo>
                    <a:pt x="154839" y="10650"/>
                    <a:pt x="159750" y="29410"/>
                    <a:pt x="154137" y="45057"/>
                  </a:cubicBezTo>
                  <a:cubicBezTo>
                    <a:pt x="127318" y="119542"/>
                    <a:pt x="68801" y="199229"/>
                    <a:pt x="38188" y="231931"/>
                  </a:cubicBezTo>
                  <a:cubicBezTo>
                    <a:pt x="33883" y="236621"/>
                    <a:pt x="28685" y="238881"/>
                    <a:pt x="23518" y="238881"/>
                  </a:cubicBezTo>
                  <a:close/>
                </a:path>
              </a:pathLst>
            </a:custGeom>
            <a:solidFill>
              <a:srgbClr val="0550A2"/>
            </a:solidFill>
            <a:ln cap="flat" w="317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6" name="任意多边形: 形状 55"/>
            <p:cNvSpPr/>
            <p:nvPr/>
          </p:nvSpPr>
          <p:spPr>
            <a:xfrm>
              <a:off x="10679999" y="3579489"/>
              <a:ext cx="113936" cy="197960"/>
            </a:xfrm>
            <a:custGeom>
              <a:gdLst>
                <a:gd fmla="*/ 90454 w 113936" name="connsiteX0"/>
                <a:gd fmla="*/ 197961 h 197960" name="connsiteY0"/>
                <a:gd fmla="*/ 73010 w 113936" name="connsiteX1"/>
                <a:gd fmla="*/ 187643 h 197960" name="connsiteY1"/>
                <a:gd fmla="*/ 1993 w 113936" name="connsiteX2"/>
                <a:gd fmla="*/ 44045 h 197960" name="connsiteY2"/>
                <a:gd fmla="*/ 14079 w 113936" name="connsiteX3"/>
                <a:gd fmla="*/ 2645 h 197960" name="connsiteY3"/>
                <a:gd fmla="*/ 45043 w 113936" name="connsiteX4"/>
                <a:gd fmla="*/ 18847 h 197960" name="connsiteY4"/>
                <a:gd fmla="*/ 107834 w 113936" name="connsiteX5"/>
                <a:gd fmla="*/ 145433 h 197960" name="connsiteY5"/>
                <a:gd fmla="*/ 106207 w 113936" name="connsiteX6"/>
                <a:gd fmla="*/ 189860 h 197960" name="connsiteY6"/>
                <a:gd fmla="*/ 90454 w 113936" name="connsiteX7"/>
                <a:gd fmla="*/ 197961 h 197960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197960" w="113935">
                  <a:moveTo>
                    <a:pt x="90454" y="197961"/>
                  </a:moveTo>
                  <a:cubicBezTo>
                    <a:pt x="84044" y="197961"/>
                    <a:pt x="77666" y="194465"/>
                    <a:pt x="73010" y="187643"/>
                  </a:cubicBezTo>
                  <a:cubicBezTo>
                    <a:pt x="43959" y="144836"/>
                    <a:pt x="17395" y="91158"/>
                    <a:pt x="1993" y="44045"/>
                  </a:cubicBezTo>
                  <a:cubicBezTo>
                    <a:pt x="-3237" y="28142"/>
                    <a:pt x="2184" y="9595"/>
                    <a:pt x="14079" y="2645"/>
                  </a:cubicBezTo>
                  <a:cubicBezTo>
                    <a:pt x="25974" y="-4304"/>
                    <a:pt x="39845" y="2901"/>
                    <a:pt x="45043" y="18847"/>
                  </a:cubicBezTo>
                  <a:cubicBezTo>
                    <a:pt x="58533" y="60033"/>
                    <a:pt x="82035" y="107359"/>
                    <a:pt x="107834" y="145433"/>
                  </a:cubicBezTo>
                  <a:cubicBezTo>
                    <a:pt x="116571" y="158309"/>
                    <a:pt x="115838" y="178178"/>
                    <a:pt x="106207" y="189860"/>
                  </a:cubicBezTo>
                  <a:cubicBezTo>
                    <a:pt x="101743" y="195275"/>
                    <a:pt x="96066" y="197961"/>
                    <a:pt x="90454" y="197961"/>
                  </a:cubicBezTo>
                  <a:close/>
                </a:path>
              </a:pathLst>
            </a:custGeom>
            <a:solidFill>
              <a:srgbClr val="0550A2"/>
            </a:solidFill>
            <a:ln cap="flat" w="317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7" name="任意多边形: 形状 56"/>
            <p:cNvSpPr/>
            <p:nvPr/>
          </p:nvSpPr>
          <p:spPr>
            <a:xfrm>
              <a:off x="10476950" y="3678081"/>
              <a:ext cx="75585" cy="167032"/>
            </a:xfrm>
            <a:custGeom>
              <a:gdLst>
                <a:gd fmla="*/ 52069 w 75585" name="connsiteX0"/>
                <a:gd fmla="*/ 167033 h 167032" name="connsiteY0"/>
                <a:gd fmla="*/ 32202 w 75585" name="connsiteX1"/>
                <a:gd fmla="*/ 152451 h 167032" name="connsiteY1"/>
                <a:gd fmla="*/ 121 w 75585" name="connsiteX2"/>
                <a:gd fmla="*/ 34563 h 167032" name="connsiteY2"/>
                <a:gd fmla="*/ 21200 w 75585" name="connsiteX3"/>
                <a:gd fmla="*/ 155 h 167032" name="connsiteY3"/>
                <a:gd fmla="*/ 46935 w 75585" name="connsiteX4"/>
                <a:gd fmla="*/ 28210 h 167032" name="connsiteY4"/>
                <a:gd fmla="*/ 71904 w 75585" name="connsiteX5"/>
                <a:gd fmla="*/ 118683 h 167032" name="connsiteY5"/>
                <a:gd fmla="*/ 64697 w 75585" name="connsiteX6"/>
                <a:gd fmla="*/ 162087 h 167032" name="connsiteY6"/>
                <a:gd fmla="*/ 52069 w 75585" name="connsiteX7"/>
                <a:gd fmla="*/ 167033 h 167032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167032" w="75585">
                  <a:moveTo>
                    <a:pt x="52069" y="167033"/>
                  </a:moveTo>
                  <a:cubicBezTo>
                    <a:pt x="44288" y="167033"/>
                    <a:pt x="36698" y="161874"/>
                    <a:pt x="32202" y="152451"/>
                  </a:cubicBezTo>
                  <a:cubicBezTo>
                    <a:pt x="16257" y="118939"/>
                    <a:pt x="1460" y="52427"/>
                    <a:pt x="121" y="34563"/>
                  </a:cubicBezTo>
                  <a:cubicBezTo>
                    <a:pt x="-1186" y="17295"/>
                    <a:pt x="8253" y="1861"/>
                    <a:pt x="21200" y="155"/>
                  </a:cubicBezTo>
                  <a:cubicBezTo>
                    <a:pt x="34147" y="-1550"/>
                    <a:pt x="45595" y="10985"/>
                    <a:pt x="46935" y="28210"/>
                  </a:cubicBezTo>
                  <a:cubicBezTo>
                    <a:pt x="47923" y="38272"/>
                    <a:pt x="60201" y="94082"/>
                    <a:pt x="71904" y="118683"/>
                  </a:cubicBezTo>
                  <a:cubicBezTo>
                    <a:pt x="78888" y="133350"/>
                    <a:pt x="75635" y="152750"/>
                    <a:pt x="64697" y="162087"/>
                  </a:cubicBezTo>
                  <a:cubicBezTo>
                    <a:pt x="60775" y="165455"/>
                    <a:pt x="56406" y="167033"/>
                    <a:pt x="52069" y="167033"/>
                  </a:cubicBezTo>
                  <a:close/>
                </a:path>
              </a:pathLst>
            </a:custGeom>
            <a:solidFill>
              <a:srgbClr val="0550A2"/>
            </a:solidFill>
            <a:ln cap="flat" w="317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8" name="任意多边形: 形状 57"/>
            <p:cNvSpPr/>
            <p:nvPr/>
          </p:nvSpPr>
          <p:spPr>
            <a:xfrm>
              <a:off x="9547265" y="2687461"/>
              <a:ext cx="1605726" cy="1257037"/>
            </a:xfrm>
            <a:custGeom>
              <a:gdLst>
                <a:gd fmla="*/ 1582071 w 1605726" name="connsiteX0"/>
                <a:gd fmla="*/ 1121114 h 1257037" name="connsiteY0"/>
                <a:gd fmla="*/ 1300998 w 1605726" name="connsiteX1"/>
                <a:gd fmla="*/ 774312 h 1257037" name="connsiteY1"/>
                <a:gd fmla="*/ 1398515 w 1605726" name="connsiteX2"/>
                <a:gd fmla="*/ 662308 h 1257037" name="connsiteY2"/>
                <a:gd fmla="*/ 1394083 w 1605726" name="connsiteX3"/>
                <a:gd fmla="*/ 618222 h 1257037" name="connsiteY3"/>
                <a:gd fmla="*/ 1361109 w 1605726" name="connsiteX4"/>
                <a:gd fmla="*/ 624148 h 1257037" name="connsiteY4"/>
                <a:gd fmla="*/ 1268407 w 1605726" name="connsiteX5"/>
                <a:gd fmla="*/ 726091 h 1257037" name="connsiteY5"/>
                <a:gd fmla="*/ 1245893 w 1605726" name="connsiteX6"/>
                <a:gd fmla="*/ 691854 h 1257037" name="connsiteY6"/>
                <a:gd fmla="*/ 1245670 w 1605726" name="connsiteX7"/>
                <a:gd fmla="*/ 691513 h 1257037" name="connsiteY7"/>
                <a:gd fmla="*/ 1105133 w 1605726" name="connsiteX8"/>
                <a:gd fmla="*/ 459915 h 1257037" name="connsiteY8"/>
                <a:gd fmla="*/ 904039 w 1605726" name="connsiteX9"/>
                <a:gd fmla="*/ 326421 h 1257037" name="connsiteY9"/>
                <a:gd fmla="*/ 899861 w 1605726" name="connsiteX10"/>
                <a:gd fmla="*/ 326421 h 1257037" name="connsiteY10"/>
                <a:gd fmla="*/ 981275 w 1605726" name="connsiteX11"/>
                <a:gd fmla="*/ 149098 h 1257037" name="connsiteY11"/>
                <a:gd fmla="*/ 1153190 w 1605726" name="connsiteX12"/>
                <a:gd fmla="*/ 62845 h 1257037" name="connsiteY12"/>
                <a:gd fmla="*/ 1414588 w 1605726" name="connsiteX13"/>
                <a:gd fmla="*/ 412333 h 1257037" name="connsiteY13"/>
                <a:gd fmla="*/ 1400524 w 1605726" name="connsiteX14"/>
                <a:gd fmla="*/ 525702 h 1257037" name="connsiteY14"/>
                <a:gd fmla="*/ 1415130 w 1605726" name="connsiteX15"/>
                <a:gd fmla="*/ 565652 h 1257037" name="connsiteY15"/>
                <a:gd fmla="*/ 1422751 w 1605726" name="connsiteX16"/>
                <a:gd fmla="*/ 567357 h 1257037" name="connsiteY16"/>
                <a:gd fmla="*/ 1445010 w 1605726" name="connsiteX17"/>
                <a:gd fmla="*/ 546082 h 1257037" name="connsiteY17"/>
                <a:gd fmla="*/ 1461593 w 1605726" name="connsiteX18"/>
                <a:gd fmla="*/ 412333 h 1257037" name="connsiteY18"/>
                <a:gd fmla="*/ 1153222 w 1605726" name="connsiteX19"/>
                <a:gd fmla="*/ 0 h 1257037" name="connsiteY19"/>
                <a:gd fmla="*/ 950342 w 1605726" name="connsiteX20"/>
                <a:gd fmla="*/ 101772 h 1257037" name="connsiteY20"/>
                <a:gd fmla="*/ 851613 w 1605726" name="connsiteX21"/>
                <a:gd fmla="*/ 326421 h 1257037" name="connsiteY21"/>
                <a:gd fmla="*/ 701733 w 1605726" name="connsiteX22"/>
                <a:gd fmla="*/ 326421 h 1257037" name="connsiteY22"/>
                <a:gd fmla="*/ 500638 w 1605726" name="connsiteX23"/>
                <a:gd fmla="*/ 459915 h 1257037" name="connsiteY23"/>
                <a:gd fmla="*/ 407617 w 1605726" name="connsiteX24"/>
                <a:gd fmla="*/ 616730 h 1257037" name="connsiteY24"/>
                <a:gd fmla="*/ 360421 w 1605726" name="connsiteX25"/>
                <a:gd fmla="*/ 614470 h 1257037" name="connsiteY25"/>
                <a:gd fmla="*/ 114936 w 1605726" name="connsiteX26"/>
                <a:gd fmla="*/ 722339 h 1257037" name="connsiteY26"/>
                <a:gd fmla="*/ 107761 w 1605726" name="connsiteX27"/>
                <a:gd fmla="*/ 788297 h 1257037" name="connsiteY27"/>
                <a:gd fmla="*/ 150015 w 1605726" name="connsiteX28"/>
                <a:gd fmla="*/ 824708 h 1257037" name="connsiteY28"/>
                <a:gd fmla="*/ 269632 w 1605726" name="connsiteX29"/>
                <a:gd fmla="*/ 824708 h 1257037" name="connsiteY29"/>
                <a:gd fmla="*/ 162292 w 1605726" name="connsiteX30"/>
                <a:gd fmla="*/ 967368 h 1257037" name="connsiteY30"/>
                <a:gd fmla="*/ 161112 w 1605726" name="connsiteX31"/>
                <a:gd fmla="*/ 1011795 h 1257037" name="connsiteY31"/>
                <a:gd fmla="*/ 194341 w 1605726" name="connsiteX32"/>
                <a:gd fmla="*/ 1013372 h 1257037" name="connsiteY32"/>
                <a:gd fmla="*/ 340075 w 1605726" name="connsiteX33"/>
                <a:gd fmla="*/ 815840 h 1257037" name="connsiteY33"/>
                <a:gd fmla="*/ 342084 w 1605726" name="connsiteX34"/>
                <a:gd fmla="*/ 812898 h 1257037" name="connsiteY34"/>
                <a:gd fmla="*/ 382520 w 1605726" name="connsiteX35"/>
                <a:gd fmla="*/ 752653 h 1257037" name="connsiteY35"/>
                <a:gd fmla="*/ 386156 w 1605726" name="connsiteX36"/>
                <a:gd fmla="*/ 757088 h 1257037" name="connsiteY36"/>
                <a:gd fmla="*/ 533740 w 1605726" name="connsiteX37"/>
                <a:gd fmla="*/ 757088 h 1257037" name="connsiteY37"/>
                <a:gd fmla="*/ 614802 w 1605726" name="connsiteX38"/>
                <a:gd fmla="*/ 757088 h 1257037" name="connsiteY38"/>
                <a:gd fmla="*/ 642769 w 1605726" name="connsiteX39"/>
                <a:gd fmla="*/ 794479 h 1257037" name="connsiteY39"/>
                <a:gd fmla="*/ 688594 w 1605726" name="connsiteX40"/>
                <a:gd fmla="*/ 819848 h 1257037" name="connsiteY40"/>
                <a:gd fmla="*/ 734419 w 1605726" name="connsiteX41"/>
                <a:gd fmla="*/ 794479 h 1257037" name="connsiteY41"/>
                <a:gd fmla="*/ 762386 w 1605726" name="connsiteX42"/>
                <a:gd fmla="*/ 757088 h 1257037" name="connsiteY42"/>
                <a:gd fmla="*/ 843449 w 1605726" name="connsiteX43"/>
                <a:gd fmla="*/ 757088 h 1257037" name="connsiteY43"/>
                <a:gd fmla="*/ 883247 w 1605726" name="connsiteX44"/>
                <a:gd fmla="*/ 790386 h 1257037" name="connsiteY44"/>
                <a:gd fmla="*/ 913127 w 1605726" name="connsiteX45"/>
                <a:gd fmla="*/ 770859 h 1257037" name="connsiteY45"/>
                <a:gd fmla="*/ 898522 w 1605726" name="connsiteX46"/>
                <a:gd fmla="*/ 730909 h 1257037" name="connsiteY46"/>
                <a:gd fmla="*/ 876678 w 1605726" name="connsiteX47"/>
                <a:gd fmla="*/ 712618 h 1257037" name="connsiteY47"/>
                <a:gd fmla="*/ 729094 w 1605726" name="connsiteX48"/>
                <a:gd fmla="*/ 712618 h 1257037" name="connsiteY48"/>
                <a:gd fmla="*/ 701127 w 1605726" name="connsiteX49"/>
                <a:gd fmla="*/ 750010 h 1257037" name="connsiteY49"/>
                <a:gd fmla="*/ 688594 w 1605726" name="connsiteX50"/>
                <a:gd fmla="*/ 756960 h 1257037" name="connsiteY50"/>
                <a:gd fmla="*/ 676062 w 1605726" name="connsiteX51"/>
                <a:gd fmla="*/ 750010 h 1257037" name="connsiteY51"/>
                <a:gd fmla="*/ 648095 w 1605726" name="connsiteX52"/>
                <a:gd fmla="*/ 712618 h 1257037" name="connsiteY52"/>
                <a:gd fmla="*/ 500511 w 1605726" name="connsiteX53"/>
                <a:gd fmla="*/ 712618 h 1257037" name="connsiteY53"/>
                <a:gd fmla="*/ 419448 w 1605726" name="connsiteX54"/>
                <a:gd fmla="*/ 712618 h 1257037" name="connsiteY54"/>
                <a:gd fmla="*/ 413389 w 1605726" name="connsiteX55"/>
                <a:gd fmla="*/ 705157 h 1257037" name="connsiteY55"/>
                <a:gd fmla="*/ 435488 w 1605726" name="connsiteX56"/>
                <a:gd fmla="*/ 670281 h 1257037" name="connsiteY56"/>
                <a:gd fmla="*/ 436509 w 1605726" name="connsiteX57"/>
                <a:gd fmla="*/ 668660 h 1257037" name="connsiteY57"/>
                <a:gd fmla="*/ 538236 w 1605726" name="connsiteX58"/>
                <a:gd fmla="*/ 497775 h 1257037" name="connsiteY58"/>
                <a:gd fmla="*/ 701796 w 1605726" name="connsiteX59"/>
                <a:gd fmla="*/ 389309 h 1257037" name="connsiteY59"/>
                <a:gd fmla="*/ 904103 w 1605726" name="connsiteX60"/>
                <a:gd fmla="*/ 389309 h 1257037" name="connsiteY60"/>
                <a:gd fmla="*/ 1067663 w 1605726" name="connsiteX61"/>
                <a:gd fmla="*/ 497775 h 1257037" name="connsiteY61"/>
                <a:gd fmla="*/ 1192510 w 1605726" name="connsiteX62"/>
                <a:gd fmla="*/ 705199 h 1257037" name="connsiteY62"/>
                <a:gd fmla="*/ 1186451 w 1605726" name="connsiteX63"/>
                <a:gd fmla="*/ 712618 h 1257037" name="connsiteY63"/>
                <a:gd fmla="*/ 1145920 w 1605726" name="connsiteX64"/>
                <a:gd fmla="*/ 735045 h 1257037" name="connsiteY64"/>
                <a:gd fmla="*/ 1105388 w 1605726" name="connsiteX65"/>
                <a:gd fmla="*/ 712618 h 1257037" name="connsiteY65"/>
                <a:gd fmla="*/ 1079239 w 1605726" name="connsiteX66"/>
                <a:gd fmla="*/ 677657 h 1257037" name="connsiteY66"/>
                <a:gd fmla="*/ 1031596 w 1605726" name="connsiteX67"/>
                <a:gd fmla="*/ 651265 h 1257037" name="connsiteY67"/>
                <a:gd fmla="*/ 983954 w 1605726" name="connsiteX68"/>
                <a:gd fmla="*/ 677657 h 1257037" name="connsiteY68"/>
                <a:gd fmla="*/ 960834 w 1605726" name="connsiteX69"/>
                <a:gd fmla="*/ 708568 h 1257037" name="connsiteY69"/>
                <a:gd fmla="*/ 960834 w 1605726" name="connsiteX70"/>
                <a:gd fmla="*/ 753037 h 1257037" name="connsiteY70"/>
                <a:gd fmla="*/ 994094 w 1605726" name="connsiteX71"/>
                <a:gd fmla="*/ 753037 h 1257037" name="connsiteY71"/>
                <a:gd fmla="*/ 1017214 w 1605726" name="connsiteX72"/>
                <a:gd fmla="*/ 722126 h 1257037" name="connsiteY72"/>
                <a:gd fmla="*/ 1031596 w 1605726" name="connsiteX73"/>
                <a:gd fmla="*/ 714153 h 1257037" name="connsiteY73"/>
                <a:gd fmla="*/ 1045978 w 1605726" name="connsiteX74"/>
                <a:gd fmla="*/ 722126 h 1257037" name="connsiteY74"/>
                <a:gd fmla="*/ 1072128 w 1605726" name="connsiteX75"/>
                <a:gd fmla="*/ 757088 h 1257037" name="connsiteY75"/>
                <a:gd fmla="*/ 1145920 w 1605726" name="connsiteX76"/>
                <a:gd fmla="*/ 797975 h 1257037" name="connsiteY76"/>
                <a:gd fmla="*/ 1219712 w 1605726" name="connsiteX77"/>
                <a:gd fmla="*/ 757088 h 1257037" name="connsiteY77"/>
                <a:gd fmla="*/ 1223347 w 1605726" name="connsiteX78"/>
                <a:gd fmla="*/ 752653 h 1257037" name="connsiteY78"/>
                <a:gd fmla="*/ 1244107 w 1605726" name="connsiteX79"/>
                <a:gd fmla="*/ 783820 h 1257037" name="connsiteY79"/>
                <a:gd fmla="*/ 1245478 w 1605726" name="connsiteX80"/>
                <a:gd fmla="*/ 785867 h 1257037" name="connsiteY80"/>
                <a:gd fmla="*/ 1554933 w 1605726" name="connsiteX81"/>
                <a:gd fmla="*/ 1172362 h 1257037" name="connsiteY81"/>
                <a:gd fmla="*/ 1558217 w 1605726" name="connsiteX82"/>
                <a:gd fmla="*/ 1185622 h 1257037" name="connsiteY82"/>
                <a:gd fmla="*/ 1549575 w 1605726" name="connsiteX83"/>
                <a:gd fmla="*/ 1194149 h 1257037" name="connsiteY83"/>
                <a:gd fmla="*/ 56260 w 1605726" name="connsiteX84"/>
                <a:gd fmla="*/ 1194149 h 1257037" name="connsiteY84"/>
                <a:gd fmla="*/ 47618 w 1605726" name="connsiteX85"/>
                <a:gd fmla="*/ 1185622 h 1257037" name="connsiteY85"/>
                <a:gd fmla="*/ 50903 w 1605726" name="connsiteX86"/>
                <a:gd fmla="*/ 1172362 h 1257037" name="connsiteY86"/>
                <a:gd fmla="*/ 122526 w 1605726" name="connsiteX87"/>
                <a:gd fmla="*/ 1098218 h 1257037" name="connsiteY87"/>
                <a:gd fmla="*/ 125524 w 1605726" name="connsiteX88"/>
                <a:gd fmla="*/ 1053919 h 1257037" name="connsiteY88"/>
                <a:gd fmla="*/ 92391 w 1605726" name="connsiteX89"/>
                <a:gd fmla="*/ 1049912 h 1257037" name="connsiteY89"/>
                <a:gd fmla="*/ 23701 w 1605726" name="connsiteX90"/>
                <a:gd fmla="*/ 1121028 h 1257037" name="connsiteY90"/>
                <a:gd fmla="*/ 2750 w 1605726" name="connsiteX91"/>
                <a:gd fmla="*/ 1204680 h 1257037" name="connsiteY91"/>
                <a:gd fmla="*/ 56228 w 1605726" name="connsiteX92"/>
                <a:gd fmla="*/ 1257037 h 1257037" name="connsiteY92"/>
                <a:gd fmla="*/ 1549480 w 1605726" name="connsiteX93"/>
                <a:gd fmla="*/ 1257037 h 1257037" name="connsiteY93"/>
                <a:gd fmla="*/ 1602958 w 1605726" name="connsiteX94"/>
                <a:gd fmla="*/ 1204680 h 1257037" name="connsiteY94"/>
                <a:gd fmla="*/ 1582071 w 1605726" name="connsiteX95"/>
                <a:gd fmla="*/ 1121114 h 1257037" name="connsiteY95"/>
                <a:gd fmla="*/ 313288 w 1605726" name="connsiteX96"/>
                <a:gd fmla="*/ 761820 h 1257037" name="connsiteY96"/>
                <a:gd fmla="*/ 151609 w 1605726" name="connsiteX97"/>
                <a:gd fmla="*/ 761820 h 1257037" name="connsiteY97"/>
                <a:gd fmla="*/ 360421 w 1605726" name="connsiteX98"/>
                <a:gd fmla="*/ 677358 h 1257037" name="connsiteY98"/>
                <a:gd fmla="*/ 369127 w 1605726" name="connsiteX99"/>
                <a:gd fmla="*/ 677486 h 1257037" name="connsiteY99"/>
                <a:gd fmla="*/ 313288 w 1605726" name="connsiteX100"/>
                <a:gd fmla="*/ 761820 h 1257037" name="connsiteY10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</a:cxnLst>
              <a:rect b="b" l="l" r="r" t="t"/>
              <a:pathLst>
                <a:path h="1257037" w="1605726">
                  <a:moveTo>
                    <a:pt x="1582071" y="1121114"/>
                  </a:moveTo>
                  <a:cubicBezTo>
                    <a:pt x="1500944" y="1044369"/>
                    <a:pt x="1401194" y="920341"/>
                    <a:pt x="1300998" y="774312"/>
                  </a:cubicBezTo>
                  <a:cubicBezTo>
                    <a:pt x="1338850" y="746642"/>
                    <a:pt x="1372175" y="708482"/>
                    <a:pt x="1398515" y="662308"/>
                  </a:cubicBezTo>
                  <a:cubicBezTo>
                    <a:pt x="1406392" y="648494"/>
                    <a:pt x="1404415" y="628753"/>
                    <a:pt x="1394083" y="618222"/>
                  </a:cubicBezTo>
                  <a:cubicBezTo>
                    <a:pt x="1383751" y="607691"/>
                    <a:pt x="1368986" y="610334"/>
                    <a:pt x="1361109" y="624148"/>
                  </a:cubicBezTo>
                  <a:cubicBezTo>
                    <a:pt x="1336427" y="667339"/>
                    <a:pt x="1304633" y="702258"/>
                    <a:pt x="1268407" y="726091"/>
                  </a:cubicBezTo>
                  <a:cubicBezTo>
                    <a:pt x="1260881" y="714793"/>
                    <a:pt x="1253387" y="703366"/>
                    <a:pt x="1245893" y="691854"/>
                  </a:cubicBezTo>
                  <a:cubicBezTo>
                    <a:pt x="1245829" y="691727"/>
                    <a:pt x="1245733" y="691641"/>
                    <a:pt x="1245670" y="691513"/>
                  </a:cubicBezTo>
                  <a:cubicBezTo>
                    <a:pt x="1197453" y="617412"/>
                    <a:pt x="1149906" y="539260"/>
                    <a:pt x="1105133" y="459915"/>
                  </a:cubicBezTo>
                  <a:cubicBezTo>
                    <a:pt x="1057969" y="376305"/>
                    <a:pt x="982774" y="326421"/>
                    <a:pt x="904039" y="326421"/>
                  </a:cubicBezTo>
                  <a:lnTo>
                    <a:pt x="899861" y="326421"/>
                  </a:lnTo>
                  <a:cubicBezTo>
                    <a:pt x="912808" y="258076"/>
                    <a:pt x="941094" y="196083"/>
                    <a:pt x="981275" y="149098"/>
                  </a:cubicBezTo>
                  <a:cubicBezTo>
                    <a:pt x="1028854" y="93501"/>
                    <a:pt x="1089922" y="62845"/>
                    <a:pt x="1153190" y="62845"/>
                  </a:cubicBezTo>
                  <a:cubicBezTo>
                    <a:pt x="1297330" y="62845"/>
                    <a:pt x="1414588" y="219618"/>
                    <a:pt x="1414588" y="412333"/>
                  </a:cubicBezTo>
                  <a:cubicBezTo>
                    <a:pt x="1414588" y="451174"/>
                    <a:pt x="1409868" y="489333"/>
                    <a:pt x="1400524" y="525702"/>
                  </a:cubicBezTo>
                  <a:cubicBezTo>
                    <a:pt x="1396315" y="542117"/>
                    <a:pt x="1402852" y="560024"/>
                    <a:pt x="1415130" y="565652"/>
                  </a:cubicBezTo>
                  <a:cubicBezTo>
                    <a:pt x="1417649" y="566803"/>
                    <a:pt x="1420232" y="567357"/>
                    <a:pt x="1422751" y="567357"/>
                  </a:cubicBezTo>
                  <a:cubicBezTo>
                    <a:pt x="1432509" y="567357"/>
                    <a:pt x="1441662" y="559129"/>
                    <a:pt x="1445010" y="546082"/>
                  </a:cubicBezTo>
                  <a:cubicBezTo>
                    <a:pt x="1456012" y="503147"/>
                    <a:pt x="1461593" y="458124"/>
                    <a:pt x="1461593" y="412333"/>
                  </a:cubicBezTo>
                  <a:cubicBezTo>
                    <a:pt x="1461624" y="184998"/>
                    <a:pt x="1323288" y="0"/>
                    <a:pt x="1153222" y="0"/>
                  </a:cubicBezTo>
                  <a:cubicBezTo>
                    <a:pt x="1078537" y="0"/>
                    <a:pt x="1006499" y="36155"/>
                    <a:pt x="950342" y="101772"/>
                  </a:cubicBezTo>
                  <a:cubicBezTo>
                    <a:pt x="899925" y="160695"/>
                    <a:pt x="865389" y="239700"/>
                    <a:pt x="851613" y="326421"/>
                  </a:cubicBezTo>
                  <a:lnTo>
                    <a:pt x="701733" y="326421"/>
                  </a:lnTo>
                  <a:cubicBezTo>
                    <a:pt x="622966" y="326421"/>
                    <a:pt x="547803" y="376305"/>
                    <a:pt x="500638" y="459915"/>
                  </a:cubicBezTo>
                  <a:cubicBezTo>
                    <a:pt x="470949" y="512485"/>
                    <a:pt x="439698" y="565140"/>
                    <a:pt x="407617" y="616730"/>
                  </a:cubicBezTo>
                  <a:cubicBezTo>
                    <a:pt x="392470" y="615238"/>
                    <a:pt x="376652" y="614470"/>
                    <a:pt x="360421" y="614470"/>
                  </a:cubicBezTo>
                  <a:cubicBezTo>
                    <a:pt x="215675" y="614470"/>
                    <a:pt x="147017" y="673137"/>
                    <a:pt x="114936" y="722339"/>
                  </a:cubicBezTo>
                  <a:cubicBezTo>
                    <a:pt x="102946" y="740758"/>
                    <a:pt x="100204" y="765998"/>
                    <a:pt x="107761" y="788297"/>
                  </a:cubicBezTo>
                  <a:cubicBezTo>
                    <a:pt x="115415" y="810766"/>
                    <a:pt x="131583" y="824708"/>
                    <a:pt x="150015" y="824708"/>
                  </a:cubicBezTo>
                  <a:lnTo>
                    <a:pt x="269632" y="824708"/>
                  </a:lnTo>
                  <a:cubicBezTo>
                    <a:pt x="233310" y="875914"/>
                    <a:pt x="197179" y="923922"/>
                    <a:pt x="162292" y="967368"/>
                  </a:cubicBezTo>
                  <a:cubicBezTo>
                    <a:pt x="152789" y="979221"/>
                    <a:pt x="152247" y="999089"/>
                    <a:pt x="161112" y="1011795"/>
                  </a:cubicBezTo>
                  <a:cubicBezTo>
                    <a:pt x="169978" y="1024500"/>
                    <a:pt x="184838" y="1025225"/>
                    <a:pt x="194341" y="1013372"/>
                  </a:cubicBezTo>
                  <a:cubicBezTo>
                    <a:pt x="241537" y="954663"/>
                    <a:pt x="290902" y="887639"/>
                    <a:pt x="340075" y="815840"/>
                  </a:cubicBezTo>
                  <a:cubicBezTo>
                    <a:pt x="340777" y="814902"/>
                    <a:pt x="341447" y="813921"/>
                    <a:pt x="342084" y="812898"/>
                  </a:cubicBezTo>
                  <a:cubicBezTo>
                    <a:pt x="355606" y="793158"/>
                    <a:pt x="369095" y="773033"/>
                    <a:pt x="382520" y="752653"/>
                  </a:cubicBezTo>
                  <a:cubicBezTo>
                    <a:pt x="383764" y="754060"/>
                    <a:pt x="385008" y="755510"/>
                    <a:pt x="386156" y="757088"/>
                  </a:cubicBezTo>
                  <a:cubicBezTo>
                    <a:pt x="426846" y="811491"/>
                    <a:pt x="493049" y="811491"/>
                    <a:pt x="533740" y="757088"/>
                  </a:cubicBezTo>
                  <a:cubicBezTo>
                    <a:pt x="556094" y="727200"/>
                    <a:pt x="592448" y="727200"/>
                    <a:pt x="614802" y="757088"/>
                  </a:cubicBezTo>
                  <a:lnTo>
                    <a:pt x="642769" y="794479"/>
                  </a:lnTo>
                  <a:cubicBezTo>
                    <a:pt x="655015" y="810851"/>
                    <a:pt x="671278" y="819848"/>
                    <a:pt x="688594" y="819848"/>
                  </a:cubicBezTo>
                  <a:cubicBezTo>
                    <a:pt x="705910" y="819848"/>
                    <a:pt x="722174" y="810851"/>
                    <a:pt x="734419" y="794479"/>
                  </a:cubicBezTo>
                  <a:lnTo>
                    <a:pt x="762386" y="757088"/>
                  </a:lnTo>
                  <a:cubicBezTo>
                    <a:pt x="784741" y="727200"/>
                    <a:pt x="821095" y="727200"/>
                    <a:pt x="843449" y="757088"/>
                  </a:cubicBezTo>
                  <a:cubicBezTo>
                    <a:pt x="854770" y="772266"/>
                    <a:pt x="868195" y="783437"/>
                    <a:pt x="883247" y="790386"/>
                  </a:cubicBezTo>
                  <a:cubicBezTo>
                    <a:pt x="895524" y="796057"/>
                    <a:pt x="908918" y="787316"/>
                    <a:pt x="913127" y="770859"/>
                  </a:cubicBezTo>
                  <a:cubicBezTo>
                    <a:pt x="917337" y="754444"/>
                    <a:pt x="910799" y="736537"/>
                    <a:pt x="898522" y="730909"/>
                  </a:cubicBezTo>
                  <a:cubicBezTo>
                    <a:pt x="890263" y="727114"/>
                    <a:pt x="882928" y="720975"/>
                    <a:pt x="876678" y="712618"/>
                  </a:cubicBezTo>
                  <a:cubicBezTo>
                    <a:pt x="835987" y="658215"/>
                    <a:pt x="769785" y="658215"/>
                    <a:pt x="729094" y="712618"/>
                  </a:cubicBezTo>
                  <a:lnTo>
                    <a:pt x="701127" y="750010"/>
                  </a:lnTo>
                  <a:cubicBezTo>
                    <a:pt x="697778" y="754487"/>
                    <a:pt x="693314" y="756960"/>
                    <a:pt x="688594" y="756960"/>
                  </a:cubicBezTo>
                  <a:cubicBezTo>
                    <a:pt x="683843" y="756960"/>
                    <a:pt x="679410" y="754487"/>
                    <a:pt x="676062" y="750010"/>
                  </a:cubicBezTo>
                  <a:lnTo>
                    <a:pt x="648095" y="712618"/>
                  </a:lnTo>
                  <a:cubicBezTo>
                    <a:pt x="607404" y="658215"/>
                    <a:pt x="541202" y="658215"/>
                    <a:pt x="500511" y="712618"/>
                  </a:cubicBezTo>
                  <a:cubicBezTo>
                    <a:pt x="478156" y="742506"/>
                    <a:pt x="441802" y="742506"/>
                    <a:pt x="419448" y="712618"/>
                  </a:cubicBezTo>
                  <a:cubicBezTo>
                    <a:pt x="417503" y="710017"/>
                    <a:pt x="415462" y="707544"/>
                    <a:pt x="413389" y="705157"/>
                  </a:cubicBezTo>
                  <a:cubicBezTo>
                    <a:pt x="420787" y="693602"/>
                    <a:pt x="428154" y="681963"/>
                    <a:pt x="435488" y="670281"/>
                  </a:cubicBezTo>
                  <a:cubicBezTo>
                    <a:pt x="435839" y="669769"/>
                    <a:pt x="436190" y="669215"/>
                    <a:pt x="436509" y="668660"/>
                  </a:cubicBezTo>
                  <a:cubicBezTo>
                    <a:pt x="471651" y="612551"/>
                    <a:pt x="505868" y="555121"/>
                    <a:pt x="538236" y="497775"/>
                  </a:cubicBezTo>
                  <a:cubicBezTo>
                    <a:pt x="576567" y="429856"/>
                    <a:pt x="637699" y="389309"/>
                    <a:pt x="701796" y="389309"/>
                  </a:cubicBezTo>
                  <a:lnTo>
                    <a:pt x="904103" y="389309"/>
                  </a:lnTo>
                  <a:cubicBezTo>
                    <a:pt x="968200" y="389309"/>
                    <a:pt x="1029332" y="429856"/>
                    <a:pt x="1067663" y="497775"/>
                  </a:cubicBezTo>
                  <a:cubicBezTo>
                    <a:pt x="1107557" y="568466"/>
                    <a:pt x="1149619" y="638218"/>
                    <a:pt x="1192510" y="705199"/>
                  </a:cubicBezTo>
                  <a:cubicBezTo>
                    <a:pt x="1190437" y="707587"/>
                    <a:pt x="1188396" y="710017"/>
                    <a:pt x="1186451" y="712618"/>
                  </a:cubicBezTo>
                  <a:cubicBezTo>
                    <a:pt x="1175609" y="727072"/>
                    <a:pt x="1161227" y="735045"/>
                    <a:pt x="1145920" y="735045"/>
                  </a:cubicBezTo>
                  <a:cubicBezTo>
                    <a:pt x="1130613" y="735045"/>
                    <a:pt x="1116231" y="727072"/>
                    <a:pt x="1105388" y="712618"/>
                  </a:cubicBezTo>
                  <a:lnTo>
                    <a:pt x="1079239" y="677657"/>
                  </a:lnTo>
                  <a:cubicBezTo>
                    <a:pt x="1066515" y="660645"/>
                    <a:pt x="1049614" y="651265"/>
                    <a:pt x="1031596" y="651265"/>
                  </a:cubicBezTo>
                  <a:cubicBezTo>
                    <a:pt x="1013579" y="651265"/>
                    <a:pt x="996677" y="660645"/>
                    <a:pt x="983954" y="677657"/>
                  </a:cubicBezTo>
                  <a:lnTo>
                    <a:pt x="960834" y="708568"/>
                  </a:lnTo>
                  <a:cubicBezTo>
                    <a:pt x="951650" y="720847"/>
                    <a:pt x="951650" y="740758"/>
                    <a:pt x="960834" y="753037"/>
                  </a:cubicBezTo>
                  <a:cubicBezTo>
                    <a:pt x="970018" y="765316"/>
                    <a:pt x="984910" y="765316"/>
                    <a:pt x="994094" y="753037"/>
                  </a:cubicBezTo>
                  <a:lnTo>
                    <a:pt x="1017214" y="722126"/>
                  </a:lnTo>
                  <a:cubicBezTo>
                    <a:pt x="1021041" y="717010"/>
                    <a:pt x="1026143" y="714153"/>
                    <a:pt x="1031596" y="714153"/>
                  </a:cubicBezTo>
                  <a:cubicBezTo>
                    <a:pt x="1037017" y="714153"/>
                    <a:pt x="1042120" y="716967"/>
                    <a:pt x="1045978" y="722126"/>
                  </a:cubicBezTo>
                  <a:lnTo>
                    <a:pt x="1072128" y="757088"/>
                  </a:lnTo>
                  <a:cubicBezTo>
                    <a:pt x="1091835" y="783437"/>
                    <a:pt x="1118048" y="797975"/>
                    <a:pt x="1145920" y="797975"/>
                  </a:cubicBezTo>
                  <a:cubicBezTo>
                    <a:pt x="1173791" y="797975"/>
                    <a:pt x="1200004" y="783479"/>
                    <a:pt x="1219712" y="757088"/>
                  </a:cubicBezTo>
                  <a:cubicBezTo>
                    <a:pt x="1220860" y="755553"/>
                    <a:pt x="1222103" y="754060"/>
                    <a:pt x="1223347" y="752653"/>
                  </a:cubicBezTo>
                  <a:cubicBezTo>
                    <a:pt x="1230267" y="763142"/>
                    <a:pt x="1237187" y="773502"/>
                    <a:pt x="1244107" y="783820"/>
                  </a:cubicBezTo>
                  <a:cubicBezTo>
                    <a:pt x="1244554" y="784545"/>
                    <a:pt x="1245000" y="785227"/>
                    <a:pt x="1245478" y="785867"/>
                  </a:cubicBezTo>
                  <a:cubicBezTo>
                    <a:pt x="1354954" y="948523"/>
                    <a:pt x="1465738" y="1087943"/>
                    <a:pt x="1554933" y="1172362"/>
                  </a:cubicBezTo>
                  <a:cubicBezTo>
                    <a:pt x="1559270" y="1176455"/>
                    <a:pt x="1559110" y="1181827"/>
                    <a:pt x="1558217" y="1185622"/>
                  </a:cubicBezTo>
                  <a:cubicBezTo>
                    <a:pt x="1557452" y="1188820"/>
                    <a:pt x="1555347" y="1194149"/>
                    <a:pt x="1549575" y="1194149"/>
                  </a:cubicBezTo>
                  <a:lnTo>
                    <a:pt x="56260" y="1194149"/>
                  </a:lnTo>
                  <a:cubicBezTo>
                    <a:pt x="50488" y="1194149"/>
                    <a:pt x="48383" y="1188820"/>
                    <a:pt x="47618" y="1185622"/>
                  </a:cubicBezTo>
                  <a:cubicBezTo>
                    <a:pt x="46725" y="1181827"/>
                    <a:pt x="46566" y="1176498"/>
                    <a:pt x="50903" y="1172362"/>
                  </a:cubicBezTo>
                  <a:cubicBezTo>
                    <a:pt x="73353" y="1151129"/>
                    <a:pt x="97461" y="1126187"/>
                    <a:pt x="122526" y="1098218"/>
                  </a:cubicBezTo>
                  <a:cubicBezTo>
                    <a:pt x="132507" y="1087090"/>
                    <a:pt x="133847" y="1067264"/>
                    <a:pt x="125524" y="1053919"/>
                  </a:cubicBezTo>
                  <a:cubicBezTo>
                    <a:pt x="117201" y="1040574"/>
                    <a:pt x="102372" y="1038784"/>
                    <a:pt x="92391" y="1049912"/>
                  </a:cubicBezTo>
                  <a:cubicBezTo>
                    <a:pt x="68282" y="1076815"/>
                    <a:pt x="45163" y="1100734"/>
                    <a:pt x="23701" y="1121028"/>
                  </a:cubicBezTo>
                  <a:cubicBezTo>
                    <a:pt x="3451" y="1140172"/>
                    <a:pt x="-4776" y="1173002"/>
                    <a:pt x="2750" y="1204680"/>
                  </a:cubicBezTo>
                  <a:cubicBezTo>
                    <a:pt x="10307" y="1236487"/>
                    <a:pt x="31291" y="1257037"/>
                    <a:pt x="56228" y="1257037"/>
                  </a:cubicBezTo>
                  <a:lnTo>
                    <a:pt x="1549480" y="1257037"/>
                  </a:lnTo>
                  <a:cubicBezTo>
                    <a:pt x="1574385" y="1257037"/>
                    <a:pt x="1595400" y="1236487"/>
                    <a:pt x="1602958" y="1204680"/>
                  </a:cubicBezTo>
                  <a:cubicBezTo>
                    <a:pt x="1610516" y="1173087"/>
                    <a:pt x="1602288" y="1140257"/>
                    <a:pt x="1582071" y="1121114"/>
                  </a:cubicBezTo>
                  <a:close/>
                  <a:moveTo>
                    <a:pt x="313288" y="761820"/>
                  </a:moveTo>
                  <a:lnTo>
                    <a:pt x="151609" y="761820"/>
                  </a:lnTo>
                  <a:cubicBezTo>
                    <a:pt x="201102" y="688401"/>
                    <a:pt x="303466" y="677358"/>
                    <a:pt x="360421" y="677358"/>
                  </a:cubicBezTo>
                  <a:cubicBezTo>
                    <a:pt x="363355" y="677358"/>
                    <a:pt x="366225" y="677443"/>
                    <a:pt x="369127" y="677486"/>
                  </a:cubicBezTo>
                  <a:cubicBezTo>
                    <a:pt x="350663" y="706137"/>
                    <a:pt x="332007" y="734320"/>
                    <a:pt x="313288" y="761820"/>
                  </a:cubicBezTo>
                  <a:close/>
                </a:path>
              </a:pathLst>
            </a:custGeom>
            <a:solidFill>
              <a:srgbClr val="0550A2"/>
            </a:solidFill>
            <a:ln cap="flat" w="317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</p:grpSp>
      <p:sp>
        <p:nvSpPr>
          <p:cNvPr id="59" name="矩形 58"/>
          <p:cNvSpPr/>
          <p:nvPr/>
        </p:nvSpPr>
        <p:spPr>
          <a:xfrm>
            <a:off x="7819706" y="4554663"/>
            <a:ext cx="2111372" cy="45720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buFont charset="0" panose="020b0604020202090204" pitchFamily="34" typeface="Arial"/>
              <a:buNone/>
            </a:pPr>
            <a:r>
              <a:rPr altLang="en-US" b="1" lang="zh-CN" sz="2400">
                <a:solidFill>
                  <a:schemeClr val="accent1"/>
                </a:solidFill>
              </a:rPr>
              <a:t>觉察注意力</a:t>
            </a:r>
          </a:p>
        </p:txBody>
      </p:sp>
      <p:sp>
        <p:nvSpPr>
          <p:cNvPr id="60" name="矩形 59"/>
          <p:cNvSpPr/>
          <p:nvPr/>
        </p:nvSpPr>
        <p:spPr>
          <a:xfrm>
            <a:off x="6816082" y="5301208"/>
            <a:ext cx="5375920" cy="1325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285750" marL="285750">
              <a:lnSpc>
                <a:spcPct val="150000"/>
              </a:lnSpc>
              <a:buFont charset="0" panose="020b0604020202090204" pitchFamily="34" typeface="Arial"/>
              <a:buChar char="•"/>
            </a:pPr>
            <a:r>
              <a:rPr altLang="en-US" b="1" lang="zh-CN"/>
              <a:t>不对自己的情绪等身心现象作价值判断</a:t>
            </a:r>
          </a:p>
          <a:p>
            <a:pPr indent="-285750" marL="285750">
              <a:lnSpc>
                <a:spcPct val="150000"/>
              </a:lnSpc>
              <a:buFont charset="0" panose="020b0604020202090204" pitchFamily="34" typeface="Arial"/>
              <a:buChar char="•"/>
            </a:pPr>
            <a:r>
              <a:rPr altLang="en-US" b="1" lang="zh-CN"/>
              <a:t>有耐性地与它们和平共处</a:t>
            </a:r>
          </a:p>
          <a:p>
            <a:pPr indent="-285750" marL="285750">
              <a:lnSpc>
                <a:spcPct val="150000"/>
              </a:lnSpc>
              <a:buFont charset="0" panose="020b0604020202090204" pitchFamily="34" typeface="Arial"/>
              <a:buChar char="•"/>
            </a:pPr>
            <a:r>
              <a:rPr altLang="en-US" b="1" lang="zh-CN"/>
              <a:t>相信自己的智慧与能力</a:t>
            </a:r>
          </a:p>
        </p:txBody>
      </p:sp>
      <p:cxnSp>
        <p:nvCxnSpPr>
          <p:cNvPr id="61" name="ExtraShape1"/>
          <p:cNvCxnSpPr/>
          <p:nvPr/>
        </p:nvCxnSpPr>
        <p:spPr>
          <a:xfrm flipH="1">
            <a:off x="6302224" y="2159545"/>
            <a:ext cx="0" cy="4220307"/>
          </a:xfrm>
          <a:prstGeom prst="line">
            <a:avLst/>
          </a:prstGeom>
          <a:ln w="12700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eye-variant-with-enlarged-pupil_31624"/>
          <p:cNvSpPr>
            <a:spLocks noChangeAspect="1"/>
          </p:cNvSpPr>
          <p:nvPr/>
        </p:nvSpPr>
        <p:spPr bwMode="auto">
          <a:xfrm>
            <a:off x="8118154" y="2852952"/>
            <a:ext cx="769883" cy="384410"/>
          </a:xfrm>
          <a:custGeom>
            <a:gdLst>
              <a:gd fmla="*/ 373273 h 605239" name="connsiteX0"/>
              <a:gd fmla="*/ 373273 h 605239" name="connsiteY0"/>
              <a:gd fmla="*/ 373273 h 605239" name="connsiteX1"/>
              <a:gd fmla="*/ 373273 h 605239" name="connsiteY1"/>
              <a:gd fmla="*/ 373273 h 605239" name="connsiteX2"/>
              <a:gd fmla="*/ 373273 h 605239" name="connsiteY2"/>
              <a:gd fmla="*/ 373273 h 605239" name="connsiteX3"/>
              <a:gd fmla="*/ 373273 h 605239" name="connsiteY3"/>
              <a:gd fmla="*/ 373273 h 605239" name="connsiteX4"/>
              <a:gd fmla="*/ 373273 h 605239" name="connsiteY4"/>
              <a:gd fmla="*/ 373273 h 605239" name="connsiteX5"/>
              <a:gd fmla="*/ 373273 h 605239" name="connsiteY5"/>
              <a:gd fmla="*/ 373273 h 605239" name="connsiteX6"/>
              <a:gd fmla="*/ 373273 h 605239" name="connsiteY6"/>
              <a:gd fmla="*/ 373273 h 605239" name="connsiteX7"/>
              <a:gd fmla="*/ 373273 h 605239" name="connsiteY7"/>
              <a:gd fmla="*/ 373273 h 605239" name="connsiteX8"/>
              <a:gd fmla="*/ 373273 h 605239" name="connsiteY8"/>
              <a:gd fmla="*/ 373273 h 605239" name="connsiteX9"/>
              <a:gd fmla="*/ 373273 h 605239" name="connsiteY9"/>
              <a:gd fmla="*/ 373273 h 605239" name="connsiteX10"/>
              <a:gd fmla="*/ 373273 h 605239" name="connsiteY10"/>
              <a:gd fmla="*/ 373273 h 605239" name="connsiteX11"/>
              <a:gd fmla="*/ 373273 h 605239" name="connsiteY11"/>
              <a:gd fmla="*/ 373273 h 605239" name="connsiteX12"/>
              <a:gd fmla="*/ 373273 h 605239" name="connsiteY12"/>
              <a:gd fmla="*/ 373273 h 605239" name="connsiteX13"/>
              <a:gd fmla="*/ 373273 h 605239" name="connsiteY13"/>
              <a:gd fmla="*/ 373273 h 605239" name="connsiteX14"/>
              <a:gd fmla="*/ 373273 h 605239" name="connsiteY14"/>
              <a:gd fmla="*/ 373273 h 605239" name="connsiteX15"/>
              <a:gd fmla="*/ 373273 h 605239" name="connsiteY15"/>
              <a:gd fmla="*/ 373273 h 605239" name="connsiteX16"/>
              <a:gd fmla="*/ 373273 h 605239" name="connsiteY16"/>
              <a:gd fmla="*/ 373273 h 605239" name="connsiteX17"/>
              <a:gd fmla="*/ 373273 h 605239" name="connsiteY17"/>
              <a:gd fmla="*/ 373273 h 605239" name="connsiteX18"/>
              <a:gd fmla="*/ 373273 h 605239" name="connsiteY18"/>
              <a:gd fmla="*/ 373273 h 605239" name="connsiteX19"/>
              <a:gd fmla="*/ 373273 h 605239" name="connsiteY19"/>
              <a:gd fmla="*/ 373273 h 605239" name="connsiteX20"/>
              <a:gd fmla="*/ 373273 h 605239" name="connsiteY20"/>
              <a:gd fmla="*/ 373273 h 605239" name="connsiteX21"/>
              <a:gd fmla="*/ 373273 h 605239" name="connsiteY21"/>
              <a:gd fmla="*/ 373273 h 605239" name="connsiteX22"/>
              <a:gd fmla="*/ 373273 h 605239" name="connsiteY22"/>
              <a:gd fmla="*/ 373273 h 605239" name="connsiteX23"/>
              <a:gd fmla="*/ 373273 h 605239" name="connsiteY23"/>
              <a:gd fmla="*/ 373273 h 605239" name="connsiteX24"/>
              <a:gd fmla="*/ 373273 h 605239" name="connsiteY24"/>
              <a:gd fmla="*/ 373273 h 605239" name="connsiteX25"/>
              <a:gd fmla="*/ 373273 h 605239" name="connsiteY25"/>
              <a:gd fmla="*/ 373273 h 605239" name="connsiteX26"/>
              <a:gd fmla="*/ 373273 h 605239" name="connsiteY2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b="b" l="l" r="r" t="t"/>
            <a:pathLst>
              <a:path h="300962" w="602755">
                <a:moveTo>
                  <a:pt x="301519" y="76493"/>
                </a:moveTo>
                <a:cubicBezTo>
                  <a:pt x="342518" y="76493"/>
                  <a:pt x="375754" y="109682"/>
                  <a:pt x="375754" y="150622"/>
                </a:cubicBezTo>
                <a:cubicBezTo>
                  <a:pt x="375754" y="191562"/>
                  <a:pt x="342518" y="224751"/>
                  <a:pt x="301519" y="224751"/>
                </a:cubicBezTo>
                <a:cubicBezTo>
                  <a:pt x="260520" y="224751"/>
                  <a:pt x="227284" y="191562"/>
                  <a:pt x="227284" y="150622"/>
                </a:cubicBezTo>
                <a:cubicBezTo>
                  <a:pt x="227284" y="109682"/>
                  <a:pt x="260520" y="76493"/>
                  <a:pt x="301519" y="76493"/>
                </a:cubicBezTo>
                <a:close/>
                <a:moveTo>
                  <a:pt x="392403" y="42419"/>
                </a:moveTo>
                <a:cubicBezTo>
                  <a:pt x="423327" y="68461"/>
                  <a:pt x="443496" y="106854"/>
                  <a:pt x="443496" y="150347"/>
                </a:cubicBezTo>
                <a:cubicBezTo>
                  <a:pt x="443496" y="194108"/>
                  <a:pt x="423327" y="232501"/>
                  <a:pt x="392403" y="258543"/>
                </a:cubicBezTo>
                <a:cubicBezTo>
                  <a:pt x="478185" y="231158"/>
                  <a:pt x="545411" y="173167"/>
                  <a:pt x="569613" y="150347"/>
                </a:cubicBezTo>
                <a:cubicBezTo>
                  <a:pt x="545411" y="127795"/>
                  <a:pt x="478185" y="69804"/>
                  <a:pt x="392403" y="42419"/>
                </a:cubicBezTo>
                <a:close/>
                <a:moveTo>
                  <a:pt x="210353" y="42419"/>
                </a:moveTo>
                <a:cubicBezTo>
                  <a:pt x="124841" y="69804"/>
                  <a:pt x="57345" y="127795"/>
                  <a:pt x="33412" y="150347"/>
                </a:cubicBezTo>
                <a:cubicBezTo>
                  <a:pt x="57345" y="173167"/>
                  <a:pt x="124572" y="231158"/>
                  <a:pt x="210353" y="258543"/>
                </a:cubicBezTo>
                <a:cubicBezTo>
                  <a:pt x="179429" y="232501"/>
                  <a:pt x="159261" y="194108"/>
                  <a:pt x="159261" y="150347"/>
                </a:cubicBezTo>
                <a:cubicBezTo>
                  <a:pt x="159261" y="106854"/>
                  <a:pt x="179429" y="68461"/>
                  <a:pt x="210353" y="42419"/>
                </a:cubicBezTo>
                <a:close/>
                <a:moveTo>
                  <a:pt x="301513" y="35976"/>
                </a:moveTo>
                <a:cubicBezTo>
                  <a:pt x="238050" y="35976"/>
                  <a:pt x="186689" y="87255"/>
                  <a:pt x="186689" y="150347"/>
                </a:cubicBezTo>
                <a:cubicBezTo>
                  <a:pt x="186689" y="213707"/>
                  <a:pt x="238050" y="264986"/>
                  <a:pt x="301513" y="264986"/>
                </a:cubicBezTo>
                <a:cubicBezTo>
                  <a:pt x="364706" y="264986"/>
                  <a:pt x="416067" y="213707"/>
                  <a:pt x="416067" y="150347"/>
                </a:cubicBezTo>
                <a:cubicBezTo>
                  <a:pt x="416067" y="87255"/>
                  <a:pt x="364706" y="35976"/>
                  <a:pt x="301513" y="35976"/>
                </a:cubicBezTo>
                <a:close/>
                <a:moveTo>
                  <a:pt x="301513" y="0"/>
                </a:moveTo>
                <a:cubicBezTo>
                  <a:pt x="464201" y="0"/>
                  <a:pt x="593546" y="135312"/>
                  <a:pt x="598924" y="141219"/>
                </a:cubicBezTo>
                <a:cubicBezTo>
                  <a:pt x="604033" y="146320"/>
                  <a:pt x="604033" y="154642"/>
                  <a:pt x="598924" y="159743"/>
                </a:cubicBezTo>
                <a:cubicBezTo>
                  <a:pt x="593546" y="165650"/>
                  <a:pt x="464201" y="300962"/>
                  <a:pt x="301513" y="300962"/>
                </a:cubicBezTo>
                <a:cubicBezTo>
                  <a:pt x="138555" y="300962"/>
                  <a:pt x="9210" y="165650"/>
                  <a:pt x="3832" y="159743"/>
                </a:cubicBezTo>
                <a:cubicBezTo>
                  <a:pt x="-1277" y="154642"/>
                  <a:pt x="-1277" y="146320"/>
                  <a:pt x="3832" y="141219"/>
                </a:cubicBezTo>
                <a:cubicBezTo>
                  <a:pt x="9210" y="135312"/>
                  <a:pt x="138555" y="0"/>
                  <a:pt x="30151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altLang="en-US" lang="zh-CN"/>
          </a:p>
        </p:txBody>
      </p:sp>
    </p:spTree>
    <p:custDataLst>
      <p:tags r:id="rId2"/>
    </p:custDataLst>
  </p:cSld>
  <p:clrMapOvr>
    <a:masterClrMapping/>
  </p:clrMapOvr>
  <p:transition/>
  <p:timing/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8" name="矩形 57"/>
          <p:cNvSpPr/>
          <p:nvPr/>
        </p:nvSpPr>
        <p:spPr>
          <a:xfrm>
            <a:off x="7907783" y="1512754"/>
            <a:ext cx="3034536" cy="21945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zh-CN" b="1" lang="en-US" sz="13800">
                <a:ln w="41275">
                  <a:solidFill>
                    <a:srgbClr val="0A2073"/>
                  </a:solidFill>
                </a:ln>
                <a:solidFill>
                  <a:schemeClr val="bg1"/>
                </a:solidFill>
                <a:latin typeface="+mn-ea"/>
              </a:rPr>
              <a:t>04</a:t>
            </a:r>
          </a:p>
        </p:txBody>
      </p:sp>
      <p:sp>
        <p:nvSpPr>
          <p:cNvPr id="59" name="对话气泡: 圆角矩形 58"/>
          <p:cNvSpPr/>
          <p:nvPr/>
        </p:nvSpPr>
        <p:spPr>
          <a:xfrm>
            <a:off x="1979070" y="2962160"/>
            <a:ext cx="8978490" cy="2137776"/>
          </a:xfrm>
          <a:prstGeom prst="wedgeRoundRectCallout">
            <a:avLst>
              <a:gd fmla="val 802" name="adj1"/>
              <a:gd fmla="val 70559" name="adj2"/>
              <a:gd fmla="val 16667" name="adj3"/>
            </a:avLst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0" name="矩形 59"/>
          <p:cNvSpPr/>
          <p:nvPr/>
        </p:nvSpPr>
        <p:spPr>
          <a:xfrm>
            <a:off x="4831241" y="3184066"/>
            <a:ext cx="5120272" cy="17373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5400">
                <a:solidFill>
                  <a:schemeClr val="accent4"/>
                </a:solidFill>
                <a:latin typeface="+mj-ea"/>
              </a:rPr>
              <a:t>掌握饮食和运动的诀窍</a:t>
            </a:r>
          </a:p>
        </p:txBody>
      </p:sp>
      <p:sp>
        <p:nvSpPr>
          <p:cNvPr id="8" name="矩形 7"/>
          <p:cNvSpPr/>
          <p:nvPr/>
        </p:nvSpPr>
        <p:spPr>
          <a:xfrm>
            <a:off x="0" y="-26644"/>
            <a:ext cx="12192000" cy="88433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矩形 8"/>
          <p:cNvSpPr/>
          <p:nvPr/>
        </p:nvSpPr>
        <p:spPr>
          <a:xfrm>
            <a:off x="1895890" y="1863955"/>
            <a:ext cx="2695685" cy="3230585"/>
          </a:xfrm>
          <a:prstGeom prst="rect">
            <a:avLst/>
          </a:prstGeom>
          <a:blipFill>
            <a:blip r:embed="rId2"/>
            <a:stretch>
              <a:fillRect b="-9915" l="5953" r="5981" t="2453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custDataLst>
      <p:tags r:id="rId3"/>
    </p:custDataLst>
  </p:cSld>
  <p:clrMapOvr>
    <a:masterClrMapping/>
  </p:clrMapOvr>
  <p:transition/>
  <p:timing/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739267" y="2118166"/>
            <a:ext cx="10612947" cy="4278489"/>
            <a:chOff x="739267" y="1266830"/>
            <a:chExt cx="10612947" cy="5129826"/>
          </a:xfrm>
        </p:grpSpPr>
        <p:sp>
          <p:nvSpPr>
            <p:cNvPr id="32" name="矩形: 圆角 31"/>
            <p:cNvSpPr/>
            <p:nvPr/>
          </p:nvSpPr>
          <p:spPr>
            <a:xfrm>
              <a:off x="739267" y="1360926"/>
              <a:ext cx="10585611" cy="5035730"/>
            </a:xfrm>
            <a:prstGeom prst="roundRect">
              <a:avLst>
                <a:gd fmla="val 5213" name="adj"/>
              </a:avLst>
            </a:prstGeom>
            <a:solidFill>
              <a:schemeClr val="accent2">
                <a:lumMod val="50000"/>
              </a:schemeClr>
            </a:solidFill>
            <a:ln w="28575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1" name="矩形: 圆角 30"/>
            <p:cNvSpPr/>
            <p:nvPr/>
          </p:nvSpPr>
          <p:spPr>
            <a:xfrm>
              <a:off x="867122" y="1266830"/>
              <a:ext cx="10485092" cy="5035730"/>
            </a:xfrm>
            <a:prstGeom prst="roundRect">
              <a:avLst>
                <a:gd fmla="val 5213" name="adj"/>
              </a:avLst>
            </a:prstGeom>
            <a:solidFill>
              <a:schemeClr val="accent2"/>
            </a:solidFill>
            <a:ln w="28575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11" name="组合 10"/>
          <p:cNvGrpSpPr/>
          <p:nvPr/>
        </p:nvGrpSpPr>
        <p:grpSpPr>
          <a:xfrm>
            <a:off x="7933242" y="3048704"/>
            <a:ext cx="3323743" cy="3196061"/>
            <a:chOff x="8261399" y="2806806"/>
            <a:chExt cx="3228667" cy="3104638"/>
          </a:xfrm>
        </p:grpSpPr>
        <p:grpSp>
          <p:nvGrpSpPr>
            <p:cNvPr descr="2goAAB+LCAAAAAAABADlVU1P4zAQ/S+m3Moq/QhdcguUrvYAVKLisurBJNN2UOJUtiO1qvrfd+K6ZKClq0UgkHqL38xzxvPmYyUamIpItERTNOxyDvR9n0tt+yinWuY3RQoZ2Ya6mIO2CEZEf1ae1GakB5mV4L2WhN+gwrzMHSyi4EdAkFwwqBU4sA8J5jLr4xQt3U3IbzMEnYCy3tHqEprCHzphRfqli3JOPw3EurkNpsNfYDWqKYvGs0VwKvazu4x9WRQZSLVL30Syjx4y+lWRFXqXvHU9Z653kwkmMJpBDo5FphEqG6v0fibTbd4uNU5nVoExHrh7fILEMloUEtFd6dxLM6PLTwaDbrt3HscUJw96TC6oUkoQ17LHworTp9LYnCTwjnUBLN1DNEyc/HTxUFKVgAVtnGXnBmYnaVUKCxG1m6QQ1ZjPzNmFe9W1Sj3Q7jmAcjCHW2JXcW7S6CAxXu8WZB3ScR7GdTH+5G2JBh8xQ7s8KGX3bSldys0LGfcIM4KFPaBLl0d7VAemywXTpcpXrcireVXr0hHr/229D9HrW5T0V/dRK3g91Q/2UPi2JpuVwCXZTGsxwKzarnFS7TvaBgasn+Hbkf8MVhORL4cXhneMypA//KgOXOLWp0vsOu1zJP5HE3+LZH+RwuP1X3TesVnaCgAA" id="120" name="e199b104-db9d-4977-8dc9-19a31a32103d"/>
            <p:cNvGrpSpPr>
              <a:grpSpLocks noChangeAspect="1"/>
            </p:cNvGrpSpPr>
            <p:nvPr/>
          </p:nvGrpSpPr>
          <p:grpSpPr>
            <a:xfrm>
              <a:off x="8261399" y="2806806"/>
              <a:ext cx="3104638" cy="3104638"/>
              <a:chOff x="1482800" y="2043153"/>
              <a:chExt cx="2771694" cy="2771694"/>
            </a:xfrm>
          </p:grpSpPr>
          <p:sp>
            <p:nvSpPr>
              <p:cNvPr id="121" name="BackShape"/>
              <p:cNvSpPr/>
              <p:nvPr/>
            </p:nvSpPr>
            <p:spPr>
              <a:xfrm>
                <a:off x="1646258" y="2206611"/>
                <a:ext cx="2444778" cy="2444778"/>
              </a:xfrm>
              <a:prstGeom prst="donut">
                <a:avLst>
                  <a:gd fmla="val 16825" name="adj"/>
                </a:avLst>
              </a:prstGeom>
              <a:solidFill>
                <a:schemeClr val="accent2">
                  <a:lumMod val="20000"/>
                  <a:lumOff val="80000"/>
                  <a:alpha val="38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22" name="ValueShape"/>
              <p:cNvSpPr/>
              <p:nvPr/>
            </p:nvSpPr>
            <p:spPr>
              <a:xfrm>
                <a:off x="1482800" y="2043153"/>
                <a:ext cx="2771694" cy="2771694"/>
              </a:xfrm>
              <a:prstGeom prst="blockArc">
                <a:avLst>
                  <a:gd fmla="val 16200000" name="adj1"/>
                  <a:gd fmla="val 2160000" name="adj2"/>
                  <a:gd fmla="val 9759" name="adj3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/>
              </a:p>
            </p:txBody>
          </p:sp>
        </p:grpSp>
        <p:sp>
          <p:nvSpPr>
            <p:cNvPr id="55" name="椭圆 54"/>
            <p:cNvSpPr/>
            <p:nvPr/>
          </p:nvSpPr>
          <p:spPr>
            <a:xfrm>
              <a:off x="8658981" y="3216128"/>
              <a:ext cx="2285994" cy="2285994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53" name="矩形 52"/>
            <p:cNvSpPr/>
            <p:nvPr/>
          </p:nvSpPr>
          <p:spPr>
            <a:xfrm rot="20815726">
              <a:off x="8854074" y="4049828"/>
              <a:ext cx="1415946" cy="139158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altLang="zh-CN" b="1" lang="en-US" sz="4400">
                  <a:solidFill>
                    <a:schemeClr val="accent1"/>
                  </a:solidFill>
                  <a:latin typeface="+mn-ea"/>
                </a:rPr>
                <a:t>Cool</a:t>
              </a:r>
            </a:p>
            <a:p>
              <a:r>
                <a:rPr altLang="zh-CN" b="1" lang="en-US" sz="4400">
                  <a:solidFill>
                    <a:schemeClr val="accent1"/>
                  </a:solidFill>
                  <a:latin typeface="+mn-ea"/>
                </a:rPr>
                <a:t> </a:t>
              </a:r>
            </a:p>
          </p:txBody>
        </p:sp>
        <p:sp>
          <p:nvSpPr>
            <p:cNvPr id="56" name="矩形 55"/>
            <p:cNvSpPr/>
            <p:nvPr/>
          </p:nvSpPr>
          <p:spPr>
            <a:xfrm rot="20815726">
              <a:off x="10325633" y="3877792"/>
              <a:ext cx="177649" cy="127314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altLang="en-US" b="1" lang="zh-CN" sz="8000">
                  <a:solidFill>
                    <a:schemeClr val="accent1"/>
                  </a:solidFill>
                  <a:latin typeface="+mn-ea"/>
                </a:rPr>
                <a:t>！</a:t>
              </a:r>
            </a:p>
          </p:txBody>
        </p:sp>
        <p:pic>
          <p:nvPicPr>
            <p:cNvPr id="54" name="图形 5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732629" y="3298370"/>
              <a:ext cx="2200275" cy="2238375"/>
            </a:xfrm>
            <a:prstGeom prst="rect">
              <a:avLst/>
            </a:prstGeom>
          </p:spPr>
        </p:pic>
      </p:grpSp>
      <p:sp>
        <p:nvSpPr>
          <p:cNvPr id="46" name="矩形 45"/>
          <p:cNvSpPr/>
          <p:nvPr/>
        </p:nvSpPr>
        <p:spPr>
          <a:xfrm>
            <a:off x="853199" y="732320"/>
            <a:ext cx="885112" cy="88511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600"/>
          </a:p>
        </p:txBody>
      </p:sp>
      <p:cxnSp>
        <p:nvCxnSpPr>
          <p:cNvPr id="48" name="直接连接符 47"/>
          <p:cNvCxnSpPr/>
          <p:nvPr/>
        </p:nvCxnSpPr>
        <p:spPr>
          <a:xfrm>
            <a:off x="853199" y="731730"/>
            <a:ext cx="907476" cy="907476"/>
          </a:xfrm>
          <a:prstGeom prst="line">
            <a:avLst/>
          </a:prstGeom>
          <a:ln w="9525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接连接符 48"/>
          <p:cNvCxnSpPr/>
          <p:nvPr/>
        </p:nvCxnSpPr>
        <p:spPr>
          <a:xfrm flipH="1">
            <a:off x="830835" y="738078"/>
            <a:ext cx="907476" cy="907476"/>
          </a:xfrm>
          <a:prstGeom prst="line">
            <a:avLst/>
          </a:prstGeom>
          <a:ln w="9525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矩形 49"/>
          <p:cNvSpPr/>
          <p:nvPr/>
        </p:nvSpPr>
        <p:spPr>
          <a:xfrm>
            <a:off x="853199" y="726954"/>
            <a:ext cx="885112" cy="91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5400">
                <a:solidFill>
                  <a:schemeClr val="accent1"/>
                </a:solidFill>
              </a:rPr>
              <a:t>运</a:t>
            </a:r>
          </a:p>
        </p:txBody>
      </p:sp>
      <p:sp>
        <p:nvSpPr>
          <p:cNvPr id="51" name="矩形 50"/>
          <p:cNvSpPr/>
          <p:nvPr/>
        </p:nvSpPr>
        <p:spPr>
          <a:xfrm>
            <a:off x="1903388" y="732320"/>
            <a:ext cx="885112" cy="88511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600"/>
          </a:p>
        </p:txBody>
      </p:sp>
      <p:cxnSp>
        <p:nvCxnSpPr>
          <p:cNvPr id="52" name="直接连接符 51"/>
          <p:cNvCxnSpPr/>
          <p:nvPr/>
        </p:nvCxnSpPr>
        <p:spPr>
          <a:xfrm>
            <a:off x="1903388" y="731730"/>
            <a:ext cx="907476" cy="907476"/>
          </a:xfrm>
          <a:prstGeom prst="line">
            <a:avLst/>
          </a:prstGeom>
          <a:ln w="9525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接连接符 56"/>
          <p:cNvCxnSpPr/>
          <p:nvPr/>
        </p:nvCxnSpPr>
        <p:spPr>
          <a:xfrm flipH="1">
            <a:off x="1881024" y="738078"/>
            <a:ext cx="907476" cy="907476"/>
          </a:xfrm>
          <a:prstGeom prst="line">
            <a:avLst/>
          </a:prstGeom>
          <a:ln w="9525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矩形 57"/>
          <p:cNvSpPr/>
          <p:nvPr/>
        </p:nvSpPr>
        <p:spPr>
          <a:xfrm>
            <a:off x="1892206" y="726954"/>
            <a:ext cx="885112" cy="91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5400">
                <a:solidFill>
                  <a:schemeClr val="accent1"/>
                </a:solidFill>
              </a:rPr>
              <a:t>动</a:t>
            </a:r>
          </a:p>
        </p:txBody>
      </p:sp>
      <p:sp>
        <p:nvSpPr>
          <p:cNvPr id="5" name="矩形 4"/>
          <p:cNvSpPr/>
          <p:nvPr/>
        </p:nvSpPr>
        <p:spPr>
          <a:xfrm>
            <a:off x="1578015" y="2562618"/>
            <a:ext cx="6096000" cy="3017520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-342900" marL="342900">
              <a:lnSpc>
                <a:spcPct val="200000"/>
              </a:lnSpc>
              <a:buFont charset="0" panose="020b0604020202090204" pitchFamily="34" typeface="Arial"/>
              <a:buChar char="•"/>
            </a:pPr>
            <a:r>
              <a:rPr altLang="en-US" b="1" lang="zh-CN" sz="2400">
                <a:solidFill>
                  <a:srgbClr val="0D3A97"/>
                </a:solidFill>
              </a:rPr>
              <a:t>注意力更加敏锐，做事反应速度更快</a:t>
            </a:r>
          </a:p>
          <a:p>
            <a:pPr indent="-342900" marL="342900">
              <a:lnSpc>
                <a:spcPct val="200000"/>
              </a:lnSpc>
              <a:buFont charset="0" panose="020b0604020202090204" pitchFamily="34" typeface="Arial"/>
              <a:buChar char="•"/>
            </a:pPr>
            <a:r>
              <a:rPr altLang="en-US" b="1" lang="zh-CN" sz="2400">
                <a:solidFill>
                  <a:srgbClr val="0D3A97"/>
                </a:solidFill>
              </a:rPr>
              <a:t>增强大脑的自我控制功能</a:t>
            </a:r>
          </a:p>
          <a:p>
            <a:pPr indent="-342900" marL="342900">
              <a:lnSpc>
                <a:spcPct val="200000"/>
              </a:lnSpc>
              <a:buFont charset="0" panose="020b0604020202090204" pitchFamily="34" typeface="Arial"/>
              <a:buChar char="•"/>
            </a:pPr>
            <a:r>
              <a:rPr altLang="en-US" b="1" lang="zh-CN" sz="2400">
                <a:solidFill>
                  <a:srgbClr val="0D3A97"/>
                </a:solidFill>
              </a:rPr>
              <a:t>增强积极的情绪和感受</a:t>
            </a:r>
          </a:p>
          <a:p>
            <a:pPr indent="-342900" marL="342900">
              <a:lnSpc>
                <a:spcPct val="200000"/>
              </a:lnSpc>
              <a:buFont charset="0" panose="020b0604020202090204" pitchFamily="34" typeface="Arial"/>
              <a:buChar char="•"/>
            </a:pPr>
            <a:r>
              <a:rPr altLang="en-US" b="1" lang="zh-CN" sz="2400">
                <a:solidFill>
                  <a:srgbClr val="0D3A97"/>
                </a:solidFill>
              </a:rPr>
              <a:t>尤其是对精神状态有显著的即刻调节效果</a:t>
            </a:r>
          </a:p>
        </p:txBody>
      </p:sp>
      <p:sp>
        <p:nvSpPr>
          <p:cNvPr id="7" name="矩形 6"/>
          <p:cNvSpPr/>
          <p:nvPr/>
        </p:nvSpPr>
        <p:spPr>
          <a:xfrm>
            <a:off x="5231904" y="686329"/>
            <a:ext cx="7366119" cy="944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b="1" lang="zh-CN" sz="2800">
                <a:solidFill>
                  <a:schemeClr val="accent2"/>
                </a:solidFill>
                <a:latin typeface="+mj-ea"/>
              </a:rPr>
              <a:t>如果你觉得没办法集中精神</a:t>
            </a:r>
          </a:p>
          <a:p>
            <a:r>
              <a:rPr altLang="en-US" b="1" lang="zh-CN" sz="2800">
                <a:solidFill>
                  <a:schemeClr val="accent2"/>
                </a:solidFill>
                <a:latin typeface="+mj-ea"/>
              </a:rPr>
              <a:t>动起来吧！</a:t>
            </a:r>
          </a:p>
        </p:txBody>
      </p:sp>
      <p:sp>
        <p:nvSpPr>
          <p:cNvPr id="67" name="矩形 66"/>
          <p:cNvSpPr/>
          <p:nvPr/>
        </p:nvSpPr>
        <p:spPr>
          <a:xfrm>
            <a:off x="2936642" y="732320"/>
            <a:ext cx="885112" cy="88511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600"/>
          </a:p>
        </p:txBody>
      </p:sp>
      <p:cxnSp>
        <p:nvCxnSpPr>
          <p:cNvPr id="68" name="直接连接符 67"/>
          <p:cNvCxnSpPr/>
          <p:nvPr/>
        </p:nvCxnSpPr>
        <p:spPr>
          <a:xfrm>
            <a:off x="2936642" y="731730"/>
            <a:ext cx="907476" cy="907476"/>
          </a:xfrm>
          <a:prstGeom prst="line">
            <a:avLst/>
          </a:prstGeom>
          <a:ln w="9525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接连接符 68"/>
          <p:cNvCxnSpPr/>
          <p:nvPr/>
        </p:nvCxnSpPr>
        <p:spPr>
          <a:xfrm flipH="1">
            <a:off x="2914278" y="738078"/>
            <a:ext cx="907476" cy="907476"/>
          </a:xfrm>
          <a:prstGeom prst="line">
            <a:avLst/>
          </a:prstGeom>
          <a:ln w="9525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矩形 69"/>
          <p:cNvSpPr/>
          <p:nvPr/>
        </p:nvSpPr>
        <p:spPr>
          <a:xfrm>
            <a:off x="2936642" y="726954"/>
            <a:ext cx="885112" cy="91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5400">
                <a:solidFill>
                  <a:schemeClr val="accent1"/>
                </a:solidFill>
              </a:rPr>
              <a:t>加</a:t>
            </a:r>
          </a:p>
        </p:txBody>
      </p:sp>
      <p:sp>
        <p:nvSpPr>
          <p:cNvPr id="71" name="矩形 70"/>
          <p:cNvSpPr/>
          <p:nvPr/>
        </p:nvSpPr>
        <p:spPr>
          <a:xfrm>
            <a:off x="3986831" y="732320"/>
            <a:ext cx="885112" cy="88511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600"/>
          </a:p>
        </p:txBody>
      </p:sp>
      <p:cxnSp>
        <p:nvCxnSpPr>
          <p:cNvPr id="72" name="直接连接符 71"/>
          <p:cNvCxnSpPr/>
          <p:nvPr/>
        </p:nvCxnSpPr>
        <p:spPr>
          <a:xfrm>
            <a:off x="3986831" y="731730"/>
            <a:ext cx="907476" cy="907476"/>
          </a:xfrm>
          <a:prstGeom prst="line">
            <a:avLst/>
          </a:prstGeom>
          <a:ln w="9525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接连接符 72"/>
          <p:cNvCxnSpPr/>
          <p:nvPr/>
        </p:nvCxnSpPr>
        <p:spPr>
          <a:xfrm flipH="1">
            <a:off x="3964467" y="738078"/>
            <a:ext cx="907476" cy="907476"/>
          </a:xfrm>
          <a:prstGeom prst="line">
            <a:avLst/>
          </a:prstGeom>
          <a:ln w="9525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矩形 73"/>
          <p:cNvSpPr/>
          <p:nvPr/>
        </p:nvSpPr>
        <p:spPr>
          <a:xfrm>
            <a:off x="3975649" y="726954"/>
            <a:ext cx="885112" cy="91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5400">
                <a:solidFill>
                  <a:schemeClr val="accent1"/>
                </a:solidFill>
              </a:rPr>
              <a:t>成</a:t>
            </a:r>
          </a:p>
        </p:txBody>
      </p:sp>
    </p:spTree>
    <p:custDataLst>
      <p:tags r:id="rId3"/>
    </p:custDataLst>
  </p:cSld>
  <p:clrMapOvr>
    <a:masterClrMapping/>
  </p:clrMapOvr>
  <p:transition/>
  <p:timing/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1" name="矩形: 圆角 100"/>
          <p:cNvSpPr/>
          <p:nvPr/>
        </p:nvSpPr>
        <p:spPr>
          <a:xfrm>
            <a:off x="830834" y="2026760"/>
            <a:ext cx="10521379" cy="3982154"/>
          </a:xfrm>
          <a:prstGeom prst="roundRect">
            <a:avLst>
              <a:gd fmla="val 5718" name="adj"/>
            </a:avLst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任意多边形: 形状 26"/>
          <p:cNvSpPr/>
          <p:nvPr/>
        </p:nvSpPr>
        <p:spPr>
          <a:xfrm>
            <a:off x="9539412" y="3095038"/>
            <a:ext cx="974084" cy="952874"/>
          </a:xfrm>
          <a:custGeom>
            <a:gdLst>
              <a:gd fmla="*/ 442788 w 974084" name="connsiteX0"/>
              <a:gd fmla="*/ 1222 h 952874" name="connsiteY0"/>
              <a:gd fmla="*/ 554548 w 974084" name="connsiteX1"/>
              <a:gd fmla="*/ 24082 h 952874" name="connsiteY1"/>
              <a:gd fmla="*/ 696788 w 974084" name="connsiteX2"/>
              <a:gd fmla="*/ 64722 h 952874" name="connsiteY2"/>
              <a:gd fmla="*/ 767908 w 974084" name="connsiteX3"/>
              <a:gd fmla="*/ 118062 h 952874" name="connsiteY3"/>
              <a:gd fmla="*/ 861888 w 974084" name="connsiteX4"/>
              <a:gd fmla="*/ 171402 h 952874" name="connsiteY4"/>
              <a:gd fmla="*/ 897448 w 974084" name="connsiteX5"/>
              <a:gd fmla="*/ 283162 h 952874" name="connsiteY5"/>
              <a:gd fmla="*/ 925388 w 974084" name="connsiteX6"/>
              <a:gd fmla="*/ 361902 h 952874" name="connsiteY6"/>
              <a:gd fmla="*/ 973648 w 974084" name="connsiteX7"/>
              <a:gd fmla="*/ 542242 h 952874" name="connsiteY7"/>
              <a:gd fmla="*/ 894908 w 974084" name="connsiteX8"/>
              <a:gd fmla="*/ 745442 h 952874" name="connsiteY8"/>
              <a:gd fmla="*/ 712028 w 974084" name="connsiteX9"/>
              <a:gd fmla="*/ 920702 h 952874" name="connsiteY9"/>
              <a:gd fmla="*/ 353888 w 974084" name="connsiteX10"/>
              <a:gd fmla="*/ 938482 h 952874" name="connsiteY10"/>
              <a:gd fmla="*/ 79568 w 974084" name="connsiteX11"/>
              <a:gd fmla="*/ 763222 h 952874" name="connsiteY11"/>
              <a:gd fmla="*/ 828 w 974084" name="connsiteX12"/>
              <a:gd fmla="*/ 493982 h 952874" name="connsiteY12"/>
              <a:gd fmla="*/ 41468 w 974084" name="connsiteX13"/>
              <a:gd fmla="*/ 328882 h 952874" name="connsiteY13"/>
              <a:gd fmla="*/ 92268 w 974084" name="connsiteX14"/>
              <a:gd fmla="*/ 239982 h 952874" name="connsiteY14"/>
              <a:gd fmla="*/ 150688 w 974084" name="connsiteX15"/>
              <a:gd fmla="*/ 120602 h 952874" name="connsiteY15"/>
              <a:gd fmla="*/ 239588 w 974084" name="connsiteX16"/>
              <a:gd fmla="*/ 105362 h 952874" name="connsiteY16"/>
              <a:gd fmla="*/ 364048 w 974084" name="connsiteX17"/>
              <a:gd fmla="*/ 13922 h 952874" name="connsiteY17"/>
              <a:gd fmla="*/ 442788 w 974084" name="connsiteX18"/>
              <a:gd fmla="*/ 1222 h 952874" name="connsiteY1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b="b" l="l" r="r" t="t"/>
            <a:pathLst>
              <a:path h="952874" w="974083">
                <a:moveTo>
                  <a:pt x="442788" y="1222"/>
                </a:moveTo>
                <a:cubicBezTo>
                  <a:pt x="474538" y="2915"/>
                  <a:pt x="512215" y="13499"/>
                  <a:pt x="554548" y="24082"/>
                </a:cubicBezTo>
                <a:cubicBezTo>
                  <a:pt x="596881" y="34665"/>
                  <a:pt x="661228" y="49059"/>
                  <a:pt x="696788" y="64722"/>
                </a:cubicBezTo>
                <a:cubicBezTo>
                  <a:pt x="732348" y="80385"/>
                  <a:pt x="740391" y="100282"/>
                  <a:pt x="767908" y="118062"/>
                </a:cubicBezTo>
                <a:cubicBezTo>
                  <a:pt x="795425" y="135842"/>
                  <a:pt x="840298" y="143885"/>
                  <a:pt x="861888" y="171402"/>
                </a:cubicBezTo>
                <a:cubicBezTo>
                  <a:pt x="883478" y="198919"/>
                  <a:pt x="886865" y="251412"/>
                  <a:pt x="897448" y="283162"/>
                </a:cubicBezTo>
                <a:cubicBezTo>
                  <a:pt x="908031" y="314912"/>
                  <a:pt x="912688" y="318722"/>
                  <a:pt x="925388" y="361902"/>
                </a:cubicBezTo>
                <a:cubicBezTo>
                  <a:pt x="938088" y="405082"/>
                  <a:pt x="978728" y="478319"/>
                  <a:pt x="973648" y="542242"/>
                </a:cubicBezTo>
                <a:cubicBezTo>
                  <a:pt x="968568" y="606165"/>
                  <a:pt x="938511" y="682365"/>
                  <a:pt x="894908" y="745442"/>
                </a:cubicBezTo>
                <a:cubicBezTo>
                  <a:pt x="851305" y="808519"/>
                  <a:pt x="802198" y="888529"/>
                  <a:pt x="712028" y="920702"/>
                </a:cubicBezTo>
                <a:cubicBezTo>
                  <a:pt x="621858" y="952875"/>
                  <a:pt x="459298" y="964729"/>
                  <a:pt x="353888" y="938482"/>
                </a:cubicBezTo>
                <a:cubicBezTo>
                  <a:pt x="248478" y="912235"/>
                  <a:pt x="138411" y="837305"/>
                  <a:pt x="79568" y="763222"/>
                </a:cubicBezTo>
                <a:cubicBezTo>
                  <a:pt x="20725" y="689139"/>
                  <a:pt x="7178" y="566372"/>
                  <a:pt x="828" y="493982"/>
                </a:cubicBezTo>
                <a:cubicBezTo>
                  <a:pt x="-5522" y="421592"/>
                  <a:pt x="26228" y="371215"/>
                  <a:pt x="41468" y="328882"/>
                </a:cubicBezTo>
                <a:cubicBezTo>
                  <a:pt x="56708" y="286549"/>
                  <a:pt x="74065" y="274695"/>
                  <a:pt x="92268" y="239982"/>
                </a:cubicBezTo>
                <a:cubicBezTo>
                  <a:pt x="110471" y="205269"/>
                  <a:pt x="126135" y="143039"/>
                  <a:pt x="150688" y="120602"/>
                </a:cubicBezTo>
                <a:cubicBezTo>
                  <a:pt x="175241" y="98165"/>
                  <a:pt x="204028" y="123142"/>
                  <a:pt x="239588" y="105362"/>
                </a:cubicBezTo>
                <a:cubicBezTo>
                  <a:pt x="275148" y="87582"/>
                  <a:pt x="332298" y="30855"/>
                  <a:pt x="364048" y="13922"/>
                </a:cubicBezTo>
                <a:cubicBezTo>
                  <a:pt x="395798" y="-3011"/>
                  <a:pt x="411038" y="-471"/>
                  <a:pt x="442788" y="1222"/>
                </a:cubicBezTo>
                <a:close/>
              </a:path>
            </a:pathLst>
          </a:custGeom>
          <a:solidFill>
            <a:srgbClr val="A7E24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6" name="任意多边形: 形状 25"/>
          <p:cNvSpPr/>
          <p:nvPr/>
        </p:nvSpPr>
        <p:spPr>
          <a:xfrm>
            <a:off x="6896004" y="3147801"/>
            <a:ext cx="896205" cy="865406"/>
          </a:xfrm>
          <a:custGeom>
            <a:gdLst>
              <a:gd fmla="*/ 668116 w 896205" name="connsiteX0"/>
              <a:gd fmla="*/ 52599 h 865406" name="connsiteY0"/>
              <a:gd fmla="*/ 845916 w 896205" name="connsiteX1"/>
              <a:gd fmla="*/ 204999 h 865406" name="connsiteY1"/>
              <a:gd fmla="*/ 881476 w 896205" name="connsiteX2"/>
              <a:gd fmla="*/ 474239 h 865406" name="connsiteY2"/>
              <a:gd fmla="*/ 632556 w 896205" name="connsiteX3"/>
              <a:gd fmla="*/ 738399 h 865406" name="connsiteY3"/>
              <a:gd fmla="*/ 530956 w 896205" name="connsiteX4"/>
              <a:gd fmla="*/ 753639 h 865406" name="connsiteY4"/>
              <a:gd fmla="*/ 449676 w 896205" name="connsiteX5"/>
              <a:gd fmla="*/ 865399 h 865406" name="connsiteY5"/>
              <a:gd fmla="*/ 337916 w 896205" name="connsiteX6"/>
              <a:gd fmla="*/ 758719 h 865406" name="connsiteY6"/>
              <a:gd fmla="*/ 119476 w 896205" name="connsiteX7"/>
              <a:gd fmla="*/ 657119 h 865406" name="connsiteY7"/>
              <a:gd fmla="*/ 7716 w 896205" name="connsiteX8"/>
              <a:gd fmla="*/ 458999 h 865406" name="connsiteY8"/>
              <a:gd fmla="*/ 28036 w 896205" name="connsiteX9"/>
              <a:gd fmla="*/ 210079 h 865406" name="connsiteY9"/>
              <a:gd fmla="*/ 175356 w 896205" name="connsiteX10"/>
              <a:gd fmla="*/ 88159 h 865406" name="connsiteY10"/>
              <a:gd fmla="*/ 332836 w 896205" name="connsiteX11"/>
              <a:gd fmla="*/ 6879 h 865406" name="connsiteY11"/>
              <a:gd fmla="*/ 586836 w 896205" name="connsiteX12"/>
              <a:gd fmla="*/ 11959 h 865406" name="connsiteY12"/>
              <a:gd fmla="*/ 668116 w 896205" name="connsiteX13"/>
              <a:gd fmla="*/ 52599 h 865406" name="connsiteY1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b="b" l="l" r="r" t="t"/>
            <a:pathLst>
              <a:path h="865406" w="896205">
                <a:moveTo>
                  <a:pt x="668116" y="52599"/>
                </a:moveTo>
                <a:cubicBezTo>
                  <a:pt x="711296" y="84772"/>
                  <a:pt x="810356" y="134726"/>
                  <a:pt x="845916" y="204999"/>
                </a:cubicBezTo>
                <a:cubicBezTo>
                  <a:pt x="881476" y="275272"/>
                  <a:pt x="917036" y="385339"/>
                  <a:pt x="881476" y="474239"/>
                </a:cubicBezTo>
                <a:cubicBezTo>
                  <a:pt x="845916" y="563139"/>
                  <a:pt x="690976" y="691832"/>
                  <a:pt x="632556" y="738399"/>
                </a:cubicBezTo>
                <a:cubicBezTo>
                  <a:pt x="574136" y="784966"/>
                  <a:pt x="561436" y="732472"/>
                  <a:pt x="530956" y="753639"/>
                </a:cubicBezTo>
                <a:cubicBezTo>
                  <a:pt x="500476" y="774806"/>
                  <a:pt x="481849" y="864552"/>
                  <a:pt x="449676" y="865399"/>
                </a:cubicBezTo>
                <a:cubicBezTo>
                  <a:pt x="417503" y="866246"/>
                  <a:pt x="392949" y="793432"/>
                  <a:pt x="337916" y="758719"/>
                </a:cubicBezTo>
                <a:cubicBezTo>
                  <a:pt x="282883" y="724006"/>
                  <a:pt x="174509" y="707072"/>
                  <a:pt x="119476" y="657119"/>
                </a:cubicBezTo>
                <a:cubicBezTo>
                  <a:pt x="64443" y="607166"/>
                  <a:pt x="22956" y="533506"/>
                  <a:pt x="7716" y="458999"/>
                </a:cubicBezTo>
                <a:cubicBezTo>
                  <a:pt x="-7524" y="384492"/>
                  <a:pt x="96" y="271886"/>
                  <a:pt x="28036" y="210079"/>
                </a:cubicBezTo>
                <a:cubicBezTo>
                  <a:pt x="55976" y="148272"/>
                  <a:pt x="124556" y="122026"/>
                  <a:pt x="175356" y="88159"/>
                </a:cubicBezTo>
                <a:cubicBezTo>
                  <a:pt x="226156" y="54292"/>
                  <a:pt x="264256" y="19579"/>
                  <a:pt x="332836" y="6879"/>
                </a:cubicBezTo>
                <a:cubicBezTo>
                  <a:pt x="401416" y="-5821"/>
                  <a:pt x="527569" y="952"/>
                  <a:pt x="586836" y="11959"/>
                </a:cubicBezTo>
                <a:cubicBezTo>
                  <a:pt x="646103" y="22966"/>
                  <a:pt x="624936" y="20426"/>
                  <a:pt x="668116" y="52599"/>
                </a:cubicBezTo>
                <a:close/>
              </a:path>
            </a:pathLst>
          </a:custGeom>
          <a:solidFill>
            <a:srgbClr val="A7E24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5" name="任意多边形: 形状 24"/>
          <p:cNvSpPr/>
          <p:nvPr/>
        </p:nvSpPr>
        <p:spPr>
          <a:xfrm>
            <a:off x="4303120" y="3066905"/>
            <a:ext cx="767316" cy="1008451"/>
          </a:xfrm>
          <a:custGeom>
            <a:gdLst>
              <a:gd fmla="*/ 23135 w 767316" name="connsiteX0"/>
              <a:gd fmla="*/ 5860 h 1008451" name="connsiteY0"/>
              <a:gd fmla="*/ 177440 w 767316" name="connsiteX1"/>
              <a:gd fmla="*/ 34435 h 1008451" name="connsiteY1"/>
              <a:gd fmla="*/ 352700 w 767316" name="connsiteX2"/>
              <a:gd fmla="*/ 23005 h 1008451" name="connsiteY2"/>
              <a:gd fmla="*/ 642260 w 767316" name="connsiteX3"/>
              <a:gd fmla="*/ 23005 h 1008451" name="connsiteY3"/>
              <a:gd fmla="*/ 760370 w 767316" name="connsiteX4"/>
              <a:gd fmla="*/ 9670 h 1008451" name="connsiteY4"/>
              <a:gd fmla="*/ 722270 w 767316" name="connsiteX5"/>
              <a:gd fmla="*/ 175405 h 1008451" name="connsiteY5"/>
              <a:gd fmla="*/ 729890 w 767316" name="connsiteX6"/>
              <a:gd fmla="*/ 365905 h 1008451" name="connsiteY6"/>
              <a:gd fmla="*/ 729890 w 767316" name="connsiteX7"/>
              <a:gd fmla="*/ 819295 h 1008451" name="connsiteY7"/>
              <a:gd fmla="*/ 762275 w 767316" name="connsiteX8"/>
              <a:gd fmla="*/ 979315 h 1008451" name="connsiteY8"/>
              <a:gd fmla="*/ 607970 w 767316" name="connsiteX9"/>
              <a:gd fmla="*/ 986935 h 1008451" name="connsiteY9"/>
              <a:gd fmla="*/ 175535 w 767316" name="connsiteX10"/>
              <a:gd fmla="*/ 992650 h 1008451" name="connsiteY10"/>
              <a:gd fmla="*/ 5990 w 767316" name="connsiteX11"/>
              <a:gd fmla="*/ 1000270 h 1008451" name="connsiteY11"/>
              <a:gd fmla="*/ 38375 w 767316" name="connsiteX12"/>
              <a:gd fmla="*/ 865015 h 1008451" name="connsiteY12"/>
              <a:gd fmla="*/ 40280 w 767316" name="connsiteX13"/>
              <a:gd fmla="*/ 550690 h 1008451" name="connsiteY13"/>
              <a:gd fmla="*/ 40280 w 767316" name="connsiteX14"/>
              <a:gd fmla="*/ 167785 h 1008451" name="connsiteY14"/>
              <a:gd fmla="*/ 23135 w 767316" name="connsiteX15"/>
              <a:gd fmla="*/ 5860 h 1008451" name="connsiteY1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b="b" l="l" r="r" t="t"/>
            <a:pathLst>
              <a:path h="1008451" w="767316">
                <a:moveTo>
                  <a:pt x="23135" y="5860"/>
                </a:moveTo>
                <a:cubicBezTo>
                  <a:pt x="45995" y="-16365"/>
                  <a:pt x="122513" y="31578"/>
                  <a:pt x="177440" y="34435"/>
                </a:cubicBezTo>
                <a:cubicBezTo>
                  <a:pt x="232368" y="37293"/>
                  <a:pt x="275230" y="24910"/>
                  <a:pt x="352700" y="23005"/>
                </a:cubicBezTo>
                <a:cubicBezTo>
                  <a:pt x="430170" y="21100"/>
                  <a:pt x="574315" y="25228"/>
                  <a:pt x="642260" y="23005"/>
                </a:cubicBezTo>
                <a:cubicBezTo>
                  <a:pt x="710205" y="20783"/>
                  <a:pt x="747035" y="-15730"/>
                  <a:pt x="760370" y="9670"/>
                </a:cubicBezTo>
                <a:cubicBezTo>
                  <a:pt x="773705" y="35070"/>
                  <a:pt x="727350" y="116033"/>
                  <a:pt x="722270" y="175405"/>
                </a:cubicBezTo>
                <a:cubicBezTo>
                  <a:pt x="717190" y="234777"/>
                  <a:pt x="728620" y="258590"/>
                  <a:pt x="729890" y="365905"/>
                </a:cubicBezTo>
                <a:cubicBezTo>
                  <a:pt x="731160" y="473220"/>
                  <a:pt x="724493" y="717060"/>
                  <a:pt x="729890" y="819295"/>
                </a:cubicBezTo>
                <a:cubicBezTo>
                  <a:pt x="735287" y="921530"/>
                  <a:pt x="782595" y="951375"/>
                  <a:pt x="762275" y="979315"/>
                </a:cubicBezTo>
                <a:cubicBezTo>
                  <a:pt x="741955" y="1007255"/>
                  <a:pt x="607970" y="986935"/>
                  <a:pt x="607970" y="986935"/>
                </a:cubicBezTo>
                <a:lnTo>
                  <a:pt x="175535" y="992650"/>
                </a:lnTo>
                <a:cubicBezTo>
                  <a:pt x="75205" y="994872"/>
                  <a:pt x="28850" y="1021542"/>
                  <a:pt x="5990" y="1000270"/>
                </a:cubicBezTo>
                <a:cubicBezTo>
                  <a:pt x="-16870" y="978998"/>
                  <a:pt x="32660" y="939945"/>
                  <a:pt x="38375" y="865015"/>
                </a:cubicBezTo>
                <a:cubicBezTo>
                  <a:pt x="44090" y="790085"/>
                  <a:pt x="39963" y="666895"/>
                  <a:pt x="40280" y="550690"/>
                </a:cubicBezTo>
                <a:cubicBezTo>
                  <a:pt x="40598" y="434485"/>
                  <a:pt x="47900" y="256368"/>
                  <a:pt x="40280" y="167785"/>
                </a:cubicBezTo>
                <a:cubicBezTo>
                  <a:pt x="32660" y="79203"/>
                  <a:pt x="275" y="28085"/>
                  <a:pt x="23135" y="5860"/>
                </a:cubicBezTo>
                <a:close/>
              </a:path>
            </a:pathLst>
          </a:custGeom>
          <a:solidFill>
            <a:srgbClr val="A7E24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" name="任意多边形: 形状 2"/>
          <p:cNvSpPr/>
          <p:nvPr/>
        </p:nvSpPr>
        <p:spPr>
          <a:xfrm>
            <a:off x="1628438" y="3164465"/>
            <a:ext cx="713131" cy="849034"/>
          </a:xfrm>
          <a:custGeom>
            <a:gdLst>
              <a:gd fmla="*/ 192742 w 713131" name="connsiteX0"/>
              <a:gd fmla="*/ 16885 h 849034" name="connsiteY0"/>
              <a:gd fmla="*/ 583267 w 713131" name="connsiteX1"/>
              <a:gd fmla="*/ 7360 h 849034" name="connsiteY1"/>
              <a:gd fmla="*/ 655657 w 713131" name="connsiteX2"/>
              <a:gd fmla="*/ 140710 h 849034" name="connsiteY2"/>
              <a:gd fmla="*/ 705187 w 713131" name="connsiteX3"/>
              <a:gd fmla="*/ 668395 h 849034" name="connsiteY3"/>
              <a:gd fmla="*/ 705187 w 713131" name="connsiteX4"/>
              <a:gd fmla="*/ 735070 h 849034" name="connsiteY4"/>
              <a:gd fmla="*/ 628987 w 713131" name="connsiteX5"/>
              <a:gd fmla="*/ 756025 h 849034" name="connsiteY5"/>
              <a:gd fmla="*/ 392767 w 713131" name="connsiteX6"/>
              <a:gd fmla="*/ 757930 h 849034" name="connsiteY6"/>
              <a:gd fmla="*/ 297517 w 713131" name="connsiteX7"/>
              <a:gd fmla="*/ 754120 h 849034" name="connsiteY7"/>
              <a:gd fmla="*/ 287992 w 713131" name="connsiteX8"/>
              <a:gd fmla="*/ 820795 h 849034" name="connsiteY8"/>
              <a:gd fmla="*/ 156547 w 713131" name="connsiteX9"/>
              <a:gd fmla="*/ 845560 h 849034" name="connsiteY9"/>
              <a:gd fmla="*/ 49867 w 713131" name="connsiteX10"/>
              <a:gd fmla="*/ 836035 h 849034" name="connsiteY10"/>
              <a:gd fmla="*/ 25102 w 713131" name="connsiteX11"/>
              <a:gd fmla="*/ 729355 h 849034" name="connsiteY11"/>
              <a:gd fmla="*/ 7957 w 713131" name="connsiteX12"/>
              <a:gd fmla="*/ 550285 h 849034" name="connsiteY12"/>
              <a:gd fmla="*/ 13672 w 713131" name="connsiteX13"/>
              <a:gd fmla="*/ 493135 h 849034" name="connsiteY13"/>
              <a:gd fmla="*/ 162262 w 713131" name="connsiteX14"/>
              <a:gd fmla="*/ 477895 h 849034" name="connsiteY14"/>
              <a:gd fmla="*/ 181312 w 713131" name="connsiteX15"/>
              <a:gd fmla="*/ 413125 h 849034" name="connsiteY15"/>
              <a:gd fmla="*/ 196552 w 713131" name="connsiteX16"/>
              <a:gd fmla="*/ 245485 h 849034" name="connsiteY16"/>
              <a:gd fmla="*/ 200362 w 713131" name="connsiteX17"/>
              <a:gd fmla="*/ 98800 h 849034" name="connsiteY17"/>
              <a:gd fmla="*/ 141307 w 713131" name="connsiteX18"/>
              <a:gd fmla="*/ 45460 h 849034" name="connsiteY18"/>
              <a:gd fmla="*/ 133687 w 713131" name="connsiteX19"/>
              <a:gd fmla="*/ 13075 h 849034" name="connsiteY19"/>
              <a:gd fmla="*/ 192742 w 713131" name="connsiteX20"/>
              <a:gd fmla="*/ 16885 h 849034" name="connsiteY2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b="b" l="l" r="r" t="t"/>
            <a:pathLst>
              <a:path h="849034" w="713131">
                <a:moveTo>
                  <a:pt x="192742" y="16885"/>
                </a:moveTo>
                <a:cubicBezTo>
                  <a:pt x="267672" y="15932"/>
                  <a:pt x="506115" y="-13277"/>
                  <a:pt x="583267" y="7360"/>
                </a:cubicBezTo>
                <a:cubicBezTo>
                  <a:pt x="660419" y="27997"/>
                  <a:pt x="635337" y="30538"/>
                  <a:pt x="655657" y="140710"/>
                </a:cubicBezTo>
                <a:cubicBezTo>
                  <a:pt x="675977" y="250882"/>
                  <a:pt x="696932" y="569335"/>
                  <a:pt x="705187" y="668395"/>
                </a:cubicBezTo>
                <a:cubicBezTo>
                  <a:pt x="713442" y="767455"/>
                  <a:pt x="717887" y="720465"/>
                  <a:pt x="705187" y="735070"/>
                </a:cubicBezTo>
                <a:cubicBezTo>
                  <a:pt x="692487" y="749675"/>
                  <a:pt x="681057" y="752215"/>
                  <a:pt x="628987" y="756025"/>
                </a:cubicBezTo>
                <a:cubicBezTo>
                  <a:pt x="576917" y="759835"/>
                  <a:pt x="448012" y="758247"/>
                  <a:pt x="392767" y="757930"/>
                </a:cubicBezTo>
                <a:cubicBezTo>
                  <a:pt x="337522" y="757613"/>
                  <a:pt x="314979" y="743643"/>
                  <a:pt x="297517" y="754120"/>
                </a:cubicBezTo>
                <a:cubicBezTo>
                  <a:pt x="280055" y="764597"/>
                  <a:pt x="311487" y="805555"/>
                  <a:pt x="287992" y="820795"/>
                </a:cubicBezTo>
                <a:cubicBezTo>
                  <a:pt x="264497" y="836035"/>
                  <a:pt x="196234" y="843020"/>
                  <a:pt x="156547" y="845560"/>
                </a:cubicBezTo>
                <a:cubicBezTo>
                  <a:pt x="116860" y="848100"/>
                  <a:pt x="71774" y="855402"/>
                  <a:pt x="49867" y="836035"/>
                </a:cubicBezTo>
                <a:cubicBezTo>
                  <a:pt x="27960" y="816668"/>
                  <a:pt x="32087" y="776980"/>
                  <a:pt x="25102" y="729355"/>
                </a:cubicBezTo>
                <a:cubicBezTo>
                  <a:pt x="18117" y="681730"/>
                  <a:pt x="9862" y="589655"/>
                  <a:pt x="7957" y="550285"/>
                </a:cubicBezTo>
                <a:cubicBezTo>
                  <a:pt x="6052" y="510915"/>
                  <a:pt x="-12045" y="505200"/>
                  <a:pt x="13672" y="493135"/>
                </a:cubicBezTo>
                <a:cubicBezTo>
                  <a:pt x="39389" y="481070"/>
                  <a:pt x="134322" y="491230"/>
                  <a:pt x="162262" y="477895"/>
                </a:cubicBezTo>
                <a:cubicBezTo>
                  <a:pt x="190202" y="464560"/>
                  <a:pt x="175597" y="451860"/>
                  <a:pt x="181312" y="413125"/>
                </a:cubicBezTo>
                <a:cubicBezTo>
                  <a:pt x="187027" y="374390"/>
                  <a:pt x="193377" y="297872"/>
                  <a:pt x="196552" y="245485"/>
                </a:cubicBezTo>
                <a:cubicBezTo>
                  <a:pt x="199727" y="193098"/>
                  <a:pt x="209569" y="132137"/>
                  <a:pt x="200362" y="98800"/>
                </a:cubicBezTo>
                <a:cubicBezTo>
                  <a:pt x="191155" y="65463"/>
                  <a:pt x="152419" y="59748"/>
                  <a:pt x="141307" y="45460"/>
                </a:cubicBezTo>
                <a:cubicBezTo>
                  <a:pt x="130194" y="31173"/>
                  <a:pt x="120987" y="18790"/>
                  <a:pt x="133687" y="13075"/>
                </a:cubicBezTo>
                <a:cubicBezTo>
                  <a:pt x="146387" y="7360"/>
                  <a:pt x="117812" y="17838"/>
                  <a:pt x="192742" y="16885"/>
                </a:cubicBezTo>
                <a:close/>
              </a:path>
            </a:pathLst>
          </a:custGeom>
          <a:solidFill>
            <a:srgbClr val="A7E2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" name="矩形 3"/>
          <p:cNvSpPr/>
          <p:nvPr/>
        </p:nvSpPr>
        <p:spPr>
          <a:xfrm>
            <a:off x="5159896" y="726954"/>
            <a:ext cx="4450080" cy="9448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b="1" lang="zh-CN" sz="2800">
                <a:solidFill>
                  <a:schemeClr val="accent2"/>
                </a:solidFill>
                <a:latin typeface="+mj-ea"/>
              </a:rPr>
              <a:t>合理饮食</a:t>
            </a:r>
          </a:p>
          <a:p>
            <a:r>
              <a:rPr altLang="en-US" b="1" lang="zh-CN" sz="2800">
                <a:solidFill>
                  <a:schemeClr val="accent2"/>
                </a:solidFill>
                <a:latin typeface="+mj-ea"/>
              </a:rPr>
              <a:t>帮你把身体调整到最佳状态</a:t>
            </a:r>
          </a:p>
        </p:txBody>
      </p:sp>
      <p:grpSp>
        <p:nvGrpSpPr>
          <p:cNvPr id="5" name="组合 4"/>
          <p:cNvGrpSpPr/>
          <p:nvPr/>
        </p:nvGrpSpPr>
        <p:grpSpPr>
          <a:xfrm>
            <a:off x="830835" y="726954"/>
            <a:ext cx="1980029" cy="923330"/>
            <a:chOff x="830835" y="597816"/>
            <a:chExt cx="2258384" cy="1053133"/>
          </a:xfrm>
        </p:grpSpPr>
        <p:sp>
          <p:nvSpPr>
            <p:cNvPr id="6" name="矩形 5"/>
            <p:cNvSpPr/>
            <p:nvPr/>
          </p:nvSpPr>
          <p:spPr>
            <a:xfrm>
              <a:off x="856343" y="603936"/>
              <a:ext cx="1009542" cy="100954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600"/>
            </a:p>
          </p:txBody>
        </p:sp>
        <p:cxnSp>
          <p:nvCxnSpPr>
            <p:cNvPr id="7" name="直接连接符 6"/>
            <p:cNvCxnSpPr/>
            <p:nvPr/>
          </p:nvCxnSpPr>
          <p:spPr>
            <a:xfrm>
              <a:off x="856343" y="603263"/>
              <a:ext cx="1035050" cy="1035050"/>
            </a:xfrm>
            <a:prstGeom prst="line">
              <a:avLst/>
            </a:prstGeom>
            <a:ln w="9525"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接连接符 7"/>
            <p:cNvCxnSpPr/>
            <p:nvPr/>
          </p:nvCxnSpPr>
          <p:spPr>
            <a:xfrm flipH="1">
              <a:off x="830835" y="610504"/>
              <a:ext cx="1035050" cy="1035050"/>
            </a:xfrm>
            <a:prstGeom prst="line">
              <a:avLst/>
            </a:prstGeom>
            <a:ln w="9525"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矩形 8"/>
            <p:cNvSpPr/>
            <p:nvPr/>
          </p:nvSpPr>
          <p:spPr>
            <a:xfrm>
              <a:off x="856343" y="597816"/>
              <a:ext cx="1009542" cy="104294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altLang="en-US" b="1" lang="zh-CN" sz="5400">
                  <a:solidFill>
                    <a:schemeClr val="accent1"/>
                  </a:solidFill>
                </a:rPr>
                <a:t>饮</a:t>
              </a:r>
            </a:p>
          </p:txBody>
        </p:sp>
        <p:grpSp>
          <p:nvGrpSpPr>
            <p:cNvPr id="10" name="组合 9"/>
            <p:cNvGrpSpPr/>
            <p:nvPr/>
          </p:nvGrpSpPr>
          <p:grpSpPr>
            <a:xfrm>
              <a:off x="2028661" y="597816"/>
              <a:ext cx="1060558" cy="1053133"/>
              <a:chOff x="2028661" y="780988"/>
              <a:chExt cx="1060558" cy="1053133"/>
            </a:xfrm>
          </p:grpSpPr>
          <p:sp>
            <p:nvSpPr>
              <p:cNvPr id="11" name="矩形 10"/>
              <p:cNvSpPr/>
              <p:nvPr/>
            </p:nvSpPr>
            <p:spPr>
              <a:xfrm>
                <a:off x="2054169" y="787108"/>
                <a:ext cx="1009542" cy="100954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600"/>
              </a:p>
            </p:txBody>
          </p:sp>
          <p:cxnSp>
            <p:nvCxnSpPr>
              <p:cNvPr id="12" name="直接连接符 11"/>
              <p:cNvCxnSpPr/>
              <p:nvPr/>
            </p:nvCxnSpPr>
            <p:spPr>
              <a:xfrm>
                <a:off x="2054169" y="786435"/>
                <a:ext cx="1035050" cy="1035050"/>
              </a:xfrm>
              <a:prstGeom prst="line">
                <a:avLst/>
              </a:prstGeom>
              <a:ln w="9525">
                <a:prstDash val="dash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直接连接符 12"/>
              <p:cNvCxnSpPr/>
              <p:nvPr/>
            </p:nvCxnSpPr>
            <p:spPr>
              <a:xfrm flipH="1">
                <a:off x="2028661" y="793676"/>
                <a:ext cx="1035050" cy="1035050"/>
              </a:xfrm>
              <a:prstGeom prst="line">
                <a:avLst/>
              </a:prstGeom>
              <a:ln w="9525">
                <a:prstDash val="dash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矩形 13"/>
              <p:cNvSpPr/>
              <p:nvPr/>
            </p:nvSpPr>
            <p:spPr>
              <a:xfrm>
                <a:off x="2041415" y="780988"/>
                <a:ext cx="1009542" cy="10429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altLang="en-US" b="1" lang="zh-CN" sz="5400">
                    <a:solidFill>
                      <a:schemeClr val="accent1"/>
                    </a:solidFill>
                  </a:rPr>
                  <a:t>食</a:t>
                </a:r>
              </a:p>
            </p:txBody>
          </p:sp>
        </p:grpSp>
      </p:grpSp>
      <p:grpSp>
        <p:nvGrpSpPr>
          <p:cNvPr id="15" name="组合 14"/>
          <p:cNvGrpSpPr/>
          <p:nvPr/>
        </p:nvGrpSpPr>
        <p:grpSpPr>
          <a:xfrm>
            <a:off x="2939035" y="726954"/>
            <a:ext cx="1980029" cy="923330"/>
            <a:chOff x="830835" y="597816"/>
            <a:chExt cx="2258384" cy="1053133"/>
          </a:xfrm>
        </p:grpSpPr>
        <p:sp>
          <p:nvSpPr>
            <p:cNvPr id="16" name="矩形 15"/>
            <p:cNvSpPr/>
            <p:nvPr/>
          </p:nvSpPr>
          <p:spPr>
            <a:xfrm>
              <a:off x="856343" y="603936"/>
              <a:ext cx="1009542" cy="100954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600"/>
            </a:p>
          </p:txBody>
        </p:sp>
        <p:cxnSp>
          <p:nvCxnSpPr>
            <p:cNvPr id="17" name="直接连接符 16"/>
            <p:cNvCxnSpPr/>
            <p:nvPr/>
          </p:nvCxnSpPr>
          <p:spPr>
            <a:xfrm>
              <a:off x="856343" y="603263"/>
              <a:ext cx="1035050" cy="1035050"/>
            </a:xfrm>
            <a:prstGeom prst="line">
              <a:avLst/>
            </a:prstGeom>
            <a:ln w="9525"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连接符 17"/>
            <p:cNvCxnSpPr/>
            <p:nvPr/>
          </p:nvCxnSpPr>
          <p:spPr>
            <a:xfrm flipH="1">
              <a:off x="830835" y="610504"/>
              <a:ext cx="1035050" cy="1035050"/>
            </a:xfrm>
            <a:prstGeom prst="line">
              <a:avLst/>
            </a:prstGeom>
            <a:ln w="9525"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矩形 18"/>
            <p:cNvSpPr/>
            <p:nvPr/>
          </p:nvSpPr>
          <p:spPr>
            <a:xfrm>
              <a:off x="856343" y="597816"/>
              <a:ext cx="1009542" cy="104294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altLang="en-US" b="1" lang="zh-CN" sz="5400">
                  <a:solidFill>
                    <a:schemeClr val="accent1"/>
                  </a:solidFill>
                </a:rPr>
                <a:t>加</a:t>
              </a:r>
            </a:p>
          </p:txBody>
        </p:sp>
        <p:grpSp>
          <p:nvGrpSpPr>
            <p:cNvPr id="20" name="组合 19"/>
            <p:cNvGrpSpPr/>
            <p:nvPr/>
          </p:nvGrpSpPr>
          <p:grpSpPr>
            <a:xfrm>
              <a:off x="2028661" y="597816"/>
              <a:ext cx="1060558" cy="1053133"/>
              <a:chOff x="2028661" y="780988"/>
              <a:chExt cx="1060558" cy="1053133"/>
            </a:xfrm>
          </p:grpSpPr>
          <p:sp>
            <p:nvSpPr>
              <p:cNvPr id="21" name="矩形 20"/>
              <p:cNvSpPr/>
              <p:nvPr/>
            </p:nvSpPr>
            <p:spPr>
              <a:xfrm>
                <a:off x="2054169" y="787108"/>
                <a:ext cx="1009542" cy="100954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600"/>
              </a:p>
            </p:txBody>
          </p:sp>
          <p:cxnSp>
            <p:nvCxnSpPr>
              <p:cNvPr id="22" name="直接连接符 21"/>
              <p:cNvCxnSpPr/>
              <p:nvPr/>
            </p:nvCxnSpPr>
            <p:spPr>
              <a:xfrm>
                <a:off x="2054169" y="786435"/>
                <a:ext cx="1035050" cy="1035050"/>
              </a:xfrm>
              <a:prstGeom prst="line">
                <a:avLst/>
              </a:prstGeom>
              <a:ln w="9525">
                <a:prstDash val="dash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直接连接符 22"/>
              <p:cNvCxnSpPr/>
              <p:nvPr/>
            </p:nvCxnSpPr>
            <p:spPr>
              <a:xfrm flipH="1">
                <a:off x="2028661" y="793676"/>
                <a:ext cx="1035050" cy="1035050"/>
              </a:xfrm>
              <a:prstGeom prst="line">
                <a:avLst/>
              </a:prstGeom>
              <a:ln w="9525">
                <a:prstDash val="dash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矩形 23"/>
              <p:cNvSpPr/>
              <p:nvPr/>
            </p:nvSpPr>
            <p:spPr>
              <a:xfrm>
                <a:off x="2041415" y="780988"/>
                <a:ext cx="1009542" cy="10429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altLang="en-US" b="1" lang="zh-CN" sz="5400">
                    <a:solidFill>
                      <a:schemeClr val="accent1"/>
                    </a:solidFill>
                  </a:rPr>
                  <a:t>成</a:t>
                </a:r>
              </a:p>
            </p:txBody>
          </p:sp>
        </p:grpSp>
      </p:grpSp>
      <p:grpSp>
        <p:nvGrpSpPr>
          <p:cNvPr id="2" name="组合 1"/>
          <p:cNvGrpSpPr/>
          <p:nvPr/>
        </p:nvGrpSpPr>
        <p:grpSpPr>
          <a:xfrm>
            <a:off x="1274549" y="2780928"/>
            <a:ext cx="9633948" cy="1664415"/>
            <a:chOff x="1323556" y="2780928"/>
            <a:chExt cx="9633948" cy="1664415"/>
          </a:xfrm>
        </p:grpSpPr>
        <p:sp>
          <p:nvSpPr>
            <p:cNvPr id="173" name="ExtraShape2"/>
            <p:cNvSpPr/>
            <p:nvPr/>
          </p:nvSpPr>
          <p:spPr>
            <a:xfrm>
              <a:off x="3980067" y="2780928"/>
              <a:ext cx="1664416" cy="1664415"/>
            </a:xfrm>
            <a:prstGeom prst="donut">
              <a:avLst>
                <a:gd fmla="val 3673" name="adj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  <p:sp>
          <p:nvSpPr>
            <p:cNvPr id="185" name="ExtraShape3"/>
            <p:cNvSpPr/>
            <p:nvPr/>
          </p:nvSpPr>
          <p:spPr>
            <a:xfrm>
              <a:off x="6636578" y="2780928"/>
              <a:ext cx="1664416" cy="1664415"/>
            </a:xfrm>
            <a:prstGeom prst="donut">
              <a:avLst>
                <a:gd fmla="val 3673" name="adj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  <p:sp>
          <p:nvSpPr>
            <p:cNvPr id="195" name="ExtraShape4"/>
            <p:cNvSpPr/>
            <p:nvPr/>
          </p:nvSpPr>
          <p:spPr>
            <a:xfrm>
              <a:off x="9293088" y="2780928"/>
              <a:ext cx="1664416" cy="1664415"/>
            </a:xfrm>
            <a:prstGeom prst="donut">
              <a:avLst>
                <a:gd fmla="val 3673" name="adj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  <p:sp>
          <p:nvSpPr>
            <p:cNvPr id="198" name="ExtraShape1"/>
            <p:cNvSpPr/>
            <p:nvPr/>
          </p:nvSpPr>
          <p:spPr>
            <a:xfrm>
              <a:off x="1323556" y="2780928"/>
              <a:ext cx="1664416" cy="1664415"/>
            </a:xfrm>
            <a:prstGeom prst="donut">
              <a:avLst>
                <a:gd fmla="val 3673" name="adj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</p:grpSp>
      <p:sp>
        <p:nvSpPr>
          <p:cNvPr id="200" name="iconfont-10281-5044472"/>
          <p:cNvSpPr>
            <a:spLocks noChangeAspect="1"/>
          </p:cNvSpPr>
          <p:nvPr/>
        </p:nvSpPr>
        <p:spPr bwMode="auto">
          <a:xfrm>
            <a:off x="1613597" y="3156430"/>
            <a:ext cx="846557" cy="866929"/>
          </a:xfrm>
          <a:custGeom>
            <a:gdLst>
              <a:gd fmla="*/ 9521 w 9521" name="T0"/>
              <a:gd fmla="*/ 2894 h 9751" name="T1"/>
              <a:gd fmla="*/ 8051 w 9521" name="T2"/>
              <a:gd fmla="*/ 1479 h 9751" name="T3"/>
              <a:gd fmla="*/ 7959 w 9521" name="T4"/>
              <a:gd fmla="*/ 1479 h 9751" name="T5"/>
              <a:gd fmla="*/ 7565 w 9521" name="T6"/>
              <a:gd fmla="*/ 1563 h 9751" name="T7"/>
              <a:gd fmla="*/ 7448 w 9521" name="T8"/>
              <a:gd fmla="*/ 476 h 9751" name="T9"/>
              <a:gd fmla="*/ 6920 w 9521" name="T10"/>
              <a:gd fmla="*/ 1 h 9751" name="T11"/>
              <a:gd fmla="*/ 2977 w 9521" name="T12"/>
              <a:gd fmla="*/ 1 h 9751" name="T13"/>
              <a:gd fmla="*/ 2904 w 9521" name="T14"/>
              <a:gd fmla="*/ 6 h 9751" name="T15"/>
              <a:gd fmla="*/ 1796 w 9521" name="T16"/>
              <a:gd fmla="*/ 6 h 9751" name="T17"/>
              <a:gd fmla="*/ 1552 w 9521" name="T18"/>
              <a:gd fmla="*/ 249 h 9751" name="T19"/>
              <a:gd fmla="*/ 1892 w 9521" name="T20"/>
              <a:gd fmla="*/ 860 h 9751" name="T21"/>
              <a:gd fmla="*/ 2382 w 9521" name="T22"/>
              <a:gd fmla="*/ 1093 h 9751" name="T23"/>
              <a:gd fmla="*/ 1921 w 9521" name="T24"/>
              <a:gd fmla="*/ 5410 h 9751" name="T25"/>
              <a:gd fmla="*/ 399 w 9521" name="T26"/>
              <a:gd fmla="*/ 5410 h 9751" name="T27"/>
              <a:gd fmla="*/ 24 w 9521" name="T28"/>
              <a:gd fmla="*/ 5828 h 9751" name="T29"/>
              <a:gd fmla="*/ 407 w 9521" name="T30"/>
              <a:gd fmla="*/ 9414 h 9751" name="T31"/>
              <a:gd fmla="*/ 782 w 9521" name="T32"/>
              <a:gd fmla="*/ 9751 h 9751" name="T33"/>
              <a:gd fmla="*/ 3152 w 9521" name="T34"/>
              <a:gd fmla="*/ 9751 h 9751" name="T35"/>
              <a:gd fmla="*/ 3527 w 9521" name="T36"/>
              <a:gd fmla="*/ 9414 h 9751" name="T37"/>
              <a:gd fmla="*/ 3622 w 9521" name="T38"/>
              <a:gd fmla="*/ 8535 h 9751" name="T39"/>
              <a:gd fmla="*/ 3597 w 9521" name="T40"/>
              <a:gd fmla="*/ 8764 h 9751" name="T41"/>
              <a:gd fmla="*/ 7744 w 9521" name="T42"/>
              <a:gd fmla="*/ 8764 h 9751" name="T43"/>
              <a:gd fmla="*/ 8273 w 9521" name="T44"/>
              <a:gd fmla="*/ 8177 h 9751" name="T45"/>
              <a:gd fmla="*/ 8112 w 9521" name="T46"/>
              <a:gd fmla="*/ 6676 h 9751" name="T47"/>
              <a:gd fmla="*/ 9521 w 9521" name="T48"/>
              <a:gd fmla="*/ 2894 h 9751" name="T49"/>
              <a:gd fmla="*/ 3286 w 9521" name="T50"/>
              <a:gd fmla="*/ 9387 h 9751" name="T51"/>
              <a:gd fmla="*/ 3152 w 9521" name="T52"/>
              <a:gd fmla="*/ 9507 h 9751" name="T53"/>
              <a:gd fmla="*/ 783 w 9521" name="T54"/>
              <a:gd fmla="*/ 9507 h 9751" name="T55"/>
              <a:gd fmla="*/ 650 w 9521" name="T56"/>
              <a:gd fmla="*/ 9387 h 9751" name="T57"/>
              <a:gd fmla="*/ 266 w 9521" name="T58"/>
              <a:gd fmla="*/ 5802 h 9751" name="T59"/>
              <a:gd fmla="*/ 399 w 9521" name="T60"/>
              <a:gd fmla="*/ 5653 h 9751" name="T61"/>
              <a:gd fmla="*/ 3536 w 9521" name="T62"/>
              <a:gd fmla="*/ 5653 h 9751" name="T63"/>
              <a:gd fmla="*/ 3669 w 9521" name="T64"/>
              <a:gd fmla="*/ 5802 h 9751" name="T65"/>
              <a:gd fmla="*/ 3286 w 9521" name="T66"/>
              <a:gd fmla="*/ 9387 h 9751" name="T67"/>
              <a:gd fmla="*/ 7744 w 9521" name="T68"/>
              <a:gd fmla="*/ 8520 h 9751" name="T69"/>
              <a:gd fmla="*/ 3624 w 9521" name="T70"/>
              <a:gd fmla="*/ 8520 h 9751" name="T71"/>
              <a:gd fmla="*/ 3912 w 9521" name="T72"/>
              <a:gd fmla="*/ 5828 h 9751" name="T73"/>
              <a:gd fmla="*/ 3537 w 9521" name="T74"/>
              <a:gd fmla="*/ 5410 h 9751" name="T75"/>
              <a:gd fmla="*/ 2166 w 9521" name="T76"/>
              <a:gd fmla="*/ 5410 h 9751" name="T77"/>
              <a:gd fmla="*/ 2649 w 9521" name="T78"/>
              <a:gd fmla="*/ 901 h 9751" name="T79"/>
              <a:gd fmla="*/ 1796 w 9521" name="T80"/>
              <a:gd fmla="*/ 250 h 9751" name="T81"/>
              <a:gd fmla="*/ 2923 w 9521" name="T82"/>
              <a:gd fmla="*/ 250 h 9751" name="T83"/>
              <a:gd fmla="*/ 2977 w 9521" name="T84"/>
              <a:gd fmla="*/ 245 h 9751" name="T85"/>
              <a:gd fmla="*/ 6919 w 9521" name="T86"/>
              <a:gd fmla="*/ 245 h 9751" name="T87"/>
              <a:gd fmla="*/ 7205 w 9521" name="T88"/>
              <a:gd fmla="*/ 502 h 9751" name="T89"/>
              <a:gd fmla="*/ 7334 w 9521" name="T90"/>
              <a:gd fmla="*/ 1696 h 9751" name="T91"/>
              <a:gd fmla="*/ 7869 w 9521" name="T92"/>
              <a:gd fmla="*/ 6696 h 9751" name="T93"/>
              <a:gd fmla="*/ 8030 w 9521" name="T94"/>
              <a:gd fmla="*/ 8202 h 9751" name="T95"/>
              <a:gd fmla="*/ 7744 w 9521" name="T96"/>
              <a:gd fmla="*/ 8520 h 9751" name="T97"/>
              <a:gd fmla="*/ 8085 w 9521" name="T98"/>
              <a:gd fmla="*/ 6424 h 9751" name="T99"/>
              <a:gd fmla="*/ 7592 w 9521" name="T100"/>
              <a:gd fmla="*/ 1820 h 9751" name="T101"/>
              <a:gd fmla="*/ 7958 w 9521" name="T102"/>
              <a:gd fmla="*/ 1723 h 9751" name="T103"/>
              <a:gd fmla="*/ 8051 w 9521" name="T104"/>
              <a:gd fmla="*/ 1723 h 9751" name="T105"/>
              <a:gd fmla="*/ 8956 w 9521" name="T106"/>
              <a:gd fmla="*/ 1867 h 9751" name="T107"/>
              <a:gd fmla="*/ 9178 w 9521" name="T108"/>
              <a:gd fmla="*/ 2172 h 9751" name="T109"/>
              <a:gd fmla="*/ 9277 w 9521" name="T110"/>
              <a:gd fmla="*/ 2894 h 9751" name="T111"/>
              <a:gd fmla="*/ 8834 w 9521" name="T112"/>
              <a:gd fmla="*/ 5254 h 9751" name="T113"/>
              <a:gd fmla="*/ 8373 w 9521" name="T114"/>
              <a:gd fmla="*/ 6160 h 9751" name="T115"/>
              <a:gd fmla="*/ 8085 w 9521" name="T116"/>
              <a:gd fmla="*/ 6424 h 9751" name="T1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b="b" l="0" r="r" t="0"/>
            <a:pathLst>
              <a:path h="9751" w="9521">
                <a:moveTo>
                  <a:pt x="9521" y="2894"/>
                </a:moveTo>
                <a:cubicBezTo>
                  <a:pt x="9521" y="1504"/>
                  <a:pt x="8871" y="1479"/>
                  <a:pt x="8051" y="1479"/>
                </a:cubicBezTo>
                <a:lnTo>
                  <a:pt x="7959" y="1479"/>
                </a:lnTo>
                <a:cubicBezTo>
                  <a:pt x="7823" y="1480"/>
                  <a:pt x="7689" y="1508"/>
                  <a:pt x="7565" y="1563"/>
                </a:cubicBezTo>
                <a:lnTo>
                  <a:pt x="7448" y="476"/>
                </a:lnTo>
                <a:cubicBezTo>
                  <a:pt x="7420" y="205"/>
                  <a:pt x="7192" y="0"/>
                  <a:pt x="6920" y="1"/>
                </a:cubicBezTo>
                <a:lnTo>
                  <a:pt x="2977" y="1"/>
                </a:lnTo>
                <a:cubicBezTo>
                  <a:pt x="2953" y="0"/>
                  <a:pt x="2928" y="2"/>
                  <a:pt x="2904" y="6"/>
                </a:cubicBezTo>
                <a:lnTo>
                  <a:pt x="1796" y="6"/>
                </a:lnTo>
                <a:cubicBezTo>
                  <a:pt x="1661" y="6"/>
                  <a:pt x="1552" y="115"/>
                  <a:pt x="1552" y="249"/>
                </a:cubicBezTo>
                <a:cubicBezTo>
                  <a:pt x="1552" y="478"/>
                  <a:pt x="1673" y="695"/>
                  <a:pt x="1892" y="860"/>
                </a:cubicBezTo>
                <a:cubicBezTo>
                  <a:pt x="2027" y="962"/>
                  <a:pt x="2194" y="1041"/>
                  <a:pt x="2382" y="1093"/>
                </a:cubicBezTo>
                <a:lnTo>
                  <a:pt x="1921" y="5410"/>
                </a:lnTo>
                <a:lnTo>
                  <a:pt x="399" y="5410"/>
                </a:lnTo>
                <a:cubicBezTo>
                  <a:pt x="174" y="5410"/>
                  <a:pt x="0" y="5605"/>
                  <a:pt x="24" y="5828"/>
                </a:cubicBezTo>
                <a:lnTo>
                  <a:pt x="407" y="9414"/>
                </a:lnTo>
                <a:cubicBezTo>
                  <a:pt x="427" y="9605"/>
                  <a:pt x="589" y="9751"/>
                  <a:pt x="782" y="9751"/>
                </a:cubicBezTo>
                <a:lnTo>
                  <a:pt x="3152" y="9751"/>
                </a:lnTo>
                <a:cubicBezTo>
                  <a:pt x="3345" y="9751"/>
                  <a:pt x="3507" y="9605"/>
                  <a:pt x="3527" y="9414"/>
                </a:cubicBezTo>
                <a:lnTo>
                  <a:pt x="3622" y="8535"/>
                </a:lnTo>
                <a:lnTo>
                  <a:pt x="3597" y="8764"/>
                </a:lnTo>
                <a:lnTo>
                  <a:pt x="7744" y="8764"/>
                </a:lnTo>
                <a:cubicBezTo>
                  <a:pt x="8060" y="8764"/>
                  <a:pt x="8306" y="8491"/>
                  <a:pt x="8273" y="8177"/>
                </a:cubicBezTo>
                <a:lnTo>
                  <a:pt x="8112" y="6676"/>
                </a:lnTo>
                <a:cubicBezTo>
                  <a:pt x="8903" y="6419"/>
                  <a:pt x="9521" y="4249"/>
                  <a:pt x="9521" y="2894"/>
                </a:cubicBezTo>
                <a:close/>
                <a:moveTo>
                  <a:pt x="3286" y="9387"/>
                </a:moveTo>
                <a:cubicBezTo>
                  <a:pt x="3278" y="9455"/>
                  <a:pt x="3221" y="9507"/>
                  <a:pt x="3152" y="9507"/>
                </a:cubicBezTo>
                <a:lnTo>
                  <a:pt x="783" y="9507"/>
                </a:lnTo>
                <a:cubicBezTo>
                  <a:pt x="714" y="9507"/>
                  <a:pt x="657" y="9455"/>
                  <a:pt x="650" y="9387"/>
                </a:cubicBezTo>
                <a:lnTo>
                  <a:pt x="266" y="5802"/>
                </a:lnTo>
                <a:cubicBezTo>
                  <a:pt x="257" y="5722"/>
                  <a:pt x="319" y="5653"/>
                  <a:pt x="399" y="5653"/>
                </a:cubicBezTo>
                <a:lnTo>
                  <a:pt x="3536" y="5653"/>
                </a:lnTo>
                <a:cubicBezTo>
                  <a:pt x="3616" y="5653"/>
                  <a:pt x="3678" y="5722"/>
                  <a:pt x="3669" y="5802"/>
                </a:cubicBezTo>
                <a:lnTo>
                  <a:pt x="3286" y="9387"/>
                </a:lnTo>
                <a:close/>
                <a:moveTo>
                  <a:pt x="7744" y="8520"/>
                </a:moveTo>
                <a:lnTo>
                  <a:pt x="3624" y="8520"/>
                </a:lnTo>
                <a:lnTo>
                  <a:pt x="3912" y="5828"/>
                </a:lnTo>
                <a:cubicBezTo>
                  <a:pt x="3936" y="5605"/>
                  <a:pt x="3761" y="5410"/>
                  <a:pt x="3537" y="5410"/>
                </a:cubicBezTo>
                <a:lnTo>
                  <a:pt x="2166" y="5410"/>
                </a:lnTo>
                <a:lnTo>
                  <a:pt x="2649" y="901"/>
                </a:lnTo>
                <a:cubicBezTo>
                  <a:pt x="2159" y="827"/>
                  <a:pt x="1796" y="564"/>
                  <a:pt x="1796" y="250"/>
                </a:cubicBezTo>
                <a:lnTo>
                  <a:pt x="2923" y="250"/>
                </a:lnTo>
                <a:cubicBezTo>
                  <a:pt x="2941" y="247"/>
                  <a:pt x="2959" y="245"/>
                  <a:pt x="2977" y="245"/>
                </a:cubicBezTo>
                <a:lnTo>
                  <a:pt x="6919" y="245"/>
                </a:lnTo>
                <a:cubicBezTo>
                  <a:pt x="7066" y="245"/>
                  <a:pt x="7190" y="356"/>
                  <a:pt x="7205" y="502"/>
                </a:cubicBezTo>
                <a:lnTo>
                  <a:pt x="7334" y="1696"/>
                </a:lnTo>
                <a:lnTo>
                  <a:pt x="7869" y="6696"/>
                </a:lnTo>
                <a:lnTo>
                  <a:pt x="8030" y="8202"/>
                </a:lnTo>
                <a:cubicBezTo>
                  <a:pt x="8049" y="8372"/>
                  <a:pt x="7915" y="8521"/>
                  <a:pt x="7744" y="8520"/>
                </a:cubicBezTo>
                <a:close/>
                <a:moveTo>
                  <a:pt x="8085" y="6424"/>
                </a:moveTo>
                <a:lnTo>
                  <a:pt x="7592" y="1820"/>
                </a:lnTo>
                <a:cubicBezTo>
                  <a:pt x="7704" y="1758"/>
                  <a:pt x="7830" y="1724"/>
                  <a:pt x="7958" y="1723"/>
                </a:cubicBezTo>
                <a:lnTo>
                  <a:pt x="8051" y="1723"/>
                </a:lnTo>
                <a:cubicBezTo>
                  <a:pt x="8457" y="1723"/>
                  <a:pt x="8759" y="1733"/>
                  <a:pt x="8956" y="1867"/>
                </a:cubicBezTo>
                <a:cubicBezTo>
                  <a:pt x="9054" y="1933"/>
                  <a:pt x="9126" y="2033"/>
                  <a:pt x="9178" y="2172"/>
                </a:cubicBezTo>
                <a:cubicBezTo>
                  <a:pt x="9244" y="2348"/>
                  <a:pt x="9277" y="2591"/>
                  <a:pt x="9277" y="2894"/>
                </a:cubicBezTo>
                <a:cubicBezTo>
                  <a:pt x="9277" y="3594"/>
                  <a:pt x="9103" y="4520"/>
                  <a:pt x="8834" y="5254"/>
                </a:cubicBezTo>
                <a:cubicBezTo>
                  <a:pt x="8695" y="5635"/>
                  <a:pt x="8534" y="5948"/>
                  <a:pt x="8373" y="6160"/>
                </a:cubicBezTo>
                <a:cubicBezTo>
                  <a:pt x="8298" y="6258"/>
                  <a:pt x="8195" y="6370"/>
                  <a:pt x="8085" y="6424"/>
                </a:cubicBezTo>
                <a:close/>
              </a:path>
            </a:pathLst>
          </a:custGeom>
          <a:solidFill>
            <a:schemeClr val="accent1"/>
          </a:solidFill>
          <a:ln w="31750">
            <a:solidFill>
              <a:schemeClr val="accent1"/>
            </a:solidFill>
          </a:ln>
        </p:spPr>
        <p:txBody>
          <a:bodyPr/>
          <a:lstStyle/>
          <a:p/>
        </p:txBody>
      </p:sp>
      <p:grpSp>
        <p:nvGrpSpPr>
          <p:cNvPr id="201" name="组合 200"/>
          <p:cNvGrpSpPr/>
          <p:nvPr/>
        </p:nvGrpSpPr>
        <p:grpSpPr>
          <a:xfrm>
            <a:off x="1199245" y="2727139"/>
            <a:ext cx="9633948" cy="1664415"/>
            <a:chOff x="1323556" y="2780928"/>
            <a:chExt cx="9633948" cy="1664415"/>
          </a:xfrm>
          <a:solidFill>
            <a:srgbClr val="0D3A97"/>
          </a:solidFill>
        </p:grpSpPr>
        <p:sp>
          <p:nvSpPr>
            <p:cNvPr id="202" name="ExtraShape2"/>
            <p:cNvSpPr/>
            <p:nvPr/>
          </p:nvSpPr>
          <p:spPr>
            <a:xfrm>
              <a:off x="3980067" y="2780928"/>
              <a:ext cx="1664416" cy="1664415"/>
            </a:xfrm>
            <a:prstGeom prst="donut">
              <a:avLst>
                <a:gd fmla="val 3673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  <p:sp>
          <p:nvSpPr>
            <p:cNvPr id="203" name="ExtraShape3"/>
            <p:cNvSpPr/>
            <p:nvPr/>
          </p:nvSpPr>
          <p:spPr>
            <a:xfrm>
              <a:off x="6636578" y="2780928"/>
              <a:ext cx="1664416" cy="1664415"/>
            </a:xfrm>
            <a:prstGeom prst="donut">
              <a:avLst>
                <a:gd fmla="val 3673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  <p:sp>
          <p:nvSpPr>
            <p:cNvPr id="204" name="ExtraShape4"/>
            <p:cNvSpPr/>
            <p:nvPr/>
          </p:nvSpPr>
          <p:spPr>
            <a:xfrm>
              <a:off x="9293088" y="2780928"/>
              <a:ext cx="1664416" cy="1664415"/>
            </a:xfrm>
            <a:prstGeom prst="donut">
              <a:avLst>
                <a:gd fmla="val 3673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  <p:sp>
          <p:nvSpPr>
            <p:cNvPr id="205" name="ExtraShape1"/>
            <p:cNvSpPr/>
            <p:nvPr/>
          </p:nvSpPr>
          <p:spPr>
            <a:xfrm>
              <a:off x="1323556" y="2780928"/>
              <a:ext cx="1664416" cy="1664415"/>
            </a:xfrm>
            <a:prstGeom prst="donut">
              <a:avLst>
                <a:gd fmla="val 3673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</p:grpSp>
      <p:sp>
        <p:nvSpPr>
          <p:cNvPr id="208" name="iconfont-10358-5072230"/>
          <p:cNvSpPr>
            <a:spLocks noChangeAspect="1"/>
          </p:cNvSpPr>
          <p:nvPr/>
        </p:nvSpPr>
        <p:spPr bwMode="auto">
          <a:xfrm>
            <a:off x="4283067" y="3057912"/>
            <a:ext cx="810323" cy="1031513"/>
          </a:xfrm>
          <a:custGeom>
            <a:gdLst>
              <a:gd fmla="*/ 7234 w 8800" name="T0"/>
              <a:gd fmla="*/ 1400 h 11200" name="T1"/>
              <a:gd fmla="*/ 7788 w 8800" name="T2"/>
              <a:gd fmla="*/ 581 h 11200" name="T3"/>
              <a:gd fmla="*/ 7088 w 8800" name="T4"/>
              <a:gd fmla="*/ 581 h 11200" name="T5"/>
              <a:gd fmla="*/ 6388 w 8800" name="T6"/>
              <a:gd fmla="*/ 581 h 11200" name="T7"/>
              <a:gd fmla="*/ 5688 w 8800" name="T8"/>
              <a:gd fmla="*/ 581 h 11200" name="T9"/>
              <a:gd fmla="*/ 4988 w 8800" name="T10"/>
              <a:gd fmla="*/ 581 h 11200" name="T11"/>
              <a:gd fmla="*/ 4288 w 8800" name="T12"/>
              <a:gd fmla="*/ 581 h 11200" name="T13"/>
              <a:gd fmla="*/ 3588 w 8800" name="T14"/>
              <a:gd fmla="*/ 581 h 11200" name="T15"/>
              <a:gd fmla="*/ 2888 w 8800" name="T16"/>
              <a:gd fmla="*/ 581 h 11200" name="T17"/>
              <a:gd fmla="*/ 2188 w 8800" name="T18"/>
              <a:gd fmla="*/ 581 h 11200" name="T19"/>
              <a:gd fmla="*/ 1488 w 8800" name="T20"/>
              <a:gd fmla="*/ 581 h 11200" name="T21"/>
              <a:gd fmla="*/ 513 w 8800" name="T22"/>
              <a:gd fmla="*/ 400 h 11200" name="T23"/>
              <a:gd fmla="*/ 789 w 8800" name="T24"/>
              <a:gd fmla="*/ 9698 h 11200" name="T25"/>
              <a:gd fmla="*/ 1249 w 8800" name="T26"/>
              <a:gd fmla="*/ 10443 h 11200" name="T27"/>
              <a:gd fmla="*/ 1949 w 8800" name="T28"/>
              <a:gd fmla="*/ 10443 h 11200" name="T29"/>
              <a:gd fmla="*/ 2649 w 8800" name="T30"/>
              <a:gd fmla="*/ 10443 h 11200" name="T31"/>
              <a:gd fmla="*/ 3349 w 8800" name="T32"/>
              <a:gd fmla="*/ 10443 h 11200" name="T33"/>
              <a:gd fmla="*/ 4049 w 8800" name="T34"/>
              <a:gd fmla="*/ 10443 h 11200" name="T35"/>
              <a:gd fmla="*/ 4749 w 8800" name="T36"/>
              <a:gd fmla="*/ 10443 h 11200" name="T37"/>
              <a:gd fmla="*/ 5449 w 8800" name="T38"/>
              <a:gd fmla="*/ 10443 h 11200" name="T39"/>
              <a:gd fmla="*/ 6149 w 8800" name="T40"/>
              <a:gd fmla="*/ 10443 h 11200" name="T41"/>
              <a:gd fmla="*/ 6849 w 8800" name="T42"/>
              <a:gd fmla="*/ 10443 h 11200" name="T43"/>
              <a:gd fmla="*/ 7549 w 8800" name="T44"/>
              <a:gd fmla="*/ 10443 h 11200" name="T45"/>
              <a:gd fmla="*/ 8013 w 8800" name="T46"/>
              <a:gd fmla="*/ 9699 h 11200" name="T47"/>
              <a:gd fmla="*/ 8288 w 8800" name="T48"/>
              <a:gd fmla="*/ 400 h 11200" name="T49"/>
              <a:gd fmla="*/ 8400 w 8800" name="T50"/>
              <a:gd fmla="*/ 9600 h 11200" name="T51"/>
              <a:gd fmla="*/ 7200 w 8800" name="T52"/>
              <a:gd fmla="*/ 11200 h 11200" name="T53"/>
              <a:gd fmla="*/ 5800 w 8800" name="T54"/>
              <a:gd fmla="*/ 11200 h 11200" name="T55"/>
              <a:gd fmla="*/ 4400 w 8800" name="T56"/>
              <a:gd fmla="*/ 11200 h 11200" name="T57"/>
              <a:gd fmla="*/ 3000 w 8800" name="T58"/>
              <a:gd fmla="*/ 11200 h 11200" name="T59"/>
              <a:gd fmla="*/ 1600 w 8800" name="T60"/>
              <a:gd fmla="*/ 11200 h 11200" name="T61"/>
              <a:gd fmla="*/ 400 w 8800" name="T62"/>
              <a:gd fmla="*/ 9601 h 11200" name="T63"/>
              <a:gd fmla="*/ 900 w 8800" name="T64"/>
              <a:gd fmla="*/ 0 h 11200" name="T65"/>
              <a:gd fmla="*/ 2300 w 8800" name="T66"/>
              <a:gd fmla="*/ 0 h 11200" name="T67"/>
              <a:gd fmla="*/ 3700 w 8800" name="T68"/>
              <a:gd fmla="*/ 0 h 11200" name="T69"/>
              <a:gd fmla="*/ 5100 w 8800" name="T70"/>
              <a:gd fmla="*/ 0 h 11200" name="T71"/>
              <a:gd fmla="*/ 6500 w 8800" name="T72"/>
              <a:gd fmla="*/ 0 h 11200" name="T73"/>
              <a:gd fmla="*/ 7900 w 8800" name="T74"/>
              <a:gd fmla="*/ 0 h 11200" name="T75"/>
              <a:gd fmla="*/ 6860 w 8800" name="T76"/>
              <a:gd fmla="*/ 8360 h 11200" name="T77"/>
              <a:gd fmla="*/ 3420 w 8800" name="T78"/>
              <a:gd fmla="*/ 7320 h 11200" name="T79"/>
              <a:gd fmla="*/ 5683 w 8800" name="T80"/>
              <a:gd fmla="*/ 6600 h 11200" name="T81"/>
              <a:gd fmla="*/ 5240 w 8800" name="T82"/>
              <a:gd fmla="*/ 6491 h 11200" name="T83"/>
              <a:gd fmla="*/ 3994 w 8800" name="T84"/>
              <a:gd fmla="*/ 3408 h 11200" name="T85"/>
              <a:gd fmla="*/ 3030 w 8800" name="T86"/>
              <a:gd fmla="*/ 4131 h 11200" name="T87"/>
              <a:gd fmla="*/ 5124 w 8800" name="T88"/>
              <a:gd fmla="*/ 5811 h 11200" name="T89"/>
              <a:gd fmla="*/ 4149 w 8800" name="T90"/>
              <a:gd fmla="*/ 4829 h 11200" name="T91"/>
              <a:gd fmla="*/ 4806 w 8800" name="T92"/>
              <a:gd fmla="*/ 5568 h 11200" name="T93"/>
              <a:gd fmla="*/ 2815 w 8800" name="T94"/>
              <a:gd fmla="*/ 5074 h 11200" name="T95"/>
              <a:gd fmla="*/ 2000 w 8800" name="T96"/>
              <a:gd fmla="*/ 1400 h 11200" name="T97"/>
              <a:gd fmla="*/ 2000 w 8800" name="T98"/>
              <a:gd fmla="*/ 1400 h 11200" name="T99"/>
              <a:gd fmla="*/ 6419 w 8800" name="T100"/>
              <a:gd fmla="*/ 9801 h 11200" name="T101"/>
              <a:gd fmla="*/ 6800 w 8800" name="T102"/>
              <a:gd fmla="*/ 9801 h 11200" name="T10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b="b" l="0" r="r" t="0"/>
            <a:pathLst>
              <a:path h="11200" w="8800">
                <a:moveTo>
                  <a:pt x="7234" y="1800"/>
                </a:moveTo>
                <a:lnTo>
                  <a:pt x="2434" y="1800"/>
                </a:lnTo>
                <a:lnTo>
                  <a:pt x="2434" y="1400"/>
                </a:lnTo>
                <a:lnTo>
                  <a:pt x="7234" y="1400"/>
                </a:lnTo>
                <a:lnTo>
                  <a:pt x="7234" y="1800"/>
                </a:lnTo>
                <a:close/>
                <a:moveTo>
                  <a:pt x="8288" y="400"/>
                </a:moveTo>
                <a:lnTo>
                  <a:pt x="8031" y="400"/>
                </a:lnTo>
                <a:lnTo>
                  <a:pt x="7788" y="581"/>
                </a:lnTo>
                <a:lnTo>
                  <a:pt x="7550" y="758"/>
                </a:lnTo>
                <a:lnTo>
                  <a:pt x="7313" y="581"/>
                </a:lnTo>
                <a:lnTo>
                  <a:pt x="7200" y="499"/>
                </a:lnTo>
                <a:lnTo>
                  <a:pt x="7088" y="581"/>
                </a:lnTo>
                <a:lnTo>
                  <a:pt x="6850" y="758"/>
                </a:lnTo>
                <a:lnTo>
                  <a:pt x="6613" y="581"/>
                </a:lnTo>
                <a:lnTo>
                  <a:pt x="6500" y="499"/>
                </a:lnTo>
                <a:lnTo>
                  <a:pt x="6388" y="581"/>
                </a:lnTo>
                <a:lnTo>
                  <a:pt x="6150" y="758"/>
                </a:lnTo>
                <a:lnTo>
                  <a:pt x="5913" y="581"/>
                </a:lnTo>
                <a:lnTo>
                  <a:pt x="5800" y="499"/>
                </a:lnTo>
                <a:lnTo>
                  <a:pt x="5688" y="581"/>
                </a:lnTo>
                <a:lnTo>
                  <a:pt x="5450" y="758"/>
                </a:lnTo>
                <a:lnTo>
                  <a:pt x="5213" y="581"/>
                </a:lnTo>
                <a:lnTo>
                  <a:pt x="5100" y="499"/>
                </a:lnTo>
                <a:lnTo>
                  <a:pt x="4988" y="581"/>
                </a:lnTo>
                <a:lnTo>
                  <a:pt x="4750" y="758"/>
                </a:lnTo>
                <a:lnTo>
                  <a:pt x="4513" y="581"/>
                </a:lnTo>
                <a:lnTo>
                  <a:pt x="4400" y="499"/>
                </a:lnTo>
                <a:lnTo>
                  <a:pt x="4288" y="581"/>
                </a:lnTo>
                <a:lnTo>
                  <a:pt x="4050" y="758"/>
                </a:lnTo>
                <a:lnTo>
                  <a:pt x="3813" y="581"/>
                </a:lnTo>
                <a:lnTo>
                  <a:pt x="3700" y="499"/>
                </a:lnTo>
                <a:lnTo>
                  <a:pt x="3588" y="581"/>
                </a:lnTo>
                <a:lnTo>
                  <a:pt x="3350" y="758"/>
                </a:lnTo>
                <a:lnTo>
                  <a:pt x="3113" y="581"/>
                </a:lnTo>
                <a:lnTo>
                  <a:pt x="3000" y="499"/>
                </a:lnTo>
                <a:lnTo>
                  <a:pt x="2888" y="581"/>
                </a:lnTo>
                <a:lnTo>
                  <a:pt x="2650" y="758"/>
                </a:lnTo>
                <a:lnTo>
                  <a:pt x="2413" y="581"/>
                </a:lnTo>
                <a:lnTo>
                  <a:pt x="2300" y="499"/>
                </a:lnTo>
                <a:lnTo>
                  <a:pt x="2188" y="581"/>
                </a:lnTo>
                <a:lnTo>
                  <a:pt x="1950" y="758"/>
                </a:lnTo>
                <a:lnTo>
                  <a:pt x="1713" y="581"/>
                </a:lnTo>
                <a:lnTo>
                  <a:pt x="1600" y="499"/>
                </a:lnTo>
                <a:lnTo>
                  <a:pt x="1488" y="581"/>
                </a:lnTo>
                <a:lnTo>
                  <a:pt x="1250" y="758"/>
                </a:lnTo>
                <a:lnTo>
                  <a:pt x="1013" y="581"/>
                </a:lnTo>
                <a:lnTo>
                  <a:pt x="768" y="400"/>
                </a:lnTo>
                <a:lnTo>
                  <a:pt x="513" y="400"/>
                </a:lnTo>
                <a:lnTo>
                  <a:pt x="789" y="1504"/>
                </a:lnTo>
                <a:lnTo>
                  <a:pt x="801" y="1551"/>
                </a:lnTo>
                <a:lnTo>
                  <a:pt x="801" y="9650"/>
                </a:lnTo>
                <a:lnTo>
                  <a:pt x="789" y="9698"/>
                </a:lnTo>
                <a:lnTo>
                  <a:pt x="513" y="10800"/>
                </a:lnTo>
                <a:lnTo>
                  <a:pt x="768" y="10800"/>
                </a:lnTo>
                <a:lnTo>
                  <a:pt x="1011" y="10619"/>
                </a:lnTo>
                <a:lnTo>
                  <a:pt x="1249" y="10443"/>
                </a:lnTo>
                <a:lnTo>
                  <a:pt x="1486" y="10619"/>
                </a:lnTo>
                <a:lnTo>
                  <a:pt x="1599" y="10701"/>
                </a:lnTo>
                <a:lnTo>
                  <a:pt x="1711" y="10619"/>
                </a:lnTo>
                <a:lnTo>
                  <a:pt x="1949" y="10443"/>
                </a:lnTo>
                <a:lnTo>
                  <a:pt x="2186" y="10619"/>
                </a:lnTo>
                <a:lnTo>
                  <a:pt x="2299" y="10701"/>
                </a:lnTo>
                <a:lnTo>
                  <a:pt x="2411" y="10619"/>
                </a:lnTo>
                <a:lnTo>
                  <a:pt x="2649" y="10443"/>
                </a:lnTo>
                <a:lnTo>
                  <a:pt x="2886" y="10619"/>
                </a:lnTo>
                <a:lnTo>
                  <a:pt x="2999" y="10701"/>
                </a:lnTo>
                <a:lnTo>
                  <a:pt x="3111" y="10619"/>
                </a:lnTo>
                <a:lnTo>
                  <a:pt x="3349" y="10443"/>
                </a:lnTo>
                <a:lnTo>
                  <a:pt x="3586" y="10619"/>
                </a:lnTo>
                <a:lnTo>
                  <a:pt x="3699" y="10701"/>
                </a:lnTo>
                <a:lnTo>
                  <a:pt x="3811" y="10619"/>
                </a:lnTo>
                <a:lnTo>
                  <a:pt x="4049" y="10443"/>
                </a:lnTo>
                <a:lnTo>
                  <a:pt x="4286" y="10619"/>
                </a:lnTo>
                <a:lnTo>
                  <a:pt x="4399" y="10701"/>
                </a:lnTo>
                <a:lnTo>
                  <a:pt x="4511" y="10619"/>
                </a:lnTo>
                <a:lnTo>
                  <a:pt x="4749" y="10443"/>
                </a:lnTo>
                <a:lnTo>
                  <a:pt x="4986" y="10619"/>
                </a:lnTo>
                <a:lnTo>
                  <a:pt x="5099" y="10701"/>
                </a:lnTo>
                <a:lnTo>
                  <a:pt x="5211" y="10619"/>
                </a:lnTo>
                <a:lnTo>
                  <a:pt x="5449" y="10443"/>
                </a:lnTo>
                <a:lnTo>
                  <a:pt x="5686" y="10619"/>
                </a:lnTo>
                <a:lnTo>
                  <a:pt x="5799" y="10701"/>
                </a:lnTo>
                <a:lnTo>
                  <a:pt x="5911" y="10619"/>
                </a:lnTo>
                <a:lnTo>
                  <a:pt x="6149" y="10443"/>
                </a:lnTo>
                <a:lnTo>
                  <a:pt x="6386" y="10619"/>
                </a:lnTo>
                <a:lnTo>
                  <a:pt x="6499" y="10701"/>
                </a:lnTo>
                <a:lnTo>
                  <a:pt x="6611" y="10619"/>
                </a:lnTo>
                <a:lnTo>
                  <a:pt x="6849" y="10443"/>
                </a:lnTo>
                <a:lnTo>
                  <a:pt x="7086" y="10619"/>
                </a:lnTo>
                <a:lnTo>
                  <a:pt x="7199" y="10701"/>
                </a:lnTo>
                <a:lnTo>
                  <a:pt x="7311" y="10619"/>
                </a:lnTo>
                <a:lnTo>
                  <a:pt x="7549" y="10443"/>
                </a:lnTo>
                <a:lnTo>
                  <a:pt x="7786" y="10619"/>
                </a:lnTo>
                <a:lnTo>
                  <a:pt x="8030" y="10800"/>
                </a:lnTo>
                <a:lnTo>
                  <a:pt x="8288" y="10800"/>
                </a:lnTo>
                <a:lnTo>
                  <a:pt x="8013" y="9699"/>
                </a:lnTo>
                <a:lnTo>
                  <a:pt x="8000" y="9651"/>
                </a:lnTo>
                <a:lnTo>
                  <a:pt x="8000" y="1551"/>
                </a:lnTo>
                <a:lnTo>
                  <a:pt x="8013" y="1504"/>
                </a:lnTo>
                <a:lnTo>
                  <a:pt x="8288" y="400"/>
                </a:lnTo>
                <a:close/>
                <a:moveTo>
                  <a:pt x="8800" y="0"/>
                </a:moveTo>
                <a:close/>
                <a:moveTo>
                  <a:pt x="8800" y="0"/>
                </a:moveTo>
                <a:lnTo>
                  <a:pt x="8400" y="1600"/>
                </a:lnTo>
                <a:lnTo>
                  <a:pt x="8400" y="9600"/>
                </a:lnTo>
                <a:lnTo>
                  <a:pt x="8800" y="11200"/>
                </a:lnTo>
                <a:lnTo>
                  <a:pt x="7900" y="11200"/>
                </a:lnTo>
                <a:lnTo>
                  <a:pt x="7550" y="10941"/>
                </a:lnTo>
                <a:lnTo>
                  <a:pt x="7200" y="11200"/>
                </a:lnTo>
                <a:lnTo>
                  <a:pt x="6850" y="10941"/>
                </a:lnTo>
                <a:lnTo>
                  <a:pt x="6500" y="11200"/>
                </a:lnTo>
                <a:lnTo>
                  <a:pt x="6150" y="10941"/>
                </a:lnTo>
                <a:lnTo>
                  <a:pt x="5800" y="11200"/>
                </a:lnTo>
                <a:lnTo>
                  <a:pt x="5450" y="10941"/>
                </a:lnTo>
                <a:lnTo>
                  <a:pt x="5100" y="11200"/>
                </a:lnTo>
                <a:lnTo>
                  <a:pt x="4750" y="10941"/>
                </a:lnTo>
                <a:lnTo>
                  <a:pt x="4400" y="11200"/>
                </a:lnTo>
                <a:lnTo>
                  <a:pt x="4050" y="10941"/>
                </a:lnTo>
                <a:lnTo>
                  <a:pt x="3700" y="11200"/>
                </a:lnTo>
                <a:lnTo>
                  <a:pt x="3350" y="10941"/>
                </a:lnTo>
                <a:lnTo>
                  <a:pt x="3000" y="11200"/>
                </a:lnTo>
                <a:lnTo>
                  <a:pt x="2650" y="10941"/>
                </a:lnTo>
                <a:lnTo>
                  <a:pt x="2300" y="11200"/>
                </a:lnTo>
                <a:lnTo>
                  <a:pt x="1950" y="10941"/>
                </a:lnTo>
                <a:lnTo>
                  <a:pt x="1600" y="11200"/>
                </a:lnTo>
                <a:lnTo>
                  <a:pt x="1250" y="10941"/>
                </a:lnTo>
                <a:lnTo>
                  <a:pt x="900" y="11200"/>
                </a:lnTo>
                <a:lnTo>
                  <a:pt x="0" y="11200"/>
                </a:lnTo>
                <a:lnTo>
                  <a:pt x="400" y="9601"/>
                </a:lnTo>
                <a:lnTo>
                  <a:pt x="400" y="5600"/>
                </a:lnTo>
                <a:lnTo>
                  <a:pt x="400" y="1600"/>
                </a:lnTo>
                <a:lnTo>
                  <a:pt x="0" y="0"/>
                </a:lnTo>
                <a:lnTo>
                  <a:pt x="900" y="0"/>
                </a:lnTo>
                <a:lnTo>
                  <a:pt x="1250" y="259"/>
                </a:lnTo>
                <a:lnTo>
                  <a:pt x="1600" y="0"/>
                </a:lnTo>
                <a:lnTo>
                  <a:pt x="1950" y="259"/>
                </a:lnTo>
                <a:lnTo>
                  <a:pt x="2300" y="0"/>
                </a:lnTo>
                <a:lnTo>
                  <a:pt x="2650" y="259"/>
                </a:lnTo>
                <a:lnTo>
                  <a:pt x="3000" y="0"/>
                </a:lnTo>
                <a:lnTo>
                  <a:pt x="3350" y="259"/>
                </a:lnTo>
                <a:lnTo>
                  <a:pt x="3700" y="0"/>
                </a:lnTo>
                <a:lnTo>
                  <a:pt x="4050" y="259"/>
                </a:lnTo>
                <a:lnTo>
                  <a:pt x="4400" y="0"/>
                </a:lnTo>
                <a:lnTo>
                  <a:pt x="4750" y="259"/>
                </a:lnTo>
                <a:lnTo>
                  <a:pt x="5100" y="0"/>
                </a:lnTo>
                <a:lnTo>
                  <a:pt x="5450" y="259"/>
                </a:lnTo>
                <a:lnTo>
                  <a:pt x="5800" y="0"/>
                </a:lnTo>
                <a:lnTo>
                  <a:pt x="6150" y="259"/>
                </a:lnTo>
                <a:lnTo>
                  <a:pt x="6500" y="0"/>
                </a:lnTo>
                <a:lnTo>
                  <a:pt x="6850" y="259"/>
                </a:lnTo>
                <a:lnTo>
                  <a:pt x="7200" y="0"/>
                </a:lnTo>
                <a:lnTo>
                  <a:pt x="7550" y="259"/>
                </a:lnTo>
                <a:lnTo>
                  <a:pt x="7900" y="0"/>
                </a:lnTo>
                <a:lnTo>
                  <a:pt x="8800" y="0"/>
                </a:lnTo>
                <a:close/>
                <a:moveTo>
                  <a:pt x="7153" y="8360"/>
                </a:moveTo>
                <a:cubicBezTo>
                  <a:pt x="7113" y="8400"/>
                  <a:pt x="7060" y="8420"/>
                  <a:pt x="7006" y="8420"/>
                </a:cubicBezTo>
                <a:cubicBezTo>
                  <a:pt x="6953" y="8420"/>
                  <a:pt x="6901" y="8400"/>
                  <a:pt x="6860" y="8360"/>
                </a:cubicBezTo>
                <a:lnTo>
                  <a:pt x="5393" y="6891"/>
                </a:lnTo>
                <a:cubicBezTo>
                  <a:pt x="5013" y="7206"/>
                  <a:pt x="4525" y="7396"/>
                  <a:pt x="3994" y="7396"/>
                </a:cubicBezTo>
                <a:cubicBezTo>
                  <a:pt x="3801" y="7396"/>
                  <a:pt x="3615" y="7371"/>
                  <a:pt x="3438" y="7325"/>
                </a:cubicBezTo>
                <a:cubicBezTo>
                  <a:pt x="3431" y="7324"/>
                  <a:pt x="3426" y="7322"/>
                  <a:pt x="3420" y="7320"/>
                </a:cubicBezTo>
                <a:cubicBezTo>
                  <a:pt x="2488" y="7068"/>
                  <a:pt x="1800" y="6213"/>
                  <a:pt x="1800" y="5201"/>
                </a:cubicBezTo>
                <a:cubicBezTo>
                  <a:pt x="1800" y="3991"/>
                  <a:pt x="2784" y="3006"/>
                  <a:pt x="3994" y="3006"/>
                </a:cubicBezTo>
                <a:cubicBezTo>
                  <a:pt x="5204" y="3006"/>
                  <a:pt x="6188" y="3991"/>
                  <a:pt x="6188" y="5201"/>
                </a:cubicBezTo>
                <a:cubicBezTo>
                  <a:pt x="6188" y="5733"/>
                  <a:pt x="5997" y="6220"/>
                  <a:pt x="5683" y="6600"/>
                </a:cubicBezTo>
                <a:lnTo>
                  <a:pt x="7150" y="8069"/>
                </a:lnTo>
                <a:cubicBezTo>
                  <a:pt x="7233" y="8149"/>
                  <a:pt x="7233" y="8279"/>
                  <a:pt x="7153" y="8360"/>
                </a:cubicBezTo>
                <a:close/>
                <a:moveTo>
                  <a:pt x="3994" y="6996"/>
                </a:moveTo>
                <a:cubicBezTo>
                  <a:pt x="4478" y="6996"/>
                  <a:pt x="4918" y="6804"/>
                  <a:pt x="5240" y="6491"/>
                </a:cubicBezTo>
                <a:cubicBezTo>
                  <a:pt x="5246" y="6484"/>
                  <a:pt x="5253" y="6475"/>
                  <a:pt x="5260" y="6469"/>
                </a:cubicBezTo>
                <a:cubicBezTo>
                  <a:pt x="5268" y="6461"/>
                  <a:pt x="5275" y="6455"/>
                  <a:pt x="5283" y="6449"/>
                </a:cubicBezTo>
                <a:cubicBezTo>
                  <a:pt x="5595" y="6126"/>
                  <a:pt x="5788" y="5686"/>
                  <a:pt x="5788" y="5203"/>
                </a:cubicBezTo>
                <a:cubicBezTo>
                  <a:pt x="5788" y="4213"/>
                  <a:pt x="4983" y="3408"/>
                  <a:pt x="3994" y="3408"/>
                </a:cubicBezTo>
                <a:cubicBezTo>
                  <a:pt x="3005" y="3408"/>
                  <a:pt x="2200" y="4211"/>
                  <a:pt x="2200" y="5201"/>
                </a:cubicBezTo>
                <a:cubicBezTo>
                  <a:pt x="2200" y="5373"/>
                  <a:pt x="2224" y="5538"/>
                  <a:pt x="2269" y="5694"/>
                </a:cubicBezTo>
                <a:cubicBezTo>
                  <a:pt x="2274" y="5435"/>
                  <a:pt x="2334" y="5171"/>
                  <a:pt x="2450" y="4911"/>
                </a:cubicBezTo>
                <a:cubicBezTo>
                  <a:pt x="2585" y="4608"/>
                  <a:pt x="2786" y="4339"/>
                  <a:pt x="3030" y="4131"/>
                </a:cubicBezTo>
                <a:cubicBezTo>
                  <a:pt x="3285" y="3915"/>
                  <a:pt x="3564" y="3788"/>
                  <a:pt x="3836" y="3764"/>
                </a:cubicBezTo>
                <a:cubicBezTo>
                  <a:pt x="4253" y="3728"/>
                  <a:pt x="4619" y="3844"/>
                  <a:pt x="4895" y="4100"/>
                </a:cubicBezTo>
                <a:cubicBezTo>
                  <a:pt x="5129" y="4316"/>
                  <a:pt x="5285" y="4624"/>
                  <a:pt x="5336" y="4965"/>
                </a:cubicBezTo>
                <a:cubicBezTo>
                  <a:pt x="5383" y="5271"/>
                  <a:pt x="5306" y="5573"/>
                  <a:pt x="5124" y="5811"/>
                </a:cubicBezTo>
                <a:cubicBezTo>
                  <a:pt x="4950" y="6039"/>
                  <a:pt x="4694" y="6188"/>
                  <a:pt x="4424" y="6219"/>
                </a:cubicBezTo>
                <a:cubicBezTo>
                  <a:pt x="3884" y="6281"/>
                  <a:pt x="3544" y="5935"/>
                  <a:pt x="3458" y="5586"/>
                </a:cubicBezTo>
                <a:cubicBezTo>
                  <a:pt x="3364" y="5209"/>
                  <a:pt x="3543" y="4851"/>
                  <a:pt x="3890" y="4715"/>
                </a:cubicBezTo>
                <a:cubicBezTo>
                  <a:pt x="3993" y="4675"/>
                  <a:pt x="4109" y="4726"/>
                  <a:pt x="4149" y="4829"/>
                </a:cubicBezTo>
                <a:cubicBezTo>
                  <a:pt x="4189" y="4931"/>
                  <a:pt x="4138" y="5048"/>
                  <a:pt x="4035" y="5088"/>
                </a:cubicBezTo>
                <a:cubicBezTo>
                  <a:pt x="3840" y="5164"/>
                  <a:pt x="3811" y="5351"/>
                  <a:pt x="3845" y="5490"/>
                </a:cubicBezTo>
                <a:cubicBezTo>
                  <a:pt x="3889" y="5666"/>
                  <a:pt x="4055" y="5859"/>
                  <a:pt x="4378" y="5821"/>
                </a:cubicBezTo>
                <a:cubicBezTo>
                  <a:pt x="4541" y="5803"/>
                  <a:pt x="4697" y="5710"/>
                  <a:pt x="4806" y="5568"/>
                </a:cubicBezTo>
                <a:cubicBezTo>
                  <a:pt x="4922" y="5415"/>
                  <a:pt x="4970" y="5223"/>
                  <a:pt x="4941" y="5024"/>
                </a:cubicBezTo>
                <a:cubicBezTo>
                  <a:pt x="4876" y="4589"/>
                  <a:pt x="4557" y="4103"/>
                  <a:pt x="3871" y="4163"/>
                </a:cubicBezTo>
                <a:cubicBezTo>
                  <a:pt x="3684" y="4179"/>
                  <a:pt x="3477" y="4276"/>
                  <a:pt x="3289" y="4436"/>
                </a:cubicBezTo>
                <a:cubicBezTo>
                  <a:pt x="3092" y="4603"/>
                  <a:pt x="2925" y="4829"/>
                  <a:pt x="2815" y="5074"/>
                </a:cubicBezTo>
                <a:cubicBezTo>
                  <a:pt x="2584" y="5593"/>
                  <a:pt x="2630" y="6129"/>
                  <a:pt x="2944" y="6547"/>
                </a:cubicBezTo>
                <a:cubicBezTo>
                  <a:pt x="3029" y="6661"/>
                  <a:pt x="3292" y="6847"/>
                  <a:pt x="3539" y="6936"/>
                </a:cubicBezTo>
                <a:cubicBezTo>
                  <a:pt x="3684" y="6975"/>
                  <a:pt x="3836" y="6996"/>
                  <a:pt x="3994" y="6996"/>
                </a:cubicBezTo>
                <a:close/>
                <a:moveTo>
                  <a:pt x="2000" y="1400"/>
                </a:moveTo>
                <a:lnTo>
                  <a:pt x="1600" y="1400"/>
                </a:lnTo>
                <a:lnTo>
                  <a:pt x="1600" y="1800"/>
                </a:lnTo>
                <a:lnTo>
                  <a:pt x="2000" y="1800"/>
                </a:lnTo>
                <a:lnTo>
                  <a:pt x="2000" y="1400"/>
                </a:lnTo>
                <a:close/>
                <a:moveTo>
                  <a:pt x="6419" y="9401"/>
                </a:moveTo>
                <a:lnTo>
                  <a:pt x="1619" y="9401"/>
                </a:lnTo>
                <a:lnTo>
                  <a:pt x="1619" y="9801"/>
                </a:lnTo>
                <a:lnTo>
                  <a:pt x="6419" y="9801"/>
                </a:lnTo>
                <a:lnTo>
                  <a:pt x="6419" y="9401"/>
                </a:lnTo>
                <a:close/>
                <a:moveTo>
                  <a:pt x="7200" y="9401"/>
                </a:moveTo>
                <a:lnTo>
                  <a:pt x="6800" y="9401"/>
                </a:lnTo>
                <a:lnTo>
                  <a:pt x="6800" y="9801"/>
                </a:lnTo>
                <a:lnTo>
                  <a:pt x="7200" y="9801"/>
                </a:lnTo>
                <a:lnTo>
                  <a:pt x="7200" y="9401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srgbClr val="0D3A97"/>
            </a:solidFill>
          </a:ln>
        </p:spPr>
        <p:txBody>
          <a:bodyPr/>
          <a:lstStyle/>
          <a:p>
            <a:endParaRPr altLang="en-US" lang="zh-CN"/>
          </a:p>
        </p:txBody>
      </p:sp>
      <p:sp>
        <p:nvSpPr>
          <p:cNvPr id="211" name="iconfont-10358-5072230"/>
          <p:cNvSpPr>
            <a:spLocks noChangeAspect="1"/>
          </p:cNvSpPr>
          <p:nvPr/>
        </p:nvSpPr>
        <p:spPr bwMode="auto">
          <a:xfrm>
            <a:off x="9506472" y="3058008"/>
            <a:ext cx="1031513" cy="1031321"/>
          </a:xfrm>
          <a:custGeom>
            <a:gdLst>
              <a:gd fmla="*/ 10227 w 11205" name="T0"/>
              <a:gd fmla="*/ 3650 h 11203" name="T1"/>
              <a:gd fmla="*/ 8636 w 11205" name="T2"/>
              <a:gd fmla="*/ 1241 h 11203" name="T3"/>
              <a:gd fmla="*/ 6998 w 11205" name="T4"/>
              <a:gd fmla="*/ 406 h 11203" name="T5"/>
              <a:gd fmla="*/ 5016 w 11205" name="T6"/>
              <a:gd fmla="*/ 0 h 11203" name="T7"/>
              <a:gd fmla="*/ 2678 w 11205" name="T8"/>
              <a:gd fmla="*/ 1275 h 11203" name="T9"/>
              <a:gd fmla="*/ 1162 w 11205" name="T10"/>
              <a:gd fmla="*/ 2829 h 11203" name="T11"/>
              <a:gd fmla="*/ 295 w 11205" name="T12"/>
              <a:gd fmla="*/ 4984 h 11203" name="T13"/>
              <a:gd fmla="*/ 0 w 11205" name="T14"/>
              <a:gd fmla="*/ 5953 h 11203" name="T15"/>
              <a:gd fmla="*/ 5952 w 11205" name="T16"/>
              <a:gd fmla="*/ 11203 h 11203" name="T17"/>
              <a:gd fmla="*/ 11202 w 11205" name="T18"/>
              <a:gd fmla="*/ 5579 h 11203" name="T19"/>
              <a:gd fmla="*/ 1587 w 11205" name="T20"/>
              <a:gd fmla="*/ 3449 h 11203" name="T21"/>
              <a:gd fmla="*/ 1916 w 11205" name="T22"/>
              <a:gd fmla="*/ 2791 h 11203" name="T23"/>
              <a:gd fmla="*/ 2701 w 11205" name="T24"/>
              <a:gd fmla="*/ 2025 h 11203" name="T25"/>
              <a:gd fmla="*/ 4045 w 11205" name="T26"/>
              <a:gd fmla="*/ 1004 h 11203" name="T27"/>
              <a:gd fmla="*/ 6140 w 11205" name="T28"/>
              <a:gd fmla="*/ 1092 h 11203" name="T29"/>
              <a:gd fmla="*/ 6780 w 11205" name="T30"/>
              <a:gd fmla="*/ 1189 h 11203" name="T31"/>
              <a:gd fmla="*/ 7416 w 11205" name="T32"/>
              <a:gd fmla="*/ 1276 h 11203" name="T33"/>
              <a:gd fmla="*/ 8370 w 11205" name="T34"/>
              <a:gd fmla="*/ 2014 h 11203" name="T35"/>
              <a:gd fmla="*/ 8639 w 11205" name="T36"/>
              <a:gd fmla="*/ 1992 h 11203" name="T37"/>
              <a:gd fmla="*/ 9542 w 11205" name="T38"/>
              <a:gd fmla="*/ 3356 h 11203" name="T39"/>
              <a:gd fmla="*/ 10166 w 11205" name="T40"/>
              <a:gd fmla="*/ 4830 h 11203" name="T41"/>
              <a:gd fmla="*/ 1002 w 11205" name="T42"/>
              <a:gd fmla="*/ 4551 h 11203" name="T43"/>
              <a:gd fmla="*/ 9136 w 11205" name="T44"/>
              <a:gd fmla="*/ 9135 h 11203" name="T45"/>
              <a:gd fmla="*/ 5955 w 11205" name="T46"/>
              <a:gd fmla="*/ 10454 h 11203" name="T47"/>
              <a:gd fmla="*/ 4560 w 11205" name="T48"/>
              <a:gd fmla="*/ 10401 h 11203" name="T49"/>
              <a:gd fmla="*/ 4428 w 11205" name="T50"/>
              <a:gd fmla="*/ 10080 h 11203" name="T51"/>
              <a:gd fmla="*/ 2965 w 11205" name="T52"/>
              <a:gd fmla="*/ 9830 h 11203" name="T53"/>
              <a:gd fmla="*/ 3638 w 11205" name="T54"/>
              <a:gd fmla="*/ 9642 h 11203" name="T55"/>
              <a:gd fmla="*/ 2424 w 11205" name="T56"/>
              <a:gd fmla="*/ 9455 h 11203" name="T57"/>
              <a:gd fmla="*/ 2014 w 11205" name="T58"/>
              <a:gd fmla="*/ 9080 h 11203" name="T59"/>
              <a:gd fmla="*/ 2911 w 11205" name="T60"/>
              <a:gd fmla="*/ 8892 h 11203" name="T61"/>
              <a:gd fmla="*/ 1690 w 11205" name="T62"/>
              <a:gd fmla="*/ 8705 h 11203" name="T63"/>
              <a:gd fmla="*/ 2421 w 11205" name="T64"/>
              <a:gd fmla="*/ 8330 h 11203" name="T65"/>
              <a:gd fmla="*/ 2421 w 11205" name="T66"/>
              <a:gd fmla="*/ 7955 h 11203" name="T67"/>
              <a:gd fmla="*/ 1103 w 11205" name="T68"/>
              <a:gd fmla="*/ 7705 h 11203" name="T69"/>
              <a:gd fmla="*/ 2120 w 11205" name="T70"/>
              <a:gd fmla="*/ 7580 h 11203" name="T71"/>
              <a:gd fmla="*/ 2120 w 11205" name="T72"/>
              <a:gd fmla="*/ 7205 h 11203" name="T73"/>
              <a:gd fmla="*/ 812 w 11205" name="T74"/>
              <a:gd fmla="*/ 6705 h 11203" name="T75"/>
              <a:gd fmla="*/ 7382 w 11205" name="T76"/>
              <a:gd fmla="*/ 6517 h 11203" name="T77"/>
              <a:gd fmla="*/ 768 w 11205" name="T78"/>
              <a:gd fmla="*/ 6330 h 11203" name="T79"/>
              <a:gd fmla="*/ 752 w 11205" name="T80"/>
              <a:gd fmla="*/ 5580 h 11203" name="T81"/>
              <a:gd fmla="*/ 10455 w 11205" name="T82"/>
              <a:gd fmla="*/ 5953 h 11203" name="T83"/>
              <a:gd fmla="*/ 8305 w 11205" name="T84"/>
              <a:gd fmla="*/ 6329 h 11203" name="T85"/>
              <a:gd fmla="*/ 8116 w 11205" name="T86"/>
              <a:gd fmla="*/ 6515 h 11203" name="T87"/>
              <a:gd fmla="*/ 10390 w 11205" name="T88"/>
              <a:gd fmla="*/ 6720 h 11203" name="T89"/>
              <a:gd fmla="*/ 9136 w 11205" name="T90"/>
              <a:gd fmla="*/ 9135 h 11203" name="T91"/>
              <a:gd fmla="*/ 2631 w 11205" name="T92"/>
              <a:gd fmla="*/ 2870 h 11203" name="T93"/>
              <a:gd fmla="*/ 3006 w 11205" name="T94"/>
              <a:gd fmla="*/ 2870 h 11203" name="T95"/>
              <a:gd fmla="*/ 2631 w 11205" name="T96"/>
              <a:gd fmla="*/ 2870 h 11203" name="T97"/>
              <a:gd fmla="*/ 3956 w 11205" name="T98"/>
              <a:gd fmla="*/ 4133 h 11203" name="T99"/>
              <a:gd fmla="*/ 4331 w 11205" name="T100"/>
              <a:gd fmla="*/ 4133 h 11203" name="T101"/>
              <a:gd fmla="*/ 3956 w 11205" name="T102"/>
              <a:gd fmla="*/ 4133 h 11203" name="T103"/>
              <a:gd fmla="*/ 4093 w 11205" name="T104"/>
              <a:gd fmla="*/ 2308 h 11203" name="T105"/>
              <a:gd fmla="*/ 4468 w 11205" name="T106"/>
              <a:gd fmla="*/ 2308 h 11203" name="T107"/>
              <a:gd fmla="*/ 4093 w 11205" name="T108"/>
              <a:gd fmla="*/ 2308 h 11203" name="T109"/>
              <a:gd fmla="*/ 3593 w 11205" name="T110"/>
              <a:gd fmla="*/ 3207 h 11203" name="T111"/>
              <a:gd fmla="*/ 3968 w 11205" name="T112"/>
              <a:gd fmla="*/ 3207 h 11203" name="T113"/>
              <a:gd fmla="*/ 3593 w 11205" name="T114"/>
              <a:gd fmla="*/ 3207 h 11203" name="T115"/>
              <a:gd fmla="*/ 2618 w 11205" name="T116"/>
              <a:gd fmla="*/ 4008 h 11203" name="T117"/>
              <a:gd fmla="*/ 2993 w 11205" name="T118"/>
              <a:gd fmla="*/ 4008 h 11203" name="T119"/>
              <a:gd fmla="*/ 2618 w 11205" name="T120"/>
              <a:gd fmla="*/ 4008 h 11203" name="T1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b="b" l="0" r="r" t="0"/>
            <a:pathLst>
              <a:path h="11203" w="11205">
                <a:moveTo>
                  <a:pt x="10948" y="5015"/>
                </a:moveTo>
                <a:cubicBezTo>
                  <a:pt x="10913" y="4461"/>
                  <a:pt x="10640" y="3971"/>
                  <a:pt x="10227" y="3650"/>
                </a:cubicBezTo>
                <a:cubicBezTo>
                  <a:pt x="10316" y="3441"/>
                  <a:pt x="10366" y="3213"/>
                  <a:pt x="10366" y="2971"/>
                </a:cubicBezTo>
                <a:cubicBezTo>
                  <a:pt x="10366" y="2016"/>
                  <a:pt x="9591" y="1241"/>
                  <a:pt x="8636" y="1241"/>
                </a:cubicBezTo>
                <a:cubicBezTo>
                  <a:pt x="8543" y="1241"/>
                  <a:pt x="8453" y="1249"/>
                  <a:pt x="8365" y="1262"/>
                </a:cubicBezTo>
                <a:cubicBezTo>
                  <a:pt x="8120" y="755"/>
                  <a:pt x="7600" y="406"/>
                  <a:pt x="6998" y="406"/>
                </a:cubicBezTo>
                <a:cubicBezTo>
                  <a:pt x="6845" y="406"/>
                  <a:pt x="6696" y="429"/>
                  <a:pt x="6556" y="471"/>
                </a:cubicBezTo>
                <a:cubicBezTo>
                  <a:pt x="6117" y="174"/>
                  <a:pt x="5587" y="0"/>
                  <a:pt x="5016" y="0"/>
                </a:cubicBezTo>
                <a:cubicBezTo>
                  <a:pt x="4041" y="0"/>
                  <a:pt x="3183" y="509"/>
                  <a:pt x="2696" y="1275"/>
                </a:cubicBezTo>
                <a:lnTo>
                  <a:pt x="2678" y="1275"/>
                </a:lnTo>
                <a:cubicBezTo>
                  <a:pt x="1841" y="1275"/>
                  <a:pt x="1162" y="1954"/>
                  <a:pt x="1162" y="2791"/>
                </a:cubicBezTo>
                <a:lnTo>
                  <a:pt x="1162" y="2829"/>
                </a:lnTo>
                <a:cubicBezTo>
                  <a:pt x="611" y="3204"/>
                  <a:pt x="250" y="3835"/>
                  <a:pt x="250" y="4551"/>
                </a:cubicBezTo>
                <a:cubicBezTo>
                  <a:pt x="250" y="4700"/>
                  <a:pt x="265" y="4844"/>
                  <a:pt x="295" y="4984"/>
                </a:cubicBezTo>
                <a:cubicBezTo>
                  <a:pt x="116" y="5121"/>
                  <a:pt x="0" y="5336"/>
                  <a:pt x="0" y="5580"/>
                </a:cubicBezTo>
                <a:lnTo>
                  <a:pt x="0" y="5953"/>
                </a:lnTo>
                <a:cubicBezTo>
                  <a:pt x="0" y="8853"/>
                  <a:pt x="2350" y="11203"/>
                  <a:pt x="5250" y="11203"/>
                </a:cubicBezTo>
                <a:lnTo>
                  <a:pt x="5952" y="11203"/>
                </a:lnTo>
                <a:cubicBezTo>
                  <a:pt x="8852" y="11203"/>
                  <a:pt x="11202" y="8853"/>
                  <a:pt x="11202" y="5953"/>
                </a:cubicBezTo>
                <a:lnTo>
                  <a:pt x="11202" y="5579"/>
                </a:lnTo>
                <a:cubicBezTo>
                  <a:pt x="11205" y="5354"/>
                  <a:pt x="11105" y="5151"/>
                  <a:pt x="10948" y="5015"/>
                </a:cubicBezTo>
                <a:close/>
                <a:moveTo>
                  <a:pt x="1587" y="3449"/>
                </a:moveTo>
                <a:cubicBezTo>
                  <a:pt x="1798" y="3305"/>
                  <a:pt x="1922" y="3065"/>
                  <a:pt x="1916" y="2810"/>
                </a:cubicBezTo>
                <a:lnTo>
                  <a:pt x="1916" y="2791"/>
                </a:lnTo>
                <a:cubicBezTo>
                  <a:pt x="1916" y="2370"/>
                  <a:pt x="2258" y="2026"/>
                  <a:pt x="2680" y="2025"/>
                </a:cubicBezTo>
                <a:lnTo>
                  <a:pt x="2701" y="2025"/>
                </a:lnTo>
                <a:cubicBezTo>
                  <a:pt x="2957" y="2025"/>
                  <a:pt x="3196" y="1894"/>
                  <a:pt x="3333" y="1677"/>
                </a:cubicBezTo>
                <a:cubicBezTo>
                  <a:pt x="3511" y="1399"/>
                  <a:pt x="3757" y="1166"/>
                  <a:pt x="4045" y="1004"/>
                </a:cubicBezTo>
                <a:cubicBezTo>
                  <a:pt x="4341" y="837"/>
                  <a:pt x="4678" y="750"/>
                  <a:pt x="5021" y="750"/>
                </a:cubicBezTo>
                <a:cubicBezTo>
                  <a:pt x="5422" y="750"/>
                  <a:pt x="5810" y="869"/>
                  <a:pt x="6140" y="1092"/>
                </a:cubicBezTo>
                <a:cubicBezTo>
                  <a:pt x="6265" y="1177"/>
                  <a:pt x="6412" y="1221"/>
                  <a:pt x="6561" y="1221"/>
                </a:cubicBezTo>
                <a:cubicBezTo>
                  <a:pt x="6635" y="1221"/>
                  <a:pt x="6707" y="1210"/>
                  <a:pt x="6780" y="1189"/>
                </a:cubicBezTo>
                <a:cubicBezTo>
                  <a:pt x="6852" y="1166"/>
                  <a:pt x="6927" y="1156"/>
                  <a:pt x="7003" y="1156"/>
                </a:cubicBezTo>
                <a:cubicBezTo>
                  <a:pt x="7151" y="1156"/>
                  <a:pt x="7292" y="1197"/>
                  <a:pt x="7416" y="1276"/>
                </a:cubicBezTo>
                <a:cubicBezTo>
                  <a:pt x="7536" y="1354"/>
                  <a:pt x="7632" y="1461"/>
                  <a:pt x="7695" y="1590"/>
                </a:cubicBezTo>
                <a:cubicBezTo>
                  <a:pt x="7821" y="1851"/>
                  <a:pt x="8086" y="2014"/>
                  <a:pt x="8370" y="2014"/>
                </a:cubicBezTo>
                <a:cubicBezTo>
                  <a:pt x="8408" y="2014"/>
                  <a:pt x="8447" y="2011"/>
                  <a:pt x="8486" y="2005"/>
                </a:cubicBezTo>
                <a:cubicBezTo>
                  <a:pt x="8537" y="1997"/>
                  <a:pt x="8588" y="1992"/>
                  <a:pt x="8639" y="1992"/>
                </a:cubicBezTo>
                <a:cubicBezTo>
                  <a:pt x="9180" y="1992"/>
                  <a:pt x="9619" y="2432"/>
                  <a:pt x="9619" y="2972"/>
                </a:cubicBezTo>
                <a:cubicBezTo>
                  <a:pt x="9619" y="3106"/>
                  <a:pt x="9593" y="3235"/>
                  <a:pt x="9542" y="3356"/>
                </a:cubicBezTo>
                <a:cubicBezTo>
                  <a:pt x="9408" y="3669"/>
                  <a:pt x="9502" y="4033"/>
                  <a:pt x="9771" y="4242"/>
                </a:cubicBezTo>
                <a:cubicBezTo>
                  <a:pt x="9966" y="4395"/>
                  <a:pt x="10102" y="4600"/>
                  <a:pt x="10166" y="4830"/>
                </a:cubicBezTo>
                <a:lnTo>
                  <a:pt x="1031" y="4830"/>
                </a:lnTo>
                <a:cubicBezTo>
                  <a:pt x="1012" y="4740"/>
                  <a:pt x="1002" y="4647"/>
                  <a:pt x="1002" y="4551"/>
                </a:cubicBezTo>
                <a:cubicBezTo>
                  <a:pt x="1002" y="4109"/>
                  <a:pt x="1221" y="3697"/>
                  <a:pt x="1587" y="3449"/>
                </a:cubicBezTo>
                <a:close/>
                <a:moveTo>
                  <a:pt x="9136" y="9135"/>
                </a:moveTo>
                <a:cubicBezTo>
                  <a:pt x="8722" y="9549"/>
                  <a:pt x="8241" y="9872"/>
                  <a:pt x="7706" y="10100"/>
                </a:cubicBezTo>
                <a:cubicBezTo>
                  <a:pt x="7152" y="10335"/>
                  <a:pt x="6562" y="10454"/>
                  <a:pt x="5955" y="10454"/>
                </a:cubicBezTo>
                <a:lnTo>
                  <a:pt x="5252" y="10454"/>
                </a:lnTo>
                <a:cubicBezTo>
                  <a:pt x="5018" y="10454"/>
                  <a:pt x="4787" y="10436"/>
                  <a:pt x="4560" y="10401"/>
                </a:cubicBezTo>
                <a:cubicBezTo>
                  <a:pt x="4595" y="10367"/>
                  <a:pt x="4616" y="10320"/>
                  <a:pt x="4616" y="10267"/>
                </a:cubicBezTo>
                <a:cubicBezTo>
                  <a:pt x="4616" y="10164"/>
                  <a:pt x="4532" y="10080"/>
                  <a:pt x="4428" y="10080"/>
                </a:cubicBezTo>
                <a:lnTo>
                  <a:pt x="3453" y="10080"/>
                </a:lnTo>
                <a:cubicBezTo>
                  <a:pt x="3285" y="10006"/>
                  <a:pt x="3121" y="9922"/>
                  <a:pt x="2965" y="9830"/>
                </a:cubicBezTo>
                <a:lnTo>
                  <a:pt x="3451" y="9830"/>
                </a:lnTo>
                <a:cubicBezTo>
                  <a:pt x="3555" y="9830"/>
                  <a:pt x="3638" y="9746"/>
                  <a:pt x="3638" y="9642"/>
                </a:cubicBezTo>
                <a:cubicBezTo>
                  <a:pt x="3638" y="9539"/>
                  <a:pt x="3555" y="9455"/>
                  <a:pt x="3451" y="9455"/>
                </a:cubicBezTo>
                <a:lnTo>
                  <a:pt x="2424" y="9455"/>
                </a:lnTo>
                <a:cubicBezTo>
                  <a:pt x="2302" y="9355"/>
                  <a:pt x="2183" y="9249"/>
                  <a:pt x="2069" y="9136"/>
                </a:cubicBezTo>
                <a:cubicBezTo>
                  <a:pt x="2051" y="9117"/>
                  <a:pt x="2033" y="9099"/>
                  <a:pt x="2014" y="9080"/>
                </a:cubicBezTo>
                <a:lnTo>
                  <a:pt x="2723" y="9080"/>
                </a:lnTo>
                <a:cubicBezTo>
                  <a:pt x="2827" y="9080"/>
                  <a:pt x="2911" y="8996"/>
                  <a:pt x="2911" y="8892"/>
                </a:cubicBezTo>
                <a:cubicBezTo>
                  <a:pt x="2911" y="8789"/>
                  <a:pt x="2827" y="8705"/>
                  <a:pt x="2723" y="8705"/>
                </a:cubicBezTo>
                <a:lnTo>
                  <a:pt x="1690" y="8705"/>
                </a:lnTo>
                <a:cubicBezTo>
                  <a:pt x="1596" y="8584"/>
                  <a:pt x="1510" y="8459"/>
                  <a:pt x="1428" y="8330"/>
                </a:cubicBezTo>
                <a:lnTo>
                  <a:pt x="2421" y="8330"/>
                </a:lnTo>
                <a:cubicBezTo>
                  <a:pt x="2525" y="8330"/>
                  <a:pt x="2608" y="8246"/>
                  <a:pt x="2608" y="8142"/>
                </a:cubicBezTo>
                <a:cubicBezTo>
                  <a:pt x="2608" y="8039"/>
                  <a:pt x="2525" y="7955"/>
                  <a:pt x="2421" y="7955"/>
                </a:cubicBezTo>
                <a:lnTo>
                  <a:pt x="1218" y="7955"/>
                </a:lnTo>
                <a:cubicBezTo>
                  <a:pt x="1177" y="7872"/>
                  <a:pt x="1140" y="7790"/>
                  <a:pt x="1103" y="7705"/>
                </a:cubicBezTo>
                <a:cubicBezTo>
                  <a:pt x="1086" y="7664"/>
                  <a:pt x="1070" y="7621"/>
                  <a:pt x="1053" y="7580"/>
                </a:cubicBezTo>
                <a:lnTo>
                  <a:pt x="2120" y="7580"/>
                </a:lnTo>
                <a:cubicBezTo>
                  <a:pt x="2223" y="7580"/>
                  <a:pt x="2307" y="7496"/>
                  <a:pt x="2307" y="7392"/>
                </a:cubicBezTo>
                <a:cubicBezTo>
                  <a:pt x="2307" y="7289"/>
                  <a:pt x="2223" y="7205"/>
                  <a:pt x="2120" y="7205"/>
                </a:cubicBezTo>
                <a:lnTo>
                  <a:pt x="926" y="7205"/>
                </a:lnTo>
                <a:cubicBezTo>
                  <a:pt x="878" y="7041"/>
                  <a:pt x="841" y="6874"/>
                  <a:pt x="812" y="6705"/>
                </a:cubicBezTo>
                <a:lnTo>
                  <a:pt x="7195" y="6705"/>
                </a:lnTo>
                <a:cubicBezTo>
                  <a:pt x="7298" y="6705"/>
                  <a:pt x="7382" y="6621"/>
                  <a:pt x="7382" y="6517"/>
                </a:cubicBezTo>
                <a:cubicBezTo>
                  <a:pt x="7382" y="6414"/>
                  <a:pt x="7298" y="6330"/>
                  <a:pt x="7195" y="6330"/>
                </a:cubicBezTo>
                <a:lnTo>
                  <a:pt x="768" y="6330"/>
                </a:lnTo>
                <a:cubicBezTo>
                  <a:pt x="758" y="6205"/>
                  <a:pt x="752" y="6080"/>
                  <a:pt x="752" y="5954"/>
                </a:cubicBezTo>
                <a:lnTo>
                  <a:pt x="752" y="5580"/>
                </a:lnTo>
                <a:lnTo>
                  <a:pt x="10455" y="5580"/>
                </a:lnTo>
                <a:lnTo>
                  <a:pt x="10455" y="5953"/>
                </a:lnTo>
                <a:cubicBezTo>
                  <a:pt x="10455" y="6085"/>
                  <a:pt x="10448" y="6215"/>
                  <a:pt x="10437" y="6345"/>
                </a:cubicBezTo>
                <a:lnTo>
                  <a:pt x="8305" y="6329"/>
                </a:lnTo>
                <a:lnTo>
                  <a:pt x="8303" y="6329"/>
                </a:lnTo>
                <a:cubicBezTo>
                  <a:pt x="8201" y="6329"/>
                  <a:pt x="8117" y="6411"/>
                  <a:pt x="8116" y="6515"/>
                </a:cubicBezTo>
                <a:cubicBezTo>
                  <a:pt x="8115" y="6619"/>
                  <a:pt x="8198" y="6704"/>
                  <a:pt x="8302" y="6704"/>
                </a:cubicBezTo>
                <a:lnTo>
                  <a:pt x="10390" y="6720"/>
                </a:lnTo>
                <a:cubicBezTo>
                  <a:pt x="10332" y="7058"/>
                  <a:pt x="10236" y="7386"/>
                  <a:pt x="10101" y="7704"/>
                </a:cubicBezTo>
                <a:cubicBezTo>
                  <a:pt x="9875" y="8240"/>
                  <a:pt x="9550" y="8721"/>
                  <a:pt x="9136" y="9135"/>
                </a:cubicBezTo>
                <a:close/>
                <a:moveTo>
                  <a:pt x="2818" y="2870"/>
                </a:moveTo>
                <a:close/>
                <a:moveTo>
                  <a:pt x="2631" y="2870"/>
                </a:moveTo>
                <a:cubicBezTo>
                  <a:pt x="2631" y="2974"/>
                  <a:pt x="2715" y="3057"/>
                  <a:pt x="2818" y="3057"/>
                </a:cubicBezTo>
                <a:cubicBezTo>
                  <a:pt x="2922" y="3057"/>
                  <a:pt x="3006" y="2974"/>
                  <a:pt x="3006" y="2870"/>
                </a:cubicBezTo>
                <a:cubicBezTo>
                  <a:pt x="3006" y="2766"/>
                  <a:pt x="2922" y="2683"/>
                  <a:pt x="2818" y="2683"/>
                </a:cubicBezTo>
                <a:cubicBezTo>
                  <a:pt x="2715" y="2683"/>
                  <a:pt x="2631" y="2766"/>
                  <a:pt x="2631" y="2870"/>
                </a:cubicBezTo>
                <a:close/>
                <a:moveTo>
                  <a:pt x="4143" y="4133"/>
                </a:moveTo>
                <a:close/>
                <a:moveTo>
                  <a:pt x="3956" y="4133"/>
                </a:moveTo>
                <a:cubicBezTo>
                  <a:pt x="3956" y="4236"/>
                  <a:pt x="4040" y="4320"/>
                  <a:pt x="4143" y="4320"/>
                </a:cubicBezTo>
                <a:cubicBezTo>
                  <a:pt x="4247" y="4320"/>
                  <a:pt x="4331" y="4236"/>
                  <a:pt x="4331" y="4133"/>
                </a:cubicBezTo>
                <a:cubicBezTo>
                  <a:pt x="4331" y="4029"/>
                  <a:pt x="4247" y="3945"/>
                  <a:pt x="4143" y="3945"/>
                </a:cubicBezTo>
                <a:cubicBezTo>
                  <a:pt x="4040" y="3945"/>
                  <a:pt x="3956" y="4029"/>
                  <a:pt x="3956" y="4133"/>
                </a:cubicBezTo>
                <a:close/>
                <a:moveTo>
                  <a:pt x="4281" y="2308"/>
                </a:moveTo>
                <a:close/>
                <a:moveTo>
                  <a:pt x="4093" y="2308"/>
                </a:moveTo>
                <a:cubicBezTo>
                  <a:pt x="4093" y="2411"/>
                  <a:pt x="4177" y="2495"/>
                  <a:pt x="4281" y="2495"/>
                </a:cubicBezTo>
                <a:cubicBezTo>
                  <a:pt x="4384" y="2495"/>
                  <a:pt x="4468" y="2411"/>
                  <a:pt x="4468" y="2308"/>
                </a:cubicBezTo>
                <a:cubicBezTo>
                  <a:pt x="4468" y="2204"/>
                  <a:pt x="4384" y="2120"/>
                  <a:pt x="4281" y="2120"/>
                </a:cubicBezTo>
                <a:cubicBezTo>
                  <a:pt x="4177" y="2120"/>
                  <a:pt x="4093" y="2204"/>
                  <a:pt x="4093" y="2308"/>
                </a:cubicBezTo>
                <a:close/>
                <a:moveTo>
                  <a:pt x="3781" y="3207"/>
                </a:moveTo>
                <a:close/>
                <a:moveTo>
                  <a:pt x="3593" y="3207"/>
                </a:moveTo>
                <a:cubicBezTo>
                  <a:pt x="3593" y="3311"/>
                  <a:pt x="3677" y="3395"/>
                  <a:pt x="3781" y="3395"/>
                </a:cubicBezTo>
                <a:cubicBezTo>
                  <a:pt x="3884" y="3395"/>
                  <a:pt x="3968" y="3311"/>
                  <a:pt x="3968" y="3207"/>
                </a:cubicBezTo>
                <a:cubicBezTo>
                  <a:pt x="3968" y="3104"/>
                  <a:pt x="3884" y="3020"/>
                  <a:pt x="3781" y="3020"/>
                </a:cubicBezTo>
                <a:cubicBezTo>
                  <a:pt x="3677" y="3020"/>
                  <a:pt x="3593" y="3104"/>
                  <a:pt x="3593" y="3207"/>
                </a:cubicBezTo>
                <a:close/>
                <a:moveTo>
                  <a:pt x="2806" y="4008"/>
                </a:moveTo>
                <a:close/>
                <a:moveTo>
                  <a:pt x="2618" y="4008"/>
                </a:moveTo>
                <a:cubicBezTo>
                  <a:pt x="2618" y="4111"/>
                  <a:pt x="2702" y="4195"/>
                  <a:pt x="2806" y="4195"/>
                </a:cubicBezTo>
                <a:cubicBezTo>
                  <a:pt x="2909" y="4195"/>
                  <a:pt x="2993" y="4111"/>
                  <a:pt x="2993" y="4008"/>
                </a:cubicBezTo>
                <a:cubicBezTo>
                  <a:pt x="2993" y="3904"/>
                  <a:pt x="2909" y="3820"/>
                  <a:pt x="2806" y="3820"/>
                </a:cubicBezTo>
                <a:cubicBezTo>
                  <a:pt x="2702" y="3820"/>
                  <a:pt x="2618" y="3904"/>
                  <a:pt x="2618" y="4008"/>
                </a:cubicBezTo>
                <a:close/>
              </a:path>
            </a:pathLst>
          </a:custGeom>
          <a:solidFill>
            <a:schemeClr val="accent1"/>
          </a:solidFill>
          <a:ln>
            <a:solidFill>
              <a:srgbClr val="EAEEF5"/>
            </a:solidFill>
          </a:ln>
        </p:spPr>
        <p:txBody>
          <a:bodyPr/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altLang="en-US" lang="zh-CN"/>
          </a:p>
        </p:txBody>
      </p:sp>
      <p:sp>
        <p:nvSpPr>
          <p:cNvPr id="212" name="iconfont-10417-5089126"/>
          <p:cNvSpPr>
            <a:spLocks noChangeAspect="1"/>
          </p:cNvSpPr>
          <p:nvPr/>
        </p:nvSpPr>
        <p:spPr bwMode="auto">
          <a:xfrm>
            <a:off x="6870364" y="3124124"/>
            <a:ext cx="940430" cy="965242"/>
          </a:xfrm>
          <a:custGeom>
            <a:gdLst>
              <a:gd fmla="*/ 91355 w 591126" name="connsiteX0"/>
              <a:gd fmla="*/ 258207 h 606722" name="connsiteY0"/>
              <a:gd fmla="*/ 109416 w 591126" name="connsiteX1"/>
              <a:gd fmla="*/ 272246 h 606722" name="connsiteY1"/>
              <a:gd fmla="*/ 142248 w 591126" name="connsiteX2"/>
              <a:gd fmla="*/ 342437 h 606722" name="connsiteY2"/>
              <a:gd fmla="*/ 183798 w 591126" name="connsiteX3"/>
              <a:gd fmla="*/ 376645 h 606722" name="connsiteY3"/>
              <a:gd fmla="*/ 209334 w 591126" name="connsiteX4"/>
              <a:gd fmla="*/ 389617 h 606722" name="connsiteY4"/>
              <a:gd fmla="*/ 217964 w 591126" name="connsiteX5"/>
              <a:gd fmla="*/ 410763 h 606722" name="connsiteY5"/>
              <a:gd fmla="*/ 196789 w 591126" name="connsiteX6"/>
              <a:gd fmla="*/ 419382 h 606722" name="connsiteY6"/>
              <a:gd fmla="*/ 167160 w 591126" name="connsiteX7"/>
              <a:gd fmla="*/ 404366 h 606722" name="connsiteY7"/>
              <a:gd fmla="*/ 117958 w 591126" name="connsiteX8"/>
              <a:gd fmla="*/ 363761 h 606722" name="connsiteY8"/>
              <a:gd fmla="*/ 77297 w 591126" name="connsiteX9"/>
              <a:gd fmla="*/ 276244 h 606722" name="connsiteY9"/>
              <a:gd fmla="*/ 91355 w 591126" name="connsiteX10"/>
              <a:gd fmla="*/ 258207 h 606722" name="connsiteY10"/>
              <a:gd fmla="*/ 85540 w 591126" name="connsiteX11"/>
              <a:gd fmla="*/ 121842 h 606722" name="connsiteY11"/>
              <a:gd fmla="*/ 32400 w 591126" name="connsiteX12"/>
              <a:gd fmla="*/ 257459 h 606722" name="connsiteY12"/>
              <a:gd fmla="*/ 85095 w 591126" name="connsiteX13"/>
              <a:gd fmla="*/ 392454 h 606722" name="connsiteY13"/>
              <a:gd fmla="*/ 220393 w 591126" name="connsiteX14"/>
              <a:gd fmla="*/ 473238 h 606722" name="connsiteY14"/>
              <a:gd fmla="*/ 220838 w 591126" name="connsiteX15"/>
              <a:gd fmla="*/ 473327 h 606722" name="connsiteY15"/>
              <a:gd fmla="*/ 221372 w 591126" name="connsiteX16"/>
              <a:gd fmla="*/ 473416 h 606722" name="connsiteY16"/>
              <a:gd fmla="*/ 221550 w 591126" name="connsiteX17"/>
              <a:gd fmla="*/ 473504 h 606722" name="connsiteY17"/>
              <a:gd fmla="*/ 295519 w 591126" name="connsiteX18"/>
              <a:gd fmla="*/ 530115 h 606722" name="connsiteY18"/>
              <a:gd fmla="*/ 369665 w 591126" name="connsiteX19"/>
              <a:gd fmla="*/ 473416 h 606722" name="connsiteY19"/>
              <a:gd fmla="*/ 369843 w 591126" name="connsiteX20"/>
              <a:gd fmla="*/ 473416 h 606722" name="connsiteY20"/>
              <a:gd fmla="*/ 505764 w 591126" name="connsiteX21"/>
              <a:gd fmla="*/ 392810 h 606722" name="connsiteY21"/>
              <a:gd fmla="*/ 558726 w 591126" name="connsiteX22"/>
              <a:gd fmla="*/ 257459 h 606722" name="connsiteY22"/>
              <a:gd fmla="*/ 505497 w 591126" name="connsiteX23"/>
              <a:gd fmla="*/ 121842 h 606722" name="connsiteY23"/>
              <a:gd fmla="*/ 505586 w 591126" name="connsiteX24"/>
              <a:gd fmla="*/ 125752 h 606722" name="connsiteY24"/>
              <a:gd fmla="*/ 295519 w 591126" name="connsiteX25"/>
              <a:gd fmla="*/ 251416 h 606722" name="connsiteY25"/>
              <a:gd fmla="*/ 85451 w 591126" name="connsiteX26"/>
              <a:gd fmla="*/ 125752 h 606722" name="connsiteY26"/>
              <a:gd fmla="*/ 85540 w 591126" name="connsiteX27"/>
              <a:gd fmla="*/ 121842 h 606722" name="connsiteY27"/>
              <a:gd fmla="*/ 295519 w 591126" name="connsiteX28"/>
              <a:gd fmla="*/ 32349 h 606722" name="connsiteY28"/>
              <a:gd fmla="*/ 184165 w 591126" name="connsiteX29"/>
              <a:gd fmla="*/ 53500 h 606722" name="connsiteY29"/>
              <a:gd fmla="*/ 183631 w 591126" name="connsiteX30"/>
              <a:gd fmla="*/ 53767 h 606722" name="connsiteY30"/>
              <a:gd fmla="*/ 117852 w 591126" name="connsiteX31"/>
              <a:gd fmla="*/ 125752 h 606722" name="connsiteY31"/>
              <a:gd fmla="*/ 295519 w 591126" name="connsiteX32"/>
              <a:gd fmla="*/ 219067 h 606722" name="connsiteY32"/>
              <a:gd fmla="*/ 473275 w 591126" name="connsiteX33"/>
              <a:gd fmla="*/ 125752 h 606722" name="connsiteY33"/>
              <a:gd fmla="*/ 406516 w 591126" name="connsiteX34"/>
              <a:gd fmla="*/ 53411 h 606722" name="connsiteY34"/>
              <a:gd fmla="*/ 406338 w 591126" name="connsiteX35"/>
              <a:gd fmla="*/ 53234 h 606722" name="connsiteY35"/>
              <a:gd fmla="*/ 295519 w 591126" name="connsiteX36"/>
              <a:gd fmla="*/ 32349 h 606722" name="connsiteY36"/>
              <a:gd fmla="*/ 295519 w 591126" name="connsiteX37"/>
              <a:gd fmla="*/ 0 h 606722" name="connsiteY37"/>
              <a:gd fmla="*/ 503717 w 591126" name="connsiteX38"/>
              <a:gd fmla="*/ 74563 h 606722" name="connsiteY38"/>
              <a:gd fmla="*/ 591126 w 591126" name="connsiteX39"/>
              <a:gd fmla="*/ 257459 h 606722" name="connsiteY39"/>
              <a:gd fmla="*/ 530064 w 591126" name="connsiteX40"/>
              <a:gd fmla="*/ 414139 h 606722" name="connsiteY40"/>
              <a:gd fmla="*/ 377854 w 591126" name="connsiteX41"/>
              <a:gd fmla="*/ 504698 h 606722" name="connsiteY41"/>
              <a:gd fmla="*/ 311719 w 591126" name="connsiteX42"/>
              <a:gd fmla="*/ 590547 h 606722" name="connsiteY42"/>
              <a:gd fmla="*/ 295519 w 591126" name="connsiteX43"/>
              <a:gd fmla="*/ 606722 h 606722" name="connsiteY43"/>
              <a:gd fmla="*/ 279319 w 591126" name="connsiteX44"/>
              <a:gd fmla="*/ 590547 h 606722" name="connsiteY44"/>
              <a:gd fmla="*/ 213361 w 591126" name="connsiteX45"/>
              <a:gd fmla="*/ 504787 h 606722" name="connsiteY45"/>
              <a:gd fmla="*/ 212471 w 591126" name="connsiteX46"/>
              <a:gd fmla="*/ 504520 h 606722" name="connsiteY46"/>
              <a:gd fmla="*/ 211848 w 591126" name="connsiteX47"/>
              <a:gd fmla="*/ 504343 h 606722" name="connsiteY47"/>
              <a:gd fmla="*/ 60706 w 591126" name="connsiteX48"/>
              <a:gd fmla="*/ 413783 h 606722" name="connsiteY48"/>
              <a:gd fmla="*/ 0 w 591126" name="connsiteX49"/>
              <a:gd fmla="*/ 257459 h 606722" name="connsiteY49"/>
              <a:gd fmla="*/ 87410 w 591126" name="connsiteX50"/>
              <a:gd fmla="*/ 74563 h 606722" name="connsiteY50"/>
              <a:gd fmla="*/ 295519 w 591126" name="connsiteX51"/>
              <a:gd fmla="*/ 0 h 606722" name="connsiteY51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b="b" l="l" r="r" t="t"/>
            <a:pathLst>
              <a:path h="606722" w="591126">
                <a:moveTo>
                  <a:pt x="91355" y="258207"/>
                </a:moveTo>
                <a:cubicBezTo>
                  <a:pt x="100163" y="257141"/>
                  <a:pt x="108260" y="263449"/>
                  <a:pt x="109416" y="272246"/>
                </a:cubicBezTo>
                <a:cubicBezTo>
                  <a:pt x="112530" y="297301"/>
                  <a:pt x="123919" y="321557"/>
                  <a:pt x="142248" y="342437"/>
                </a:cubicBezTo>
                <a:cubicBezTo>
                  <a:pt x="153725" y="355498"/>
                  <a:pt x="167694" y="367049"/>
                  <a:pt x="183798" y="376645"/>
                </a:cubicBezTo>
                <a:cubicBezTo>
                  <a:pt x="191895" y="381531"/>
                  <a:pt x="200525" y="385885"/>
                  <a:pt x="209334" y="389617"/>
                </a:cubicBezTo>
                <a:cubicBezTo>
                  <a:pt x="217608" y="393082"/>
                  <a:pt x="221434" y="402589"/>
                  <a:pt x="217964" y="410763"/>
                </a:cubicBezTo>
                <a:cubicBezTo>
                  <a:pt x="214583" y="418937"/>
                  <a:pt x="204796" y="422758"/>
                  <a:pt x="196789" y="419382"/>
                </a:cubicBezTo>
                <a:cubicBezTo>
                  <a:pt x="186557" y="415028"/>
                  <a:pt x="176592" y="410052"/>
                  <a:pt x="167160" y="404366"/>
                </a:cubicBezTo>
                <a:cubicBezTo>
                  <a:pt x="148209" y="392993"/>
                  <a:pt x="131660" y="379310"/>
                  <a:pt x="117958" y="363761"/>
                </a:cubicBezTo>
                <a:cubicBezTo>
                  <a:pt x="95270" y="337995"/>
                  <a:pt x="81212" y="307697"/>
                  <a:pt x="77297" y="276244"/>
                </a:cubicBezTo>
                <a:cubicBezTo>
                  <a:pt x="76140" y="267448"/>
                  <a:pt x="82457" y="259362"/>
                  <a:pt x="91355" y="258207"/>
                </a:cubicBezTo>
                <a:close/>
                <a:moveTo>
                  <a:pt x="85540" y="121842"/>
                </a:moveTo>
                <a:cubicBezTo>
                  <a:pt x="52250" y="159612"/>
                  <a:pt x="32400" y="206536"/>
                  <a:pt x="32400" y="257459"/>
                </a:cubicBezTo>
                <a:cubicBezTo>
                  <a:pt x="32400" y="306605"/>
                  <a:pt x="50558" y="353262"/>
                  <a:pt x="85095" y="392454"/>
                </a:cubicBezTo>
                <a:cubicBezTo>
                  <a:pt x="118831" y="430935"/>
                  <a:pt x="166897" y="459552"/>
                  <a:pt x="220393" y="473238"/>
                </a:cubicBezTo>
                <a:cubicBezTo>
                  <a:pt x="220571" y="473238"/>
                  <a:pt x="220660" y="473238"/>
                  <a:pt x="220838" y="473327"/>
                </a:cubicBezTo>
                <a:lnTo>
                  <a:pt x="221372" y="473416"/>
                </a:lnTo>
                <a:cubicBezTo>
                  <a:pt x="221372" y="473416"/>
                  <a:pt x="221461" y="473504"/>
                  <a:pt x="221550" y="473504"/>
                </a:cubicBezTo>
                <a:cubicBezTo>
                  <a:pt x="253594" y="481947"/>
                  <a:pt x="279764" y="502832"/>
                  <a:pt x="295519" y="530115"/>
                </a:cubicBezTo>
                <a:cubicBezTo>
                  <a:pt x="311363" y="502743"/>
                  <a:pt x="337532" y="481858"/>
                  <a:pt x="369665" y="473416"/>
                </a:cubicBezTo>
                <a:cubicBezTo>
                  <a:pt x="369754" y="473416"/>
                  <a:pt x="369754" y="473416"/>
                  <a:pt x="369843" y="473416"/>
                </a:cubicBezTo>
                <a:cubicBezTo>
                  <a:pt x="423517" y="459907"/>
                  <a:pt x="471851" y="431291"/>
                  <a:pt x="505764" y="392810"/>
                </a:cubicBezTo>
                <a:cubicBezTo>
                  <a:pt x="540390" y="353529"/>
                  <a:pt x="558726" y="306694"/>
                  <a:pt x="558726" y="257459"/>
                </a:cubicBezTo>
                <a:cubicBezTo>
                  <a:pt x="558726" y="206536"/>
                  <a:pt x="538876" y="159612"/>
                  <a:pt x="505497" y="121842"/>
                </a:cubicBezTo>
                <a:cubicBezTo>
                  <a:pt x="505586" y="123175"/>
                  <a:pt x="505586" y="124419"/>
                  <a:pt x="505586" y="125752"/>
                </a:cubicBezTo>
                <a:cubicBezTo>
                  <a:pt x="505586" y="196227"/>
                  <a:pt x="413370" y="251416"/>
                  <a:pt x="295519" y="251416"/>
                </a:cubicBezTo>
                <a:cubicBezTo>
                  <a:pt x="177756" y="251416"/>
                  <a:pt x="85451" y="196227"/>
                  <a:pt x="85451" y="125752"/>
                </a:cubicBezTo>
                <a:cubicBezTo>
                  <a:pt x="85451" y="124419"/>
                  <a:pt x="85540" y="123175"/>
                  <a:pt x="85540" y="121842"/>
                </a:cubicBezTo>
                <a:close/>
                <a:moveTo>
                  <a:pt x="295519" y="32349"/>
                </a:moveTo>
                <a:cubicBezTo>
                  <a:pt x="255731" y="32349"/>
                  <a:pt x="218079" y="39903"/>
                  <a:pt x="184165" y="53500"/>
                </a:cubicBezTo>
                <a:cubicBezTo>
                  <a:pt x="183987" y="53589"/>
                  <a:pt x="183809" y="53678"/>
                  <a:pt x="183631" y="53767"/>
                </a:cubicBezTo>
                <a:cubicBezTo>
                  <a:pt x="142419" y="71719"/>
                  <a:pt x="117852" y="98647"/>
                  <a:pt x="117852" y="125752"/>
                </a:cubicBezTo>
                <a:cubicBezTo>
                  <a:pt x="117852" y="176320"/>
                  <a:pt x="199208" y="219067"/>
                  <a:pt x="295519" y="219067"/>
                </a:cubicBezTo>
                <a:cubicBezTo>
                  <a:pt x="391829" y="219067"/>
                  <a:pt x="473275" y="176320"/>
                  <a:pt x="473275" y="125752"/>
                </a:cubicBezTo>
                <a:cubicBezTo>
                  <a:pt x="473275" y="98380"/>
                  <a:pt x="448352" y="71363"/>
                  <a:pt x="406516" y="53411"/>
                </a:cubicBezTo>
                <a:cubicBezTo>
                  <a:pt x="406427" y="53323"/>
                  <a:pt x="406427" y="53323"/>
                  <a:pt x="406338" y="53234"/>
                </a:cubicBezTo>
                <a:cubicBezTo>
                  <a:pt x="372603" y="39814"/>
                  <a:pt x="335129" y="32349"/>
                  <a:pt x="295519" y="32349"/>
                </a:cubicBezTo>
                <a:close/>
                <a:moveTo>
                  <a:pt x="295519" y="0"/>
                </a:moveTo>
                <a:cubicBezTo>
                  <a:pt x="374027" y="0"/>
                  <a:pt x="447996" y="26484"/>
                  <a:pt x="503717" y="74563"/>
                </a:cubicBezTo>
                <a:cubicBezTo>
                  <a:pt x="560061" y="123264"/>
                  <a:pt x="591126" y="188229"/>
                  <a:pt x="591126" y="257459"/>
                </a:cubicBezTo>
                <a:cubicBezTo>
                  <a:pt x="591126" y="314692"/>
                  <a:pt x="570030" y="368903"/>
                  <a:pt x="530064" y="414139"/>
                </a:cubicBezTo>
                <a:cubicBezTo>
                  <a:pt x="491878" y="457508"/>
                  <a:pt x="437848" y="489679"/>
                  <a:pt x="377854" y="504698"/>
                </a:cubicBezTo>
                <a:cubicBezTo>
                  <a:pt x="338956" y="515007"/>
                  <a:pt x="311719" y="550289"/>
                  <a:pt x="311719" y="590547"/>
                </a:cubicBezTo>
                <a:cubicBezTo>
                  <a:pt x="311719" y="599435"/>
                  <a:pt x="304509" y="606722"/>
                  <a:pt x="295519" y="606722"/>
                </a:cubicBezTo>
                <a:cubicBezTo>
                  <a:pt x="286618" y="606722"/>
                  <a:pt x="279319" y="599435"/>
                  <a:pt x="279319" y="590547"/>
                </a:cubicBezTo>
                <a:cubicBezTo>
                  <a:pt x="279319" y="550289"/>
                  <a:pt x="252259" y="515007"/>
                  <a:pt x="213361" y="504787"/>
                </a:cubicBezTo>
                <a:lnTo>
                  <a:pt x="212471" y="504520"/>
                </a:lnTo>
                <a:cubicBezTo>
                  <a:pt x="212293" y="504520"/>
                  <a:pt x="212026" y="504432"/>
                  <a:pt x="211848" y="504343"/>
                </a:cubicBezTo>
                <a:cubicBezTo>
                  <a:pt x="152299" y="489057"/>
                  <a:pt x="98625" y="456974"/>
                  <a:pt x="60706" y="413783"/>
                </a:cubicBezTo>
                <a:cubicBezTo>
                  <a:pt x="21006" y="368637"/>
                  <a:pt x="0" y="314514"/>
                  <a:pt x="0" y="257459"/>
                </a:cubicBezTo>
                <a:cubicBezTo>
                  <a:pt x="0" y="188229"/>
                  <a:pt x="31065" y="123264"/>
                  <a:pt x="87410" y="74563"/>
                </a:cubicBezTo>
                <a:cubicBezTo>
                  <a:pt x="143131" y="26484"/>
                  <a:pt x="217011" y="0"/>
                  <a:pt x="29551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altLang="en-US" lang="zh-CN"/>
          </a:p>
        </p:txBody>
      </p:sp>
      <p:cxnSp>
        <p:nvCxnSpPr>
          <p:cNvPr id="32" name="直接连接符 31"/>
          <p:cNvCxnSpPr/>
          <p:nvPr/>
        </p:nvCxnSpPr>
        <p:spPr>
          <a:xfrm>
            <a:off x="9489440" y="2936240"/>
            <a:ext cx="1008565" cy="1201406"/>
          </a:xfrm>
          <a:prstGeom prst="line">
            <a:avLst/>
          </a:prstGeom>
          <a:ln w="41275">
            <a:solidFill>
              <a:srgbClr val="0D3A9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矩形 50"/>
          <p:cNvSpPr/>
          <p:nvPr/>
        </p:nvSpPr>
        <p:spPr>
          <a:xfrm>
            <a:off x="1146928" y="4853215"/>
            <a:ext cx="1783080" cy="6400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b="1" lang="zh-CN">
                <a:solidFill>
                  <a:srgbClr val="0D3A97"/>
                </a:solidFill>
              </a:rPr>
              <a:t>每一两个小时或</a:t>
            </a:r>
          </a:p>
          <a:p>
            <a:r>
              <a:rPr altLang="en-US" b="1" lang="zh-CN">
                <a:solidFill>
                  <a:srgbClr val="0D3A97"/>
                </a:solidFill>
              </a:rPr>
              <a:t>运动完喝一次水</a:t>
            </a:r>
          </a:p>
        </p:txBody>
      </p:sp>
      <p:sp>
        <p:nvSpPr>
          <p:cNvPr id="214" name="矩形 213"/>
          <p:cNvSpPr/>
          <p:nvPr/>
        </p:nvSpPr>
        <p:spPr>
          <a:xfrm>
            <a:off x="3680031" y="4853215"/>
            <a:ext cx="2011680" cy="6400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b="1" lang="zh-CN">
                <a:solidFill>
                  <a:srgbClr val="0D3A97"/>
                </a:solidFill>
              </a:rPr>
              <a:t>富含碳水的零食</a:t>
            </a:r>
          </a:p>
          <a:p>
            <a:pPr algn="ctr"/>
            <a:r>
              <a:rPr altLang="en-US" b="1" lang="zh-CN">
                <a:solidFill>
                  <a:srgbClr val="0D3A97"/>
                </a:solidFill>
              </a:rPr>
              <a:t>帮你迅速提高脑力</a:t>
            </a:r>
          </a:p>
        </p:txBody>
      </p:sp>
      <p:sp>
        <p:nvSpPr>
          <p:cNvPr id="216" name="矩形 215"/>
          <p:cNvSpPr/>
          <p:nvPr/>
        </p:nvSpPr>
        <p:spPr>
          <a:xfrm>
            <a:off x="6204760" y="4853215"/>
            <a:ext cx="2240280" cy="6400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b="1" lang="zh-CN">
                <a:solidFill>
                  <a:srgbClr val="0D3A97"/>
                </a:solidFill>
              </a:rPr>
              <a:t>当你非常忙的时候</a:t>
            </a:r>
          </a:p>
          <a:p>
            <a:pPr algn="ctr"/>
            <a:r>
              <a:rPr altLang="en-US" b="1" lang="zh-CN">
                <a:solidFill>
                  <a:srgbClr val="0D3A97"/>
                </a:solidFill>
              </a:rPr>
              <a:t>坚果也是不错的食物</a:t>
            </a:r>
          </a:p>
        </p:txBody>
      </p:sp>
      <p:sp>
        <p:nvSpPr>
          <p:cNvPr id="217" name="矩形 216"/>
          <p:cNvSpPr/>
          <p:nvPr/>
        </p:nvSpPr>
        <p:spPr>
          <a:xfrm>
            <a:off x="9107111" y="4853215"/>
            <a:ext cx="1783080" cy="6400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b="1" lang="zh-CN">
                <a:solidFill>
                  <a:srgbClr val="0D3A97"/>
                </a:solidFill>
              </a:rPr>
              <a:t>不要吃一顿全是</a:t>
            </a:r>
          </a:p>
          <a:p>
            <a:pPr algn="ctr"/>
            <a:r>
              <a:rPr altLang="en-US" b="1" lang="zh-CN">
                <a:solidFill>
                  <a:srgbClr val="0D3A97"/>
                </a:solidFill>
              </a:rPr>
              <a:t>碳水化合物的饭</a:t>
            </a:r>
          </a:p>
        </p:txBody>
      </p:sp>
    </p:spTree>
    <p:custDataLst>
      <p:tags r:id="rId2"/>
    </p:custDataLst>
  </p:cSld>
  <p:clrMapOvr>
    <a:masterClrMapping/>
  </p:clrMapOvr>
  <p:transition/>
  <p:timing/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descr="本素材由iSlide™ 提供 iSlide™尊重知识产权并注重保护用户享有的各项权利。郑重提醒您： iSlide™插件中提供的任何信息内容的所有权、知识产权归其原始权利人或权利受让人所有，您免费/购买获得的是信息内容的使用权，并受下述条款的约束； 1. 您仅可以个人非商业用途使用该等信息内容，不可将信息内容的全部或部分用于出售，或以出租、出借、转让、分销、发布等其他任何方式供他人使用； 2. 禁止在接入互联网或移动互联网的任何网站、平台、应用或程序上以任何方式为他人提供iSlide™插件资源内容的下载。 The resource is supplied by iSlide™. iSlide™ respects all intellectual property rights and protects all the rights its users acquired.Solemnly remind you: The ownership and intellectual property of the resources supplied in iSlide Add-in belongs to its owner or the assignee of this ownership.you only acquired the usage of the resources supplied in iSlide Add-in, as well as respected the following restrain terms: 1.You are only allowed to use such resource for personal and non-commercial aim, not allowed to use such resource or part of it for the sale; or rent, lend, transfer to others; or distribution or release it in any way. 2.You are not permitted to provide the resource of iSlide Add-in in any website, platform, application access to the Internet or mobile Internet." id="19" name="dde2c2de-4721-42d5-ad7a-0e7cc1010371" title="iSlide™ 版权声明  COPYRIGHT NOTICE"/>
          <p:cNvGrpSpPr>
            <a:grpSpLocks noChangeAspect="1"/>
          </p:cNvGrpSpPr>
          <p:nvPr>
            <p:custDataLst>
              <p:tags r:id="rId2"/>
            </p:custDataLst>
          </p:nvPr>
        </p:nvGrpSpPr>
        <p:grpSpPr>
          <a:xfrm>
            <a:off x="502225" y="1230216"/>
            <a:ext cx="11689775" cy="5627784"/>
            <a:chOff x="1071716" y="1247323"/>
            <a:chExt cx="10048568" cy="4837661"/>
          </a:xfrm>
          <a:solidFill>
            <a:schemeClr val="bg1">
              <a:alpha val="37000"/>
            </a:schemeClr>
          </a:solidFill>
        </p:grpSpPr>
        <p:sp>
          <p:nvSpPr>
            <p:cNvPr id="20" name="ïṥľíḓé"/>
            <p:cNvSpPr/>
            <p:nvPr/>
          </p:nvSpPr>
          <p:spPr>
            <a:xfrm>
              <a:off x="1071716" y="1560254"/>
              <a:ext cx="2892665" cy="224149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3471" y="862"/>
                  </a:moveTo>
                  <a:lnTo>
                    <a:pt x="3355" y="857"/>
                  </a:lnTo>
                  <a:lnTo>
                    <a:pt x="3271" y="882"/>
                  </a:lnTo>
                  <a:lnTo>
                    <a:pt x="3183" y="953"/>
                  </a:lnTo>
                  <a:lnTo>
                    <a:pt x="3184" y="1042"/>
                  </a:lnTo>
                  <a:lnTo>
                    <a:pt x="3333" y="1224"/>
                  </a:lnTo>
                  <a:lnTo>
                    <a:pt x="3405" y="1341"/>
                  </a:lnTo>
                  <a:lnTo>
                    <a:pt x="3390" y="1464"/>
                  </a:lnTo>
                  <a:lnTo>
                    <a:pt x="3242" y="1537"/>
                  </a:lnTo>
                  <a:lnTo>
                    <a:pt x="3142" y="1593"/>
                  </a:lnTo>
                  <a:lnTo>
                    <a:pt x="3051" y="1629"/>
                  </a:lnTo>
                  <a:lnTo>
                    <a:pt x="2932" y="1629"/>
                  </a:lnTo>
                  <a:lnTo>
                    <a:pt x="2859" y="1585"/>
                  </a:lnTo>
                  <a:lnTo>
                    <a:pt x="2789" y="1563"/>
                  </a:lnTo>
                  <a:lnTo>
                    <a:pt x="2709" y="1563"/>
                  </a:lnTo>
                  <a:lnTo>
                    <a:pt x="2538" y="1534"/>
                  </a:lnTo>
                  <a:lnTo>
                    <a:pt x="2466" y="1563"/>
                  </a:lnTo>
                  <a:lnTo>
                    <a:pt x="2365" y="1607"/>
                  </a:lnTo>
                  <a:lnTo>
                    <a:pt x="2298" y="1641"/>
                  </a:lnTo>
                  <a:lnTo>
                    <a:pt x="2170" y="1699"/>
                  </a:lnTo>
                  <a:lnTo>
                    <a:pt x="2067" y="1750"/>
                  </a:lnTo>
                  <a:lnTo>
                    <a:pt x="1990" y="1821"/>
                  </a:lnTo>
                  <a:lnTo>
                    <a:pt x="1951" y="1874"/>
                  </a:lnTo>
                  <a:lnTo>
                    <a:pt x="1983" y="1939"/>
                  </a:lnTo>
                  <a:lnTo>
                    <a:pt x="2111" y="2002"/>
                  </a:lnTo>
                  <a:lnTo>
                    <a:pt x="2233" y="2014"/>
                  </a:lnTo>
                  <a:lnTo>
                    <a:pt x="2276" y="2084"/>
                  </a:lnTo>
                  <a:lnTo>
                    <a:pt x="2346" y="2091"/>
                  </a:lnTo>
                  <a:lnTo>
                    <a:pt x="2437" y="2062"/>
                  </a:lnTo>
                  <a:lnTo>
                    <a:pt x="2540" y="1999"/>
                  </a:lnTo>
                  <a:lnTo>
                    <a:pt x="2612" y="1957"/>
                  </a:lnTo>
                  <a:lnTo>
                    <a:pt x="2743" y="1921"/>
                  </a:lnTo>
                  <a:lnTo>
                    <a:pt x="2857" y="1964"/>
                  </a:lnTo>
                  <a:lnTo>
                    <a:pt x="2857" y="2077"/>
                  </a:lnTo>
                  <a:lnTo>
                    <a:pt x="2787" y="2146"/>
                  </a:lnTo>
                  <a:lnTo>
                    <a:pt x="2684" y="2233"/>
                  </a:lnTo>
                  <a:lnTo>
                    <a:pt x="2588" y="2379"/>
                  </a:lnTo>
                  <a:lnTo>
                    <a:pt x="2406" y="2517"/>
                  </a:lnTo>
                  <a:lnTo>
                    <a:pt x="2207" y="2539"/>
                  </a:lnTo>
                  <a:lnTo>
                    <a:pt x="1909" y="2568"/>
                  </a:lnTo>
                  <a:lnTo>
                    <a:pt x="1651" y="2627"/>
                  </a:lnTo>
                  <a:lnTo>
                    <a:pt x="1469" y="2721"/>
                  </a:lnTo>
                  <a:lnTo>
                    <a:pt x="1322" y="2843"/>
                  </a:lnTo>
                  <a:lnTo>
                    <a:pt x="1251" y="2882"/>
                  </a:lnTo>
                  <a:lnTo>
                    <a:pt x="1186" y="3000"/>
                  </a:lnTo>
                  <a:lnTo>
                    <a:pt x="1231" y="3090"/>
                  </a:lnTo>
                  <a:lnTo>
                    <a:pt x="1253" y="3243"/>
                  </a:lnTo>
                  <a:lnTo>
                    <a:pt x="1206" y="3386"/>
                  </a:lnTo>
                  <a:lnTo>
                    <a:pt x="1138" y="3503"/>
                  </a:lnTo>
                  <a:lnTo>
                    <a:pt x="1047" y="3568"/>
                  </a:lnTo>
                  <a:lnTo>
                    <a:pt x="990" y="3598"/>
                  </a:lnTo>
                  <a:lnTo>
                    <a:pt x="895" y="3671"/>
                  </a:lnTo>
                  <a:lnTo>
                    <a:pt x="846" y="3748"/>
                  </a:lnTo>
                  <a:lnTo>
                    <a:pt x="900" y="3817"/>
                  </a:lnTo>
                  <a:lnTo>
                    <a:pt x="1049" y="3874"/>
                  </a:lnTo>
                  <a:lnTo>
                    <a:pt x="1159" y="3952"/>
                  </a:lnTo>
                  <a:lnTo>
                    <a:pt x="1272" y="3905"/>
                  </a:lnTo>
                  <a:lnTo>
                    <a:pt x="1375" y="3811"/>
                  </a:lnTo>
                  <a:lnTo>
                    <a:pt x="1500" y="3789"/>
                  </a:lnTo>
                  <a:lnTo>
                    <a:pt x="1562" y="3898"/>
                  </a:lnTo>
                  <a:lnTo>
                    <a:pt x="1479" y="4034"/>
                  </a:lnTo>
                  <a:lnTo>
                    <a:pt x="1276" y="4180"/>
                  </a:lnTo>
                  <a:lnTo>
                    <a:pt x="967" y="4357"/>
                  </a:lnTo>
                  <a:lnTo>
                    <a:pt x="603" y="4579"/>
                  </a:lnTo>
                  <a:lnTo>
                    <a:pt x="227" y="4739"/>
                  </a:lnTo>
                  <a:lnTo>
                    <a:pt x="77" y="4776"/>
                  </a:lnTo>
                  <a:lnTo>
                    <a:pt x="0" y="4852"/>
                  </a:lnTo>
                  <a:lnTo>
                    <a:pt x="90" y="4896"/>
                  </a:lnTo>
                  <a:lnTo>
                    <a:pt x="253" y="4896"/>
                  </a:lnTo>
                  <a:lnTo>
                    <a:pt x="574" y="4762"/>
                  </a:lnTo>
                  <a:lnTo>
                    <a:pt x="1090" y="4512"/>
                  </a:lnTo>
                  <a:lnTo>
                    <a:pt x="1721" y="4146"/>
                  </a:lnTo>
                  <a:lnTo>
                    <a:pt x="1947" y="4061"/>
                  </a:lnTo>
                  <a:lnTo>
                    <a:pt x="2151" y="4010"/>
                  </a:lnTo>
                  <a:lnTo>
                    <a:pt x="2424" y="3876"/>
                  </a:lnTo>
                  <a:lnTo>
                    <a:pt x="2669" y="3694"/>
                  </a:lnTo>
                  <a:lnTo>
                    <a:pt x="2845" y="3589"/>
                  </a:lnTo>
                  <a:lnTo>
                    <a:pt x="3007" y="3485"/>
                  </a:lnTo>
                  <a:lnTo>
                    <a:pt x="3144" y="3448"/>
                  </a:lnTo>
                  <a:lnTo>
                    <a:pt x="3223" y="3477"/>
                  </a:lnTo>
                  <a:lnTo>
                    <a:pt x="3316" y="3526"/>
                  </a:lnTo>
                  <a:lnTo>
                    <a:pt x="3468" y="3467"/>
                  </a:lnTo>
                  <a:lnTo>
                    <a:pt x="3802" y="3365"/>
                  </a:lnTo>
                  <a:lnTo>
                    <a:pt x="3944" y="3233"/>
                  </a:lnTo>
                  <a:lnTo>
                    <a:pt x="4086" y="3138"/>
                  </a:lnTo>
                  <a:lnTo>
                    <a:pt x="4204" y="3181"/>
                  </a:lnTo>
                  <a:lnTo>
                    <a:pt x="4397" y="3244"/>
                  </a:lnTo>
                  <a:lnTo>
                    <a:pt x="4521" y="3281"/>
                  </a:lnTo>
                  <a:lnTo>
                    <a:pt x="4639" y="3339"/>
                  </a:lnTo>
                  <a:lnTo>
                    <a:pt x="4775" y="3368"/>
                  </a:lnTo>
                  <a:lnTo>
                    <a:pt x="4854" y="3425"/>
                  </a:lnTo>
                  <a:lnTo>
                    <a:pt x="5019" y="3462"/>
                  </a:lnTo>
                  <a:lnTo>
                    <a:pt x="5175" y="3517"/>
                  </a:lnTo>
                  <a:lnTo>
                    <a:pt x="5355" y="3539"/>
                  </a:lnTo>
                  <a:lnTo>
                    <a:pt x="5417" y="3626"/>
                  </a:lnTo>
                  <a:lnTo>
                    <a:pt x="5565" y="3719"/>
                  </a:lnTo>
                  <a:lnTo>
                    <a:pt x="5597" y="3852"/>
                  </a:lnTo>
                  <a:lnTo>
                    <a:pt x="5745" y="3981"/>
                  </a:lnTo>
                  <a:lnTo>
                    <a:pt x="5908" y="3981"/>
                  </a:lnTo>
                  <a:lnTo>
                    <a:pt x="6085" y="4147"/>
                  </a:lnTo>
                  <a:lnTo>
                    <a:pt x="6174" y="4375"/>
                  </a:lnTo>
                  <a:lnTo>
                    <a:pt x="6176" y="4532"/>
                  </a:lnTo>
                  <a:lnTo>
                    <a:pt x="6104" y="4646"/>
                  </a:lnTo>
                  <a:lnTo>
                    <a:pt x="6105" y="4760"/>
                  </a:lnTo>
                  <a:lnTo>
                    <a:pt x="6133" y="4859"/>
                  </a:lnTo>
                  <a:lnTo>
                    <a:pt x="6182" y="4992"/>
                  </a:lnTo>
                  <a:lnTo>
                    <a:pt x="6142" y="5132"/>
                  </a:lnTo>
                  <a:lnTo>
                    <a:pt x="6087" y="5256"/>
                  </a:lnTo>
                  <a:lnTo>
                    <a:pt x="6047" y="5423"/>
                  </a:lnTo>
                  <a:lnTo>
                    <a:pt x="5980" y="5547"/>
                  </a:lnTo>
                  <a:lnTo>
                    <a:pt x="5974" y="5648"/>
                  </a:lnTo>
                  <a:lnTo>
                    <a:pt x="5991" y="5729"/>
                  </a:lnTo>
                  <a:lnTo>
                    <a:pt x="6063" y="5807"/>
                  </a:lnTo>
                  <a:lnTo>
                    <a:pt x="6052" y="5953"/>
                  </a:lnTo>
                  <a:lnTo>
                    <a:pt x="5940" y="6067"/>
                  </a:lnTo>
                  <a:lnTo>
                    <a:pt x="5904" y="6154"/>
                  </a:lnTo>
                  <a:lnTo>
                    <a:pt x="5939" y="6241"/>
                  </a:lnTo>
                  <a:lnTo>
                    <a:pt x="6058" y="6365"/>
                  </a:lnTo>
                  <a:lnTo>
                    <a:pt x="6223" y="6556"/>
                  </a:lnTo>
                  <a:lnTo>
                    <a:pt x="6343" y="6699"/>
                  </a:lnTo>
                  <a:lnTo>
                    <a:pt x="6434" y="6845"/>
                  </a:lnTo>
                  <a:lnTo>
                    <a:pt x="6500" y="7107"/>
                  </a:lnTo>
                  <a:lnTo>
                    <a:pt x="6489" y="7297"/>
                  </a:lnTo>
                  <a:lnTo>
                    <a:pt x="6460" y="7435"/>
                  </a:lnTo>
                  <a:lnTo>
                    <a:pt x="6404" y="7536"/>
                  </a:lnTo>
                  <a:lnTo>
                    <a:pt x="6347" y="7646"/>
                  </a:lnTo>
                  <a:lnTo>
                    <a:pt x="6233" y="7774"/>
                  </a:lnTo>
                  <a:lnTo>
                    <a:pt x="6155" y="7825"/>
                  </a:lnTo>
                  <a:lnTo>
                    <a:pt x="6116" y="7774"/>
                  </a:lnTo>
                  <a:lnTo>
                    <a:pt x="6099" y="7686"/>
                  </a:lnTo>
                  <a:lnTo>
                    <a:pt x="6184" y="7556"/>
                  </a:lnTo>
                  <a:lnTo>
                    <a:pt x="6118" y="7534"/>
                  </a:lnTo>
                  <a:lnTo>
                    <a:pt x="5937" y="7519"/>
                  </a:lnTo>
                  <a:lnTo>
                    <a:pt x="5869" y="7534"/>
                  </a:lnTo>
                  <a:lnTo>
                    <a:pt x="5847" y="7626"/>
                  </a:lnTo>
                  <a:lnTo>
                    <a:pt x="5773" y="7891"/>
                  </a:lnTo>
                  <a:lnTo>
                    <a:pt x="5640" y="8226"/>
                  </a:lnTo>
                  <a:lnTo>
                    <a:pt x="5551" y="8409"/>
                  </a:lnTo>
                  <a:lnTo>
                    <a:pt x="5477" y="8496"/>
                  </a:lnTo>
                  <a:lnTo>
                    <a:pt x="5437" y="8605"/>
                  </a:lnTo>
                  <a:lnTo>
                    <a:pt x="5358" y="8684"/>
                  </a:lnTo>
                  <a:lnTo>
                    <a:pt x="5286" y="8789"/>
                  </a:lnTo>
                  <a:lnTo>
                    <a:pt x="5207" y="8896"/>
                  </a:lnTo>
                  <a:lnTo>
                    <a:pt x="5129" y="8983"/>
                  </a:lnTo>
                  <a:lnTo>
                    <a:pt x="5067" y="9121"/>
                  </a:lnTo>
                  <a:lnTo>
                    <a:pt x="4998" y="9301"/>
                  </a:lnTo>
                  <a:lnTo>
                    <a:pt x="4938" y="9544"/>
                  </a:lnTo>
                  <a:lnTo>
                    <a:pt x="4887" y="9705"/>
                  </a:lnTo>
                  <a:lnTo>
                    <a:pt x="4728" y="9947"/>
                  </a:lnTo>
                  <a:lnTo>
                    <a:pt x="4614" y="10032"/>
                  </a:lnTo>
                  <a:lnTo>
                    <a:pt x="4588" y="10124"/>
                  </a:lnTo>
                  <a:lnTo>
                    <a:pt x="4607" y="10221"/>
                  </a:lnTo>
                  <a:lnTo>
                    <a:pt x="4667" y="10298"/>
                  </a:lnTo>
                  <a:lnTo>
                    <a:pt x="4646" y="10400"/>
                  </a:lnTo>
                  <a:lnTo>
                    <a:pt x="4578" y="10466"/>
                  </a:lnTo>
                  <a:lnTo>
                    <a:pt x="4533" y="10596"/>
                  </a:lnTo>
                  <a:lnTo>
                    <a:pt x="4533" y="10730"/>
                  </a:lnTo>
                  <a:lnTo>
                    <a:pt x="4564" y="10866"/>
                  </a:lnTo>
                  <a:lnTo>
                    <a:pt x="4615" y="10975"/>
                  </a:lnTo>
                  <a:lnTo>
                    <a:pt x="4687" y="11050"/>
                  </a:lnTo>
                  <a:lnTo>
                    <a:pt x="4672" y="11124"/>
                  </a:lnTo>
                  <a:lnTo>
                    <a:pt x="4602" y="11167"/>
                  </a:lnTo>
                  <a:lnTo>
                    <a:pt x="4575" y="11232"/>
                  </a:lnTo>
                  <a:lnTo>
                    <a:pt x="4638" y="11310"/>
                  </a:lnTo>
                  <a:lnTo>
                    <a:pt x="4658" y="11489"/>
                  </a:lnTo>
                  <a:lnTo>
                    <a:pt x="4708" y="11732"/>
                  </a:lnTo>
                  <a:lnTo>
                    <a:pt x="4757" y="12031"/>
                  </a:lnTo>
                  <a:lnTo>
                    <a:pt x="4809" y="12198"/>
                  </a:lnTo>
                  <a:lnTo>
                    <a:pt x="4889" y="12242"/>
                  </a:lnTo>
                  <a:lnTo>
                    <a:pt x="4983" y="12307"/>
                  </a:lnTo>
                  <a:lnTo>
                    <a:pt x="5074" y="12365"/>
                  </a:lnTo>
                  <a:lnTo>
                    <a:pt x="5182" y="12551"/>
                  </a:lnTo>
                  <a:lnTo>
                    <a:pt x="5257" y="12784"/>
                  </a:lnTo>
                  <a:lnTo>
                    <a:pt x="5291" y="13051"/>
                  </a:lnTo>
                  <a:lnTo>
                    <a:pt x="5251" y="13252"/>
                  </a:lnTo>
                  <a:lnTo>
                    <a:pt x="5228" y="13427"/>
                  </a:lnTo>
                  <a:lnTo>
                    <a:pt x="5243" y="13556"/>
                  </a:lnTo>
                  <a:lnTo>
                    <a:pt x="5361" y="13731"/>
                  </a:lnTo>
                  <a:lnTo>
                    <a:pt x="5475" y="14018"/>
                  </a:lnTo>
                  <a:lnTo>
                    <a:pt x="5549" y="14237"/>
                  </a:lnTo>
                  <a:lnTo>
                    <a:pt x="5534" y="14380"/>
                  </a:lnTo>
                  <a:lnTo>
                    <a:pt x="5455" y="14489"/>
                  </a:lnTo>
                  <a:lnTo>
                    <a:pt x="5444" y="14620"/>
                  </a:lnTo>
                  <a:lnTo>
                    <a:pt x="5538" y="14705"/>
                  </a:lnTo>
                  <a:lnTo>
                    <a:pt x="5553" y="14790"/>
                  </a:lnTo>
                  <a:lnTo>
                    <a:pt x="5597" y="14873"/>
                  </a:lnTo>
                  <a:lnTo>
                    <a:pt x="5705" y="14957"/>
                  </a:lnTo>
                  <a:lnTo>
                    <a:pt x="5832" y="15137"/>
                  </a:lnTo>
                  <a:lnTo>
                    <a:pt x="5849" y="15280"/>
                  </a:lnTo>
                  <a:lnTo>
                    <a:pt x="5806" y="15409"/>
                  </a:lnTo>
                  <a:lnTo>
                    <a:pt x="5785" y="15479"/>
                  </a:lnTo>
                  <a:lnTo>
                    <a:pt x="5785" y="15568"/>
                  </a:lnTo>
                  <a:lnTo>
                    <a:pt x="5876" y="15690"/>
                  </a:lnTo>
                  <a:lnTo>
                    <a:pt x="5983" y="15842"/>
                  </a:lnTo>
                  <a:lnTo>
                    <a:pt x="6074" y="15973"/>
                  </a:lnTo>
                  <a:lnTo>
                    <a:pt x="6165" y="16095"/>
                  </a:lnTo>
                  <a:lnTo>
                    <a:pt x="6241" y="16141"/>
                  </a:lnTo>
                  <a:lnTo>
                    <a:pt x="6223" y="16045"/>
                  </a:lnTo>
                  <a:lnTo>
                    <a:pt x="6167" y="15916"/>
                  </a:lnTo>
                  <a:lnTo>
                    <a:pt x="6083" y="15746"/>
                  </a:lnTo>
                  <a:lnTo>
                    <a:pt x="6049" y="15645"/>
                  </a:lnTo>
                  <a:lnTo>
                    <a:pt x="6033" y="15535"/>
                  </a:lnTo>
                  <a:lnTo>
                    <a:pt x="6033" y="15389"/>
                  </a:lnTo>
                  <a:lnTo>
                    <a:pt x="6006" y="15260"/>
                  </a:lnTo>
                  <a:lnTo>
                    <a:pt x="5944" y="15173"/>
                  </a:lnTo>
                  <a:lnTo>
                    <a:pt x="5928" y="15052"/>
                  </a:lnTo>
                  <a:lnTo>
                    <a:pt x="5923" y="14877"/>
                  </a:lnTo>
                  <a:lnTo>
                    <a:pt x="5917" y="14782"/>
                  </a:lnTo>
                  <a:lnTo>
                    <a:pt x="5826" y="14534"/>
                  </a:lnTo>
                  <a:lnTo>
                    <a:pt x="5720" y="14254"/>
                  </a:lnTo>
                  <a:lnTo>
                    <a:pt x="5646" y="13909"/>
                  </a:lnTo>
                  <a:lnTo>
                    <a:pt x="5549" y="13654"/>
                  </a:lnTo>
                  <a:lnTo>
                    <a:pt x="5538" y="13489"/>
                  </a:lnTo>
                  <a:lnTo>
                    <a:pt x="5583" y="13314"/>
                  </a:lnTo>
                  <a:lnTo>
                    <a:pt x="5657" y="13214"/>
                  </a:lnTo>
                  <a:lnTo>
                    <a:pt x="5739" y="13178"/>
                  </a:lnTo>
                  <a:lnTo>
                    <a:pt x="5837" y="13204"/>
                  </a:lnTo>
                  <a:lnTo>
                    <a:pt x="6002" y="13298"/>
                  </a:lnTo>
                  <a:lnTo>
                    <a:pt x="6041" y="13466"/>
                  </a:lnTo>
                  <a:lnTo>
                    <a:pt x="6021" y="13669"/>
                  </a:lnTo>
                  <a:lnTo>
                    <a:pt x="6083" y="13842"/>
                  </a:lnTo>
                  <a:lnTo>
                    <a:pt x="6123" y="14044"/>
                  </a:lnTo>
                  <a:lnTo>
                    <a:pt x="6214" y="14248"/>
                  </a:lnTo>
                  <a:lnTo>
                    <a:pt x="6284" y="14430"/>
                  </a:lnTo>
                  <a:lnTo>
                    <a:pt x="6364" y="14595"/>
                  </a:lnTo>
                  <a:lnTo>
                    <a:pt x="6436" y="14724"/>
                  </a:lnTo>
                  <a:lnTo>
                    <a:pt x="6560" y="14862"/>
                  </a:lnTo>
                  <a:lnTo>
                    <a:pt x="6578" y="15043"/>
                  </a:lnTo>
                  <a:lnTo>
                    <a:pt x="6534" y="15102"/>
                  </a:lnTo>
                  <a:lnTo>
                    <a:pt x="6506" y="15225"/>
                  </a:lnTo>
                  <a:lnTo>
                    <a:pt x="6626" y="15313"/>
                  </a:lnTo>
                  <a:lnTo>
                    <a:pt x="6758" y="15490"/>
                  </a:lnTo>
                  <a:lnTo>
                    <a:pt x="6832" y="15660"/>
                  </a:lnTo>
                  <a:lnTo>
                    <a:pt x="6946" y="15755"/>
                  </a:lnTo>
                  <a:lnTo>
                    <a:pt x="7001" y="15932"/>
                  </a:lnTo>
                  <a:lnTo>
                    <a:pt x="7069" y="16078"/>
                  </a:lnTo>
                  <a:lnTo>
                    <a:pt x="7141" y="16216"/>
                  </a:lnTo>
                  <a:lnTo>
                    <a:pt x="7193" y="16447"/>
                  </a:lnTo>
                  <a:lnTo>
                    <a:pt x="7230" y="16668"/>
                  </a:lnTo>
                  <a:lnTo>
                    <a:pt x="7224" y="16870"/>
                  </a:lnTo>
                  <a:lnTo>
                    <a:pt x="7174" y="17029"/>
                  </a:lnTo>
                  <a:lnTo>
                    <a:pt x="7125" y="17173"/>
                  </a:lnTo>
                  <a:lnTo>
                    <a:pt x="7142" y="17291"/>
                  </a:lnTo>
                  <a:lnTo>
                    <a:pt x="7204" y="17363"/>
                  </a:lnTo>
                  <a:lnTo>
                    <a:pt x="7292" y="17443"/>
                  </a:lnTo>
                  <a:lnTo>
                    <a:pt x="7417" y="17611"/>
                  </a:lnTo>
                  <a:lnTo>
                    <a:pt x="7500" y="17756"/>
                  </a:lnTo>
                  <a:lnTo>
                    <a:pt x="7591" y="17820"/>
                  </a:lnTo>
                  <a:lnTo>
                    <a:pt x="7800" y="17893"/>
                  </a:lnTo>
                  <a:lnTo>
                    <a:pt x="7925" y="18009"/>
                  </a:lnTo>
                  <a:lnTo>
                    <a:pt x="8090" y="18111"/>
                  </a:lnTo>
                  <a:lnTo>
                    <a:pt x="8241" y="18220"/>
                  </a:lnTo>
                  <a:lnTo>
                    <a:pt x="8372" y="18315"/>
                  </a:lnTo>
                  <a:lnTo>
                    <a:pt x="8507" y="18400"/>
                  </a:lnTo>
                  <a:lnTo>
                    <a:pt x="8706" y="18516"/>
                  </a:lnTo>
                  <a:lnTo>
                    <a:pt x="8842" y="18596"/>
                  </a:lnTo>
                  <a:lnTo>
                    <a:pt x="8943" y="18660"/>
                  </a:lnTo>
                  <a:lnTo>
                    <a:pt x="9047" y="18713"/>
                  </a:lnTo>
                  <a:lnTo>
                    <a:pt x="9142" y="18769"/>
                  </a:lnTo>
                  <a:lnTo>
                    <a:pt x="9212" y="18725"/>
                  </a:lnTo>
                  <a:lnTo>
                    <a:pt x="9284" y="18698"/>
                  </a:lnTo>
                  <a:lnTo>
                    <a:pt x="9443" y="18618"/>
                  </a:lnTo>
                  <a:lnTo>
                    <a:pt x="9551" y="18567"/>
                  </a:lnTo>
                  <a:lnTo>
                    <a:pt x="9694" y="18567"/>
                  </a:lnTo>
                  <a:lnTo>
                    <a:pt x="9830" y="18670"/>
                  </a:lnTo>
                  <a:lnTo>
                    <a:pt x="10001" y="18799"/>
                  </a:lnTo>
                  <a:lnTo>
                    <a:pt x="10103" y="18897"/>
                  </a:lnTo>
                  <a:lnTo>
                    <a:pt x="10183" y="19065"/>
                  </a:lnTo>
                  <a:lnTo>
                    <a:pt x="10280" y="19194"/>
                  </a:lnTo>
                  <a:lnTo>
                    <a:pt x="10399" y="19279"/>
                  </a:lnTo>
                  <a:lnTo>
                    <a:pt x="10524" y="19345"/>
                  </a:lnTo>
                  <a:lnTo>
                    <a:pt x="10621" y="19420"/>
                  </a:lnTo>
                  <a:lnTo>
                    <a:pt x="10755" y="19493"/>
                  </a:lnTo>
                  <a:lnTo>
                    <a:pt x="10877" y="19578"/>
                  </a:lnTo>
                  <a:lnTo>
                    <a:pt x="11002" y="19607"/>
                  </a:lnTo>
                  <a:lnTo>
                    <a:pt x="11156" y="19612"/>
                  </a:lnTo>
                  <a:lnTo>
                    <a:pt x="11241" y="19532"/>
                  </a:lnTo>
                  <a:lnTo>
                    <a:pt x="11335" y="19547"/>
                  </a:lnTo>
                  <a:lnTo>
                    <a:pt x="11364" y="19707"/>
                  </a:lnTo>
                  <a:lnTo>
                    <a:pt x="11392" y="19855"/>
                  </a:lnTo>
                  <a:lnTo>
                    <a:pt x="11426" y="19991"/>
                  </a:lnTo>
                  <a:lnTo>
                    <a:pt x="11500" y="20114"/>
                  </a:lnTo>
                  <a:lnTo>
                    <a:pt x="11589" y="20243"/>
                  </a:lnTo>
                  <a:lnTo>
                    <a:pt x="11653" y="20382"/>
                  </a:lnTo>
                  <a:lnTo>
                    <a:pt x="11664" y="20506"/>
                  </a:lnTo>
                  <a:lnTo>
                    <a:pt x="11682" y="20676"/>
                  </a:lnTo>
                  <a:lnTo>
                    <a:pt x="11772" y="20819"/>
                  </a:lnTo>
                  <a:lnTo>
                    <a:pt x="11902" y="20848"/>
                  </a:lnTo>
                  <a:lnTo>
                    <a:pt x="12025" y="20953"/>
                  </a:lnTo>
                  <a:lnTo>
                    <a:pt x="12094" y="21084"/>
                  </a:lnTo>
                  <a:lnTo>
                    <a:pt x="12179" y="21177"/>
                  </a:lnTo>
                  <a:lnTo>
                    <a:pt x="12295" y="21296"/>
                  </a:lnTo>
                  <a:lnTo>
                    <a:pt x="12435" y="21310"/>
                  </a:lnTo>
                  <a:lnTo>
                    <a:pt x="12549" y="21391"/>
                  </a:lnTo>
                  <a:lnTo>
                    <a:pt x="12667" y="21461"/>
                  </a:lnTo>
                  <a:lnTo>
                    <a:pt x="12729" y="21510"/>
                  </a:lnTo>
                  <a:lnTo>
                    <a:pt x="12864" y="21571"/>
                  </a:lnTo>
                  <a:lnTo>
                    <a:pt x="12989" y="21600"/>
                  </a:lnTo>
                  <a:lnTo>
                    <a:pt x="13033" y="21529"/>
                  </a:lnTo>
                  <a:lnTo>
                    <a:pt x="12995" y="21406"/>
                  </a:lnTo>
                  <a:lnTo>
                    <a:pt x="13103" y="21304"/>
                  </a:lnTo>
                  <a:lnTo>
                    <a:pt x="13183" y="21223"/>
                  </a:lnTo>
                  <a:lnTo>
                    <a:pt x="13268" y="21158"/>
                  </a:lnTo>
                  <a:lnTo>
                    <a:pt x="13213" y="21056"/>
                  </a:lnTo>
                  <a:lnTo>
                    <a:pt x="13081" y="21093"/>
                  </a:lnTo>
                  <a:lnTo>
                    <a:pt x="12971" y="21149"/>
                  </a:lnTo>
                  <a:lnTo>
                    <a:pt x="12887" y="21241"/>
                  </a:lnTo>
                  <a:lnTo>
                    <a:pt x="12803" y="21285"/>
                  </a:lnTo>
                  <a:lnTo>
                    <a:pt x="12762" y="21202"/>
                  </a:lnTo>
                  <a:lnTo>
                    <a:pt x="12656" y="21154"/>
                  </a:lnTo>
                  <a:lnTo>
                    <a:pt x="12537" y="21095"/>
                  </a:lnTo>
                  <a:lnTo>
                    <a:pt x="12412" y="20986"/>
                  </a:lnTo>
                  <a:lnTo>
                    <a:pt x="12350" y="20797"/>
                  </a:lnTo>
                  <a:lnTo>
                    <a:pt x="12262" y="20656"/>
                  </a:lnTo>
                  <a:lnTo>
                    <a:pt x="12209" y="20570"/>
                  </a:lnTo>
                  <a:lnTo>
                    <a:pt x="12187" y="20410"/>
                  </a:lnTo>
                  <a:lnTo>
                    <a:pt x="12198" y="20249"/>
                  </a:lnTo>
                  <a:lnTo>
                    <a:pt x="12225" y="20028"/>
                  </a:lnTo>
                  <a:lnTo>
                    <a:pt x="12236" y="19853"/>
                  </a:lnTo>
                  <a:lnTo>
                    <a:pt x="12264" y="19692"/>
                  </a:lnTo>
                  <a:lnTo>
                    <a:pt x="12287" y="19534"/>
                  </a:lnTo>
                  <a:lnTo>
                    <a:pt x="12302" y="19376"/>
                  </a:lnTo>
                  <a:lnTo>
                    <a:pt x="12330" y="19230"/>
                  </a:lnTo>
                  <a:lnTo>
                    <a:pt x="12364" y="19073"/>
                  </a:lnTo>
                  <a:lnTo>
                    <a:pt x="12324" y="18924"/>
                  </a:lnTo>
                  <a:lnTo>
                    <a:pt x="12279" y="18783"/>
                  </a:lnTo>
                  <a:lnTo>
                    <a:pt x="12107" y="18728"/>
                  </a:lnTo>
                  <a:lnTo>
                    <a:pt x="11924" y="18714"/>
                  </a:lnTo>
                  <a:lnTo>
                    <a:pt x="11751" y="18714"/>
                  </a:lnTo>
                  <a:lnTo>
                    <a:pt x="11628" y="18765"/>
                  </a:lnTo>
                  <a:lnTo>
                    <a:pt x="11406" y="18816"/>
                  </a:lnTo>
                  <a:lnTo>
                    <a:pt x="11165" y="18816"/>
                  </a:lnTo>
                  <a:lnTo>
                    <a:pt x="11133" y="18658"/>
                  </a:lnTo>
                  <a:lnTo>
                    <a:pt x="11154" y="18467"/>
                  </a:lnTo>
                  <a:lnTo>
                    <a:pt x="11237" y="18145"/>
                  </a:lnTo>
                  <a:lnTo>
                    <a:pt x="11347" y="17912"/>
                  </a:lnTo>
                  <a:lnTo>
                    <a:pt x="11460" y="17663"/>
                  </a:lnTo>
                  <a:lnTo>
                    <a:pt x="11505" y="17483"/>
                  </a:lnTo>
                  <a:lnTo>
                    <a:pt x="11604" y="17196"/>
                  </a:lnTo>
                  <a:lnTo>
                    <a:pt x="11683" y="17024"/>
                  </a:lnTo>
                  <a:lnTo>
                    <a:pt x="11689" y="16887"/>
                  </a:lnTo>
                  <a:lnTo>
                    <a:pt x="11632" y="16817"/>
                  </a:lnTo>
                  <a:lnTo>
                    <a:pt x="11551" y="16802"/>
                  </a:lnTo>
                  <a:lnTo>
                    <a:pt x="11477" y="16780"/>
                  </a:lnTo>
                  <a:lnTo>
                    <a:pt x="11365" y="16780"/>
                  </a:lnTo>
                  <a:lnTo>
                    <a:pt x="11234" y="16802"/>
                  </a:lnTo>
                  <a:lnTo>
                    <a:pt x="11104" y="16839"/>
                  </a:lnTo>
                  <a:lnTo>
                    <a:pt x="11028" y="16887"/>
                  </a:lnTo>
                  <a:lnTo>
                    <a:pt x="10924" y="16956"/>
                  </a:lnTo>
                  <a:lnTo>
                    <a:pt x="10890" y="17029"/>
                  </a:lnTo>
                  <a:lnTo>
                    <a:pt x="10884" y="17157"/>
                  </a:lnTo>
                  <a:lnTo>
                    <a:pt x="10833" y="17347"/>
                  </a:lnTo>
                  <a:lnTo>
                    <a:pt x="10751" y="17509"/>
                  </a:lnTo>
                  <a:lnTo>
                    <a:pt x="10649" y="17596"/>
                  </a:lnTo>
                  <a:lnTo>
                    <a:pt x="10454" y="17759"/>
                  </a:lnTo>
                  <a:lnTo>
                    <a:pt x="10312" y="17818"/>
                  </a:lnTo>
                  <a:lnTo>
                    <a:pt x="10135" y="17898"/>
                  </a:lnTo>
                  <a:lnTo>
                    <a:pt x="9999" y="17898"/>
                  </a:lnTo>
                  <a:lnTo>
                    <a:pt x="9792" y="17879"/>
                  </a:lnTo>
                  <a:lnTo>
                    <a:pt x="9606" y="17831"/>
                  </a:lnTo>
                  <a:lnTo>
                    <a:pt x="9447" y="17654"/>
                  </a:lnTo>
                  <a:lnTo>
                    <a:pt x="9334" y="17487"/>
                  </a:lnTo>
                  <a:lnTo>
                    <a:pt x="9279" y="17285"/>
                  </a:lnTo>
                  <a:lnTo>
                    <a:pt x="9196" y="16914"/>
                  </a:lnTo>
                  <a:lnTo>
                    <a:pt x="9146" y="16624"/>
                  </a:lnTo>
                  <a:lnTo>
                    <a:pt x="9129" y="16345"/>
                  </a:lnTo>
                  <a:lnTo>
                    <a:pt x="9167" y="16032"/>
                  </a:lnTo>
                  <a:lnTo>
                    <a:pt x="9286" y="15655"/>
                  </a:lnTo>
                  <a:lnTo>
                    <a:pt x="9383" y="15401"/>
                  </a:lnTo>
                  <a:lnTo>
                    <a:pt x="9400" y="15183"/>
                  </a:lnTo>
                  <a:lnTo>
                    <a:pt x="9406" y="14977"/>
                  </a:lnTo>
                  <a:lnTo>
                    <a:pt x="9444" y="14790"/>
                  </a:lnTo>
                  <a:lnTo>
                    <a:pt x="9506" y="14595"/>
                  </a:lnTo>
                  <a:lnTo>
                    <a:pt x="9635" y="14457"/>
                  </a:lnTo>
                  <a:lnTo>
                    <a:pt x="9806" y="14284"/>
                  </a:lnTo>
                  <a:lnTo>
                    <a:pt x="10189" y="14050"/>
                  </a:lnTo>
                  <a:lnTo>
                    <a:pt x="10354" y="13911"/>
                  </a:lnTo>
                  <a:lnTo>
                    <a:pt x="10480" y="13836"/>
                  </a:lnTo>
                  <a:lnTo>
                    <a:pt x="10603" y="13720"/>
                  </a:lnTo>
                  <a:lnTo>
                    <a:pt x="10739" y="13684"/>
                  </a:lnTo>
                  <a:lnTo>
                    <a:pt x="10870" y="13684"/>
                  </a:lnTo>
                  <a:lnTo>
                    <a:pt x="10993" y="13742"/>
                  </a:lnTo>
                  <a:lnTo>
                    <a:pt x="11150" y="13886"/>
                  </a:lnTo>
                  <a:lnTo>
                    <a:pt x="11296" y="13993"/>
                  </a:lnTo>
                  <a:lnTo>
                    <a:pt x="11413" y="14043"/>
                  </a:lnTo>
                  <a:lnTo>
                    <a:pt x="11504" y="14043"/>
                  </a:lnTo>
                  <a:lnTo>
                    <a:pt x="11606" y="13970"/>
                  </a:lnTo>
                  <a:lnTo>
                    <a:pt x="11711" y="13735"/>
                  </a:lnTo>
                  <a:lnTo>
                    <a:pt x="11875" y="13611"/>
                  </a:lnTo>
                  <a:lnTo>
                    <a:pt x="12014" y="13548"/>
                  </a:lnTo>
                  <a:lnTo>
                    <a:pt x="12178" y="13504"/>
                  </a:lnTo>
                  <a:lnTo>
                    <a:pt x="12297" y="13548"/>
                  </a:lnTo>
                  <a:lnTo>
                    <a:pt x="12373" y="13646"/>
                  </a:lnTo>
                  <a:lnTo>
                    <a:pt x="12497" y="13704"/>
                  </a:lnTo>
                  <a:lnTo>
                    <a:pt x="12604" y="13781"/>
                  </a:lnTo>
                  <a:lnTo>
                    <a:pt x="12701" y="13812"/>
                  </a:lnTo>
                  <a:lnTo>
                    <a:pt x="12778" y="13740"/>
                  </a:lnTo>
                  <a:lnTo>
                    <a:pt x="12875" y="13710"/>
                  </a:lnTo>
                  <a:lnTo>
                    <a:pt x="12998" y="13746"/>
                  </a:lnTo>
                  <a:lnTo>
                    <a:pt x="13081" y="13890"/>
                  </a:lnTo>
                  <a:lnTo>
                    <a:pt x="13168" y="13996"/>
                  </a:lnTo>
                  <a:lnTo>
                    <a:pt x="13228" y="14124"/>
                  </a:lnTo>
                  <a:lnTo>
                    <a:pt x="13245" y="14260"/>
                  </a:lnTo>
                  <a:lnTo>
                    <a:pt x="13188" y="14382"/>
                  </a:lnTo>
                  <a:lnTo>
                    <a:pt x="13150" y="14515"/>
                  </a:lnTo>
                  <a:lnTo>
                    <a:pt x="13150" y="14661"/>
                  </a:lnTo>
                  <a:lnTo>
                    <a:pt x="13213" y="14744"/>
                  </a:lnTo>
                  <a:lnTo>
                    <a:pt x="13265" y="14853"/>
                  </a:lnTo>
                  <a:lnTo>
                    <a:pt x="13283" y="15108"/>
                  </a:lnTo>
                  <a:lnTo>
                    <a:pt x="13334" y="15290"/>
                  </a:lnTo>
                  <a:lnTo>
                    <a:pt x="13452" y="15424"/>
                  </a:lnTo>
                  <a:lnTo>
                    <a:pt x="13548" y="15365"/>
                  </a:lnTo>
                  <a:lnTo>
                    <a:pt x="13603" y="15222"/>
                  </a:lnTo>
                  <a:lnTo>
                    <a:pt x="13654" y="15037"/>
                  </a:lnTo>
                  <a:lnTo>
                    <a:pt x="13654" y="14814"/>
                  </a:lnTo>
                  <a:lnTo>
                    <a:pt x="13681" y="14602"/>
                  </a:lnTo>
                  <a:lnTo>
                    <a:pt x="13650" y="14293"/>
                  </a:lnTo>
                  <a:lnTo>
                    <a:pt x="13616" y="14170"/>
                  </a:lnTo>
                  <a:lnTo>
                    <a:pt x="13599" y="13973"/>
                  </a:lnTo>
                  <a:lnTo>
                    <a:pt x="13582" y="13688"/>
                  </a:lnTo>
                  <a:lnTo>
                    <a:pt x="13593" y="13506"/>
                  </a:lnTo>
                  <a:lnTo>
                    <a:pt x="13658" y="13353"/>
                  </a:lnTo>
                  <a:lnTo>
                    <a:pt x="13728" y="13200"/>
                  </a:lnTo>
                  <a:lnTo>
                    <a:pt x="13825" y="13091"/>
                  </a:lnTo>
                  <a:lnTo>
                    <a:pt x="13927" y="12967"/>
                  </a:lnTo>
                  <a:lnTo>
                    <a:pt x="14218" y="12701"/>
                  </a:lnTo>
                  <a:lnTo>
                    <a:pt x="14326" y="12563"/>
                  </a:lnTo>
                  <a:lnTo>
                    <a:pt x="14453" y="12468"/>
                  </a:lnTo>
                  <a:lnTo>
                    <a:pt x="14577" y="12404"/>
                  </a:lnTo>
                  <a:lnTo>
                    <a:pt x="14723" y="12341"/>
                  </a:lnTo>
                  <a:lnTo>
                    <a:pt x="14852" y="12246"/>
                  </a:lnTo>
                  <a:lnTo>
                    <a:pt x="14935" y="12127"/>
                  </a:lnTo>
                  <a:lnTo>
                    <a:pt x="15055" y="12032"/>
                  </a:lnTo>
                  <a:lnTo>
                    <a:pt x="15152" y="11945"/>
                  </a:lnTo>
                  <a:lnTo>
                    <a:pt x="15263" y="11753"/>
                  </a:lnTo>
                  <a:lnTo>
                    <a:pt x="15280" y="11595"/>
                  </a:lnTo>
                  <a:lnTo>
                    <a:pt x="15303" y="11434"/>
                  </a:lnTo>
                  <a:lnTo>
                    <a:pt x="15281" y="11276"/>
                  </a:lnTo>
                  <a:lnTo>
                    <a:pt x="15281" y="11116"/>
                  </a:lnTo>
                  <a:lnTo>
                    <a:pt x="15303" y="10934"/>
                  </a:lnTo>
                  <a:lnTo>
                    <a:pt x="15389" y="10761"/>
                  </a:lnTo>
                  <a:lnTo>
                    <a:pt x="15482" y="10761"/>
                  </a:lnTo>
                  <a:lnTo>
                    <a:pt x="15499" y="10880"/>
                  </a:lnTo>
                  <a:lnTo>
                    <a:pt x="15546" y="11021"/>
                  </a:lnTo>
                  <a:lnTo>
                    <a:pt x="15614" y="10967"/>
                  </a:lnTo>
                  <a:lnTo>
                    <a:pt x="15535" y="10727"/>
                  </a:lnTo>
                  <a:lnTo>
                    <a:pt x="15650" y="10569"/>
                  </a:lnTo>
                  <a:lnTo>
                    <a:pt x="15762" y="10432"/>
                  </a:lnTo>
                  <a:lnTo>
                    <a:pt x="16024" y="10381"/>
                  </a:lnTo>
                  <a:lnTo>
                    <a:pt x="16117" y="10289"/>
                  </a:lnTo>
                  <a:lnTo>
                    <a:pt x="16183" y="10120"/>
                  </a:lnTo>
                  <a:lnTo>
                    <a:pt x="16253" y="10035"/>
                  </a:lnTo>
                  <a:lnTo>
                    <a:pt x="16440" y="9841"/>
                  </a:lnTo>
                  <a:lnTo>
                    <a:pt x="16600" y="9797"/>
                  </a:lnTo>
                  <a:lnTo>
                    <a:pt x="16827" y="9761"/>
                  </a:lnTo>
                  <a:lnTo>
                    <a:pt x="16975" y="9680"/>
                  </a:lnTo>
                  <a:lnTo>
                    <a:pt x="17100" y="9613"/>
                  </a:lnTo>
                  <a:lnTo>
                    <a:pt x="17191" y="9547"/>
                  </a:lnTo>
                  <a:lnTo>
                    <a:pt x="17242" y="9250"/>
                  </a:lnTo>
                  <a:lnTo>
                    <a:pt x="17356" y="9134"/>
                  </a:lnTo>
                  <a:lnTo>
                    <a:pt x="17482" y="9045"/>
                  </a:lnTo>
                  <a:lnTo>
                    <a:pt x="17579" y="8965"/>
                  </a:lnTo>
                  <a:lnTo>
                    <a:pt x="17788" y="8827"/>
                  </a:lnTo>
                  <a:lnTo>
                    <a:pt x="17966" y="8684"/>
                  </a:lnTo>
                  <a:lnTo>
                    <a:pt x="18192" y="8613"/>
                  </a:lnTo>
                  <a:lnTo>
                    <a:pt x="18339" y="8516"/>
                  </a:lnTo>
                  <a:lnTo>
                    <a:pt x="18489" y="8428"/>
                  </a:lnTo>
                  <a:lnTo>
                    <a:pt x="18633" y="8365"/>
                  </a:lnTo>
                  <a:lnTo>
                    <a:pt x="18762" y="8309"/>
                  </a:lnTo>
                  <a:lnTo>
                    <a:pt x="18913" y="8309"/>
                  </a:lnTo>
                  <a:lnTo>
                    <a:pt x="19010" y="8350"/>
                  </a:lnTo>
                  <a:lnTo>
                    <a:pt x="19016" y="8472"/>
                  </a:lnTo>
                  <a:lnTo>
                    <a:pt x="18873" y="8513"/>
                  </a:lnTo>
                  <a:lnTo>
                    <a:pt x="18706" y="8635"/>
                  </a:lnTo>
                  <a:lnTo>
                    <a:pt x="18595" y="8691"/>
                  </a:lnTo>
                  <a:lnTo>
                    <a:pt x="18495" y="8751"/>
                  </a:lnTo>
                  <a:lnTo>
                    <a:pt x="18450" y="8839"/>
                  </a:lnTo>
                  <a:lnTo>
                    <a:pt x="18511" y="8931"/>
                  </a:lnTo>
                  <a:lnTo>
                    <a:pt x="18611" y="8931"/>
                  </a:lnTo>
                  <a:lnTo>
                    <a:pt x="18791" y="8827"/>
                  </a:lnTo>
                  <a:lnTo>
                    <a:pt x="18930" y="8727"/>
                  </a:lnTo>
                  <a:lnTo>
                    <a:pt x="19074" y="8650"/>
                  </a:lnTo>
                  <a:lnTo>
                    <a:pt x="19244" y="8635"/>
                  </a:lnTo>
                  <a:cubicBezTo>
                    <a:pt x="19290" y="8619"/>
                    <a:pt x="19335" y="8600"/>
                    <a:pt x="19379" y="8579"/>
                  </a:cubicBezTo>
                  <a:cubicBezTo>
                    <a:pt x="19434" y="8553"/>
                    <a:pt x="19488" y="8523"/>
                    <a:pt x="19541" y="8489"/>
                  </a:cubicBezTo>
                  <a:lnTo>
                    <a:pt x="19653" y="8409"/>
                  </a:lnTo>
                  <a:lnTo>
                    <a:pt x="19869" y="8294"/>
                  </a:lnTo>
                  <a:lnTo>
                    <a:pt x="19833" y="8195"/>
                  </a:lnTo>
                  <a:lnTo>
                    <a:pt x="19698" y="8202"/>
                  </a:lnTo>
                  <a:lnTo>
                    <a:pt x="19554" y="8292"/>
                  </a:lnTo>
                  <a:lnTo>
                    <a:pt x="19488" y="8314"/>
                  </a:lnTo>
                  <a:lnTo>
                    <a:pt x="19341" y="8314"/>
                  </a:lnTo>
                  <a:lnTo>
                    <a:pt x="19174" y="8207"/>
                  </a:lnTo>
                  <a:lnTo>
                    <a:pt x="18993" y="8112"/>
                  </a:lnTo>
                  <a:lnTo>
                    <a:pt x="18933" y="7978"/>
                  </a:lnTo>
                  <a:lnTo>
                    <a:pt x="18938" y="7840"/>
                  </a:lnTo>
                  <a:lnTo>
                    <a:pt x="18944" y="7690"/>
                  </a:lnTo>
                  <a:lnTo>
                    <a:pt x="19006" y="7610"/>
                  </a:lnTo>
                  <a:lnTo>
                    <a:pt x="19140" y="7428"/>
                  </a:lnTo>
                  <a:lnTo>
                    <a:pt x="19187" y="7345"/>
                  </a:lnTo>
                  <a:lnTo>
                    <a:pt x="19237" y="7180"/>
                  </a:lnTo>
                  <a:lnTo>
                    <a:pt x="19106" y="7144"/>
                  </a:lnTo>
                  <a:lnTo>
                    <a:pt x="18892" y="7163"/>
                  </a:lnTo>
                  <a:lnTo>
                    <a:pt x="18659" y="7228"/>
                  </a:lnTo>
                  <a:lnTo>
                    <a:pt x="18407" y="7344"/>
                  </a:lnTo>
                  <a:lnTo>
                    <a:pt x="18286" y="7459"/>
                  </a:lnTo>
                  <a:lnTo>
                    <a:pt x="18115" y="7495"/>
                  </a:lnTo>
                  <a:lnTo>
                    <a:pt x="18053" y="7522"/>
                  </a:lnTo>
                  <a:lnTo>
                    <a:pt x="17997" y="7406"/>
                  </a:lnTo>
                  <a:lnTo>
                    <a:pt x="18048" y="7304"/>
                  </a:lnTo>
                  <a:lnTo>
                    <a:pt x="18150" y="7238"/>
                  </a:lnTo>
                  <a:lnTo>
                    <a:pt x="18577" y="7007"/>
                  </a:lnTo>
                  <a:lnTo>
                    <a:pt x="18765" y="6862"/>
                  </a:lnTo>
                  <a:cubicBezTo>
                    <a:pt x="18809" y="6831"/>
                    <a:pt x="18854" y="6805"/>
                    <a:pt x="18901" y="6781"/>
                  </a:cubicBezTo>
                  <a:cubicBezTo>
                    <a:pt x="18965" y="6749"/>
                    <a:pt x="19031" y="6724"/>
                    <a:pt x="19098" y="6706"/>
                  </a:cubicBezTo>
                  <a:lnTo>
                    <a:pt x="19233" y="6665"/>
                  </a:lnTo>
                  <a:lnTo>
                    <a:pt x="19413" y="6636"/>
                  </a:lnTo>
                  <a:lnTo>
                    <a:pt x="19652" y="6658"/>
                  </a:lnTo>
                  <a:lnTo>
                    <a:pt x="19921" y="6687"/>
                  </a:lnTo>
                  <a:lnTo>
                    <a:pt x="20075" y="6660"/>
                  </a:lnTo>
                  <a:lnTo>
                    <a:pt x="20242" y="6618"/>
                  </a:lnTo>
                  <a:lnTo>
                    <a:pt x="20490" y="6615"/>
                  </a:lnTo>
                  <a:lnTo>
                    <a:pt x="20803" y="6477"/>
                  </a:lnTo>
                  <a:lnTo>
                    <a:pt x="20930" y="6409"/>
                  </a:lnTo>
                  <a:cubicBezTo>
                    <a:pt x="20988" y="6390"/>
                    <a:pt x="21045" y="6366"/>
                    <a:pt x="21099" y="6336"/>
                  </a:cubicBezTo>
                  <a:cubicBezTo>
                    <a:pt x="21140" y="6313"/>
                    <a:pt x="21179" y="6288"/>
                    <a:pt x="21217" y="6260"/>
                  </a:cubicBezTo>
                  <a:lnTo>
                    <a:pt x="21276" y="6209"/>
                  </a:lnTo>
                  <a:lnTo>
                    <a:pt x="21373" y="6131"/>
                  </a:lnTo>
                  <a:cubicBezTo>
                    <a:pt x="21397" y="6115"/>
                    <a:pt x="21420" y="6096"/>
                    <a:pt x="21441" y="6073"/>
                  </a:cubicBezTo>
                  <a:cubicBezTo>
                    <a:pt x="21471" y="6042"/>
                    <a:pt x="21497" y="6005"/>
                    <a:pt x="21518" y="5964"/>
                  </a:cubicBezTo>
                  <a:lnTo>
                    <a:pt x="21583" y="5842"/>
                  </a:lnTo>
                  <a:lnTo>
                    <a:pt x="21600" y="5716"/>
                  </a:lnTo>
                  <a:lnTo>
                    <a:pt x="21594" y="5645"/>
                  </a:lnTo>
                  <a:lnTo>
                    <a:pt x="21471" y="5526"/>
                  </a:lnTo>
                  <a:lnTo>
                    <a:pt x="21403" y="5467"/>
                  </a:lnTo>
                  <a:lnTo>
                    <a:pt x="21327" y="5446"/>
                  </a:lnTo>
                  <a:lnTo>
                    <a:pt x="21196" y="5446"/>
                  </a:lnTo>
                  <a:lnTo>
                    <a:pt x="21091" y="5453"/>
                  </a:lnTo>
                  <a:lnTo>
                    <a:pt x="20995" y="5547"/>
                  </a:lnTo>
                  <a:lnTo>
                    <a:pt x="20900" y="5567"/>
                  </a:lnTo>
                  <a:lnTo>
                    <a:pt x="20828" y="5523"/>
                  </a:lnTo>
                  <a:lnTo>
                    <a:pt x="20828" y="5416"/>
                  </a:lnTo>
                  <a:cubicBezTo>
                    <a:pt x="20860" y="5376"/>
                    <a:pt x="20896" y="5339"/>
                    <a:pt x="20934" y="5307"/>
                  </a:cubicBezTo>
                  <a:cubicBezTo>
                    <a:pt x="20959" y="5286"/>
                    <a:pt x="20985" y="5266"/>
                    <a:pt x="21011" y="5249"/>
                  </a:cubicBezTo>
                  <a:lnTo>
                    <a:pt x="20920" y="5120"/>
                  </a:lnTo>
                  <a:lnTo>
                    <a:pt x="20871" y="4942"/>
                  </a:lnTo>
                  <a:lnTo>
                    <a:pt x="20814" y="4814"/>
                  </a:lnTo>
                  <a:lnTo>
                    <a:pt x="20734" y="4712"/>
                  </a:lnTo>
                  <a:lnTo>
                    <a:pt x="20746" y="4563"/>
                  </a:lnTo>
                  <a:lnTo>
                    <a:pt x="20846" y="4476"/>
                  </a:lnTo>
                  <a:lnTo>
                    <a:pt x="20856" y="4345"/>
                  </a:lnTo>
                  <a:lnTo>
                    <a:pt x="20833" y="4183"/>
                  </a:lnTo>
                  <a:lnTo>
                    <a:pt x="20762" y="4113"/>
                  </a:lnTo>
                  <a:lnTo>
                    <a:pt x="20722" y="4001"/>
                  </a:lnTo>
                  <a:cubicBezTo>
                    <a:pt x="20752" y="3980"/>
                    <a:pt x="20776" y="3947"/>
                    <a:pt x="20790" y="3907"/>
                  </a:cubicBezTo>
                  <a:cubicBezTo>
                    <a:pt x="20808" y="3857"/>
                    <a:pt x="20810" y="3800"/>
                    <a:pt x="20796" y="3749"/>
                  </a:cubicBezTo>
                  <a:lnTo>
                    <a:pt x="20745" y="3647"/>
                  </a:lnTo>
                  <a:lnTo>
                    <a:pt x="20720" y="3537"/>
                  </a:lnTo>
                  <a:lnTo>
                    <a:pt x="20625" y="3493"/>
                  </a:lnTo>
                  <a:lnTo>
                    <a:pt x="20528" y="3632"/>
                  </a:lnTo>
                  <a:lnTo>
                    <a:pt x="20392" y="3756"/>
                  </a:lnTo>
                  <a:lnTo>
                    <a:pt x="20250" y="3892"/>
                  </a:lnTo>
                  <a:lnTo>
                    <a:pt x="20115" y="4018"/>
                  </a:lnTo>
                  <a:lnTo>
                    <a:pt x="19946" y="4098"/>
                  </a:lnTo>
                  <a:lnTo>
                    <a:pt x="19822" y="4091"/>
                  </a:lnTo>
                  <a:lnTo>
                    <a:pt x="19744" y="4074"/>
                  </a:lnTo>
                  <a:lnTo>
                    <a:pt x="19649" y="3952"/>
                  </a:lnTo>
                  <a:lnTo>
                    <a:pt x="19564" y="3858"/>
                  </a:lnTo>
                  <a:lnTo>
                    <a:pt x="19617" y="3705"/>
                  </a:lnTo>
                  <a:lnTo>
                    <a:pt x="19691" y="3562"/>
                  </a:lnTo>
                  <a:lnTo>
                    <a:pt x="19670" y="3362"/>
                  </a:lnTo>
                  <a:lnTo>
                    <a:pt x="19615" y="3265"/>
                  </a:lnTo>
                  <a:lnTo>
                    <a:pt x="19484" y="3118"/>
                  </a:lnTo>
                  <a:lnTo>
                    <a:pt x="19382" y="3053"/>
                  </a:lnTo>
                  <a:lnTo>
                    <a:pt x="19268" y="2958"/>
                  </a:lnTo>
                  <a:lnTo>
                    <a:pt x="19145" y="2912"/>
                  </a:lnTo>
                  <a:lnTo>
                    <a:pt x="19014" y="2919"/>
                  </a:lnTo>
                  <a:lnTo>
                    <a:pt x="18924" y="2834"/>
                  </a:lnTo>
                  <a:lnTo>
                    <a:pt x="18793" y="2819"/>
                  </a:lnTo>
                  <a:lnTo>
                    <a:pt x="18658" y="2819"/>
                  </a:lnTo>
                  <a:lnTo>
                    <a:pt x="18524" y="2863"/>
                  </a:lnTo>
                  <a:lnTo>
                    <a:pt x="18416" y="2934"/>
                  </a:lnTo>
                  <a:lnTo>
                    <a:pt x="18334" y="2997"/>
                  </a:lnTo>
                  <a:lnTo>
                    <a:pt x="18277" y="3133"/>
                  </a:lnTo>
                  <a:lnTo>
                    <a:pt x="18228" y="3344"/>
                  </a:lnTo>
                  <a:lnTo>
                    <a:pt x="18114" y="3556"/>
                  </a:lnTo>
                  <a:lnTo>
                    <a:pt x="18057" y="3665"/>
                  </a:lnTo>
                  <a:lnTo>
                    <a:pt x="17966" y="3765"/>
                  </a:lnTo>
                  <a:lnTo>
                    <a:pt x="17864" y="3806"/>
                  </a:lnTo>
                  <a:lnTo>
                    <a:pt x="17813" y="3908"/>
                  </a:lnTo>
                  <a:lnTo>
                    <a:pt x="17790" y="3988"/>
                  </a:lnTo>
                  <a:lnTo>
                    <a:pt x="17790" y="4105"/>
                  </a:lnTo>
                  <a:lnTo>
                    <a:pt x="17807" y="4220"/>
                  </a:lnTo>
                  <a:lnTo>
                    <a:pt x="17813" y="4330"/>
                  </a:lnTo>
                  <a:lnTo>
                    <a:pt x="17807" y="4419"/>
                  </a:lnTo>
                  <a:lnTo>
                    <a:pt x="17727" y="4570"/>
                  </a:lnTo>
                  <a:lnTo>
                    <a:pt x="17608" y="4723"/>
                  </a:lnTo>
                  <a:lnTo>
                    <a:pt x="17570" y="4807"/>
                  </a:lnTo>
                  <a:lnTo>
                    <a:pt x="17479" y="4941"/>
                  </a:lnTo>
                  <a:lnTo>
                    <a:pt x="17394" y="5028"/>
                  </a:lnTo>
                  <a:lnTo>
                    <a:pt x="17345" y="5072"/>
                  </a:lnTo>
                  <a:lnTo>
                    <a:pt x="17172" y="5175"/>
                  </a:lnTo>
                  <a:lnTo>
                    <a:pt x="17093" y="5197"/>
                  </a:lnTo>
                  <a:lnTo>
                    <a:pt x="16951" y="5269"/>
                  </a:lnTo>
                  <a:lnTo>
                    <a:pt x="16873" y="5378"/>
                  </a:lnTo>
                  <a:lnTo>
                    <a:pt x="16811" y="5487"/>
                  </a:lnTo>
                  <a:lnTo>
                    <a:pt x="16771" y="5592"/>
                  </a:lnTo>
                  <a:lnTo>
                    <a:pt x="16743" y="5750"/>
                  </a:lnTo>
                  <a:lnTo>
                    <a:pt x="16726" y="5871"/>
                  </a:lnTo>
                  <a:lnTo>
                    <a:pt x="16709" y="5944"/>
                  </a:lnTo>
                  <a:lnTo>
                    <a:pt x="16652" y="6076"/>
                  </a:lnTo>
                  <a:lnTo>
                    <a:pt x="16601" y="6191"/>
                  </a:lnTo>
                  <a:lnTo>
                    <a:pt x="16482" y="6279"/>
                  </a:lnTo>
                  <a:lnTo>
                    <a:pt x="16345" y="6351"/>
                  </a:lnTo>
                  <a:lnTo>
                    <a:pt x="16220" y="6410"/>
                  </a:lnTo>
                  <a:lnTo>
                    <a:pt x="16108" y="6417"/>
                  </a:lnTo>
                  <a:lnTo>
                    <a:pt x="16026" y="6249"/>
                  </a:lnTo>
                  <a:lnTo>
                    <a:pt x="15965" y="6129"/>
                  </a:lnTo>
                  <a:lnTo>
                    <a:pt x="15948" y="6014"/>
                  </a:lnTo>
                  <a:lnTo>
                    <a:pt x="15982" y="5833"/>
                  </a:lnTo>
                  <a:lnTo>
                    <a:pt x="16056" y="5667"/>
                  </a:lnTo>
                  <a:lnTo>
                    <a:pt x="16079" y="5551"/>
                  </a:lnTo>
                  <a:lnTo>
                    <a:pt x="16130" y="5398"/>
                  </a:lnTo>
                  <a:lnTo>
                    <a:pt x="16168" y="5299"/>
                  </a:lnTo>
                  <a:lnTo>
                    <a:pt x="16158" y="5212"/>
                  </a:lnTo>
                  <a:lnTo>
                    <a:pt x="16120" y="5149"/>
                  </a:lnTo>
                  <a:lnTo>
                    <a:pt x="16044" y="5134"/>
                  </a:lnTo>
                  <a:lnTo>
                    <a:pt x="15842" y="5066"/>
                  </a:lnTo>
                  <a:lnTo>
                    <a:pt x="15649" y="5016"/>
                  </a:lnTo>
                  <a:lnTo>
                    <a:pt x="15519" y="4899"/>
                  </a:lnTo>
                  <a:lnTo>
                    <a:pt x="15428" y="4807"/>
                  </a:lnTo>
                  <a:lnTo>
                    <a:pt x="15295" y="4703"/>
                  </a:lnTo>
                  <a:lnTo>
                    <a:pt x="15101" y="4615"/>
                  </a:lnTo>
                  <a:lnTo>
                    <a:pt x="15030" y="4608"/>
                  </a:lnTo>
                  <a:lnTo>
                    <a:pt x="14853" y="4596"/>
                  </a:lnTo>
                  <a:lnTo>
                    <a:pt x="14711" y="4533"/>
                  </a:lnTo>
                  <a:lnTo>
                    <a:pt x="14656" y="4441"/>
                  </a:lnTo>
                  <a:lnTo>
                    <a:pt x="14613" y="4335"/>
                  </a:lnTo>
                  <a:lnTo>
                    <a:pt x="14581" y="4174"/>
                  </a:lnTo>
                  <a:lnTo>
                    <a:pt x="14534" y="4070"/>
                  </a:lnTo>
                  <a:lnTo>
                    <a:pt x="14451" y="4048"/>
                  </a:lnTo>
                  <a:lnTo>
                    <a:pt x="14384" y="3982"/>
                  </a:lnTo>
                  <a:lnTo>
                    <a:pt x="14380" y="3875"/>
                  </a:lnTo>
                  <a:lnTo>
                    <a:pt x="14437" y="3743"/>
                  </a:lnTo>
                  <a:lnTo>
                    <a:pt x="14496" y="3639"/>
                  </a:lnTo>
                  <a:lnTo>
                    <a:pt x="14589" y="3529"/>
                  </a:lnTo>
                  <a:lnTo>
                    <a:pt x="14644" y="3420"/>
                  </a:lnTo>
                  <a:lnTo>
                    <a:pt x="14712" y="3355"/>
                  </a:lnTo>
                  <a:lnTo>
                    <a:pt x="14846" y="3290"/>
                  </a:lnTo>
                  <a:lnTo>
                    <a:pt x="14960" y="3224"/>
                  </a:lnTo>
                  <a:lnTo>
                    <a:pt x="15117" y="3068"/>
                  </a:lnTo>
                  <a:lnTo>
                    <a:pt x="15265" y="2971"/>
                  </a:lnTo>
                  <a:lnTo>
                    <a:pt x="15367" y="2891"/>
                  </a:lnTo>
                  <a:lnTo>
                    <a:pt x="15479" y="2833"/>
                  </a:lnTo>
                  <a:lnTo>
                    <a:pt x="15627" y="2760"/>
                  </a:lnTo>
                  <a:lnTo>
                    <a:pt x="15801" y="2672"/>
                  </a:lnTo>
                  <a:lnTo>
                    <a:pt x="15902" y="2616"/>
                  </a:lnTo>
                  <a:lnTo>
                    <a:pt x="15953" y="2544"/>
                  </a:lnTo>
                  <a:lnTo>
                    <a:pt x="15902" y="2480"/>
                  </a:lnTo>
                  <a:lnTo>
                    <a:pt x="15942" y="2320"/>
                  </a:lnTo>
                  <a:lnTo>
                    <a:pt x="16029" y="2276"/>
                  </a:lnTo>
                  <a:lnTo>
                    <a:pt x="16111" y="2336"/>
                  </a:lnTo>
                  <a:lnTo>
                    <a:pt x="16338" y="2329"/>
                  </a:lnTo>
                  <a:lnTo>
                    <a:pt x="16515" y="2242"/>
                  </a:lnTo>
                  <a:lnTo>
                    <a:pt x="16662" y="2213"/>
                  </a:lnTo>
                  <a:lnTo>
                    <a:pt x="16803" y="2154"/>
                  </a:lnTo>
                  <a:lnTo>
                    <a:pt x="16958" y="2088"/>
                  </a:lnTo>
                  <a:lnTo>
                    <a:pt x="16928" y="1994"/>
                  </a:lnTo>
                  <a:lnTo>
                    <a:pt x="16828" y="1852"/>
                  </a:lnTo>
                  <a:lnTo>
                    <a:pt x="16746" y="1775"/>
                  </a:lnTo>
                  <a:lnTo>
                    <a:pt x="16786" y="1685"/>
                  </a:lnTo>
                  <a:lnTo>
                    <a:pt x="16894" y="1649"/>
                  </a:lnTo>
                  <a:lnTo>
                    <a:pt x="17022" y="1728"/>
                  </a:lnTo>
                  <a:cubicBezTo>
                    <a:pt x="17065" y="1745"/>
                    <a:pt x="17109" y="1754"/>
                    <a:pt x="17154" y="1754"/>
                  </a:cubicBezTo>
                  <a:cubicBezTo>
                    <a:pt x="17193" y="1754"/>
                    <a:pt x="17232" y="1748"/>
                    <a:pt x="17270" y="1735"/>
                  </a:cubicBezTo>
                  <a:lnTo>
                    <a:pt x="17369" y="1675"/>
                  </a:lnTo>
                  <a:lnTo>
                    <a:pt x="17463" y="1580"/>
                  </a:lnTo>
                  <a:lnTo>
                    <a:pt x="17617" y="1551"/>
                  </a:lnTo>
                  <a:lnTo>
                    <a:pt x="17797" y="1546"/>
                  </a:lnTo>
                  <a:lnTo>
                    <a:pt x="17945" y="1517"/>
                  </a:lnTo>
                  <a:cubicBezTo>
                    <a:pt x="18025" y="1530"/>
                    <a:pt x="18106" y="1530"/>
                    <a:pt x="18186" y="1517"/>
                  </a:cubicBezTo>
                  <a:cubicBezTo>
                    <a:pt x="18230" y="1510"/>
                    <a:pt x="18274" y="1499"/>
                    <a:pt x="18316" y="1480"/>
                  </a:cubicBezTo>
                  <a:cubicBezTo>
                    <a:pt x="18379" y="1453"/>
                    <a:pt x="18437" y="1411"/>
                    <a:pt x="18487" y="1357"/>
                  </a:cubicBezTo>
                  <a:lnTo>
                    <a:pt x="18576" y="1269"/>
                  </a:lnTo>
                  <a:lnTo>
                    <a:pt x="18679" y="1133"/>
                  </a:lnTo>
                  <a:lnTo>
                    <a:pt x="18740" y="1033"/>
                  </a:lnTo>
                  <a:lnTo>
                    <a:pt x="18827" y="887"/>
                  </a:lnTo>
                  <a:lnTo>
                    <a:pt x="18865" y="773"/>
                  </a:lnTo>
                  <a:lnTo>
                    <a:pt x="18842" y="683"/>
                  </a:lnTo>
                  <a:lnTo>
                    <a:pt x="18706" y="662"/>
                  </a:lnTo>
                  <a:lnTo>
                    <a:pt x="18611" y="642"/>
                  </a:lnTo>
                  <a:lnTo>
                    <a:pt x="18371" y="642"/>
                  </a:lnTo>
                  <a:lnTo>
                    <a:pt x="18303" y="678"/>
                  </a:lnTo>
                  <a:lnTo>
                    <a:pt x="18196" y="812"/>
                  </a:lnTo>
                  <a:lnTo>
                    <a:pt x="18035" y="1029"/>
                  </a:lnTo>
                  <a:lnTo>
                    <a:pt x="17939" y="1072"/>
                  </a:lnTo>
                  <a:lnTo>
                    <a:pt x="17774" y="1203"/>
                  </a:lnTo>
                  <a:lnTo>
                    <a:pt x="17708" y="1283"/>
                  </a:lnTo>
                  <a:lnTo>
                    <a:pt x="17630" y="1324"/>
                  </a:lnTo>
                  <a:lnTo>
                    <a:pt x="17575" y="1297"/>
                  </a:lnTo>
                  <a:lnTo>
                    <a:pt x="17456" y="1210"/>
                  </a:lnTo>
                  <a:lnTo>
                    <a:pt x="17478" y="1123"/>
                  </a:lnTo>
                  <a:lnTo>
                    <a:pt x="17579" y="987"/>
                  </a:lnTo>
                  <a:lnTo>
                    <a:pt x="17620" y="848"/>
                  </a:lnTo>
                  <a:lnTo>
                    <a:pt x="17580" y="746"/>
                  </a:lnTo>
                  <a:lnTo>
                    <a:pt x="17480" y="713"/>
                  </a:lnTo>
                  <a:lnTo>
                    <a:pt x="17389" y="669"/>
                  </a:lnTo>
                  <a:lnTo>
                    <a:pt x="17377" y="770"/>
                  </a:lnTo>
                  <a:lnTo>
                    <a:pt x="17275" y="843"/>
                  </a:lnTo>
                  <a:lnTo>
                    <a:pt x="17223" y="719"/>
                  </a:lnTo>
                  <a:lnTo>
                    <a:pt x="17188" y="550"/>
                  </a:lnTo>
                  <a:lnTo>
                    <a:pt x="17158" y="474"/>
                  </a:lnTo>
                  <a:lnTo>
                    <a:pt x="17158" y="393"/>
                  </a:lnTo>
                  <a:lnTo>
                    <a:pt x="17262" y="250"/>
                  </a:lnTo>
                  <a:lnTo>
                    <a:pt x="17279" y="137"/>
                  </a:lnTo>
                  <a:lnTo>
                    <a:pt x="17211" y="42"/>
                  </a:lnTo>
                  <a:lnTo>
                    <a:pt x="17121" y="0"/>
                  </a:lnTo>
                  <a:lnTo>
                    <a:pt x="16997" y="69"/>
                  </a:lnTo>
                  <a:lnTo>
                    <a:pt x="16878" y="193"/>
                  </a:lnTo>
                  <a:lnTo>
                    <a:pt x="16739" y="264"/>
                  </a:lnTo>
                  <a:lnTo>
                    <a:pt x="16601" y="308"/>
                  </a:lnTo>
                  <a:lnTo>
                    <a:pt x="16495" y="385"/>
                  </a:lnTo>
                  <a:lnTo>
                    <a:pt x="16478" y="478"/>
                  </a:lnTo>
                  <a:lnTo>
                    <a:pt x="16580" y="499"/>
                  </a:lnTo>
                  <a:lnTo>
                    <a:pt x="16696" y="652"/>
                  </a:lnTo>
                  <a:lnTo>
                    <a:pt x="16774" y="698"/>
                  </a:lnTo>
                  <a:lnTo>
                    <a:pt x="16711" y="834"/>
                  </a:lnTo>
                  <a:lnTo>
                    <a:pt x="16611" y="914"/>
                  </a:lnTo>
                  <a:lnTo>
                    <a:pt x="16484" y="970"/>
                  </a:lnTo>
                  <a:lnTo>
                    <a:pt x="16336" y="992"/>
                  </a:lnTo>
                  <a:lnTo>
                    <a:pt x="16211" y="1072"/>
                  </a:lnTo>
                  <a:lnTo>
                    <a:pt x="16065" y="1208"/>
                  </a:lnTo>
                  <a:lnTo>
                    <a:pt x="15938" y="1300"/>
                  </a:lnTo>
                  <a:lnTo>
                    <a:pt x="15900" y="1403"/>
                  </a:lnTo>
                  <a:lnTo>
                    <a:pt x="15840" y="1405"/>
                  </a:lnTo>
                  <a:lnTo>
                    <a:pt x="15806" y="1296"/>
                  </a:lnTo>
                  <a:lnTo>
                    <a:pt x="15726" y="1252"/>
                  </a:lnTo>
                  <a:lnTo>
                    <a:pt x="15631" y="1267"/>
                  </a:lnTo>
                  <a:lnTo>
                    <a:pt x="15605" y="1192"/>
                  </a:lnTo>
                  <a:cubicBezTo>
                    <a:pt x="15584" y="1165"/>
                    <a:pt x="15559" y="1144"/>
                    <a:pt x="15531" y="1131"/>
                  </a:cubicBezTo>
                  <a:cubicBezTo>
                    <a:pt x="15512" y="1122"/>
                    <a:pt x="15491" y="1117"/>
                    <a:pt x="15471" y="1117"/>
                  </a:cubicBezTo>
                  <a:lnTo>
                    <a:pt x="15344" y="1117"/>
                  </a:lnTo>
                  <a:lnTo>
                    <a:pt x="15199" y="1177"/>
                  </a:lnTo>
                  <a:lnTo>
                    <a:pt x="15108" y="1170"/>
                  </a:lnTo>
                  <a:lnTo>
                    <a:pt x="14956" y="1162"/>
                  </a:lnTo>
                  <a:lnTo>
                    <a:pt x="14865" y="1119"/>
                  </a:lnTo>
                  <a:cubicBezTo>
                    <a:pt x="14833" y="1105"/>
                    <a:pt x="14801" y="1091"/>
                    <a:pt x="14769" y="1075"/>
                  </a:cubicBezTo>
                  <a:cubicBezTo>
                    <a:pt x="14722" y="1053"/>
                    <a:pt x="14676" y="1028"/>
                    <a:pt x="14628" y="1010"/>
                  </a:cubicBezTo>
                  <a:cubicBezTo>
                    <a:pt x="14586" y="993"/>
                    <a:pt x="14542" y="981"/>
                    <a:pt x="14498" y="973"/>
                  </a:cubicBezTo>
                  <a:lnTo>
                    <a:pt x="14362" y="995"/>
                  </a:lnTo>
                  <a:lnTo>
                    <a:pt x="14227" y="1051"/>
                  </a:lnTo>
                  <a:lnTo>
                    <a:pt x="14126" y="1073"/>
                  </a:lnTo>
                  <a:lnTo>
                    <a:pt x="14007" y="1095"/>
                  </a:lnTo>
                  <a:lnTo>
                    <a:pt x="13915" y="1160"/>
                  </a:lnTo>
                  <a:lnTo>
                    <a:pt x="13864" y="1223"/>
                  </a:lnTo>
                  <a:lnTo>
                    <a:pt x="13791" y="1318"/>
                  </a:lnTo>
                  <a:cubicBezTo>
                    <a:pt x="13779" y="1341"/>
                    <a:pt x="13766" y="1364"/>
                    <a:pt x="13753" y="1386"/>
                  </a:cubicBezTo>
                  <a:cubicBezTo>
                    <a:pt x="13728" y="1427"/>
                    <a:pt x="13701" y="1467"/>
                    <a:pt x="13670" y="1500"/>
                  </a:cubicBezTo>
                  <a:cubicBezTo>
                    <a:pt x="13638" y="1533"/>
                    <a:pt x="13603" y="1560"/>
                    <a:pt x="13565" y="1580"/>
                  </a:cubicBezTo>
                  <a:lnTo>
                    <a:pt x="13469" y="1480"/>
                  </a:lnTo>
                  <a:lnTo>
                    <a:pt x="13459" y="1310"/>
                  </a:lnTo>
                  <a:lnTo>
                    <a:pt x="13425" y="1176"/>
                  </a:lnTo>
                  <a:lnTo>
                    <a:pt x="13378" y="1120"/>
                  </a:lnTo>
                  <a:lnTo>
                    <a:pt x="13268" y="1101"/>
                  </a:lnTo>
                  <a:lnTo>
                    <a:pt x="13148" y="1115"/>
                  </a:lnTo>
                  <a:lnTo>
                    <a:pt x="13089" y="1183"/>
                  </a:lnTo>
                  <a:lnTo>
                    <a:pt x="13018" y="1183"/>
                  </a:lnTo>
                  <a:lnTo>
                    <a:pt x="12818" y="1192"/>
                  </a:lnTo>
                  <a:lnTo>
                    <a:pt x="12642" y="1192"/>
                  </a:lnTo>
                  <a:lnTo>
                    <a:pt x="12500" y="1104"/>
                  </a:lnTo>
                  <a:lnTo>
                    <a:pt x="12494" y="1027"/>
                  </a:lnTo>
                  <a:lnTo>
                    <a:pt x="12560" y="956"/>
                  </a:lnTo>
                  <a:lnTo>
                    <a:pt x="12650" y="915"/>
                  </a:lnTo>
                  <a:lnTo>
                    <a:pt x="12674" y="840"/>
                  </a:lnTo>
                  <a:lnTo>
                    <a:pt x="12555" y="840"/>
                  </a:lnTo>
                  <a:lnTo>
                    <a:pt x="12364" y="876"/>
                  </a:lnTo>
                  <a:lnTo>
                    <a:pt x="12266" y="825"/>
                  </a:lnTo>
                  <a:lnTo>
                    <a:pt x="12129" y="723"/>
                  </a:lnTo>
                  <a:lnTo>
                    <a:pt x="11999" y="650"/>
                  </a:lnTo>
                  <a:lnTo>
                    <a:pt x="11913" y="614"/>
                  </a:lnTo>
                  <a:lnTo>
                    <a:pt x="11760" y="572"/>
                  </a:lnTo>
                  <a:lnTo>
                    <a:pt x="11642" y="550"/>
                  </a:lnTo>
                  <a:lnTo>
                    <a:pt x="11514" y="550"/>
                  </a:lnTo>
                  <a:lnTo>
                    <a:pt x="11415" y="558"/>
                  </a:lnTo>
                  <a:lnTo>
                    <a:pt x="11319" y="601"/>
                  </a:lnTo>
                  <a:lnTo>
                    <a:pt x="11143" y="637"/>
                  </a:lnTo>
                  <a:lnTo>
                    <a:pt x="11018" y="616"/>
                  </a:lnTo>
                  <a:lnTo>
                    <a:pt x="10847" y="514"/>
                  </a:lnTo>
                  <a:lnTo>
                    <a:pt x="10762" y="449"/>
                  </a:lnTo>
                  <a:lnTo>
                    <a:pt x="10681" y="458"/>
                  </a:lnTo>
                  <a:lnTo>
                    <a:pt x="10573" y="509"/>
                  </a:lnTo>
                  <a:lnTo>
                    <a:pt x="10499" y="546"/>
                  </a:lnTo>
                  <a:lnTo>
                    <a:pt x="10376" y="524"/>
                  </a:lnTo>
                  <a:lnTo>
                    <a:pt x="10291" y="502"/>
                  </a:lnTo>
                  <a:lnTo>
                    <a:pt x="10121" y="517"/>
                  </a:lnTo>
                  <a:lnTo>
                    <a:pt x="9918" y="575"/>
                  </a:lnTo>
                  <a:lnTo>
                    <a:pt x="9714" y="655"/>
                  </a:lnTo>
                  <a:lnTo>
                    <a:pt x="9448" y="747"/>
                  </a:lnTo>
                  <a:lnTo>
                    <a:pt x="9329" y="769"/>
                  </a:lnTo>
                  <a:lnTo>
                    <a:pt x="8951" y="819"/>
                  </a:lnTo>
                  <a:lnTo>
                    <a:pt x="8616" y="776"/>
                  </a:lnTo>
                  <a:lnTo>
                    <a:pt x="8127" y="613"/>
                  </a:lnTo>
                  <a:lnTo>
                    <a:pt x="7941" y="509"/>
                  </a:lnTo>
                  <a:lnTo>
                    <a:pt x="7648" y="483"/>
                  </a:lnTo>
                  <a:lnTo>
                    <a:pt x="7075" y="407"/>
                  </a:lnTo>
                  <a:lnTo>
                    <a:pt x="6936" y="356"/>
                  </a:lnTo>
                  <a:lnTo>
                    <a:pt x="6817" y="290"/>
                  </a:lnTo>
                  <a:lnTo>
                    <a:pt x="6682" y="254"/>
                  </a:lnTo>
                  <a:lnTo>
                    <a:pt x="6466" y="217"/>
                  </a:lnTo>
                  <a:lnTo>
                    <a:pt x="6284" y="195"/>
                  </a:lnTo>
                  <a:lnTo>
                    <a:pt x="6126" y="188"/>
                  </a:lnTo>
                  <a:lnTo>
                    <a:pt x="5969" y="188"/>
                  </a:lnTo>
                  <a:lnTo>
                    <a:pt x="5690" y="225"/>
                  </a:lnTo>
                  <a:lnTo>
                    <a:pt x="5320" y="268"/>
                  </a:lnTo>
                  <a:lnTo>
                    <a:pt x="5074" y="361"/>
                  </a:lnTo>
                  <a:lnTo>
                    <a:pt x="4688" y="433"/>
                  </a:lnTo>
                  <a:lnTo>
                    <a:pt x="4586" y="477"/>
                  </a:lnTo>
                  <a:lnTo>
                    <a:pt x="4348" y="572"/>
                  </a:lnTo>
                  <a:lnTo>
                    <a:pt x="4054" y="701"/>
                  </a:lnTo>
                  <a:lnTo>
                    <a:pt x="3823" y="793"/>
                  </a:lnTo>
                  <a:lnTo>
                    <a:pt x="3588" y="866"/>
                  </a:lnTo>
                  <a:lnTo>
                    <a:pt x="3471" y="862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1" name="îṡlïḑe"/>
            <p:cNvSpPr/>
            <p:nvPr/>
          </p:nvSpPr>
          <p:spPr>
            <a:xfrm>
              <a:off x="2659645" y="1473576"/>
              <a:ext cx="486286" cy="17532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5634" y="1167"/>
                  </a:moveTo>
                  <a:lnTo>
                    <a:pt x="4811" y="2252"/>
                  </a:lnTo>
                  <a:lnTo>
                    <a:pt x="2967" y="4498"/>
                  </a:lnTo>
                  <a:lnTo>
                    <a:pt x="1963" y="5618"/>
                  </a:lnTo>
                  <a:lnTo>
                    <a:pt x="576" y="7014"/>
                  </a:lnTo>
                  <a:lnTo>
                    <a:pt x="80" y="8227"/>
                  </a:lnTo>
                  <a:lnTo>
                    <a:pt x="0" y="9312"/>
                  </a:lnTo>
                  <a:lnTo>
                    <a:pt x="451" y="10588"/>
                  </a:lnTo>
                  <a:lnTo>
                    <a:pt x="1016" y="11735"/>
                  </a:lnTo>
                  <a:cubicBezTo>
                    <a:pt x="1189" y="11851"/>
                    <a:pt x="1367" y="11914"/>
                    <a:pt x="1545" y="11921"/>
                  </a:cubicBezTo>
                  <a:cubicBezTo>
                    <a:pt x="2101" y="11944"/>
                    <a:pt x="2642" y="11441"/>
                    <a:pt x="3079" y="10495"/>
                  </a:cubicBezTo>
                  <a:lnTo>
                    <a:pt x="3970" y="9406"/>
                  </a:lnTo>
                  <a:lnTo>
                    <a:pt x="5427" y="8286"/>
                  </a:lnTo>
                  <a:lnTo>
                    <a:pt x="6330" y="8286"/>
                  </a:lnTo>
                  <a:lnTo>
                    <a:pt x="7392" y="10183"/>
                  </a:lnTo>
                  <a:lnTo>
                    <a:pt x="7965" y="10836"/>
                  </a:lnTo>
                  <a:lnTo>
                    <a:pt x="7774" y="11797"/>
                  </a:lnTo>
                  <a:lnTo>
                    <a:pt x="7111" y="12073"/>
                  </a:lnTo>
                  <a:cubicBezTo>
                    <a:pt x="6813" y="12042"/>
                    <a:pt x="6516" y="12011"/>
                    <a:pt x="6219" y="11980"/>
                  </a:cubicBezTo>
                  <a:cubicBezTo>
                    <a:pt x="5914" y="11948"/>
                    <a:pt x="5609" y="11917"/>
                    <a:pt x="5304" y="11886"/>
                  </a:cubicBezTo>
                  <a:lnTo>
                    <a:pt x="5201" y="13473"/>
                  </a:lnTo>
                  <a:lnTo>
                    <a:pt x="6409" y="14126"/>
                  </a:lnTo>
                  <a:cubicBezTo>
                    <a:pt x="6963" y="14051"/>
                    <a:pt x="7516" y="13958"/>
                    <a:pt x="8069" y="13846"/>
                  </a:cubicBezTo>
                  <a:cubicBezTo>
                    <a:pt x="8714" y="13716"/>
                    <a:pt x="9358" y="13560"/>
                    <a:pt x="10001" y="13380"/>
                  </a:cubicBezTo>
                  <a:lnTo>
                    <a:pt x="10642" y="15239"/>
                  </a:lnTo>
                  <a:lnTo>
                    <a:pt x="9896" y="15981"/>
                  </a:lnTo>
                  <a:cubicBezTo>
                    <a:pt x="9546" y="16191"/>
                    <a:pt x="9192" y="16347"/>
                    <a:pt x="8836" y="16448"/>
                  </a:cubicBezTo>
                  <a:cubicBezTo>
                    <a:pt x="7951" y="16697"/>
                    <a:pt x="7059" y="16604"/>
                    <a:pt x="6183" y="16172"/>
                  </a:cubicBezTo>
                  <a:lnTo>
                    <a:pt x="4831" y="16172"/>
                  </a:lnTo>
                  <a:lnTo>
                    <a:pt x="4764" y="17467"/>
                  </a:lnTo>
                  <a:lnTo>
                    <a:pt x="5860" y="18555"/>
                  </a:lnTo>
                  <a:lnTo>
                    <a:pt x="7450" y="19951"/>
                  </a:lnTo>
                  <a:lnTo>
                    <a:pt x="9207" y="21320"/>
                  </a:lnTo>
                  <a:lnTo>
                    <a:pt x="10369" y="21600"/>
                  </a:lnTo>
                  <a:lnTo>
                    <a:pt x="11950" y="21507"/>
                  </a:lnTo>
                  <a:lnTo>
                    <a:pt x="13656" y="20231"/>
                  </a:lnTo>
                  <a:cubicBezTo>
                    <a:pt x="13887" y="19682"/>
                    <a:pt x="14168" y="19316"/>
                    <a:pt x="14469" y="19174"/>
                  </a:cubicBezTo>
                  <a:cubicBezTo>
                    <a:pt x="14818" y="19009"/>
                    <a:pt x="15172" y="19150"/>
                    <a:pt x="15519" y="19329"/>
                  </a:cubicBezTo>
                  <a:cubicBezTo>
                    <a:pt x="15975" y="19564"/>
                    <a:pt x="16427" y="19863"/>
                    <a:pt x="16872" y="20224"/>
                  </a:cubicBezTo>
                  <a:lnTo>
                    <a:pt x="18689" y="19850"/>
                  </a:lnTo>
                  <a:lnTo>
                    <a:pt x="20146" y="18544"/>
                  </a:lnTo>
                  <a:lnTo>
                    <a:pt x="21195" y="17237"/>
                  </a:lnTo>
                  <a:lnTo>
                    <a:pt x="21600" y="15873"/>
                  </a:lnTo>
                  <a:lnTo>
                    <a:pt x="21374" y="15130"/>
                  </a:lnTo>
                  <a:cubicBezTo>
                    <a:pt x="21049" y="15131"/>
                    <a:pt x="20734" y="14814"/>
                    <a:pt x="20486" y="14235"/>
                  </a:cubicBezTo>
                  <a:cubicBezTo>
                    <a:pt x="20325" y="13859"/>
                    <a:pt x="20198" y="13383"/>
                    <a:pt x="20115" y="12847"/>
                  </a:cubicBezTo>
                  <a:cubicBezTo>
                    <a:pt x="20094" y="12509"/>
                    <a:pt x="20094" y="12163"/>
                    <a:pt x="20115" y="11824"/>
                  </a:cubicBezTo>
                  <a:cubicBezTo>
                    <a:pt x="20168" y="10953"/>
                    <a:pt x="20353" y="10185"/>
                    <a:pt x="20623" y="9709"/>
                  </a:cubicBezTo>
                  <a:lnTo>
                    <a:pt x="21199" y="6443"/>
                  </a:lnTo>
                  <a:lnTo>
                    <a:pt x="21301" y="5513"/>
                  </a:lnTo>
                  <a:cubicBezTo>
                    <a:pt x="21336" y="5080"/>
                    <a:pt x="21268" y="4633"/>
                    <a:pt x="21131" y="4397"/>
                  </a:cubicBezTo>
                  <a:cubicBezTo>
                    <a:pt x="20903" y="4004"/>
                    <a:pt x="20627" y="4349"/>
                    <a:pt x="20376" y="4646"/>
                  </a:cubicBezTo>
                  <a:cubicBezTo>
                    <a:pt x="20058" y="5024"/>
                    <a:pt x="19716" y="5284"/>
                    <a:pt x="19439" y="5860"/>
                  </a:cubicBezTo>
                  <a:cubicBezTo>
                    <a:pt x="19169" y="6418"/>
                    <a:pt x="18986" y="7219"/>
                    <a:pt x="18761" y="7909"/>
                  </a:cubicBezTo>
                  <a:cubicBezTo>
                    <a:pt x="18530" y="8617"/>
                    <a:pt x="18255" y="9207"/>
                    <a:pt x="17949" y="9651"/>
                  </a:cubicBezTo>
                  <a:lnTo>
                    <a:pt x="17192" y="8997"/>
                  </a:lnTo>
                  <a:cubicBezTo>
                    <a:pt x="17245" y="8451"/>
                    <a:pt x="17264" y="7885"/>
                    <a:pt x="17249" y="7321"/>
                  </a:cubicBezTo>
                  <a:cubicBezTo>
                    <a:pt x="17234" y="6788"/>
                    <a:pt x="17188" y="6264"/>
                    <a:pt x="17113" y="5770"/>
                  </a:cubicBezTo>
                  <a:lnTo>
                    <a:pt x="16235" y="5863"/>
                  </a:lnTo>
                  <a:lnTo>
                    <a:pt x="15637" y="7539"/>
                  </a:lnTo>
                  <a:lnTo>
                    <a:pt x="14936" y="7349"/>
                  </a:lnTo>
                  <a:lnTo>
                    <a:pt x="14394" y="6820"/>
                  </a:lnTo>
                  <a:lnTo>
                    <a:pt x="13160" y="5925"/>
                  </a:lnTo>
                  <a:lnTo>
                    <a:pt x="12891" y="4996"/>
                  </a:lnTo>
                  <a:lnTo>
                    <a:pt x="12371" y="3658"/>
                  </a:lnTo>
                  <a:lnTo>
                    <a:pt x="11460" y="2356"/>
                  </a:lnTo>
                  <a:lnTo>
                    <a:pt x="10150" y="1298"/>
                  </a:lnTo>
                  <a:lnTo>
                    <a:pt x="9103" y="649"/>
                  </a:lnTo>
                  <a:lnTo>
                    <a:pt x="8371" y="2"/>
                  </a:lnTo>
                  <a:lnTo>
                    <a:pt x="7461" y="0"/>
                  </a:lnTo>
                  <a:lnTo>
                    <a:pt x="6933" y="376"/>
                  </a:lnTo>
                  <a:lnTo>
                    <a:pt x="5634" y="1167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2" name="í$ļíḋe"/>
            <p:cNvSpPr/>
            <p:nvPr/>
          </p:nvSpPr>
          <p:spPr>
            <a:xfrm>
              <a:off x="3184375" y="1615331"/>
              <a:ext cx="84303" cy="4188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0670" y="2473"/>
                  </a:moveTo>
                  <a:lnTo>
                    <a:pt x="5361" y="4164"/>
                  </a:lnTo>
                  <a:lnTo>
                    <a:pt x="2017" y="7047"/>
                  </a:lnTo>
                  <a:lnTo>
                    <a:pt x="0" y="10954"/>
                  </a:lnTo>
                  <a:lnTo>
                    <a:pt x="2552" y="17693"/>
                  </a:lnTo>
                  <a:lnTo>
                    <a:pt x="5850" y="21600"/>
                  </a:lnTo>
                  <a:cubicBezTo>
                    <a:pt x="7389" y="21202"/>
                    <a:pt x="8897" y="20415"/>
                    <a:pt x="10337" y="19256"/>
                  </a:cubicBezTo>
                  <a:cubicBezTo>
                    <a:pt x="12339" y="17645"/>
                    <a:pt x="14178" y="15341"/>
                    <a:pt x="16135" y="13527"/>
                  </a:cubicBezTo>
                  <a:cubicBezTo>
                    <a:pt x="17883" y="11907"/>
                    <a:pt x="19716" y="10684"/>
                    <a:pt x="21600" y="9880"/>
                  </a:cubicBezTo>
                  <a:lnTo>
                    <a:pt x="21014" y="4151"/>
                  </a:lnTo>
                  <a:lnTo>
                    <a:pt x="17112" y="2719"/>
                  </a:lnTo>
                  <a:lnTo>
                    <a:pt x="14661" y="0"/>
                  </a:lnTo>
                  <a:lnTo>
                    <a:pt x="10670" y="2473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3" name="iṣ1ïdé"/>
            <p:cNvSpPr/>
            <p:nvPr/>
          </p:nvSpPr>
          <p:spPr>
            <a:xfrm>
              <a:off x="3215588" y="1484505"/>
              <a:ext cx="150776" cy="7694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9855" y="8070"/>
                  </a:moveTo>
                  <a:lnTo>
                    <a:pt x="7801" y="11552"/>
                  </a:lnTo>
                  <a:lnTo>
                    <a:pt x="5516" y="10656"/>
                  </a:lnTo>
                  <a:lnTo>
                    <a:pt x="2915" y="8883"/>
                  </a:lnTo>
                  <a:lnTo>
                    <a:pt x="484" y="9938"/>
                  </a:lnTo>
                  <a:lnTo>
                    <a:pt x="0" y="12339"/>
                  </a:lnTo>
                  <a:lnTo>
                    <a:pt x="2322" y="13819"/>
                  </a:lnTo>
                  <a:lnTo>
                    <a:pt x="4989" y="16372"/>
                  </a:lnTo>
                  <a:lnTo>
                    <a:pt x="6259" y="21600"/>
                  </a:lnTo>
                  <a:lnTo>
                    <a:pt x="8764" y="21166"/>
                  </a:lnTo>
                  <a:lnTo>
                    <a:pt x="11419" y="18835"/>
                  </a:lnTo>
                  <a:lnTo>
                    <a:pt x="13595" y="17559"/>
                  </a:lnTo>
                  <a:lnTo>
                    <a:pt x="16209" y="16717"/>
                  </a:lnTo>
                  <a:lnTo>
                    <a:pt x="18103" y="12039"/>
                  </a:lnTo>
                  <a:lnTo>
                    <a:pt x="18868" y="8289"/>
                  </a:lnTo>
                  <a:lnTo>
                    <a:pt x="21600" y="2573"/>
                  </a:lnTo>
                  <a:lnTo>
                    <a:pt x="21345" y="797"/>
                  </a:lnTo>
                  <a:lnTo>
                    <a:pt x="19965" y="0"/>
                  </a:lnTo>
                  <a:lnTo>
                    <a:pt x="18121" y="1761"/>
                  </a:lnTo>
                  <a:lnTo>
                    <a:pt x="15430" y="3083"/>
                  </a:lnTo>
                  <a:cubicBezTo>
                    <a:pt x="14909" y="2790"/>
                    <a:pt x="14357" y="2790"/>
                    <a:pt x="13836" y="3083"/>
                  </a:cubicBezTo>
                  <a:cubicBezTo>
                    <a:pt x="13246" y="3416"/>
                    <a:pt x="12725" y="4109"/>
                    <a:pt x="12352" y="5060"/>
                  </a:cubicBezTo>
                  <a:lnTo>
                    <a:pt x="9855" y="807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4" name="iṣlíḋé"/>
            <p:cNvSpPr/>
            <p:nvPr/>
          </p:nvSpPr>
          <p:spPr>
            <a:xfrm>
              <a:off x="3377772" y="1484037"/>
              <a:ext cx="117289" cy="5126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6283" y="0"/>
                  </a:moveTo>
                  <a:lnTo>
                    <a:pt x="11928" y="3126"/>
                  </a:lnTo>
                  <a:lnTo>
                    <a:pt x="8108" y="3244"/>
                  </a:lnTo>
                  <a:lnTo>
                    <a:pt x="5428" y="5147"/>
                  </a:lnTo>
                  <a:lnTo>
                    <a:pt x="1745" y="9615"/>
                  </a:lnTo>
                  <a:lnTo>
                    <a:pt x="0" y="15547"/>
                  </a:lnTo>
                  <a:lnTo>
                    <a:pt x="588" y="20642"/>
                  </a:lnTo>
                  <a:lnTo>
                    <a:pt x="3255" y="21600"/>
                  </a:lnTo>
                  <a:lnTo>
                    <a:pt x="5550" y="17130"/>
                  </a:lnTo>
                  <a:lnTo>
                    <a:pt x="11731" y="15960"/>
                  </a:lnTo>
                  <a:lnTo>
                    <a:pt x="16226" y="17237"/>
                  </a:lnTo>
                  <a:lnTo>
                    <a:pt x="19914" y="14058"/>
                  </a:lnTo>
                  <a:lnTo>
                    <a:pt x="21459" y="10547"/>
                  </a:lnTo>
                  <a:lnTo>
                    <a:pt x="21600" y="3750"/>
                  </a:lnTo>
                  <a:lnTo>
                    <a:pt x="20248" y="1848"/>
                  </a:lnTo>
                  <a:lnTo>
                    <a:pt x="16283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5" name="iṣḷîḋé"/>
            <p:cNvSpPr/>
            <p:nvPr/>
          </p:nvSpPr>
          <p:spPr>
            <a:xfrm>
              <a:off x="3537340" y="1418200"/>
              <a:ext cx="289161" cy="6625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3838" y="93"/>
                  </a:moveTo>
                  <a:lnTo>
                    <a:pt x="2736" y="1503"/>
                  </a:lnTo>
                  <a:lnTo>
                    <a:pt x="1623" y="3591"/>
                  </a:lnTo>
                  <a:lnTo>
                    <a:pt x="622" y="6051"/>
                  </a:lnTo>
                  <a:lnTo>
                    <a:pt x="0" y="11309"/>
                  </a:lnTo>
                  <a:cubicBezTo>
                    <a:pt x="23" y="12625"/>
                    <a:pt x="147" y="13870"/>
                    <a:pt x="350" y="14850"/>
                  </a:cubicBezTo>
                  <a:cubicBezTo>
                    <a:pt x="1005" y="17999"/>
                    <a:pt x="2162" y="17761"/>
                    <a:pt x="2744" y="14356"/>
                  </a:cubicBezTo>
                  <a:lnTo>
                    <a:pt x="5745" y="14109"/>
                  </a:lnTo>
                  <a:lnTo>
                    <a:pt x="6941" y="15344"/>
                  </a:lnTo>
                  <a:lnTo>
                    <a:pt x="7732" y="17545"/>
                  </a:lnTo>
                  <a:lnTo>
                    <a:pt x="11998" y="18080"/>
                  </a:lnTo>
                  <a:lnTo>
                    <a:pt x="14484" y="17092"/>
                  </a:lnTo>
                  <a:lnTo>
                    <a:pt x="15087" y="21600"/>
                  </a:lnTo>
                  <a:lnTo>
                    <a:pt x="16550" y="21600"/>
                  </a:lnTo>
                  <a:lnTo>
                    <a:pt x="17231" y="19140"/>
                  </a:lnTo>
                  <a:lnTo>
                    <a:pt x="18865" y="15518"/>
                  </a:lnTo>
                  <a:lnTo>
                    <a:pt x="20308" y="14036"/>
                  </a:lnTo>
                  <a:lnTo>
                    <a:pt x="21600" y="11412"/>
                  </a:lnTo>
                  <a:cubicBezTo>
                    <a:pt x="21334" y="10787"/>
                    <a:pt x="21058" y="10251"/>
                    <a:pt x="20774" y="9806"/>
                  </a:cubicBezTo>
                  <a:cubicBezTo>
                    <a:pt x="20288" y="9047"/>
                    <a:pt x="19783" y="8563"/>
                    <a:pt x="19275" y="8160"/>
                  </a:cubicBezTo>
                  <a:cubicBezTo>
                    <a:pt x="18598" y="7622"/>
                    <a:pt x="17913" y="7228"/>
                    <a:pt x="17224" y="7172"/>
                  </a:cubicBezTo>
                  <a:cubicBezTo>
                    <a:pt x="16485" y="7113"/>
                    <a:pt x="15746" y="7444"/>
                    <a:pt x="15026" y="8160"/>
                  </a:cubicBezTo>
                  <a:lnTo>
                    <a:pt x="12369" y="8407"/>
                  </a:lnTo>
                  <a:lnTo>
                    <a:pt x="10911" y="9394"/>
                  </a:lnTo>
                  <a:lnTo>
                    <a:pt x="8883" y="10619"/>
                  </a:lnTo>
                  <a:lnTo>
                    <a:pt x="7915" y="8232"/>
                  </a:lnTo>
                  <a:lnTo>
                    <a:pt x="5806" y="3786"/>
                  </a:lnTo>
                  <a:lnTo>
                    <a:pt x="5241" y="0"/>
                  </a:lnTo>
                  <a:lnTo>
                    <a:pt x="3838" y="93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6" name="íşlïḓê"/>
            <p:cNvSpPr/>
            <p:nvPr/>
          </p:nvSpPr>
          <p:spPr>
            <a:xfrm>
              <a:off x="3672980" y="1247323"/>
              <a:ext cx="662519" cy="18783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5561" y="13378"/>
                  </a:moveTo>
                  <a:lnTo>
                    <a:pt x="5088" y="13526"/>
                  </a:lnTo>
                  <a:lnTo>
                    <a:pt x="4669" y="12962"/>
                  </a:lnTo>
                  <a:lnTo>
                    <a:pt x="4219" y="12959"/>
                  </a:lnTo>
                  <a:lnTo>
                    <a:pt x="3753" y="12614"/>
                  </a:lnTo>
                  <a:lnTo>
                    <a:pt x="3243" y="12700"/>
                  </a:lnTo>
                  <a:lnTo>
                    <a:pt x="3001" y="13654"/>
                  </a:lnTo>
                  <a:lnTo>
                    <a:pt x="3447" y="14348"/>
                  </a:lnTo>
                  <a:lnTo>
                    <a:pt x="4117" y="13825"/>
                  </a:lnTo>
                  <a:lnTo>
                    <a:pt x="4612" y="14954"/>
                  </a:lnTo>
                  <a:lnTo>
                    <a:pt x="4247" y="16144"/>
                  </a:lnTo>
                  <a:lnTo>
                    <a:pt x="3401" y="16493"/>
                  </a:lnTo>
                  <a:lnTo>
                    <a:pt x="3037" y="17070"/>
                  </a:lnTo>
                  <a:lnTo>
                    <a:pt x="2338" y="17502"/>
                  </a:lnTo>
                  <a:lnTo>
                    <a:pt x="1089" y="17154"/>
                  </a:lnTo>
                  <a:lnTo>
                    <a:pt x="368" y="16144"/>
                  </a:lnTo>
                  <a:lnTo>
                    <a:pt x="0" y="16754"/>
                  </a:lnTo>
                  <a:lnTo>
                    <a:pt x="473" y="17680"/>
                  </a:lnTo>
                  <a:lnTo>
                    <a:pt x="1410" y="19248"/>
                  </a:lnTo>
                  <a:cubicBezTo>
                    <a:pt x="1564" y="19437"/>
                    <a:pt x="1722" y="19583"/>
                    <a:pt x="1882" y="19684"/>
                  </a:cubicBezTo>
                  <a:cubicBezTo>
                    <a:pt x="2315" y="19954"/>
                    <a:pt x="2758" y="19895"/>
                    <a:pt x="3184" y="19509"/>
                  </a:cubicBezTo>
                  <a:lnTo>
                    <a:pt x="4003" y="18899"/>
                  </a:lnTo>
                  <a:lnTo>
                    <a:pt x="4865" y="19684"/>
                  </a:lnTo>
                  <a:lnTo>
                    <a:pt x="5810" y="21600"/>
                  </a:lnTo>
                  <a:lnTo>
                    <a:pt x="6299" y="20087"/>
                  </a:lnTo>
                  <a:cubicBezTo>
                    <a:pt x="6564" y="19546"/>
                    <a:pt x="6838" y="19061"/>
                    <a:pt x="7119" y="18634"/>
                  </a:cubicBezTo>
                  <a:cubicBezTo>
                    <a:pt x="7498" y="18061"/>
                    <a:pt x="7889" y="17595"/>
                    <a:pt x="8288" y="17241"/>
                  </a:cubicBezTo>
                  <a:lnTo>
                    <a:pt x="8943" y="16573"/>
                  </a:lnTo>
                  <a:cubicBezTo>
                    <a:pt x="9325" y="16367"/>
                    <a:pt x="9696" y="15967"/>
                    <a:pt x="10045" y="15386"/>
                  </a:cubicBezTo>
                  <a:cubicBezTo>
                    <a:pt x="10339" y="14896"/>
                    <a:pt x="10614" y="14282"/>
                    <a:pt x="10865" y="13557"/>
                  </a:cubicBezTo>
                  <a:lnTo>
                    <a:pt x="11910" y="11553"/>
                  </a:lnTo>
                  <a:lnTo>
                    <a:pt x="12755" y="10329"/>
                  </a:lnTo>
                  <a:lnTo>
                    <a:pt x="14123" y="9460"/>
                  </a:lnTo>
                  <a:lnTo>
                    <a:pt x="15016" y="8853"/>
                  </a:lnTo>
                  <a:lnTo>
                    <a:pt x="16306" y="7600"/>
                  </a:lnTo>
                  <a:lnTo>
                    <a:pt x="17582" y="6587"/>
                  </a:lnTo>
                  <a:lnTo>
                    <a:pt x="19014" y="5139"/>
                  </a:lnTo>
                  <a:lnTo>
                    <a:pt x="20556" y="3047"/>
                  </a:lnTo>
                  <a:lnTo>
                    <a:pt x="21202" y="1453"/>
                  </a:lnTo>
                  <a:lnTo>
                    <a:pt x="21600" y="174"/>
                  </a:lnTo>
                  <a:lnTo>
                    <a:pt x="21294" y="0"/>
                  </a:lnTo>
                  <a:lnTo>
                    <a:pt x="20633" y="10"/>
                  </a:lnTo>
                  <a:lnTo>
                    <a:pt x="19151" y="1139"/>
                  </a:lnTo>
                  <a:cubicBezTo>
                    <a:pt x="18849" y="1367"/>
                    <a:pt x="18545" y="1570"/>
                    <a:pt x="18239" y="1749"/>
                  </a:cubicBezTo>
                  <a:cubicBezTo>
                    <a:pt x="17545" y="2156"/>
                    <a:pt x="16846" y="2436"/>
                    <a:pt x="16143" y="2588"/>
                  </a:cubicBezTo>
                  <a:lnTo>
                    <a:pt x="14478" y="2326"/>
                  </a:lnTo>
                  <a:lnTo>
                    <a:pt x="13302" y="2239"/>
                  </a:lnTo>
                  <a:lnTo>
                    <a:pt x="12681" y="2239"/>
                  </a:lnTo>
                  <a:lnTo>
                    <a:pt x="11912" y="2497"/>
                  </a:lnTo>
                  <a:lnTo>
                    <a:pt x="10970" y="2932"/>
                  </a:lnTo>
                  <a:cubicBezTo>
                    <a:pt x="10552" y="3620"/>
                    <a:pt x="10097" y="3995"/>
                    <a:pt x="9635" y="4036"/>
                  </a:cubicBezTo>
                  <a:cubicBezTo>
                    <a:pt x="9179" y="4076"/>
                    <a:pt x="8728" y="3788"/>
                    <a:pt x="8276" y="3600"/>
                  </a:cubicBezTo>
                  <a:cubicBezTo>
                    <a:pt x="7888" y="3439"/>
                    <a:pt x="7498" y="3352"/>
                    <a:pt x="7108" y="3339"/>
                  </a:cubicBezTo>
                  <a:lnTo>
                    <a:pt x="6305" y="3339"/>
                  </a:lnTo>
                  <a:lnTo>
                    <a:pt x="5909" y="3945"/>
                  </a:lnTo>
                  <a:lnTo>
                    <a:pt x="6356" y="4864"/>
                  </a:lnTo>
                  <a:lnTo>
                    <a:pt x="6967" y="5096"/>
                  </a:lnTo>
                  <a:cubicBezTo>
                    <a:pt x="7229" y="5258"/>
                    <a:pt x="7491" y="5403"/>
                    <a:pt x="7755" y="5531"/>
                  </a:cubicBezTo>
                  <a:cubicBezTo>
                    <a:pt x="8151" y="5725"/>
                    <a:pt x="8549" y="5880"/>
                    <a:pt x="8948" y="5996"/>
                  </a:cubicBezTo>
                  <a:cubicBezTo>
                    <a:pt x="9130" y="6050"/>
                    <a:pt x="9312" y="6050"/>
                    <a:pt x="9493" y="5996"/>
                  </a:cubicBezTo>
                  <a:cubicBezTo>
                    <a:pt x="9721" y="5928"/>
                    <a:pt x="9946" y="5776"/>
                    <a:pt x="10171" y="5648"/>
                  </a:cubicBezTo>
                  <a:cubicBezTo>
                    <a:pt x="10400" y="5517"/>
                    <a:pt x="10629" y="5411"/>
                    <a:pt x="10859" y="5328"/>
                  </a:cubicBezTo>
                  <a:lnTo>
                    <a:pt x="11646" y="6374"/>
                  </a:lnTo>
                  <a:lnTo>
                    <a:pt x="11398" y="7992"/>
                  </a:lnTo>
                  <a:lnTo>
                    <a:pt x="10289" y="8686"/>
                  </a:lnTo>
                  <a:cubicBezTo>
                    <a:pt x="9973" y="8994"/>
                    <a:pt x="9649" y="9198"/>
                    <a:pt x="9321" y="9296"/>
                  </a:cubicBezTo>
                  <a:cubicBezTo>
                    <a:pt x="8943" y="9409"/>
                    <a:pt x="8562" y="9380"/>
                    <a:pt x="8186" y="9209"/>
                  </a:cubicBezTo>
                  <a:lnTo>
                    <a:pt x="7166" y="9034"/>
                  </a:lnTo>
                  <a:cubicBezTo>
                    <a:pt x="6949" y="8622"/>
                    <a:pt x="6715" y="8329"/>
                    <a:pt x="6473" y="8167"/>
                  </a:cubicBezTo>
                  <a:cubicBezTo>
                    <a:pt x="6175" y="7967"/>
                    <a:pt x="5868" y="7967"/>
                    <a:pt x="5570" y="8167"/>
                  </a:cubicBezTo>
                  <a:lnTo>
                    <a:pt x="4985" y="8744"/>
                  </a:lnTo>
                  <a:lnTo>
                    <a:pt x="5399" y="10189"/>
                  </a:lnTo>
                  <a:lnTo>
                    <a:pt x="5614" y="11056"/>
                  </a:lnTo>
                  <a:lnTo>
                    <a:pt x="5762" y="12595"/>
                  </a:lnTo>
                  <a:lnTo>
                    <a:pt x="5561" y="13378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7" name="îŝļiḍé"/>
            <p:cNvSpPr/>
            <p:nvPr/>
          </p:nvSpPr>
          <p:spPr>
            <a:xfrm>
              <a:off x="4072085" y="1252852"/>
              <a:ext cx="1290276" cy="66144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4570" y="1596"/>
                  </a:moveTo>
                  <a:lnTo>
                    <a:pt x="3927" y="2113"/>
                  </a:lnTo>
                  <a:lnTo>
                    <a:pt x="2963" y="3015"/>
                  </a:lnTo>
                  <a:lnTo>
                    <a:pt x="2197" y="3378"/>
                  </a:lnTo>
                  <a:cubicBezTo>
                    <a:pt x="1959" y="3423"/>
                    <a:pt x="1720" y="3456"/>
                    <a:pt x="1481" y="3477"/>
                  </a:cubicBezTo>
                  <a:cubicBezTo>
                    <a:pt x="1325" y="3490"/>
                    <a:pt x="1168" y="3498"/>
                    <a:pt x="1012" y="3501"/>
                  </a:cubicBezTo>
                  <a:lnTo>
                    <a:pt x="480" y="3625"/>
                  </a:lnTo>
                  <a:lnTo>
                    <a:pt x="0" y="4046"/>
                  </a:lnTo>
                  <a:lnTo>
                    <a:pt x="205" y="4266"/>
                  </a:lnTo>
                  <a:lnTo>
                    <a:pt x="192" y="4578"/>
                  </a:lnTo>
                  <a:lnTo>
                    <a:pt x="145" y="4873"/>
                  </a:lnTo>
                  <a:lnTo>
                    <a:pt x="366" y="5235"/>
                  </a:lnTo>
                  <a:cubicBezTo>
                    <a:pt x="483" y="5325"/>
                    <a:pt x="606" y="5381"/>
                    <a:pt x="731" y="5399"/>
                  </a:cubicBezTo>
                  <a:cubicBezTo>
                    <a:pt x="871" y="5420"/>
                    <a:pt x="1012" y="5394"/>
                    <a:pt x="1152" y="5399"/>
                  </a:cubicBezTo>
                  <a:cubicBezTo>
                    <a:pt x="1276" y="5404"/>
                    <a:pt x="1400" y="5432"/>
                    <a:pt x="1522" y="5399"/>
                  </a:cubicBezTo>
                  <a:cubicBezTo>
                    <a:pt x="1649" y="5365"/>
                    <a:pt x="1769" y="5267"/>
                    <a:pt x="1892" y="5202"/>
                  </a:cubicBezTo>
                  <a:cubicBezTo>
                    <a:pt x="2058" y="5116"/>
                    <a:pt x="2231" y="5090"/>
                    <a:pt x="2402" y="5128"/>
                  </a:cubicBezTo>
                  <a:lnTo>
                    <a:pt x="2767" y="5276"/>
                  </a:lnTo>
                  <a:cubicBezTo>
                    <a:pt x="2900" y="5352"/>
                    <a:pt x="3033" y="5420"/>
                    <a:pt x="3167" y="5482"/>
                  </a:cubicBezTo>
                  <a:cubicBezTo>
                    <a:pt x="3243" y="5518"/>
                    <a:pt x="3319" y="5551"/>
                    <a:pt x="3395" y="5581"/>
                  </a:cubicBezTo>
                  <a:lnTo>
                    <a:pt x="3650" y="5902"/>
                  </a:lnTo>
                  <a:lnTo>
                    <a:pt x="4020" y="6514"/>
                  </a:lnTo>
                  <a:lnTo>
                    <a:pt x="4415" y="7659"/>
                  </a:lnTo>
                  <a:lnTo>
                    <a:pt x="4440" y="8450"/>
                  </a:lnTo>
                  <a:lnTo>
                    <a:pt x="4352" y="9024"/>
                  </a:lnTo>
                  <a:lnTo>
                    <a:pt x="4531" y="9485"/>
                  </a:lnTo>
                  <a:lnTo>
                    <a:pt x="4876" y="9749"/>
                  </a:lnTo>
                  <a:lnTo>
                    <a:pt x="5054" y="10490"/>
                  </a:lnTo>
                  <a:lnTo>
                    <a:pt x="5054" y="11980"/>
                  </a:lnTo>
                  <a:lnTo>
                    <a:pt x="4876" y="12838"/>
                  </a:lnTo>
                  <a:lnTo>
                    <a:pt x="4638" y="13183"/>
                  </a:lnTo>
                  <a:lnTo>
                    <a:pt x="3903" y="13807"/>
                  </a:lnTo>
                  <a:lnTo>
                    <a:pt x="3525" y="14343"/>
                  </a:lnTo>
                  <a:lnTo>
                    <a:pt x="3368" y="15002"/>
                  </a:lnTo>
                  <a:lnTo>
                    <a:pt x="3321" y="15677"/>
                  </a:lnTo>
                  <a:cubicBezTo>
                    <a:pt x="3404" y="15780"/>
                    <a:pt x="3470" y="15925"/>
                    <a:pt x="3512" y="16096"/>
                  </a:cubicBezTo>
                  <a:cubicBezTo>
                    <a:pt x="3580" y="16367"/>
                    <a:pt x="3585" y="16682"/>
                    <a:pt x="3525" y="16960"/>
                  </a:cubicBezTo>
                  <a:lnTo>
                    <a:pt x="3385" y="17619"/>
                  </a:lnTo>
                  <a:lnTo>
                    <a:pt x="3351" y="18130"/>
                  </a:lnTo>
                  <a:lnTo>
                    <a:pt x="3444" y="18881"/>
                  </a:lnTo>
                  <a:lnTo>
                    <a:pt x="3708" y="19400"/>
                  </a:lnTo>
                  <a:lnTo>
                    <a:pt x="4236" y="20174"/>
                  </a:lnTo>
                  <a:lnTo>
                    <a:pt x="4376" y="20719"/>
                  </a:lnTo>
                  <a:lnTo>
                    <a:pt x="4670" y="21057"/>
                  </a:lnTo>
                  <a:lnTo>
                    <a:pt x="4900" y="21337"/>
                  </a:lnTo>
                  <a:lnTo>
                    <a:pt x="5157" y="21600"/>
                  </a:lnTo>
                  <a:lnTo>
                    <a:pt x="5715" y="21600"/>
                  </a:lnTo>
                  <a:lnTo>
                    <a:pt x="6033" y="21031"/>
                  </a:lnTo>
                  <a:lnTo>
                    <a:pt x="6548" y="20355"/>
                  </a:lnTo>
                  <a:lnTo>
                    <a:pt x="6705" y="19796"/>
                  </a:lnTo>
                  <a:lnTo>
                    <a:pt x="6910" y="19062"/>
                  </a:lnTo>
                  <a:lnTo>
                    <a:pt x="7139" y="18519"/>
                  </a:lnTo>
                  <a:lnTo>
                    <a:pt x="7301" y="17868"/>
                  </a:lnTo>
                  <a:lnTo>
                    <a:pt x="7390" y="17406"/>
                  </a:lnTo>
                  <a:lnTo>
                    <a:pt x="7761" y="16591"/>
                  </a:lnTo>
                  <a:cubicBezTo>
                    <a:pt x="7873" y="16404"/>
                    <a:pt x="7997" y="16246"/>
                    <a:pt x="8131" y="16121"/>
                  </a:cubicBezTo>
                  <a:cubicBezTo>
                    <a:pt x="8328" y="15937"/>
                    <a:pt x="8542" y="15828"/>
                    <a:pt x="8761" y="15801"/>
                  </a:cubicBezTo>
                  <a:lnTo>
                    <a:pt x="9305" y="15727"/>
                  </a:lnTo>
                  <a:cubicBezTo>
                    <a:pt x="9405" y="15710"/>
                    <a:pt x="9504" y="15685"/>
                    <a:pt x="9603" y="15652"/>
                  </a:cubicBezTo>
                  <a:cubicBezTo>
                    <a:pt x="9812" y="15583"/>
                    <a:pt x="10017" y="15478"/>
                    <a:pt x="10216" y="15339"/>
                  </a:cubicBezTo>
                  <a:cubicBezTo>
                    <a:pt x="10289" y="15303"/>
                    <a:pt x="10361" y="15262"/>
                    <a:pt x="10433" y="15215"/>
                  </a:cubicBezTo>
                  <a:cubicBezTo>
                    <a:pt x="10645" y="15077"/>
                    <a:pt x="10849" y="14891"/>
                    <a:pt x="11040" y="14663"/>
                  </a:cubicBezTo>
                  <a:lnTo>
                    <a:pt x="11355" y="14177"/>
                  </a:lnTo>
                  <a:lnTo>
                    <a:pt x="11891" y="13522"/>
                  </a:lnTo>
                  <a:lnTo>
                    <a:pt x="12235" y="13078"/>
                  </a:lnTo>
                  <a:lnTo>
                    <a:pt x="12847" y="13004"/>
                  </a:lnTo>
                  <a:lnTo>
                    <a:pt x="13102" y="13144"/>
                  </a:lnTo>
                  <a:lnTo>
                    <a:pt x="13519" y="13218"/>
                  </a:lnTo>
                  <a:lnTo>
                    <a:pt x="13829" y="13053"/>
                  </a:lnTo>
                  <a:lnTo>
                    <a:pt x="14271" y="12814"/>
                  </a:lnTo>
                  <a:lnTo>
                    <a:pt x="14663" y="12566"/>
                  </a:lnTo>
                  <a:lnTo>
                    <a:pt x="15084" y="12467"/>
                  </a:lnTo>
                  <a:lnTo>
                    <a:pt x="15497" y="12402"/>
                  </a:lnTo>
                  <a:lnTo>
                    <a:pt x="15854" y="12327"/>
                  </a:lnTo>
                  <a:lnTo>
                    <a:pt x="16108" y="12327"/>
                  </a:lnTo>
                  <a:lnTo>
                    <a:pt x="16138" y="11701"/>
                  </a:lnTo>
                  <a:lnTo>
                    <a:pt x="15849" y="11379"/>
                  </a:lnTo>
                  <a:cubicBezTo>
                    <a:pt x="15736" y="11393"/>
                    <a:pt x="15622" y="11407"/>
                    <a:pt x="15509" y="11420"/>
                  </a:cubicBezTo>
                  <a:cubicBezTo>
                    <a:pt x="15303" y="11445"/>
                    <a:pt x="15098" y="11470"/>
                    <a:pt x="14892" y="11494"/>
                  </a:cubicBezTo>
                  <a:lnTo>
                    <a:pt x="14740" y="11123"/>
                  </a:lnTo>
                  <a:cubicBezTo>
                    <a:pt x="14769" y="10919"/>
                    <a:pt x="14851" y="10760"/>
                    <a:pt x="14956" y="10703"/>
                  </a:cubicBezTo>
                  <a:cubicBezTo>
                    <a:pt x="15099" y="10626"/>
                    <a:pt x="15250" y="10749"/>
                    <a:pt x="15322" y="11000"/>
                  </a:cubicBezTo>
                  <a:cubicBezTo>
                    <a:pt x="15374" y="10900"/>
                    <a:pt x="15405" y="10769"/>
                    <a:pt x="15412" y="10629"/>
                  </a:cubicBezTo>
                  <a:cubicBezTo>
                    <a:pt x="15424" y="10350"/>
                    <a:pt x="15341" y="10089"/>
                    <a:pt x="15207" y="9985"/>
                  </a:cubicBezTo>
                  <a:lnTo>
                    <a:pt x="15493" y="9515"/>
                  </a:lnTo>
                  <a:cubicBezTo>
                    <a:pt x="15637" y="9640"/>
                    <a:pt x="15768" y="9813"/>
                    <a:pt x="15880" y="10027"/>
                  </a:cubicBezTo>
                  <a:cubicBezTo>
                    <a:pt x="15998" y="10251"/>
                    <a:pt x="16093" y="10517"/>
                    <a:pt x="16160" y="10810"/>
                  </a:cubicBezTo>
                  <a:lnTo>
                    <a:pt x="16658" y="11082"/>
                  </a:lnTo>
                  <a:lnTo>
                    <a:pt x="16895" y="10959"/>
                  </a:lnTo>
                  <a:lnTo>
                    <a:pt x="17018" y="10515"/>
                  </a:lnTo>
                  <a:lnTo>
                    <a:pt x="16294" y="9855"/>
                  </a:lnTo>
                  <a:lnTo>
                    <a:pt x="16103" y="9419"/>
                  </a:lnTo>
                  <a:lnTo>
                    <a:pt x="15695" y="8999"/>
                  </a:lnTo>
                  <a:lnTo>
                    <a:pt x="15487" y="8406"/>
                  </a:lnTo>
                  <a:lnTo>
                    <a:pt x="15870" y="8134"/>
                  </a:lnTo>
                  <a:lnTo>
                    <a:pt x="16533" y="8547"/>
                  </a:lnTo>
                  <a:cubicBezTo>
                    <a:pt x="16596" y="8499"/>
                    <a:pt x="16659" y="8450"/>
                    <a:pt x="16721" y="8398"/>
                  </a:cubicBezTo>
                  <a:cubicBezTo>
                    <a:pt x="16929" y="8224"/>
                    <a:pt x="17132" y="8026"/>
                    <a:pt x="17328" y="7805"/>
                  </a:cubicBezTo>
                  <a:lnTo>
                    <a:pt x="17788" y="7319"/>
                  </a:lnTo>
                  <a:lnTo>
                    <a:pt x="18210" y="6429"/>
                  </a:lnTo>
                  <a:lnTo>
                    <a:pt x="18235" y="5884"/>
                  </a:lnTo>
                  <a:cubicBezTo>
                    <a:pt x="18303" y="5655"/>
                    <a:pt x="18399" y="5463"/>
                    <a:pt x="18515" y="5325"/>
                  </a:cubicBezTo>
                  <a:cubicBezTo>
                    <a:pt x="18632" y="5186"/>
                    <a:pt x="18765" y="5106"/>
                    <a:pt x="18902" y="5094"/>
                  </a:cubicBezTo>
                  <a:lnTo>
                    <a:pt x="18902" y="4509"/>
                  </a:lnTo>
                  <a:lnTo>
                    <a:pt x="18817" y="4263"/>
                  </a:lnTo>
                  <a:lnTo>
                    <a:pt x="18746" y="3869"/>
                  </a:lnTo>
                  <a:lnTo>
                    <a:pt x="18880" y="3190"/>
                  </a:lnTo>
                  <a:lnTo>
                    <a:pt x="19186" y="2499"/>
                  </a:lnTo>
                  <a:lnTo>
                    <a:pt x="19696" y="2178"/>
                  </a:lnTo>
                  <a:lnTo>
                    <a:pt x="20121" y="2202"/>
                  </a:lnTo>
                  <a:lnTo>
                    <a:pt x="20414" y="1856"/>
                  </a:lnTo>
                  <a:lnTo>
                    <a:pt x="21001" y="1881"/>
                  </a:lnTo>
                  <a:cubicBezTo>
                    <a:pt x="21065" y="1886"/>
                    <a:pt x="21130" y="1860"/>
                    <a:pt x="21188" y="1807"/>
                  </a:cubicBezTo>
                  <a:cubicBezTo>
                    <a:pt x="21269" y="1732"/>
                    <a:pt x="21335" y="1607"/>
                    <a:pt x="21375" y="1452"/>
                  </a:cubicBezTo>
                  <a:lnTo>
                    <a:pt x="21591" y="1348"/>
                  </a:lnTo>
                  <a:lnTo>
                    <a:pt x="21600" y="1011"/>
                  </a:lnTo>
                  <a:lnTo>
                    <a:pt x="21150" y="975"/>
                  </a:lnTo>
                  <a:cubicBezTo>
                    <a:pt x="20995" y="1003"/>
                    <a:pt x="20843" y="1062"/>
                    <a:pt x="20694" y="1151"/>
                  </a:cubicBezTo>
                  <a:cubicBezTo>
                    <a:pt x="20557" y="1233"/>
                    <a:pt x="20423" y="1342"/>
                    <a:pt x="20282" y="1390"/>
                  </a:cubicBezTo>
                  <a:cubicBezTo>
                    <a:pt x="20093" y="1454"/>
                    <a:pt x="19900" y="1411"/>
                    <a:pt x="19724" y="1265"/>
                  </a:cubicBezTo>
                  <a:cubicBezTo>
                    <a:pt x="19577" y="1262"/>
                    <a:pt x="19430" y="1212"/>
                    <a:pt x="19291" y="1117"/>
                  </a:cubicBezTo>
                  <a:cubicBezTo>
                    <a:pt x="19095" y="983"/>
                    <a:pt x="18917" y="763"/>
                    <a:pt x="18772" y="474"/>
                  </a:cubicBezTo>
                  <a:lnTo>
                    <a:pt x="18083" y="0"/>
                  </a:lnTo>
                  <a:lnTo>
                    <a:pt x="16508" y="3"/>
                  </a:lnTo>
                  <a:lnTo>
                    <a:pt x="15693" y="275"/>
                  </a:lnTo>
                  <a:lnTo>
                    <a:pt x="14944" y="531"/>
                  </a:lnTo>
                  <a:lnTo>
                    <a:pt x="14463" y="291"/>
                  </a:lnTo>
                  <a:lnTo>
                    <a:pt x="13875" y="143"/>
                  </a:lnTo>
                  <a:lnTo>
                    <a:pt x="13340" y="291"/>
                  </a:lnTo>
                  <a:lnTo>
                    <a:pt x="12195" y="653"/>
                  </a:lnTo>
                  <a:lnTo>
                    <a:pt x="10633" y="1133"/>
                  </a:lnTo>
                  <a:lnTo>
                    <a:pt x="9702" y="1133"/>
                  </a:lnTo>
                  <a:lnTo>
                    <a:pt x="8978" y="1388"/>
                  </a:lnTo>
                  <a:lnTo>
                    <a:pt x="8396" y="1388"/>
                  </a:lnTo>
                  <a:lnTo>
                    <a:pt x="7809" y="1141"/>
                  </a:lnTo>
                  <a:lnTo>
                    <a:pt x="7009" y="1092"/>
                  </a:lnTo>
                  <a:lnTo>
                    <a:pt x="6559" y="1002"/>
                  </a:lnTo>
                  <a:lnTo>
                    <a:pt x="5776" y="1002"/>
                  </a:lnTo>
                  <a:lnTo>
                    <a:pt x="5285" y="1142"/>
                  </a:lnTo>
                  <a:lnTo>
                    <a:pt x="4570" y="159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8" name="iś1ïḑe"/>
            <p:cNvSpPr/>
            <p:nvPr/>
          </p:nvSpPr>
          <p:spPr>
            <a:xfrm>
              <a:off x="3479660" y="1494826"/>
              <a:ext cx="530890" cy="36894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8021" y="593"/>
                  </a:moveTo>
                  <a:lnTo>
                    <a:pt x="7339" y="943"/>
                  </a:lnTo>
                  <a:lnTo>
                    <a:pt x="6138" y="1776"/>
                  </a:lnTo>
                  <a:lnTo>
                    <a:pt x="5808" y="2763"/>
                  </a:lnTo>
                  <a:lnTo>
                    <a:pt x="5092" y="3323"/>
                  </a:lnTo>
                  <a:cubicBezTo>
                    <a:pt x="4981" y="3552"/>
                    <a:pt x="4794" y="3681"/>
                    <a:pt x="4600" y="3663"/>
                  </a:cubicBezTo>
                  <a:cubicBezTo>
                    <a:pt x="4347" y="3639"/>
                    <a:pt x="4136" y="3380"/>
                    <a:pt x="4082" y="3027"/>
                  </a:cubicBezTo>
                  <a:lnTo>
                    <a:pt x="4399" y="1979"/>
                  </a:lnTo>
                  <a:lnTo>
                    <a:pt x="5690" y="798"/>
                  </a:lnTo>
                  <a:lnTo>
                    <a:pt x="5100" y="0"/>
                  </a:lnTo>
                  <a:cubicBezTo>
                    <a:pt x="4899" y="133"/>
                    <a:pt x="4693" y="250"/>
                    <a:pt x="4483" y="350"/>
                  </a:cubicBezTo>
                  <a:cubicBezTo>
                    <a:pt x="4069" y="547"/>
                    <a:pt x="3640" y="676"/>
                    <a:pt x="3206" y="735"/>
                  </a:cubicBezTo>
                  <a:lnTo>
                    <a:pt x="2729" y="1223"/>
                  </a:lnTo>
                  <a:lnTo>
                    <a:pt x="1867" y="1975"/>
                  </a:lnTo>
                  <a:lnTo>
                    <a:pt x="1287" y="3024"/>
                  </a:lnTo>
                  <a:lnTo>
                    <a:pt x="765" y="3246"/>
                  </a:lnTo>
                  <a:lnTo>
                    <a:pt x="240" y="4131"/>
                  </a:lnTo>
                  <a:lnTo>
                    <a:pt x="0" y="4706"/>
                  </a:lnTo>
                  <a:lnTo>
                    <a:pt x="488" y="5355"/>
                  </a:lnTo>
                  <a:lnTo>
                    <a:pt x="1157" y="5843"/>
                  </a:lnTo>
                  <a:lnTo>
                    <a:pt x="1737" y="6153"/>
                  </a:lnTo>
                  <a:lnTo>
                    <a:pt x="2377" y="6286"/>
                  </a:lnTo>
                  <a:lnTo>
                    <a:pt x="3276" y="6064"/>
                  </a:lnTo>
                  <a:lnTo>
                    <a:pt x="4259" y="5754"/>
                  </a:lnTo>
                  <a:lnTo>
                    <a:pt x="5354" y="6094"/>
                  </a:lnTo>
                  <a:lnTo>
                    <a:pt x="6511" y="6183"/>
                  </a:lnTo>
                  <a:lnTo>
                    <a:pt x="7184" y="6626"/>
                  </a:lnTo>
                  <a:cubicBezTo>
                    <a:pt x="7405" y="6541"/>
                    <a:pt x="7623" y="6437"/>
                    <a:pt x="7835" y="6316"/>
                  </a:cubicBezTo>
                  <a:cubicBezTo>
                    <a:pt x="8220" y="6096"/>
                    <a:pt x="8587" y="5819"/>
                    <a:pt x="8931" y="5490"/>
                  </a:cubicBezTo>
                  <a:lnTo>
                    <a:pt x="9355" y="5312"/>
                  </a:lnTo>
                  <a:lnTo>
                    <a:pt x="9932" y="5575"/>
                  </a:lnTo>
                  <a:lnTo>
                    <a:pt x="10644" y="6240"/>
                  </a:lnTo>
                  <a:lnTo>
                    <a:pt x="11141" y="6846"/>
                  </a:lnTo>
                  <a:lnTo>
                    <a:pt x="12060" y="7539"/>
                  </a:lnTo>
                  <a:lnTo>
                    <a:pt x="12619" y="8736"/>
                  </a:lnTo>
                  <a:lnTo>
                    <a:pt x="13095" y="10006"/>
                  </a:lnTo>
                  <a:lnTo>
                    <a:pt x="13435" y="11054"/>
                  </a:lnTo>
                  <a:lnTo>
                    <a:pt x="14056" y="11586"/>
                  </a:lnTo>
                  <a:lnTo>
                    <a:pt x="14914" y="12148"/>
                  </a:lnTo>
                  <a:lnTo>
                    <a:pt x="14833" y="12869"/>
                  </a:lnTo>
                  <a:lnTo>
                    <a:pt x="14379" y="13177"/>
                  </a:lnTo>
                  <a:lnTo>
                    <a:pt x="13740" y="13602"/>
                  </a:lnTo>
                  <a:lnTo>
                    <a:pt x="12986" y="13647"/>
                  </a:lnTo>
                  <a:lnTo>
                    <a:pt x="12638" y="13264"/>
                  </a:lnTo>
                  <a:lnTo>
                    <a:pt x="11587" y="13042"/>
                  </a:lnTo>
                  <a:lnTo>
                    <a:pt x="10513" y="13484"/>
                  </a:lnTo>
                  <a:lnTo>
                    <a:pt x="9841" y="14502"/>
                  </a:lnTo>
                  <a:lnTo>
                    <a:pt x="9564" y="15162"/>
                  </a:lnTo>
                  <a:lnTo>
                    <a:pt x="9078" y="15545"/>
                  </a:lnTo>
                  <a:lnTo>
                    <a:pt x="7809" y="15678"/>
                  </a:lnTo>
                  <a:lnTo>
                    <a:pt x="6983" y="15367"/>
                  </a:lnTo>
                  <a:lnTo>
                    <a:pt x="6084" y="15147"/>
                  </a:lnTo>
                  <a:lnTo>
                    <a:pt x="5096" y="15369"/>
                  </a:lnTo>
                  <a:lnTo>
                    <a:pt x="4413" y="16019"/>
                  </a:lnTo>
                  <a:lnTo>
                    <a:pt x="5045" y="16668"/>
                  </a:lnTo>
                  <a:lnTo>
                    <a:pt x="6285" y="16934"/>
                  </a:lnTo>
                  <a:lnTo>
                    <a:pt x="7287" y="16420"/>
                  </a:lnTo>
                  <a:lnTo>
                    <a:pt x="8059" y="16243"/>
                  </a:lnTo>
                  <a:lnTo>
                    <a:pt x="9091" y="16300"/>
                  </a:lnTo>
                  <a:lnTo>
                    <a:pt x="9462" y="16921"/>
                  </a:lnTo>
                  <a:lnTo>
                    <a:pt x="9564" y="17355"/>
                  </a:lnTo>
                  <a:lnTo>
                    <a:pt x="9891" y="18150"/>
                  </a:lnTo>
                  <a:lnTo>
                    <a:pt x="10014" y="18797"/>
                  </a:lnTo>
                  <a:lnTo>
                    <a:pt x="10439" y="19327"/>
                  </a:lnTo>
                  <a:lnTo>
                    <a:pt x="10902" y="19443"/>
                  </a:lnTo>
                  <a:lnTo>
                    <a:pt x="12019" y="20417"/>
                  </a:lnTo>
                  <a:lnTo>
                    <a:pt x="12722" y="21245"/>
                  </a:lnTo>
                  <a:lnTo>
                    <a:pt x="14241" y="21600"/>
                  </a:lnTo>
                  <a:lnTo>
                    <a:pt x="14643" y="21336"/>
                  </a:lnTo>
                  <a:lnTo>
                    <a:pt x="15294" y="20804"/>
                  </a:lnTo>
                  <a:cubicBezTo>
                    <a:pt x="15170" y="20619"/>
                    <a:pt x="15023" y="20469"/>
                    <a:pt x="14861" y="20360"/>
                  </a:cubicBezTo>
                  <a:cubicBezTo>
                    <a:pt x="14623" y="20200"/>
                    <a:pt x="14358" y="20132"/>
                    <a:pt x="14128" y="19948"/>
                  </a:cubicBezTo>
                  <a:cubicBezTo>
                    <a:pt x="13879" y="19749"/>
                    <a:pt x="13688" y="19429"/>
                    <a:pt x="13590" y="19046"/>
                  </a:cubicBezTo>
                  <a:lnTo>
                    <a:pt x="13158" y="18532"/>
                  </a:lnTo>
                  <a:lnTo>
                    <a:pt x="13427" y="18017"/>
                  </a:lnTo>
                  <a:lnTo>
                    <a:pt x="14110" y="18105"/>
                  </a:lnTo>
                  <a:lnTo>
                    <a:pt x="14793" y="18460"/>
                  </a:lnTo>
                  <a:lnTo>
                    <a:pt x="15377" y="18697"/>
                  </a:lnTo>
                  <a:lnTo>
                    <a:pt x="15778" y="19005"/>
                  </a:lnTo>
                  <a:lnTo>
                    <a:pt x="16295" y="19094"/>
                  </a:lnTo>
                  <a:lnTo>
                    <a:pt x="16532" y="18785"/>
                  </a:lnTo>
                  <a:lnTo>
                    <a:pt x="16863" y="17974"/>
                  </a:lnTo>
                  <a:lnTo>
                    <a:pt x="16832" y="16720"/>
                  </a:lnTo>
                  <a:lnTo>
                    <a:pt x="16410" y="15436"/>
                  </a:lnTo>
                  <a:lnTo>
                    <a:pt x="16038" y="14519"/>
                  </a:lnTo>
                  <a:lnTo>
                    <a:pt x="16348" y="13987"/>
                  </a:lnTo>
                  <a:lnTo>
                    <a:pt x="17092" y="13263"/>
                  </a:lnTo>
                  <a:lnTo>
                    <a:pt x="17959" y="13751"/>
                  </a:lnTo>
                  <a:cubicBezTo>
                    <a:pt x="18224" y="13919"/>
                    <a:pt x="18489" y="14087"/>
                    <a:pt x="18755" y="14253"/>
                  </a:cubicBezTo>
                  <a:cubicBezTo>
                    <a:pt x="19010" y="14412"/>
                    <a:pt x="19265" y="14570"/>
                    <a:pt x="19521" y="14726"/>
                  </a:cubicBezTo>
                  <a:lnTo>
                    <a:pt x="20059" y="14800"/>
                  </a:lnTo>
                  <a:cubicBezTo>
                    <a:pt x="20261" y="14738"/>
                    <a:pt x="20456" y="14633"/>
                    <a:pt x="20638" y="14490"/>
                  </a:cubicBezTo>
                  <a:cubicBezTo>
                    <a:pt x="21053" y="14162"/>
                    <a:pt x="21380" y="13647"/>
                    <a:pt x="21569" y="13026"/>
                  </a:cubicBezTo>
                  <a:lnTo>
                    <a:pt x="21600" y="12364"/>
                  </a:lnTo>
                  <a:lnTo>
                    <a:pt x="20876" y="11537"/>
                  </a:lnTo>
                  <a:lnTo>
                    <a:pt x="20172" y="11271"/>
                  </a:lnTo>
                  <a:cubicBezTo>
                    <a:pt x="19977" y="10989"/>
                    <a:pt x="19782" y="10709"/>
                    <a:pt x="19585" y="10430"/>
                  </a:cubicBezTo>
                  <a:cubicBezTo>
                    <a:pt x="19314" y="10044"/>
                    <a:pt x="19041" y="9659"/>
                    <a:pt x="18768" y="9277"/>
                  </a:cubicBezTo>
                  <a:lnTo>
                    <a:pt x="18552" y="8352"/>
                  </a:lnTo>
                  <a:lnTo>
                    <a:pt x="18707" y="7850"/>
                  </a:lnTo>
                  <a:lnTo>
                    <a:pt x="18707" y="7053"/>
                  </a:lnTo>
                  <a:lnTo>
                    <a:pt x="18460" y="6506"/>
                  </a:lnTo>
                  <a:lnTo>
                    <a:pt x="17665" y="6018"/>
                  </a:lnTo>
                  <a:lnTo>
                    <a:pt x="16139" y="5357"/>
                  </a:lnTo>
                  <a:lnTo>
                    <a:pt x="15519" y="4734"/>
                  </a:lnTo>
                  <a:lnTo>
                    <a:pt x="14962" y="3542"/>
                  </a:lnTo>
                  <a:lnTo>
                    <a:pt x="14662" y="2965"/>
                  </a:lnTo>
                  <a:lnTo>
                    <a:pt x="14176" y="2226"/>
                  </a:lnTo>
                  <a:lnTo>
                    <a:pt x="13369" y="2581"/>
                  </a:lnTo>
                  <a:lnTo>
                    <a:pt x="12408" y="3126"/>
                  </a:lnTo>
                  <a:lnTo>
                    <a:pt x="11913" y="2771"/>
                  </a:lnTo>
                  <a:cubicBezTo>
                    <a:pt x="11698" y="2567"/>
                    <a:pt x="11484" y="2360"/>
                    <a:pt x="11271" y="2150"/>
                  </a:cubicBezTo>
                  <a:cubicBezTo>
                    <a:pt x="11036" y="1918"/>
                    <a:pt x="10801" y="1682"/>
                    <a:pt x="10569" y="1443"/>
                  </a:cubicBezTo>
                  <a:lnTo>
                    <a:pt x="9607" y="777"/>
                  </a:lnTo>
                  <a:lnTo>
                    <a:pt x="9009" y="497"/>
                  </a:lnTo>
                  <a:lnTo>
                    <a:pt x="8021" y="593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9" name="iSľîḍe"/>
            <p:cNvSpPr/>
            <p:nvPr/>
          </p:nvSpPr>
          <p:spPr>
            <a:xfrm>
              <a:off x="3367978" y="1754955"/>
              <a:ext cx="134323" cy="6322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486">
                  <a:moveTo>
                    <a:pt x="14288" y="2825"/>
                  </a:moveTo>
                  <a:lnTo>
                    <a:pt x="10337" y="0"/>
                  </a:lnTo>
                  <a:lnTo>
                    <a:pt x="6944" y="635"/>
                  </a:lnTo>
                  <a:lnTo>
                    <a:pt x="4261" y="5531"/>
                  </a:lnTo>
                  <a:lnTo>
                    <a:pt x="923" y="10880"/>
                  </a:lnTo>
                  <a:lnTo>
                    <a:pt x="0" y="13544"/>
                  </a:lnTo>
                  <a:lnTo>
                    <a:pt x="505" y="17480"/>
                  </a:lnTo>
                  <a:lnTo>
                    <a:pt x="3926" y="18763"/>
                  </a:lnTo>
                  <a:lnTo>
                    <a:pt x="6234" y="16694"/>
                  </a:lnTo>
                  <a:lnTo>
                    <a:pt x="9366" y="14882"/>
                  </a:lnTo>
                  <a:cubicBezTo>
                    <a:pt x="10482" y="14254"/>
                    <a:pt x="11657" y="14254"/>
                    <a:pt x="12773" y="14882"/>
                  </a:cubicBezTo>
                  <a:cubicBezTo>
                    <a:pt x="14008" y="15576"/>
                    <a:pt x="15124" y="17010"/>
                    <a:pt x="15986" y="19012"/>
                  </a:cubicBezTo>
                  <a:lnTo>
                    <a:pt x="19647" y="21600"/>
                  </a:lnTo>
                  <a:cubicBezTo>
                    <a:pt x="20643" y="20974"/>
                    <a:pt x="21364" y="19135"/>
                    <a:pt x="21472" y="16942"/>
                  </a:cubicBezTo>
                  <a:cubicBezTo>
                    <a:pt x="21600" y="14339"/>
                    <a:pt x="20855" y="11900"/>
                    <a:pt x="19682" y="11085"/>
                  </a:cubicBezTo>
                  <a:lnTo>
                    <a:pt x="16154" y="7063"/>
                  </a:lnTo>
                  <a:lnTo>
                    <a:pt x="14288" y="2825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0" name="íṡ1îḓê"/>
            <p:cNvSpPr/>
            <p:nvPr/>
          </p:nvSpPr>
          <p:spPr>
            <a:xfrm>
              <a:off x="3798219" y="2232769"/>
              <a:ext cx="191559" cy="15233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3617" y="713"/>
                  </a:moveTo>
                  <a:lnTo>
                    <a:pt x="12158" y="1430"/>
                  </a:lnTo>
                  <a:lnTo>
                    <a:pt x="10460" y="3510"/>
                  </a:lnTo>
                  <a:lnTo>
                    <a:pt x="9735" y="5219"/>
                  </a:lnTo>
                  <a:lnTo>
                    <a:pt x="8711" y="7368"/>
                  </a:lnTo>
                  <a:lnTo>
                    <a:pt x="6506" y="9587"/>
                  </a:lnTo>
                  <a:lnTo>
                    <a:pt x="4116" y="10124"/>
                  </a:lnTo>
                  <a:lnTo>
                    <a:pt x="3238" y="12590"/>
                  </a:lnTo>
                  <a:lnTo>
                    <a:pt x="2264" y="14703"/>
                  </a:lnTo>
                  <a:lnTo>
                    <a:pt x="112" y="15347"/>
                  </a:lnTo>
                  <a:lnTo>
                    <a:pt x="0" y="16883"/>
                  </a:lnTo>
                  <a:lnTo>
                    <a:pt x="2956" y="16668"/>
                  </a:lnTo>
                  <a:lnTo>
                    <a:pt x="4669" y="16668"/>
                  </a:lnTo>
                  <a:lnTo>
                    <a:pt x="6963" y="17384"/>
                  </a:lnTo>
                  <a:lnTo>
                    <a:pt x="8339" y="17778"/>
                  </a:lnTo>
                  <a:lnTo>
                    <a:pt x="7794" y="19707"/>
                  </a:lnTo>
                  <a:lnTo>
                    <a:pt x="8250" y="21600"/>
                  </a:lnTo>
                  <a:lnTo>
                    <a:pt x="9877" y="20459"/>
                  </a:lnTo>
                  <a:lnTo>
                    <a:pt x="9307" y="17997"/>
                  </a:lnTo>
                  <a:lnTo>
                    <a:pt x="11744" y="17389"/>
                  </a:lnTo>
                  <a:lnTo>
                    <a:pt x="13751" y="17389"/>
                  </a:lnTo>
                  <a:lnTo>
                    <a:pt x="15873" y="16529"/>
                  </a:lnTo>
                  <a:lnTo>
                    <a:pt x="18822" y="16207"/>
                  </a:lnTo>
                  <a:lnTo>
                    <a:pt x="20342" y="15240"/>
                  </a:lnTo>
                  <a:lnTo>
                    <a:pt x="21600" y="14632"/>
                  </a:lnTo>
                  <a:lnTo>
                    <a:pt x="18847" y="11235"/>
                  </a:lnTo>
                  <a:lnTo>
                    <a:pt x="17711" y="9945"/>
                  </a:lnTo>
                  <a:lnTo>
                    <a:pt x="15740" y="9095"/>
                  </a:lnTo>
                  <a:lnTo>
                    <a:pt x="13625" y="8379"/>
                  </a:lnTo>
                  <a:lnTo>
                    <a:pt x="12948" y="7206"/>
                  </a:lnTo>
                  <a:cubicBezTo>
                    <a:pt x="12674" y="6625"/>
                    <a:pt x="12582" y="5938"/>
                    <a:pt x="12690" y="5277"/>
                  </a:cubicBezTo>
                  <a:cubicBezTo>
                    <a:pt x="12841" y="4349"/>
                    <a:pt x="13359" y="3580"/>
                    <a:pt x="14066" y="3237"/>
                  </a:cubicBezTo>
                  <a:cubicBezTo>
                    <a:pt x="14497" y="2942"/>
                    <a:pt x="14876" y="2541"/>
                    <a:pt x="15181" y="2059"/>
                  </a:cubicBezTo>
                  <a:cubicBezTo>
                    <a:pt x="15444" y="1642"/>
                    <a:pt x="15646" y="1171"/>
                    <a:pt x="15779" y="667"/>
                  </a:cubicBezTo>
                  <a:lnTo>
                    <a:pt x="15098" y="0"/>
                  </a:lnTo>
                  <a:lnTo>
                    <a:pt x="13617" y="713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1" name="íšḻïdè"/>
            <p:cNvSpPr/>
            <p:nvPr/>
          </p:nvSpPr>
          <p:spPr>
            <a:xfrm>
              <a:off x="3443720" y="2870076"/>
              <a:ext cx="43114" cy="3152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9449" y="0"/>
                  </a:moveTo>
                  <a:lnTo>
                    <a:pt x="4511" y="2596"/>
                  </a:lnTo>
                  <a:lnTo>
                    <a:pt x="0" y="15912"/>
                  </a:lnTo>
                  <a:lnTo>
                    <a:pt x="12679" y="21600"/>
                  </a:lnTo>
                  <a:lnTo>
                    <a:pt x="21600" y="12688"/>
                  </a:lnTo>
                  <a:lnTo>
                    <a:pt x="9449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2" name="î$ḻidè"/>
            <p:cNvSpPr/>
            <p:nvPr/>
          </p:nvSpPr>
          <p:spPr>
            <a:xfrm>
              <a:off x="2721842" y="3238975"/>
              <a:ext cx="336007" cy="12017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424" w="21600">
                  <a:moveTo>
                    <a:pt x="6693" y="0"/>
                  </a:moveTo>
                  <a:lnTo>
                    <a:pt x="3994" y="298"/>
                  </a:lnTo>
                  <a:lnTo>
                    <a:pt x="1905" y="1849"/>
                  </a:lnTo>
                  <a:lnTo>
                    <a:pt x="0" y="4685"/>
                  </a:lnTo>
                  <a:lnTo>
                    <a:pt x="3" y="8050"/>
                  </a:lnTo>
                  <a:lnTo>
                    <a:pt x="2136" y="6609"/>
                  </a:lnTo>
                  <a:lnTo>
                    <a:pt x="5761" y="4730"/>
                  </a:lnTo>
                  <a:lnTo>
                    <a:pt x="7958" y="6075"/>
                  </a:lnTo>
                  <a:lnTo>
                    <a:pt x="10066" y="8095"/>
                  </a:lnTo>
                  <a:lnTo>
                    <a:pt x="12698" y="10886"/>
                  </a:lnTo>
                  <a:lnTo>
                    <a:pt x="13431" y="13491"/>
                  </a:lnTo>
                  <a:lnTo>
                    <a:pt x="13576" y="16728"/>
                  </a:lnTo>
                  <a:lnTo>
                    <a:pt x="13202" y="18838"/>
                  </a:lnTo>
                  <a:lnTo>
                    <a:pt x="14379" y="19732"/>
                  </a:lnTo>
                  <a:lnTo>
                    <a:pt x="15587" y="19372"/>
                  </a:lnTo>
                  <a:lnTo>
                    <a:pt x="17041" y="19372"/>
                  </a:lnTo>
                  <a:lnTo>
                    <a:pt x="17973" y="20722"/>
                  </a:lnTo>
                  <a:cubicBezTo>
                    <a:pt x="18362" y="21404"/>
                    <a:pt x="18837" y="21600"/>
                    <a:pt x="19281" y="21263"/>
                  </a:cubicBezTo>
                  <a:cubicBezTo>
                    <a:pt x="19538" y="21068"/>
                    <a:pt x="19773" y="20698"/>
                    <a:pt x="19965" y="20188"/>
                  </a:cubicBezTo>
                  <a:lnTo>
                    <a:pt x="20995" y="19018"/>
                  </a:lnTo>
                  <a:lnTo>
                    <a:pt x="21584" y="18883"/>
                  </a:lnTo>
                  <a:lnTo>
                    <a:pt x="21600" y="16502"/>
                  </a:lnTo>
                  <a:lnTo>
                    <a:pt x="20145" y="14116"/>
                  </a:lnTo>
                  <a:cubicBezTo>
                    <a:pt x="19497" y="13439"/>
                    <a:pt x="18849" y="12764"/>
                    <a:pt x="18200" y="12091"/>
                  </a:cubicBezTo>
                  <a:cubicBezTo>
                    <a:pt x="17606" y="11474"/>
                    <a:pt x="17013" y="10859"/>
                    <a:pt x="16418" y="10245"/>
                  </a:cubicBezTo>
                  <a:lnTo>
                    <a:pt x="14034" y="5974"/>
                  </a:lnTo>
                  <a:lnTo>
                    <a:pt x="11880" y="2378"/>
                  </a:lnTo>
                  <a:lnTo>
                    <a:pt x="9839" y="1348"/>
                  </a:lnTo>
                  <a:lnTo>
                    <a:pt x="8476" y="678"/>
                  </a:lnTo>
                  <a:lnTo>
                    <a:pt x="6693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3" name="işlîdê"/>
            <p:cNvSpPr/>
            <p:nvPr/>
          </p:nvSpPr>
          <p:spPr>
            <a:xfrm>
              <a:off x="3014633" y="3360630"/>
              <a:ext cx="222454" cy="6957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321" w="21600">
                  <a:moveTo>
                    <a:pt x="8080" y="2346"/>
                  </a:moveTo>
                  <a:lnTo>
                    <a:pt x="7608" y="5248"/>
                  </a:lnTo>
                  <a:lnTo>
                    <a:pt x="9192" y="9941"/>
                  </a:lnTo>
                  <a:lnTo>
                    <a:pt x="8133" y="13268"/>
                  </a:lnTo>
                  <a:lnTo>
                    <a:pt x="6167" y="13491"/>
                  </a:lnTo>
                  <a:cubicBezTo>
                    <a:pt x="5337" y="12924"/>
                    <a:pt x="4494" y="12536"/>
                    <a:pt x="3646" y="12331"/>
                  </a:cubicBezTo>
                  <a:cubicBezTo>
                    <a:pt x="2705" y="12103"/>
                    <a:pt x="1759" y="12099"/>
                    <a:pt x="817" y="12321"/>
                  </a:cubicBezTo>
                  <a:lnTo>
                    <a:pt x="0" y="15310"/>
                  </a:lnTo>
                  <a:lnTo>
                    <a:pt x="1925" y="18019"/>
                  </a:lnTo>
                  <a:lnTo>
                    <a:pt x="4070" y="18251"/>
                  </a:lnTo>
                  <a:lnTo>
                    <a:pt x="5845" y="19877"/>
                  </a:lnTo>
                  <a:lnTo>
                    <a:pt x="7598" y="18329"/>
                  </a:lnTo>
                  <a:lnTo>
                    <a:pt x="9746" y="17400"/>
                  </a:lnTo>
                  <a:cubicBezTo>
                    <a:pt x="10130" y="18713"/>
                    <a:pt x="10602" y="19744"/>
                    <a:pt x="11128" y="20417"/>
                  </a:cubicBezTo>
                  <a:cubicBezTo>
                    <a:pt x="11927" y="21440"/>
                    <a:pt x="12812" y="21600"/>
                    <a:pt x="13644" y="20872"/>
                  </a:cubicBezTo>
                  <a:cubicBezTo>
                    <a:pt x="14104" y="19420"/>
                    <a:pt x="14627" y="18174"/>
                    <a:pt x="15196" y="17168"/>
                  </a:cubicBezTo>
                  <a:cubicBezTo>
                    <a:pt x="15866" y="15984"/>
                    <a:pt x="16591" y="15148"/>
                    <a:pt x="17341" y="14614"/>
                  </a:cubicBezTo>
                  <a:cubicBezTo>
                    <a:pt x="18005" y="14141"/>
                    <a:pt x="18684" y="13907"/>
                    <a:pt x="19365" y="13918"/>
                  </a:cubicBezTo>
                  <a:lnTo>
                    <a:pt x="20717" y="13841"/>
                  </a:lnTo>
                  <a:lnTo>
                    <a:pt x="21600" y="12215"/>
                  </a:lnTo>
                  <a:lnTo>
                    <a:pt x="21378" y="8984"/>
                  </a:lnTo>
                  <a:lnTo>
                    <a:pt x="19406" y="7282"/>
                  </a:lnTo>
                  <a:lnTo>
                    <a:pt x="18248" y="4350"/>
                  </a:lnTo>
                  <a:lnTo>
                    <a:pt x="15434" y="1333"/>
                  </a:lnTo>
                  <a:lnTo>
                    <a:pt x="12671" y="459"/>
                  </a:lnTo>
                  <a:lnTo>
                    <a:pt x="10801" y="0"/>
                  </a:lnTo>
                  <a:lnTo>
                    <a:pt x="9496" y="697"/>
                  </a:lnTo>
                  <a:lnTo>
                    <a:pt x="8080" y="234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4" name="îś1îḑe"/>
            <p:cNvSpPr/>
            <p:nvPr/>
          </p:nvSpPr>
          <p:spPr>
            <a:xfrm>
              <a:off x="2895033" y="3401778"/>
              <a:ext cx="72795" cy="3063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9960" y="778"/>
                  </a:moveTo>
                  <a:lnTo>
                    <a:pt x="5952" y="0"/>
                  </a:lnTo>
                  <a:lnTo>
                    <a:pt x="0" y="4529"/>
                  </a:lnTo>
                  <a:lnTo>
                    <a:pt x="4023" y="14144"/>
                  </a:lnTo>
                  <a:lnTo>
                    <a:pt x="9924" y="18396"/>
                  </a:lnTo>
                  <a:lnTo>
                    <a:pt x="16715" y="21600"/>
                  </a:lnTo>
                  <a:lnTo>
                    <a:pt x="21157" y="18240"/>
                  </a:lnTo>
                  <a:lnTo>
                    <a:pt x="21600" y="11139"/>
                  </a:lnTo>
                  <a:lnTo>
                    <a:pt x="17129" y="5862"/>
                  </a:lnTo>
                  <a:lnTo>
                    <a:pt x="14054" y="2835"/>
                  </a:lnTo>
                  <a:lnTo>
                    <a:pt x="9960" y="778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5" name="íṣļiḍè"/>
            <p:cNvSpPr/>
            <p:nvPr/>
          </p:nvSpPr>
          <p:spPr>
            <a:xfrm>
              <a:off x="3271035" y="3400703"/>
              <a:ext cx="56091" cy="2949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2717" y="0"/>
                  </a:moveTo>
                  <a:lnTo>
                    <a:pt x="6904" y="785"/>
                  </a:lnTo>
                  <a:lnTo>
                    <a:pt x="2619" y="2158"/>
                  </a:lnTo>
                  <a:lnTo>
                    <a:pt x="0" y="9325"/>
                  </a:lnTo>
                  <a:lnTo>
                    <a:pt x="1145" y="14597"/>
                  </a:lnTo>
                  <a:cubicBezTo>
                    <a:pt x="2957" y="16107"/>
                    <a:pt x="4818" y="17397"/>
                    <a:pt x="6717" y="18458"/>
                  </a:cubicBezTo>
                  <a:cubicBezTo>
                    <a:pt x="9466" y="19994"/>
                    <a:pt x="12285" y="21046"/>
                    <a:pt x="15138" y="21600"/>
                  </a:cubicBezTo>
                  <a:lnTo>
                    <a:pt x="21600" y="11985"/>
                  </a:lnTo>
                  <a:lnTo>
                    <a:pt x="18686" y="4286"/>
                  </a:lnTo>
                  <a:lnTo>
                    <a:pt x="12717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6" name="ïsḻîďé"/>
            <p:cNvSpPr/>
            <p:nvPr/>
          </p:nvSpPr>
          <p:spPr>
            <a:xfrm>
              <a:off x="3099915" y="3243765"/>
              <a:ext cx="48677" cy="2962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0591" y="2096"/>
                  </a:moveTo>
                  <a:lnTo>
                    <a:pt x="5726" y="2074"/>
                  </a:lnTo>
                  <a:lnTo>
                    <a:pt x="0" y="12257"/>
                  </a:lnTo>
                  <a:lnTo>
                    <a:pt x="3941" y="21600"/>
                  </a:lnTo>
                  <a:lnTo>
                    <a:pt x="9231" y="16101"/>
                  </a:lnTo>
                  <a:lnTo>
                    <a:pt x="15549" y="13362"/>
                  </a:lnTo>
                  <a:lnTo>
                    <a:pt x="21600" y="7815"/>
                  </a:lnTo>
                  <a:lnTo>
                    <a:pt x="20020" y="727"/>
                  </a:lnTo>
                  <a:lnTo>
                    <a:pt x="15874" y="0"/>
                  </a:lnTo>
                  <a:lnTo>
                    <a:pt x="10591" y="209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7" name="ïṡlîdè"/>
            <p:cNvSpPr/>
            <p:nvPr/>
          </p:nvSpPr>
          <p:spPr>
            <a:xfrm>
              <a:off x="3040202" y="3273501"/>
              <a:ext cx="39982" cy="1919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3268" y="0"/>
                  </a:moveTo>
                  <a:lnTo>
                    <a:pt x="6280" y="4263"/>
                  </a:lnTo>
                  <a:lnTo>
                    <a:pt x="0" y="14496"/>
                  </a:lnTo>
                  <a:lnTo>
                    <a:pt x="4170" y="17941"/>
                  </a:lnTo>
                  <a:lnTo>
                    <a:pt x="13786" y="19078"/>
                  </a:lnTo>
                  <a:lnTo>
                    <a:pt x="21583" y="21600"/>
                  </a:lnTo>
                  <a:lnTo>
                    <a:pt x="21600" y="6005"/>
                  </a:lnTo>
                  <a:lnTo>
                    <a:pt x="13268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8" name="iš1ïḑè"/>
            <p:cNvSpPr/>
            <p:nvPr/>
          </p:nvSpPr>
          <p:spPr>
            <a:xfrm>
              <a:off x="2935381" y="3141153"/>
              <a:ext cx="28333" cy="5267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6366" y="0"/>
                  </a:moveTo>
                  <a:lnTo>
                    <a:pt x="15" y="2162"/>
                  </a:lnTo>
                  <a:lnTo>
                    <a:pt x="9987" y="9811"/>
                  </a:lnTo>
                  <a:lnTo>
                    <a:pt x="0" y="12733"/>
                  </a:lnTo>
                  <a:lnTo>
                    <a:pt x="12126" y="20150"/>
                  </a:lnTo>
                  <a:lnTo>
                    <a:pt x="19276" y="21600"/>
                  </a:lnTo>
                  <a:lnTo>
                    <a:pt x="21600" y="16009"/>
                  </a:lnTo>
                  <a:lnTo>
                    <a:pt x="14089" y="12940"/>
                  </a:lnTo>
                  <a:lnTo>
                    <a:pt x="16973" y="9329"/>
                  </a:lnTo>
                  <a:lnTo>
                    <a:pt x="16973" y="1873"/>
                  </a:lnTo>
                  <a:lnTo>
                    <a:pt x="6366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9" name="ïṧliďè"/>
            <p:cNvSpPr/>
            <p:nvPr/>
          </p:nvSpPr>
          <p:spPr>
            <a:xfrm>
              <a:off x="2937717" y="3092070"/>
              <a:ext cx="33856" cy="3442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939" y="3032"/>
                  </a:moveTo>
                  <a:lnTo>
                    <a:pt x="13971" y="0"/>
                  </a:lnTo>
                  <a:lnTo>
                    <a:pt x="21600" y="3050"/>
                  </a:lnTo>
                  <a:lnTo>
                    <a:pt x="17401" y="7736"/>
                  </a:lnTo>
                  <a:lnTo>
                    <a:pt x="11620" y="11520"/>
                  </a:lnTo>
                  <a:lnTo>
                    <a:pt x="10649" y="17817"/>
                  </a:lnTo>
                  <a:lnTo>
                    <a:pt x="3854" y="21600"/>
                  </a:lnTo>
                  <a:lnTo>
                    <a:pt x="0" y="19243"/>
                  </a:lnTo>
                  <a:lnTo>
                    <a:pt x="2779" y="14669"/>
                  </a:lnTo>
                  <a:lnTo>
                    <a:pt x="6081" y="9182"/>
                  </a:lnTo>
                  <a:lnTo>
                    <a:pt x="2939" y="3032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0" name="ïŝľîḑè"/>
            <p:cNvSpPr/>
            <p:nvPr/>
          </p:nvSpPr>
          <p:spPr>
            <a:xfrm>
              <a:off x="2983567" y="3093648"/>
              <a:ext cx="25228" cy="3629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9070" y="0"/>
                  </a:moveTo>
                  <a:lnTo>
                    <a:pt x="14242" y="3737"/>
                  </a:lnTo>
                  <a:lnTo>
                    <a:pt x="21600" y="9259"/>
                  </a:lnTo>
                  <a:lnTo>
                    <a:pt x="18987" y="16321"/>
                  </a:lnTo>
                  <a:lnTo>
                    <a:pt x="8344" y="21600"/>
                  </a:lnTo>
                  <a:lnTo>
                    <a:pt x="5690" y="16490"/>
                  </a:lnTo>
                  <a:lnTo>
                    <a:pt x="2563" y="11082"/>
                  </a:lnTo>
                  <a:lnTo>
                    <a:pt x="0" y="2684"/>
                  </a:lnTo>
                  <a:lnTo>
                    <a:pt x="907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1" name="ïṩḷîḍê"/>
            <p:cNvSpPr/>
            <p:nvPr/>
          </p:nvSpPr>
          <p:spPr>
            <a:xfrm>
              <a:off x="2959952" y="3134535"/>
              <a:ext cx="28911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6041" y="0"/>
                  </a:moveTo>
                  <a:lnTo>
                    <a:pt x="13043" y="2762"/>
                  </a:lnTo>
                  <a:lnTo>
                    <a:pt x="21600" y="12283"/>
                  </a:lnTo>
                  <a:lnTo>
                    <a:pt x="16470" y="21600"/>
                  </a:lnTo>
                  <a:lnTo>
                    <a:pt x="5285" y="18232"/>
                  </a:lnTo>
                  <a:lnTo>
                    <a:pt x="0" y="10410"/>
                  </a:lnTo>
                  <a:lnTo>
                    <a:pt x="6041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2" name="íṩ1îḓé"/>
            <p:cNvSpPr/>
            <p:nvPr/>
          </p:nvSpPr>
          <p:spPr>
            <a:xfrm>
              <a:off x="3029817" y="3184357"/>
              <a:ext cx="16360" cy="2482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1704" y="0"/>
                  </a:moveTo>
                  <a:lnTo>
                    <a:pt x="0" y="5659"/>
                  </a:lnTo>
                  <a:lnTo>
                    <a:pt x="2963" y="18412"/>
                  </a:lnTo>
                  <a:lnTo>
                    <a:pt x="21600" y="21600"/>
                  </a:lnTo>
                  <a:lnTo>
                    <a:pt x="21600" y="6494"/>
                  </a:lnTo>
                  <a:lnTo>
                    <a:pt x="11704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3" name="îşlîḍé"/>
            <p:cNvSpPr/>
            <p:nvPr/>
          </p:nvSpPr>
          <p:spPr>
            <a:xfrm>
              <a:off x="3034154" y="3223970"/>
              <a:ext cx="25012" cy="1637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7341" y="1756"/>
                  </a:moveTo>
                  <a:lnTo>
                    <a:pt x="5869" y="0"/>
                  </a:lnTo>
                  <a:lnTo>
                    <a:pt x="0" y="5101"/>
                  </a:lnTo>
                  <a:lnTo>
                    <a:pt x="11023" y="21600"/>
                  </a:lnTo>
                  <a:lnTo>
                    <a:pt x="21600" y="19642"/>
                  </a:lnTo>
                  <a:lnTo>
                    <a:pt x="17341" y="175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4" name="iṡ1iḍé"/>
            <p:cNvSpPr/>
            <p:nvPr/>
          </p:nvSpPr>
          <p:spPr>
            <a:xfrm>
              <a:off x="2785378" y="3359199"/>
              <a:ext cx="31691" cy="2115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3640" y="1640"/>
                  </a:moveTo>
                  <a:lnTo>
                    <a:pt x="0" y="7796"/>
                  </a:lnTo>
                  <a:lnTo>
                    <a:pt x="2602" y="18763"/>
                  </a:lnTo>
                  <a:lnTo>
                    <a:pt x="14365" y="21600"/>
                  </a:lnTo>
                  <a:lnTo>
                    <a:pt x="21600" y="10799"/>
                  </a:lnTo>
                  <a:lnTo>
                    <a:pt x="12284" y="0"/>
                  </a:lnTo>
                  <a:lnTo>
                    <a:pt x="3640" y="164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5" name="iṣ1îḓe"/>
            <p:cNvSpPr/>
            <p:nvPr/>
          </p:nvSpPr>
          <p:spPr>
            <a:xfrm>
              <a:off x="3344267" y="3394292"/>
              <a:ext cx="33620" cy="2035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3908" y="0"/>
                  </a:moveTo>
                  <a:lnTo>
                    <a:pt x="4923" y="5629"/>
                  </a:lnTo>
                  <a:lnTo>
                    <a:pt x="0" y="15233"/>
                  </a:lnTo>
                  <a:lnTo>
                    <a:pt x="11838" y="21600"/>
                  </a:lnTo>
                  <a:lnTo>
                    <a:pt x="21600" y="13561"/>
                  </a:lnTo>
                  <a:lnTo>
                    <a:pt x="13908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6" name="ísḻïďé"/>
            <p:cNvSpPr/>
            <p:nvPr/>
          </p:nvSpPr>
          <p:spPr>
            <a:xfrm>
              <a:off x="3331641" y="3425859"/>
              <a:ext cx="28455" cy="1903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9631" y="0"/>
                  </a:moveTo>
                  <a:lnTo>
                    <a:pt x="0" y="4044"/>
                  </a:lnTo>
                  <a:lnTo>
                    <a:pt x="1813" y="14722"/>
                  </a:lnTo>
                  <a:lnTo>
                    <a:pt x="18125" y="21600"/>
                  </a:lnTo>
                  <a:lnTo>
                    <a:pt x="21600" y="6160"/>
                  </a:lnTo>
                  <a:lnTo>
                    <a:pt x="9631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7" name="îṣļiḑe"/>
            <p:cNvSpPr/>
            <p:nvPr/>
          </p:nvSpPr>
          <p:spPr>
            <a:xfrm>
              <a:off x="3393321" y="3447981"/>
              <a:ext cx="35832" cy="2288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1523" y="6376"/>
                  </a:moveTo>
                  <a:lnTo>
                    <a:pt x="4204" y="0"/>
                  </a:lnTo>
                  <a:lnTo>
                    <a:pt x="0" y="8047"/>
                  </a:lnTo>
                  <a:lnTo>
                    <a:pt x="10142" y="21600"/>
                  </a:lnTo>
                  <a:lnTo>
                    <a:pt x="18861" y="21123"/>
                  </a:lnTo>
                  <a:lnTo>
                    <a:pt x="21600" y="13528"/>
                  </a:lnTo>
                  <a:lnTo>
                    <a:pt x="16408" y="10012"/>
                  </a:lnTo>
                  <a:lnTo>
                    <a:pt x="11523" y="637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8" name="íṡ1îḑe"/>
            <p:cNvSpPr/>
            <p:nvPr/>
          </p:nvSpPr>
          <p:spPr>
            <a:xfrm>
              <a:off x="3434240" y="3430336"/>
              <a:ext cx="22284" cy="2352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6626" y="0"/>
                  </a:moveTo>
                  <a:lnTo>
                    <a:pt x="20027" y="3450"/>
                  </a:lnTo>
                  <a:lnTo>
                    <a:pt x="21600" y="15366"/>
                  </a:lnTo>
                  <a:lnTo>
                    <a:pt x="15221" y="21600"/>
                  </a:lnTo>
                  <a:lnTo>
                    <a:pt x="10567" y="15424"/>
                  </a:lnTo>
                  <a:lnTo>
                    <a:pt x="0" y="9425"/>
                  </a:lnTo>
                  <a:lnTo>
                    <a:pt x="6626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9" name="i$lîḍe"/>
            <p:cNvSpPr/>
            <p:nvPr/>
          </p:nvSpPr>
          <p:spPr>
            <a:xfrm>
              <a:off x="3386807" y="3401248"/>
              <a:ext cx="16360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1600" y="0"/>
                  </a:moveTo>
                  <a:lnTo>
                    <a:pt x="0" y="4009"/>
                  </a:lnTo>
                  <a:lnTo>
                    <a:pt x="4094" y="21600"/>
                  </a:lnTo>
                  <a:lnTo>
                    <a:pt x="19333" y="19457"/>
                  </a:lnTo>
                  <a:lnTo>
                    <a:pt x="2160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0" name="íṣ1iḑé"/>
            <p:cNvSpPr/>
            <p:nvPr/>
          </p:nvSpPr>
          <p:spPr>
            <a:xfrm>
              <a:off x="3471329" y="3432447"/>
              <a:ext cx="25215" cy="2380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4658" y="0"/>
                  </a:moveTo>
                  <a:lnTo>
                    <a:pt x="0" y="6332"/>
                  </a:lnTo>
                  <a:lnTo>
                    <a:pt x="2862" y="20225"/>
                  </a:lnTo>
                  <a:lnTo>
                    <a:pt x="16398" y="21600"/>
                  </a:lnTo>
                  <a:lnTo>
                    <a:pt x="21600" y="13406"/>
                  </a:lnTo>
                  <a:lnTo>
                    <a:pt x="12259" y="9052"/>
                  </a:lnTo>
                  <a:lnTo>
                    <a:pt x="4658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1" name="ïšḷïḋé"/>
            <p:cNvSpPr/>
            <p:nvPr/>
          </p:nvSpPr>
          <p:spPr>
            <a:xfrm>
              <a:off x="3444546" y="3470941"/>
              <a:ext cx="16360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2399" y="0"/>
                  </a:moveTo>
                  <a:lnTo>
                    <a:pt x="0" y="5671"/>
                  </a:lnTo>
                  <a:lnTo>
                    <a:pt x="2675" y="21600"/>
                  </a:lnTo>
                  <a:lnTo>
                    <a:pt x="21600" y="16063"/>
                  </a:lnTo>
                  <a:lnTo>
                    <a:pt x="12399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2" name="ïṧ1îḋê"/>
            <p:cNvSpPr/>
            <p:nvPr/>
          </p:nvSpPr>
          <p:spPr>
            <a:xfrm>
              <a:off x="3474836" y="3472701"/>
              <a:ext cx="20827" cy="3362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5991" y="1945"/>
                  </a:moveTo>
                  <a:lnTo>
                    <a:pt x="1244" y="7766"/>
                  </a:lnTo>
                  <a:lnTo>
                    <a:pt x="0" y="16103"/>
                  </a:lnTo>
                  <a:lnTo>
                    <a:pt x="7919" y="21600"/>
                  </a:lnTo>
                  <a:lnTo>
                    <a:pt x="15566" y="13365"/>
                  </a:lnTo>
                  <a:lnTo>
                    <a:pt x="21600" y="6755"/>
                  </a:lnTo>
                  <a:lnTo>
                    <a:pt x="18962" y="0"/>
                  </a:lnTo>
                  <a:lnTo>
                    <a:pt x="5991" y="1945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3" name="i$ḻïďe"/>
            <p:cNvSpPr/>
            <p:nvPr/>
          </p:nvSpPr>
          <p:spPr>
            <a:xfrm>
              <a:off x="3486460" y="3511833"/>
              <a:ext cx="18556" cy="1746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4469" y="0"/>
                  </a:moveTo>
                  <a:lnTo>
                    <a:pt x="4293" y="1913"/>
                  </a:lnTo>
                  <a:lnTo>
                    <a:pt x="0" y="13206"/>
                  </a:lnTo>
                  <a:lnTo>
                    <a:pt x="8574" y="21600"/>
                  </a:lnTo>
                  <a:lnTo>
                    <a:pt x="21600" y="15041"/>
                  </a:lnTo>
                  <a:lnTo>
                    <a:pt x="14469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4" name="îṩ1iḍé"/>
            <p:cNvSpPr/>
            <p:nvPr/>
          </p:nvSpPr>
          <p:spPr>
            <a:xfrm>
              <a:off x="3201743" y="3611230"/>
              <a:ext cx="24821" cy="3431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5948" y="0"/>
                  </a:moveTo>
                  <a:lnTo>
                    <a:pt x="0" y="7133"/>
                  </a:lnTo>
                  <a:lnTo>
                    <a:pt x="2568" y="12598"/>
                  </a:lnTo>
                  <a:lnTo>
                    <a:pt x="10534" y="21600"/>
                  </a:lnTo>
                  <a:lnTo>
                    <a:pt x="21600" y="16991"/>
                  </a:lnTo>
                  <a:lnTo>
                    <a:pt x="13411" y="4789"/>
                  </a:lnTo>
                  <a:lnTo>
                    <a:pt x="5948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5" name="ïṥḷîḍe"/>
            <p:cNvSpPr/>
            <p:nvPr/>
          </p:nvSpPr>
          <p:spPr>
            <a:xfrm>
              <a:off x="3163762" y="3609243"/>
              <a:ext cx="17550" cy="2951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385" y="0"/>
                  </a:moveTo>
                  <a:lnTo>
                    <a:pt x="0" y="5129"/>
                  </a:lnTo>
                  <a:lnTo>
                    <a:pt x="434" y="19428"/>
                  </a:lnTo>
                  <a:lnTo>
                    <a:pt x="19135" y="21600"/>
                  </a:lnTo>
                  <a:lnTo>
                    <a:pt x="21600" y="14762"/>
                  </a:lnTo>
                  <a:lnTo>
                    <a:pt x="16043" y="5916"/>
                  </a:lnTo>
                  <a:lnTo>
                    <a:pt x="2385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6" name="íṩ1ïḋé"/>
            <p:cNvSpPr/>
            <p:nvPr/>
          </p:nvSpPr>
          <p:spPr>
            <a:xfrm>
              <a:off x="3499270" y="3543405"/>
              <a:ext cx="20061" cy="1868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8114" y="0"/>
                  </a:moveTo>
                  <a:lnTo>
                    <a:pt x="0" y="7264"/>
                  </a:lnTo>
                  <a:lnTo>
                    <a:pt x="3469" y="21600"/>
                  </a:lnTo>
                  <a:lnTo>
                    <a:pt x="16705" y="21600"/>
                  </a:lnTo>
                  <a:lnTo>
                    <a:pt x="21600" y="6746"/>
                  </a:lnTo>
                  <a:lnTo>
                    <a:pt x="8114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7" name="íṡ1íḓé"/>
            <p:cNvSpPr/>
            <p:nvPr/>
          </p:nvSpPr>
          <p:spPr>
            <a:xfrm>
              <a:off x="3477190" y="3573359"/>
              <a:ext cx="16360" cy="2367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7562" y="0"/>
                  </a:moveTo>
                  <a:lnTo>
                    <a:pt x="0" y="10629"/>
                  </a:lnTo>
                  <a:lnTo>
                    <a:pt x="15829" y="21600"/>
                  </a:lnTo>
                  <a:lnTo>
                    <a:pt x="21600" y="10397"/>
                  </a:lnTo>
                  <a:lnTo>
                    <a:pt x="7562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8" name="ïṩ1îḑe"/>
            <p:cNvSpPr/>
            <p:nvPr/>
          </p:nvSpPr>
          <p:spPr>
            <a:xfrm>
              <a:off x="3463227" y="3603633"/>
              <a:ext cx="16360" cy="1837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5327" y="736"/>
                  </a:moveTo>
                  <a:lnTo>
                    <a:pt x="0" y="9568"/>
                  </a:lnTo>
                  <a:lnTo>
                    <a:pt x="5961" y="21600"/>
                  </a:lnTo>
                  <a:lnTo>
                    <a:pt x="20526" y="21266"/>
                  </a:lnTo>
                  <a:lnTo>
                    <a:pt x="21600" y="0"/>
                  </a:lnTo>
                  <a:lnTo>
                    <a:pt x="5327" y="73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9" name="íṡḷiḑe"/>
            <p:cNvSpPr/>
            <p:nvPr/>
          </p:nvSpPr>
          <p:spPr>
            <a:xfrm>
              <a:off x="3443086" y="3638761"/>
              <a:ext cx="16360" cy="2203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1127" y="0"/>
                  </a:moveTo>
                  <a:lnTo>
                    <a:pt x="0" y="9654"/>
                  </a:lnTo>
                  <a:lnTo>
                    <a:pt x="3308" y="20145"/>
                  </a:lnTo>
                  <a:lnTo>
                    <a:pt x="16235" y="21600"/>
                  </a:lnTo>
                  <a:lnTo>
                    <a:pt x="21600" y="6811"/>
                  </a:lnTo>
                  <a:lnTo>
                    <a:pt x="11127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0" name="îŝľidé"/>
            <p:cNvSpPr/>
            <p:nvPr/>
          </p:nvSpPr>
          <p:spPr>
            <a:xfrm>
              <a:off x="3429659" y="3689387"/>
              <a:ext cx="39165" cy="3852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4904" y="867"/>
                  </a:moveTo>
                  <a:lnTo>
                    <a:pt x="8331" y="0"/>
                  </a:lnTo>
                  <a:lnTo>
                    <a:pt x="2816" y="2733"/>
                  </a:lnTo>
                  <a:lnTo>
                    <a:pt x="6666" y="6397"/>
                  </a:lnTo>
                  <a:lnTo>
                    <a:pt x="2928" y="11440"/>
                  </a:lnTo>
                  <a:lnTo>
                    <a:pt x="0" y="16520"/>
                  </a:lnTo>
                  <a:lnTo>
                    <a:pt x="4665" y="21600"/>
                  </a:lnTo>
                  <a:lnTo>
                    <a:pt x="15744" y="21600"/>
                  </a:lnTo>
                  <a:lnTo>
                    <a:pt x="16989" y="14679"/>
                  </a:lnTo>
                  <a:lnTo>
                    <a:pt x="17830" y="9194"/>
                  </a:lnTo>
                  <a:lnTo>
                    <a:pt x="21600" y="3831"/>
                  </a:lnTo>
                  <a:lnTo>
                    <a:pt x="19513" y="592"/>
                  </a:lnTo>
                  <a:lnTo>
                    <a:pt x="14904" y="867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1" name="ïSlïḋé"/>
            <p:cNvSpPr/>
            <p:nvPr/>
          </p:nvSpPr>
          <p:spPr>
            <a:xfrm>
              <a:off x="3541688" y="3591732"/>
              <a:ext cx="25710" cy="2191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6204" y="0"/>
                  </a:moveTo>
                  <a:lnTo>
                    <a:pt x="385" y="10265"/>
                  </a:lnTo>
                  <a:lnTo>
                    <a:pt x="0" y="20853"/>
                  </a:lnTo>
                  <a:lnTo>
                    <a:pt x="13483" y="21600"/>
                  </a:lnTo>
                  <a:lnTo>
                    <a:pt x="21600" y="18646"/>
                  </a:lnTo>
                  <a:lnTo>
                    <a:pt x="9663" y="9934"/>
                  </a:lnTo>
                  <a:lnTo>
                    <a:pt x="6204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2" name="îśḻiḑè"/>
            <p:cNvSpPr/>
            <p:nvPr/>
          </p:nvSpPr>
          <p:spPr>
            <a:xfrm>
              <a:off x="3470588" y="3663018"/>
              <a:ext cx="21475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7020" y="3205"/>
                  </a:moveTo>
                  <a:lnTo>
                    <a:pt x="7333" y="0"/>
                  </a:lnTo>
                  <a:lnTo>
                    <a:pt x="0" y="8914"/>
                  </a:lnTo>
                  <a:lnTo>
                    <a:pt x="4730" y="21600"/>
                  </a:lnTo>
                  <a:lnTo>
                    <a:pt x="21600" y="21600"/>
                  </a:lnTo>
                  <a:lnTo>
                    <a:pt x="17020" y="3205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3" name="ïsļídê"/>
            <p:cNvSpPr/>
            <p:nvPr/>
          </p:nvSpPr>
          <p:spPr>
            <a:xfrm>
              <a:off x="1825926" y="2244407"/>
              <a:ext cx="83204" cy="7427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6117" y="146"/>
                  </a:moveTo>
                  <a:lnTo>
                    <a:pt x="3502" y="1771"/>
                  </a:lnTo>
                  <a:lnTo>
                    <a:pt x="0" y="2955"/>
                  </a:lnTo>
                  <a:lnTo>
                    <a:pt x="708" y="6398"/>
                  </a:lnTo>
                  <a:lnTo>
                    <a:pt x="4312" y="9886"/>
                  </a:lnTo>
                  <a:lnTo>
                    <a:pt x="5691" y="13614"/>
                  </a:lnTo>
                  <a:lnTo>
                    <a:pt x="8851" y="16257"/>
                  </a:lnTo>
                  <a:lnTo>
                    <a:pt x="10889" y="16698"/>
                  </a:lnTo>
                  <a:lnTo>
                    <a:pt x="13588" y="19994"/>
                  </a:lnTo>
                  <a:lnTo>
                    <a:pt x="16096" y="21600"/>
                  </a:lnTo>
                  <a:lnTo>
                    <a:pt x="19232" y="21600"/>
                  </a:lnTo>
                  <a:lnTo>
                    <a:pt x="21394" y="20279"/>
                  </a:lnTo>
                  <a:lnTo>
                    <a:pt x="21600" y="17056"/>
                  </a:lnTo>
                  <a:lnTo>
                    <a:pt x="19554" y="13017"/>
                  </a:lnTo>
                  <a:lnTo>
                    <a:pt x="19158" y="10006"/>
                  </a:lnTo>
                  <a:lnTo>
                    <a:pt x="17375" y="5389"/>
                  </a:lnTo>
                  <a:lnTo>
                    <a:pt x="14075" y="5389"/>
                  </a:lnTo>
                  <a:lnTo>
                    <a:pt x="11979" y="3782"/>
                  </a:lnTo>
                  <a:lnTo>
                    <a:pt x="10857" y="1891"/>
                  </a:lnTo>
                  <a:lnTo>
                    <a:pt x="8909" y="0"/>
                  </a:lnTo>
                  <a:lnTo>
                    <a:pt x="6117" y="14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4" name="îśḻíḍe"/>
            <p:cNvSpPr/>
            <p:nvPr/>
          </p:nvSpPr>
          <p:spPr>
            <a:xfrm>
              <a:off x="1823323" y="2056804"/>
              <a:ext cx="44228" cy="4880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6460" y="0"/>
                  </a:moveTo>
                  <a:lnTo>
                    <a:pt x="9924" y="1900"/>
                  </a:lnTo>
                  <a:lnTo>
                    <a:pt x="4018" y="6719"/>
                  </a:lnTo>
                  <a:lnTo>
                    <a:pt x="0" y="11386"/>
                  </a:lnTo>
                  <a:lnTo>
                    <a:pt x="7069" y="14725"/>
                  </a:lnTo>
                  <a:lnTo>
                    <a:pt x="9537" y="18288"/>
                  </a:lnTo>
                  <a:lnTo>
                    <a:pt x="13341" y="21600"/>
                  </a:lnTo>
                  <a:lnTo>
                    <a:pt x="16742" y="19182"/>
                  </a:lnTo>
                  <a:lnTo>
                    <a:pt x="14522" y="13942"/>
                  </a:lnTo>
                  <a:lnTo>
                    <a:pt x="18621" y="10604"/>
                  </a:lnTo>
                  <a:lnTo>
                    <a:pt x="21600" y="4903"/>
                  </a:lnTo>
                  <a:lnTo>
                    <a:pt x="1646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5" name="íṡḻïdé"/>
            <p:cNvSpPr/>
            <p:nvPr/>
          </p:nvSpPr>
          <p:spPr>
            <a:xfrm>
              <a:off x="1819244" y="2000935"/>
              <a:ext cx="28061" cy="4232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5900" y="0"/>
                  </a:moveTo>
                  <a:lnTo>
                    <a:pt x="5701" y="4155"/>
                  </a:lnTo>
                  <a:lnTo>
                    <a:pt x="0" y="9292"/>
                  </a:lnTo>
                  <a:lnTo>
                    <a:pt x="3627" y="15800"/>
                  </a:lnTo>
                  <a:lnTo>
                    <a:pt x="11688" y="21600"/>
                  </a:lnTo>
                  <a:lnTo>
                    <a:pt x="13818" y="14011"/>
                  </a:lnTo>
                  <a:lnTo>
                    <a:pt x="14405" y="8116"/>
                  </a:lnTo>
                  <a:lnTo>
                    <a:pt x="21600" y="3749"/>
                  </a:lnTo>
                  <a:lnTo>
                    <a:pt x="1590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6" name="íslíḍé"/>
            <p:cNvSpPr/>
            <p:nvPr/>
          </p:nvSpPr>
          <p:spPr>
            <a:xfrm>
              <a:off x="1856174" y="2020886"/>
              <a:ext cx="16360" cy="1856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6929" y="0"/>
                  </a:moveTo>
                  <a:lnTo>
                    <a:pt x="0" y="10904"/>
                  </a:lnTo>
                  <a:lnTo>
                    <a:pt x="10299" y="21600"/>
                  </a:lnTo>
                  <a:lnTo>
                    <a:pt x="21600" y="13776"/>
                  </a:lnTo>
                  <a:lnTo>
                    <a:pt x="19395" y="5259"/>
                  </a:lnTo>
                  <a:lnTo>
                    <a:pt x="6929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7" name="íslíḓè"/>
            <p:cNvSpPr/>
            <p:nvPr/>
          </p:nvSpPr>
          <p:spPr>
            <a:xfrm>
              <a:off x="1296107" y="1987859"/>
              <a:ext cx="91303" cy="4293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7537" y="2831"/>
                  </a:moveTo>
                  <a:lnTo>
                    <a:pt x="10161" y="8024"/>
                  </a:lnTo>
                  <a:lnTo>
                    <a:pt x="5271" y="9340"/>
                  </a:lnTo>
                  <a:lnTo>
                    <a:pt x="1171" y="14295"/>
                  </a:lnTo>
                  <a:lnTo>
                    <a:pt x="0" y="19330"/>
                  </a:lnTo>
                  <a:lnTo>
                    <a:pt x="3343" y="21600"/>
                  </a:lnTo>
                  <a:lnTo>
                    <a:pt x="5268" y="16011"/>
                  </a:lnTo>
                  <a:lnTo>
                    <a:pt x="8817" y="15249"/>
                  </a:lnTo>
                  <a:lnTo>
                    <a:pt x="11276" y="14486"/>
                  </a:lnTo>
                  <a:lnTo>
                    <a:pt x="14517" y="13724"/>
                  </a:lnTo>
                  <a:lnTo>
                    <a:pt x="18179" y="13089"/>
                  </a:lnTo>
                  <a:lnTo>
                    <a:pt x="21239" y="5467"/>
                  </a:lnTo>
                  <a:lnTo>
                    <a:pt x="21600" y="162"/>
                  </a:lnTo>
                  <a:lnTo>
                    <a:pt x="19638" y="0"/>
                  </a:lnTo>
                  <a:lnTo>
                    <a:pt x="17537" y="2831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8" name="ísḷíḋè"/>
            <p:cNvSpPr/>
            <p:nvPr/>
          </p:nvSpPr>
          <p:spPr>
            <a:xfrm>
              <a:off x="2777576" y="3634434"/>
              <a:ext cx="1575803" cy="236654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869" y="1016"/>
                  </a:moveTo>
                  <a:lnTo>
                    <a:pt x="1153" y="974"/>
                  </a:lnTo>
                  <a:lnTo>
                    <a:pt x="1415" y="1017"/>
                  </a:lnTo>
                  <a:lnTo>
                    <a:pt x="1706" y="1125"/>
                  </a:lnTo>
                  <a:lnTo>
                    <a:pt x="1964" y="1238"/>
                  </a:lnTo>
                  <a:lnTo>
                    <a:pt x="2173" y="1355"/>
                  </a:lnTo>
                  <a:lnTo>
                    <a:pt x="2350" y="1292"/>
                  </a:lnTo>
                  <a:lnTo>
                    <a:pt x="2416" y="1193"/>
                  </a:lnTo>
                  <a:lnTo>
                    <a:pt x="2643" y="1138"/>
                  </a:lnTo>
                  <a:lnTo>
                    <a:pt x="2768" y="931"/>
                  </a:lnTo>
                  <a:lnTo>
                    <a:pt x="2901" y="758"/>
                  </a:lnTo>
                  <a:lnTo>
                    <a:pt x="3075" y="584"/>
                  </a:lnTo>
                  <a:lnTo>
                    <a:pt x="3218" y="492"/>
                  </a:lnTo>
                  <a:lnTo>
                    <a:pt x="3455" y="405"/>
                  </a:lnTo>
                  <a:lnTo>
                    <a:pt x="3796" y="405"/>
                  </a:lnTo>
                  <a:lnTo>
                    <a:pt x="4006" y="344"/>
                  </a:lnTo>
                  <a:lnTo>
                    <a:pt x="4155" y="198"/>
                  </a:lnTo>
                  <a:lnTo>
                    <a:pt x="4308" y="101"/>
                  </a:lnTo>
                  <a:lnTo>
                    <a:pt x="4423" y="34"/>
                  </a:lnTo>
                  <a:lnTo>
                    <a:pt x="4684" y="0"/>
                  </a:lnTo>
                  <a:lnTo>
                    <a:pt x="4809" y="15"/>
                  </a:lnTo>
                  <a:lnTo>
                    <a:pt x="4798" y="104"/>
                  </a:lnTo>
                  <a:lnTo>
                    <a:pt x="4656" y="173"/>
                  </a:lnTo>
                  <a:lnTo>
                    <a:pt x="4518" y="268"/>
                  </a:lnTo>
                  <a:lnTo>
                    <a:pt x="4466" y="385"/>
                  </a:lnTo>
                  <a:lnTo>
                    <a:pt x="4483" y="636"/>
                  </a:lnTo>
                  <a:lnTo>
                    <a:pt x="4421" y="753"/>
                  </a:lnTo>
                  <a:lnTo>
                    <a:pt x="4365" y="838"/>
                  </a:lnTo>
                  <a:lnTo>
                    <a:pt x="4375" y="962"/>
                  </a:lnTo>
                  <a:lnTo>
                    <a:pt x="4434" y="1080"/>
                  </a:lnTo>
                  <a:lnTo>
                    <a:pt x="4626" y="1121"/>
                  </a:lnTo>
                  <a:lnTo>
                    <a:pt x="4821" y="1077"/>
                  </a:lnTo>
                  <a:lnTo>
                    <a:pt x="4911" y="964"/>
                  </a:lnTo>
                  <a:lnTo>
                    <a:pt x="5012" y="863"/>
                  </a:lnTo>
                  <a:lnTo>
                    <a:pt x="5002" y="773"/>
                  </a:lnTo>
                  <a:lnTo>
                    <a:pt x="4888" y="691"/>
                  </a:lnTo>
                  <a:lnTo>
                    <a:pt x="4815" y="594"/>
                  </a:lnTo>
                  <a:cubicBezTo>
                    <a:pt x="4810" y="569"/>
                    <a:pt x="4818" y="543"/>
                    <a:pt x="4835" y="521"/>
                  </a:cubicBezTo>
                  <a:cubicBezTo>
                    <a:pt x="4864" y="484"/>
                    <a:pt x="4917" y="459"/>
                    <a:pt x="4977" y="452"/>
                  </a:cubicBezTo>
                  <a:lnTo>
                    <a:pt x="5179" y="365"/>
                  </a:lnTo>
                  <a:lnTo>
                    <a:pt x="5325" y="234"/>
                  </a:lnTo>
                  <a:lnTo>
                    <a:pt x="5398" y="181"/>
                  </a:lnTo>
                  <a:lnTo>
                    <a:pt x="5513" y="174"/>
                  </a:lnTo>
                  <a:lnTo>
                    <a:pt x="5658" y="180"/>
                  </a:lnTo>
                  <a:lnTo>
                    <a:pt x="5845" y="279"/>
                  </a:lnTo>
                  <a:lnTo>
                    <a:pt x="6023" y="369"/>
                  </a:lnTo>
                  <a:lnTo>
                    <a:pt x="6158" y="486"/>
                  </a:lnTo>
                  <a:lnTo>
                    <a:pt x="6252" y="563"/>
                  </a:lnTo>
                  <a:lnTo>
                    <a:pt x="6423" y="602"/>
                  </a:lnTo>
                  <a:lnTo>
                    <a:pt x="6760" y="602"/>
                  </a:lnTo>
                  <a:lnTo>
                    <a:pt x="6916" y="629"/>
                  </a:lnTo>
                  <a:lnTo>
                    <a:pt x="7159" y="658"/>
                  </a:lnTo>
                  <a:lnTo>
                    <a:pt x="7344" y="698"/>
                  </a:lnTo>
                  <a:lnTo>
                    <a:pt x="7500" y="785"/>
                  </a:lnTo>
                  <a:lnTo>
                    <a:pt x="7792" y="799"/>
                  </a:lnTo>
                  <a:lnTo>
                    <a:pt x="7945" y="725"/>
                  </a:lnTo>
                  <a:lnTo>
                    <a:pt x="8130" y="720"/>
                  </a:lnTo>
                  <a:lnTo>
                    <a:pt x="8343" y="741"/>
                  </a:lnTo>
                  <a:lnTo>
                    <a:pt x="8508" y="799"/>
                  </a:lnTo>
                  <a:lnTo>
                    <a:pt x="8764" y="882"/>
                  </a:lnTo>
                  <a:lnTo>
                    <a:pt x="9015" y="958"/>
                  </a:lnTo>
                  <a:lnTo>
                    <a:pt x="9502" y="1062"/>
                  </a:lnTo>
                  <a:lnTo>
                    <a:pt x="9816" y="1193"/>
                  </a:lnTo>
                  <a:lnTo>
                    <a:pt x="9920" y="1317"/>
                  </a:lnTo>
                  <a:lnTo>
                    <a:pt x="10065" y="1399"/>
                  </a:lnTo>
                  <a:lnTo>
                    <a:pt x="10187" y="1473"/>
                  </a:lnTo>
                  <a:lnTo>
                    <a:pt x="10298" y="1576"/>
                  </a:lnTo>
                  <a:lnTo>
                    <a:pt x="10339" y="1679"/>
                  </a:lnTo>
                  <a:lnTo>
                    <a:pt x="10420" y="1769"/>
                  </a:lnTo>
                  <a:lnTo>
                    <a:pt x="10606" y="1887"/>
                  </a:lnTo>
                  <a:lnTo>
                    <a:pt x="10818" y="2000"/>
                  </a:lnTo>
                  <a:lnTo>
                    <a:pt x="11131" y="2123"/>
                  </a:lnTo>
                  <a:lnTo>
                    <a:pt x="11378" y="2178"/>
                  </a:lnTo>
                  <a:lnTo>
                    <a:pt x="11636" y="2243"/>
                  </a:lnTo>
                  <a:lnTo>
                    <a:pt x="11855" y="2243"/>
                  </a:lnTo>
                  <a:lnTo>
                    <a:pt x="11990" y="2181"/>
                  </a:lnTo>
                  <a:lnTo>
                    <a:pt x="12151" y="2160"/>
                  </a:lnTo>
                  <a:lnTo>
                    <a:pt x="12356" y="2167"/>
                  </a:lnTo>
                  <a:lnTo>
                    <a:pt x="12575" y="2208"/>
                  </a:lnTo>
                  <a:lnTo>
                    <a:pt x="12707" y="2236"/>
                  </a:lnTo>
                  <a:lnTo>
                    <a:pt x="12850" y="2254"/>
                  </a:lnTo>
                  <a:lnTo>
                    <a:pt x="12964" y="2298"/>
                  </a:lnTo>
                  <a:lnTo>
                    <a:pt x="13152" y="2421"/>
                  </a:lnTo>
                  <a:lnTo>
                    <a:pt x="13358" y="2525"/>
                  </a:lnTo>
                  <a:lnTo>
                    <a:pt x="13524" y="2594"/>
                  </a:lnTo>
                  <a:lnTo>
                    <a:pt x="13666" y="2651"/>
                  </a:lnTo>
                  <a:lnTo>
                    <a:pt x="13833" y="2742"/>
                  </a:lnTo>
                  <a:lnTo>
                    <a:pt x="13864" y="2891"/>
                  </a:lnTo>
                  <a:lnTo>
                    <a:pt x="13944" y="3025"/>
                  </a:lnTo>
                  <a:lnTo>
                    <a:pt x="14059" y="3126"/>
                  </a:lnTo>
                  <a:lnTo>
                    <a:pt x="14069" y="3246"/>
                  </a:lnTo>
                  <a:lnTo>
                    <a:pt x="14069" y="3383"/>
                  </a:lnTo>
                  <a:lnTo>
                    <a:pt x="14132" y="3485"/>
                  </a:lnTo>
                  <a:lnTo>
                    <a:pt x="14251" y="3544"/>
                  </a:lnTo>
                  <a:lnTo>
                    <a:pt x="14376" y="3565"/>
                  </a:lnTo>
                  <a:lnTo>
                    <a:pt x="14376" y="3654"/>
                  </a:lnTo>
                  <a:lnTo>
                    <a:pt x="14240" y="3723"/>
                  </a:lnTo>
                  <a:lnTo>
                    <a:pt x="14147" y="3806"/>
                  </a:lnTo>
                  <a:lnTo>
                    <a:pt x="14084" y="3898"/>
                  </a:lnTo>
                  <a:lnTo>
                    <a:pt x="14021" y="4015"/>
                  </a:lnTo>
                  <a:lnTo>
                    <a:pt x="13892" y="4050"/>
                  </a:lnTo>
                  <a:lnTo>
                    <a:pt x="13746" y="4071"/>
                  </a:lnTo>
                  <a:lnTo>
                    <a:pt x="13369" y="4317"/>
                  </a:lnTo>
                  <a:lnTo>
                    <a:pt x="13296" y="4414"/>
                  </a:lnTo>
                  <a:lnTo>
                    <a:pt x="13244" y="4544"/>
                  </a:lnTo>
                  <a:lnTo>
                    <a:pt x="13401" y="4640"/>
                  </a:lnTo>
                  <a:lnTo>
                    <a:pt x="13638" y="4623"/>
                  </a:lnTo>
                  <a:lnTo>
                    <a:pt x="13801" y="4475"/>
                  </a:lnTo>
                  <a:lnTo>
                    <a:pt x="14058" y="4319"/>
                  </a:lnTo>
                  <a:lnTo>
                    <a:pt x="14233" y="4211"/>
                  </a:lnTo>
                  <a:lnTo>
                    <a:pt x="14406" y="4124"/>
                  </a:lnTo>
                  <a:lnTo>
                    <a:pt x="14601" y="4061"/>
                  </a:lnTo>
                  <a:lnTo>
                    <a:pt x="14824" y="4068"/>
                  </a:lnTo>
                  <a:lnTo>
                    <a:pt x="14950" y="4135"/>
                  </a:lnTo>
                  <a:lnTo>
                    <a:pt x="15054" y="4245"/>
                  </a:lnTo>
                  <a:lnTo>
                    <a:pt x="15054" y="4370"/>
                  </a:lnTo>
                  <a:lnTo>
                    <a:pt x="14772" y="4500"/>
                  </a:lnTo>
                  <a:lnTo>
                    <a:pt x="14706" y="4615"/>
                  </a:lnTo>
                  <a:lnTo>
                    <a:pt x="14561" y="4643"/>
                  </a:lnTo>
                  <a:lnTo>
                    <a:pt x="14369" y="4636"/>
                  </a:lnTo>
                  <a:lnTo>
                    <a:pt x="14297" y="4713"/>
                  </a:lnTo>
                  <a:lnTo>
                    <a:pt x="14537" y="4754"/>
                  </a:lnTo>
                  <a:lnTo>
                    <a:pt x="14713" y="4770"/>
                  </a:lnTo>
                  <a:lnTo>
                    <a:pt x="14862" y="4841"/>
                  </a:lnTo>
                  <a:lnTo>
                    <a:pt x="15018" y="4770"/>
                  </a:lnTo>
                  <a:lnTo>
                    <a:pt x="15209" y="4692"/>
                  </a:lnTo>
                  <a:lnTo>
                    <a:pt x="15341" y="4566"/>
                  </a:lnTo>
                  <a:lnTo>
                    <a:pt x="15491" y="4466"/>
                  </a:lnTo>
                  <a:lnTo>
                    <a:pt x="15585" y="4369"/>
                  </a:lnTo>
                  <a:lnTo>
                    <a:pt x="15846" y="4342"/>
                  </a:lnTo>
                  <a:lnTo>
                    <a:pt x="16125" y="4370"/>
                  </a:lnTo>
                  <a:lnTo>
                    <a:pt x="16397" y="4508"/>
                  </a:lnTo>
                  <a:lnTo>
                    <a:pt x="16564" y="4666"/>
                  </a:lnTo>
                  <a:lnTo>
                    <a:pt x="16723" y="4714"/>
                  </a:lnTo>
                  <a:lnTo>
                    <a:pt x="16844" y="4787"/>
                  </a:lnTo>
                  <a:lnTo>
                    <a:pt x="16817" y="4904"/>
                  </a:lnTo>
                  <a:lnTo>
                    <a:pt x="16751" y="4982"/>
                  </a:lnTo>
                  <a:lnTo>
                    <a:pt x="16751" y="5058"/>
                  </a:lnTo>
                  <a:lnTo>
                    <a:pt x="16949" y="5154"/>
                  </a:lnTo>
                  <a:lnTo>
                    <a:pt x="17116" y="5085"/>
                  </a:lnTo>
                  <a:lnTo>
                    <a:pt x="17332" y="5023"/>
                  </a:lnTo>
                  <a:lnTo>
                    <a:pt x="17569" y="4982"/>
                  </a:lnTo>
                  <a:lnTo>
                    <a:pt x="17746" y="4988"/>
                  </a:lnTo>
                  <a:lnTo>
                    <a:pt x="18122" y="5071"/>
                  </a:lnTo>
                  <a:lnTo>
                    <a:pt x="18476" y="5071"/>
                  </a:lnTo>
                  <a:lnTo>
                    <a:pt x="18914" y="5085"/>
                  </a:lnTo>
                  <a:lnTo>
                    <a:pt x="19226" y="5085"/>
                  </a:lnTo>
                  <a:lnTo>
                    <a:pt x="19337" y="5145"/>
                  </a:lnTo>
                  <a:lnTo>
                    <a:pt x="19417" y="5245"/>
                  </a:lnTo>
                  <a:lnTo>
                    <a:pt x="19501" y="5384"/>
                  </a:lnTo>
                  <a:lnTo>
                    <a:pt x="19761" y="5515"/>
                  </a:lnTo>
                  <a:lnTo>
                    <a:pt x="20054" y="5632"/>
                  </a:lnTo>
                  <a:lnTo>
                    <a:pt x="20337" y="5763"/>
                  </a:lnTo>
                  <a:lnTo>
                    <a:pt x="20783" y="5818"/>
                  </a:lnTo>
                  <a:lnTo>
                    <a:pt x="21128" y="5832"/>
                  </a:lnTo>
                  <a:lnTo>
                    <a:pt x="21292" y="5922"/>
                  </a:lnTo>
                  <a:lnTo>
                    <a:pt x="21413" y="6000"/>
                  </a:lnTo>
                  <a:lnTo>
                    <a:pt x="21423" y="6110"/>
                  </a:lnTo>
                  <a:lnTo>
                    <a:pt x="21496" y="6233"/>
                  </a:lnTo>
                  <a:lnTo>
                    <a:pt x="21548" y="6335"/>
                  </a:lnTo>
                  <a:lnTo>
                    <a:pt x="21600" y="6459"/>
                  </a:lnTo>
                  <a:lnTo>
                    <a:pt x="21558" y="6567"/>
                  </a:lnTo>
                  <a:lnTo>
                    <a:pt x="21548" y="6744"/>
                  </a:lnTo>
                  <a:lnTo>
                    <a:pt x="21416" y="6872"/>
                  </a:lnTo>
                  <a:lnTo>
                    <a:pt x="21374" y="6999"/>
                  </a:lnTo>
                  <a:lnTo>
                    <a:pt x="21263" y="7141"/>
                  </a:lnTo>
                  <a:lnTo>
                    <a:pt x="20928" y="7257"/>
                  </a:lnTo>
                  <a:lnTo>
                    <a:pt x="20782" y="7498"/>
                  </a:lnTo>
                  <a:lnTo>
                    <a:pt x="20646" y="7643"/>
                  </a:lnTo>
                  <a:lnTo>
                    <a:pt x="20531" y="7747"/>
                  </a:lnTo>
                  <a:lnTo>
                    <a:pt x="20344" y="7910"/>
                  </a:lnTo>
                  <a:lnTo>
                    <a:pt x="20222" y="8109"/>
                  </a:lnTo>
                  <a:lnTo>
                    <a:pt x="19916" y="8196"/>
                  </a:lnTo>
                  <a:lnTo>
                    <a:pt x="19700" y="8360"/>
                  </a:lnTo>
                  <a:lnTo>
                    <a:pt x="19631" y="8498"/>
                  </a:lnTo>
                  <a:lnTo>
                    <a:pt x="19615" y="8867"/>
                  </a:lnTo>
                  <a:lnTo>
                    <a:pt x="19688" y="9089"/>
                  </a:lnTo>
                  <a:lnTo>
                    <a:pt x="19688" y="9302"/>
                  </a:lnTo>
                  <a:lnTo>
                    <a:pt x="19705" y="9546"/>
                  </a:lnTo>
                  <a:lnTo>
                    <a:pt x="19653" y="9772"/>
                  </a:lnTo>
                  <a:lnTo>
                    <a:pt x="19612" y="9950"/>
                  </a:lnTo>
                  <a:lnTo>
                    <a:pt x="19580" y="10104"/>
                  </a:lnTo>
                  <a:lnTo>
                    <a:pt x="19559" y="10281"/>
                  </a:lnTo>
                  <a:lnTo>
                    <a:pt x="19465" y="10449"/>
                  </a:lnTo>
                  <a:lnTo>
                    <a:pt x="19444" y="10661"/>
                  </a:lnTo>
                  <a:lnTo>
                    <a:pt x="19392" y="10797"/>
                  </a:lnTo>
                  <a:lnTo>
                    <a:pt x="19322" y="10935"/>
                  </a:lnTo>
                  <a:lnTo>
                    <a:pt x="19169" y="11064"/>
                  </a:lnTo>
                  <a:lnTo>
                    <a:pt x="19033" y="11278"/>
                  </a:lnTo>
                  <a:lnTo>
                    <a:pt x="18939" y="11393"/>
                  </a:lnTo>
                  <a:lnTo>
                    <a:pt x="18834" y="11511"/>
                  </a:lnTo>
                  <a:lnTo>
                    <a:pt x="18562" y="11665"/>
                  </a:lnTo>
                  <a:lnTo>
                    <a:pt x="18374" y="11762"/>
                  </a:lnTo>
                  <a:lnTo>
                    <a:pt x="18204" y="11755"/>
                  </a:lnTo>
                  <a:lnTo>
                    <a:pt x="18048" y="11735"/>
                  </a:lnTo>
                  <a:lnTo>
                    <a:pt x="17899" y="11638"/>
                  </a:lnTo>
                  <a:lnTo>
                    <a:pt x="17642" y="11707"/>
                  </a:lnTo>
                  <a:lnTo>
                    <a:pt x="17486" y="11796"/>
                  </a:lnTo>
                  <a:lnTo>
                    <a:pt x="17287" y="11941"/>
                  </a:lnTo>
                  <a:lnTo>
                    <a:pt x="17134" y="11969"/>
                  </a:lnTo>
                  <a:lnTo>
                    <a:pt x="16834" y="12015"/>
                  </a:lnTo>
                  <a:lnTo>
                    <a:pt x="16534" y="12077"/>
                  </a:lnTo>
                  <a:lnTo>
                    <a:pt x="16336" y="12167"/>
                  </a:lnTo>
                  <a:lnTo>
                    <a:pt x="16253" y="12270"/>
                  </a:lnTo>
                  <a:lnTo>
                    <a:pt x="16183" y="12325"/>
                  </a:lnTo>
                  <a:lnTo>
                    <a:pt x="16027" y="12380"/>
                  </a:lnTo>
                  <a:lnTo>
                    <a:pt x="15916" y="12449"/>
                  </a:lnTo>
                  <a:lnTo>
                    <a:pt x="15804" y="12518"/>
                  </a:lnTo>
                  <a:lnTo>
                    <a:pt x="15752" y="12629"/>
                  </a:lnTo>
                  <a:lnTo>
                    <a:pt x="15825" y="12724"/>
                  </a:lnTo>
                  <a:lnTo>
                    <a:pt x="15951" y="12849"/>
                  </a:lnTo>
                  <a:lnTo>
                    <a:pt x="15961" y="13008"/>
                  </a:lnTo>
                  <a:lnTo>
                    <a:pt x="15909" y="13192"/>
                  </a:lnTo>
                  <a:cubicBezTo>
                    <a:pt x="15880" y="13228"/>
                    <a:pt x="15856" y="13266"/>
                    <a:pt x="15840" y="13305"/>
                  </a:cubicBezTo>
                  <a:cubicBezTo>
                    <a:pt x="15812" y="13369"/>
                    <a:pt x="15801" y="13436"/>
                    <a:pt x="15809" y="13503"/>
                  </a:cubicBezTo>
                  <a:lnTo>
                    <a:pt x="15600" y="13652"/>
                  </a:lnTo>
                  <a:lnTo>
                    <a:pt x="15506" y="13742"/>
                  </a:lnTo>
                  <a:lnTo>
                    <a:pt x="15464" y="13846"/>
                  </a:lnTo>
                  <a:cubicBezTo>
                    <a:pt x="15464" y="13877"/>
                    <a:pt x="15464" y="13909"/>
                    <a:pt x="15464" y="13940"/>
                  </a:cubicBezTo>
                  <a:cubicBezTo>
                    <a:pt x="15464" y="13981"/>
                    <a:pt x="15464" y="14022"/>
                    <a:pt x="15464" y="14062"/>
                  </a:cubicBezTo>
                  <a:lnTo>
                    <a:pt x="15412" y="14177"/>
                  </a:lnTo>
                  <a:lnTo>
                    <a:pt x="15183" y="14308"/>
                  </a:lnTo>
                  <a:lnTo>
                    <a:pt x="15048" y="14443"/>
                  </a:lnTo>
                  <a:lnTo>
                    <a:pt x="14923" y="14578"/>
                  </a:lnTo>
                  <a:lnTo>
                    <a:pt x="14840" y="14707"/>
                  </a:lnTo>
                  <a:lnTo>
                    <a:pt x="14760" y="14868"/>
                  </a:lnTo>
                  <a:cubicBezTo>
                    <a:pt x="14740" y="14913"/>
                    <a:pt x="14716" y="14957"/>
                    <a:pt x="14687" y="14999"/>
                  </a:cubicBezTo>
                  <a:cubicBezTo>
                    <a:pt x="14660" y="15040"/>
                    <a:pt x="14629" y="15079"/>
                    <a:pt x="14593" y="15116"/>
                  </a:cubicBezTo>
                  <a:cubicBezTo>
                    <a:pt x="14565" y="15141"/>
                    <a:pt x="14538" y="15167"/>
                    <a:pt x="14510" y="15192"/>
                  </a:cubicBezTo>
                  <a:cubicBezTo>
                    <a:pt x="14469" y="15230"/>
                    <a:pt x="14429" y="15268"/>
                    <a:pt x="14390" y="15307"/>
                  </a:cubicBezTo>
                  <a:lnTo>
                    <a:pt x="14233" y="15431"/>
                  </a:lnTo>
                  <a:lnTo>
                    <a:pt x="14123" y="15518"/>
                  </a:lnTo>
                  <a:lnTo>
                    <a:pt x="13872" y="15628"/>
                  </a:lnTo>
                  <a:lnTo>
                    <a:pt x="13685" y="15663"/>
                  </a:lnTo>
                  <a:lnTo>
                    <a:pt x="13323" y="15670"/>
                  </a:lnTo>
                  <a:cubicBezTo>
                    <a:pt x="13286" y="15642"/>
                    <a:pt x="13245" y="15616"/>
                    <a:pt x="13201" y="15594"/>
                  </a:cubicBezTo>
                  <a:cubicBezTo>
                    <a:pt x="13122" y="15553"/>
                    <a:pt x="13034" y="15521"/>
                    <a:pt x="12939" y="15499"/>
                  </a:cubicBezTo>
                  <a:cubicBezTo>
                    <a:pt x="12851" y="15484"/>
                    <a:pt x="12764" y="15467"/>
                    <a:pt x="12678" y="15446"/>
                  </a:cubicBezTo>
                  <a:cubicBezTo>
                    <a:pt x="12585" y="15424"/>
                    <a:pt x="12495" y="15399"/>
                    <a:pt x="12406" y="15370"/>
                  </a:cubicBezTo>
                  <a:lnTo>
                    <a:pt x="12194" y="15426"/>
                  </a:lnTo>
                  <a:lnTo>
                    <a:pt x="12131" y="15541"/>
                  </a:lnTo>
                  <a:lnTo>
                    <a:pt x="12255" y="15615"/>
                  </a:lnTo>
                  <a:lnTo>
                    <a:pt x="12467" y="15700"/>
                  </a:lnTo>
                  <a:lnTo>
                    <a:pt x="12582" y="15762"/>
                  </a:lnTo>
                  <a:lnTo>
                    <a:pt x="12768" y="15886"/>
                  </a:lnTo>
                  <a:lnTo>
                    <a:pt x="12977" y="16065"/>
                  </a:lnTo>
                  <a:lnTo>
                    <a:pt x="13103" y="16201"/>
                  </a:lnTo>
                  <a:lnTo>
                    <a:pt x="13155" y="16372"/>
                  </a:lnTo>
                  <a:lnTo>
                    <a:pt x="13166" y="16545"/>
                  </a:lnTo>
                  <a:lnTo>
                    <a:pt x="13065" y="16676"/>
                  </a:lnTo>
                  <a:lnTo>
                    <a:pt x="12951" y="16779"/>
                  </a:lnTo>
                  <a:lnTo>
                    <a:pt x="12787" y="16862"/>
                  </a:lnTo>
                  <a:lnTo>
                    <a:pt x="12505" y="16924"/>
                  </a:lnTo>
                  <a:lnTo>
                    <a:pt x="12122" y="16970"/>
                  </a:lnTo>
                  <a:lnTo>
                    <a:pt x="11913" y="16977"/>
                  </a:lnTo>
                  <a:lnTo>
                    <a:pt x="11733" y="16982"/>
                  </a:lnTo>
                  <a:lnTo>
                    <a:pt x="11430" y="16982"/>
                  </a:lnTo>
                  <a:lnTo>
                    <a:pt x="11263" y="17044"/>
                  </a:lnTo>
                  <a:lnTo>
                    <a:pt x="11232" y="17116"/>
                  </a:lnTo>
                  <a:lnTo>
                    <a:pt x="11252" y="17235"/>
                  </a:lnTo>
                  <a:lnTo>
                    <a:pt x="11325" y="17332"/>
                  </a:lnTo>
                  <a:lnTo>
                    <a:pt x="11412" y="17380"/>
                  </a:lnTo>
                  <a:lnTo>
                    <a:pt x="11444" y="17498"/>
                  </a:lnTo>
                  <a:lnTo>
                    <a:pt x="11382" y="17567"/>
                  </a:lnTo>
                  <a:cubicBezTo>
                    <a:pt x="11322" y="17599"/>
                    <a:pt x="11279" y="17642"/>
                    <a:pt x="11257" y="17691"/>
                  </a:cubicBezTo>
                  <a:cubicBezTo>
                    <a:pt x="11240" y="17729"/>
                    <a:pt x="11236" y="17769"/>
                    <a:pt x="11246" y="17808"/>
                  </a:cubicBezTo>
                  <a:lnTo>
                    <a:pt x="11037" y="17802"/>
                  </a:lnTo>
                  <a:lnTo>
                    <a:pt x="10881" y="17726"/>
                  </a:lnTo>
                  <a:lnTo>
                    <a:pt x="10631" y="17622"/>
                  </a:lnTo>
                  <a:lnTo>
                    <a:pt x="10349" y="17581"/>
                  </a:lnTo>
                  <a:lnTo>
                    <a:pt x="10141" y="17677"/>
                  </a:lnTo>
                  <a:lnTo>
                    <a:pt x="10273" y="17815"/>
                  </a:lnTo>
                  <a:cubicBezTo>
                    <a:pt x="10359" y="17814"/>
                    <a:pt x="10437" y="17847"/>
                    <a:pt x="10472" y="17898"/>
                  </a:cubicBezTo>
                  <a:cubicBezTo>
                    <a:pt x="10504" y="17944"/>
                    <a:pt x="10496" y="17997"/>
                    <a:pt x="10451" y="18038"/>
                  </a:cubicBezTo>
                  <a:lnTo>
                    <a:pt x="10493" y="18142"/>
                  </a:lnTo>
                  <a:cubicBezTo>
                    <a:pt x="10535" y="18167"/>
                    <a:pt x="10583" y="18187"/>
                    <a:pt x="10636" y="18201"/>
                  </a:cubicBezTo>
                  <a:cubicBezTo>
                    <a:pt x="10678" y="18213"/>
                    <a:pt x="10723" y="18220"/>
                    <a:pt x="10768" y="18222"/>
                  </a:cubicBezTo>
                  <a:cubicBezTo>
                    <a:pt x="10824" y="18185"/>
                    <a:pt x="10918" y="18194"/>
                    <a:pt x="10956" y="18240"/>
                  </a:cubicBezTo>
                  <a:cubicBezTo>
                    <a:pt x="10983" y="18272"/>
                    <a:pt x="10969" y="18313"/>
                    <a:pt x="10925" y="18335"/>
                  </a:cubicBezTo>
                  <a:lnTo>
                    <a:pt x="10783" y="18390"/>
                  </a:lnTo>
                  <a:lnTo>
                    <a:pt x="10605" y="18448"/>
                  </a:lnTo>
                  <a:lnTo>
                    <a:pt x="10615" y="18589"/>
                  </a:lnTo>
                  <a:lnTo>
                    <a:pt x="10663" y="18651"/>
                  </a:lnTo>
                  <a:lnTo>
                    <a:pt x="10698" y="18740"/>
                  </a:lnTo>
                  <a:lnTo>
                    <a:pt x="10479" y="18860"/>
                  </a:lnTo>
                  <a:lnTo>
                    <a:pt x="10374" y="19045"/>
                  </a:lnTo>
                  <a:lnTo>
                    <a:pt x="10259" y="19180"/>
                  </a:lnTo>
                  <a:lnTo>
                    <a:pt x="10218" y="19263"/>
                  </a:lnTo>
                  <a:lnTo>
                    <a:pt x="10283" y="19367"/>
                  </a:lnTo>
                  <a:lnTo>
                    <a:pt x="10350" y="19544"/>
                  </a:lnTo>
                  <a:lnTo>
                    <a:pt x="10506" y="19579"/>
                  </a:lnTo>
                  <a:lnTo>
                    <a:pt x="10637" y="19689"/>
                  </a:lnTo>
                  <a:lnTo>
                    <a:pt x="10913" y="19767"/>
                  </a:lnTo>
                  <a:lnTo>
                    <a:pt x="11066" y="19942"/>
                  </a:lnTo>
                  <a:lnTo>
                    <a:pt x="11076" y="20069"/>
                  </a:lnTo>
                  <a:lnTo>
                    <a:pt x="10982" y="20241"/>
                  </a:lnTo>
                  <a:lnTo>
                    <a:pt x="10888" y="20363"/>
                  </a:lnTo>
                  <a:lnTo>
                    <a:pt x="10794" y="20527"/>
                  </a:lnTo>
                  <a:cubicBezTo>
                    <a:pt x="10712" y="20573"/>
                    <a:pt x="10646" y="20631"/>
                    <a:pt x="10600" y="20695"/>
                  </a:cubicBezTo>
                  <a:cubicBezTo>
                    <a:pt x="10553" y="20760"/>
                    <a:pt x="10528" y="20830"/>
                    <a:pt x="10526" y="20902"/>
                  </a:cubicBezTo>
                  <a:lnTo>
                    <a:pt x="10613" y="21051"/>
                  </a:lnTo>
                  <a:lnTo>
                    <a:pt x="10773" y="21173"/>
                  </a:lnTo>
                  <a:lnTo>
                    <a:pt x="10846" y="21254"/>
                  </a:lnTo>
                  <a:lnTo>
                    <a:pt x="10766" y="21359"/>
                  </a:lnTo>
                  <a:lnTo>
                    <a:pt x="10536" y="21440"/>
                  </a:lnTo>
                  <a:lnTo>
                    <a:pt x="10441" y="21536"/>
                  </a:lnTo>
                  <a:lnTo>
                    <a:pt x="10363" y="21600"/>
                  </a:lnTo>
                  <a:lnTo>
                    <a:pt x="10225" y="21595"/>
                  </a:lnTo>
                  <a:lnTo>
                    <a:pt x="9866" y="21480"/>
                  </a:lnTo>
                  <a:lnTo>
                    <a:pt x="9668" y="21506"/>
                  </a:lnTo>
                  <a:lnTo>
                    <a:pt x="9418" y="21531"/>
                  </a:lnTo>
                  <a:cubicBezTo>
                    <a:pt x="9428" y="21473"/>
                    <a:pt x="9417" y="21413"/>
                    <a:pt x="9386" y="21358"/>
                  </a:cubicBezTo>
                  <a:cubicBezTo>
                    <a:pt x="9350" y="21293"/>
                    <a:pt x="9286" y="21235"/>
                    <a:pt x="9202" y="21193"/>
                  </a:cubicBezTo>
                  <a:lnTo>
                    <a:pt x="8951" y="21172"/>
                  </a:lnTo>
                  <a:lnTo>
                    <a:pt x="8767" y="21096"/>
                  </a:lnTo>
                  <a:lnTo>
                    <a:pt x="8767" y="20966"/>
                  </a:lnTo>
                  <a:lnTo>
                    <a:pt x="8683" y="20814"/>
                  </a:lnTo>
                  <a:cubicBezTo>
                    <a:pt x="8625" y="20767"/>
                    <a:pt x="8560" y="20724"/>
                    <a:pt x="8489" y="20687"/>
                  </a:cubicBezTo>
                  <a:cubicBezTo>
                    <a:pt x="8402" y="20641"/>
                    <a:pt x="8307" y="20603"/>
                    <a:pt x="8206" y="20574"/>
                  </a:cubicBezTo>
                  <a:lnTo>
                    <a:pt x="8185" y="20340"/>
                  </a:lnTo>
                  <a:lnTo>
                    <a:pt x="8175" y="20091"/>
                  </a:lnTo>
                  <a:cubicBezTo>
                    <a:pt x="8118" y="20014"/>
                    <a:pt x="8052" y="19940"/>
                    <a:pt x="7977" y="19870"/>
                  </a:cubicBezTo>
                  <a:cubicBezTo>
                    <a:pt x="7874" y="19775"/>
                    <a:pt x="7755" y="19687"/>
                    <a:pt x="7622" y="19610"/>
                  </a:cubicBezTo>
                  <a:lnTo>
                    <a:pt x="7320" y="19591"/>
                  </a:lnTo>
                  <a:lnTo>
                    <a:pt x="7269" y="19491"/>
                  </a:lnTo>
                  <a:lnTo>
                    <a:pt x="7463" y="19422"/>
                  </a:lnTo>
                  <a:lnTo>
                    <a:pt x="7664" y="19293"/>
                  </a:lnTo>
                  <a:lnTo>
                    <a:pt x="7747" y="19155"/>
                  </a:lnTo>
                  <a:lnTo>
                    <a:pt x="7862" y="18947"/>
                  </a:lnTo>
                  <a:cubicBezTo>
                    <a:pt x="7859" y="18904"/>
                    <a:pt x="7841" y="18862"/>
                    <a:pt x="7810" y="18823"/>
                  </a:cubicBezTo>
                  <a:cubicBezTo>
                    <a:pt x="7763" y="18763"/>
                    <a:pt x="7687" y="18715"/>
                    <a:pt x="7594" y="18687"/>
                  </a:cubicBezTo>
                  <a:lnTo>
                    <a:pt x="7373" y="18531"/>
                  </a:lnTo>
                  <a:lnTo>
                    <a:pt x="7344" y="18427"/>
                  </a:lnTo>
                  <a:lnTo>
                    <a:pt x="7439" y="18291"/>
                  </a:lnTo>
                  <a:lnTo>
                    <a:pt x="7386" y="18128"/>
                  </a:lnTo>
                  <a:lnTo>
                    <a:pt x="7191" y="18036"/>
                  </a:lnTo>
                  <a:lnTo>
                    <a:pt x="6944" y="17872"/>
                  </a:lnTo>
                  <a:lnTo>
                    <a:pt x="6714" y="17722"/>
                  </a:lnTo>
                  <a:lnTo>
                    <a:pt x="6595" y="17655"/>
                  </a:lnTo>
                  <a:lnTo>
                    <a:pt x="6560" y="17485"/>
                  </a:lnTo>
                  <a:lnTo>
                    <a:pt x="6414" y="17372"/>
                  </a:lnTo>
                  <a:lnTo>
                    <a:pt x="6518" y="17199"/>
                  </a:lnTo>
                  <a:cubicBezTo>
                    <a:pt x="6570" y="17154"/>
                    <a:pt x="6593" y="17097"/>
                    <a:pt x="6581" y="17041"/>
                  </a:cubicBezTo>
                  <a:cubicBezTo>
                    <a:pt x="6561" y="16948"/>
                    <a:pt x="6457" y="16874"/>
                    <a:pt x="6320" y="16854"/>
                  </a:cubicBezTo>
                  <a:cubicBezTo>
                    <a:pt x="6272" y="16815"/>
                    <a:pt x="6237" y="16771"/>
                    <a:pt x="6215" y="16723"/>
                  </a:cubicBezTo>
                  <a:cubicBezTo>
                    <a:pt x="6159" y="16596"/>
                    <a:pt x="6202" y="16460"/>
                    <a:pt x="6330" y="16359"/>
                  </a:cubicBezTo>
                  <a:lnTo>
                    <a:pt x="6341" y="16207"/>
                  </a:lnTo>
                  <a:lnTo>
                    <a:pt x="6351" y="16005"/>
                  </a:lnTo>
                  <a:lnTo>
                    <a:pt x="6382" y="15534"/>
                  </a:lnTo>
                  <a:lnTo>
                    <a:pt x="6330" y="14960"/>
                  </a:lnTo>
                  <a:lnTo>
                    <a:pt x="6125" y="14624"/>
                  </a:lnTo>
                  <a:lnTo>
                    <a:pt x="6027" y="14310"/>
                  </a:lnTo>
                  <a:lnTo>
                    <a:pt x="5975" y="14131"/>
                  </a:lnTo>
                  <a:lnTo>
                    <a:pt x="5925" y="13492"/>
                  </a:lnTo>
                  <a:lnTo>
                    <a:pt x="5925" y="13243"/>
                  </a:lnTo>
                  <a:lnTo>
                    <a:pt x="6020" y="13001"/>
                  </a:lnTo>
                  <a:lnTo>
                    <a:pt x="6020" y="12755"/>
                  </a:lnTo>
                  <a:lnTo>
                    <a:pt x="5988" y="12469"/>
                  </a:lnTo>
                  <a:lnTo>
                    <a:pt x="5842" y="12317"/>
                  </a:lnTo>
                  <a:lnTo>
                    <a:pt x="5852" y="12041"/>
                  </a:lnTo>
                  <a:lnTo>
                    <a:pt x="5936" y="11755"/>
                  </a:lnTo>
                  <a:cubicBezTo>
                    <a:pt x="5963" y="11665"/>
                    <a:pt x="5977" y="11573"/>
                    <a:pt x="5978" y="11481"/>
                  </a:cubicBezTo>
                  <a:cubicBezTo>
                    <a:pt x="5979" y="11396"/>
                    <a:pt x="5968" y="11310"/>
                    <a:pt x="5946" y="11226"/>
                  </a:cubicBezTo>
                  <a:cubicBezTo>
                    <a:pt x="5920" y="11122"/>
                    <a:pt x="5877" y="11021"/>
                    <a:pt x="5817" y="10924"/>
                  </a:cubicBezTo>
                  <a:lnTo>
                    <a:pt x="5790" y="10657"/>
                  </a:lnTo>
                  <a:lnTo>
                    <a:pt x="5779" y="10588"/>
                  </a:lnTo>
                  <a:lnTo>
                    <a:pt x="5509" y="10273"/>
                  </a:lnTo>
                  <a:lnTo>
                    <a:pt x="5325" y="10025"/>
                  </a:lnTo>
                  <a:lnTo>
                    <a:pt x="5081" y="9901"/>
                  </a:lnTo>
                  <a:lnTo>
                    <a:pt x="4781" y="9783"/>
                  </a:lnTo>
                  <a:lnTo>
                    <a:pt x="4531" y="9611"/>
                  </a:lnTo>
                  <a:lnTo>
                    <a:pt x="4066" y="9506"/>
                  </a:lnTo>
                  <a:lnTo>
                    <a:pt x="3850" y="9416"/>
                  </a:lnTo>
                  <a:lnTo>
                    <a:pt x="3285" y="9256"/>
                  </a:lnTo>
                  <a:lnTo>
                    <a:pt x="3020" y="9164"/>
                  </a:lnTo>
                  <a:lnTo>
                    <a:pt x="2895" y="8913"/>
                  </a:lnTo>
                  <a:lnTo>
                    <a:pt x="2752" y="8757"/>
                  </a:lnTo>
                  <a:lnTo>
                    <a:pt x="2626" y="8512"/>
                  </a:lnTo>
                  <a:lnTo>
                    <a:pt x="2494" y="8355"/>
                  </a:lnTo>
                  <a:lnTo>
                    <a:pt x="2330" y="8219"/>
                  </a:lnTo>
                  <a:lnTo>
                    <a:pt x="2088" y="8047"/>
                  </a:lnTo>
                  <a:lnTo>
                    <a:pt x="1976" y="7929"/>
                  </a:lnTo>
                  <a:lnTo>
                    <a:pt x="1868" y="7775"/>
                  </a:lnTo>
                  <a:lnTo>
                    <a:pt x="1712" y="7713"/>
                  </a:lnTo>
                  <a:lnTo>
                    <a:pt x="1653" y="7630"/>
                  </a:lnTo>
                  <a:lnTo>
                    <a:pt x="1559" y="7481"/>
                  </a:lnTo>
                  <a:lnTo>
                    <a:pt x="1499" y="7363"/>
                  </a:lnTo>
                  <a:lnTo>
                    <a:pt x="1332" y="7016"/>
                  </a:lnTo>
                  <a:lnTo>
                    <a:pt x="1207" y="6813"/>
                  </a:lnTo>
                  <a:lnTo>
                    <a:pt x="1072" y="6654"/>
                  </a:lnTo>
                  <a:lnTo>
                    <a:pt x="958" y="6495"/>
                  </a:lnTo>
                  <a:lnTo>
                    <a:pt x="875" y="6420"/>
                  </a:lnTo>
                  <a:lnTo>
                    <a:pt x="683" y="6358"/>
                  </a:lnTo>
                  <a:lnTo>
                    <a:pt x="577" y="6210"/>
                  </a:lnTo>
                  <a:lnTo>
                    <a:pt x="392" y="6183"/>
                  </a:lnTo>
                  <a:lnTo>
                    <a:pt x="270" y="6084"/>
                  </a:lnTo>
                  <a:lnTo>
                    <a:pt x="131" y="5971"/>
                  </a:lnTo>
                  <a:lnTo>
                    <a:pt x="79" y="5813"/>
                  </a:lnTo>
                  <a:lnTo>
                    <a:pt x="38" y="5703"/>
                  </a:lnTo>
                  <a:lnTo>
                    <a:pt x="0" y="5602"/>
                  </a:lnTo>
                  <a:lnTo>
                    <a:pt x="115" y="5491"/>
                  </a:lnTo>
                  <a:lnTo>
                    <a:pt x="268" y="5348"/>
                  </a:lnTo>
                  <a:lnTo>
                    <a:pt x="330" y="5224"/>
                  </a:lnTo>
                  <a:lnTo>
                    <a:pt x="413" y="5153"/>
                  </a:lnTo>
                  <a:lnTo>
                    <a:pt x="602" y="5033"/>
                  </a:lnTo>
                  <a:lnTo>
                    <a:pt x="653" y="4916"/>
                  </a:lnTo>
                  <a:lnTo>
                    <a:pt x="542" y="4875"/>
                  </a:lnTo>
                  <a:lnTo>
                    <a:pt x="350" y="4849"/>
                  </a:lnTo>
                  <a:lnTo>
                    <a:pt x="233" y="4810"/>
                  </a:lnTo>
                  <a:lnTo>
                    <a:pt x="173" y="4693"/>
                  </a:lnTo>
                  <a:lnTo>
                    <a:pt x="132" y="4589"/>
                  </a:lnTo>
                  <a:lnTo>
                    <a:pt x="236" y="4435"/>
                  </a:lnTo>
                  <a:lnTo>
                    <a:pt x="363" y="4279"/>
                  </a:lnTo>
                  <a:lnTo>
                    <a:pt x="464" y="4141"/>
                  </a:lnTo>
                  <a:lnTo>
                    <a:pt x="722" y="3881"/>
                  </a:lnTo>
                  <a:lnTo>
                    <a:pt x="837" y="3725"/>
                  </a:lnTo>
                  <a:lnTo>
                    <a:pt x="878" y="3658"/>
                  </a:lnTo>
                  <a:lnTo>
                    <a:pt x="1105" y="3567"/>
                  </a:lnTo>
                  <a:lnTo>
                    <a:pt x="1275" y="3479"/>
                  </a:lnTo>
                  <a:lnTo>
                    <a:pt x="1338" y="3385"/>
                  </a:lnTo>
                  <a:lnTo>
                    <a:pt x="1359" y="3295"/>
                  </a:lnTo>
                  <a:lnTo>
                    <a:pt x="1523" y="3201"/>
                  </a:lnTo>
                  <a:lnTo>
                    <a:pt x="1707" y="3072"/>
                  </a:lnTo>
                  <a:cubicBezTo>
                    <a:pt x="1704" y="3016"/>
                    <a:pt x="1711" y="2960"/>
                    <a:pt x="1728" y="2906"/>
                  </a:cubicBezTo>
                  <a:cubicBezTo>
                    <a:pt x="1757" y="2814"/>
                    <a:pt x="1814" y="2727"/>
                    <a:pt x="1896" y="2650"/>
                  </a:cubicBezTo>
                  <a:cubicBezTo>
                    <a:pt x="1934" y="2572"/>
                    <a:pt x="1938" y="2488"/>
                    <a:pt x="1906" y="2408"/>
                  </a:cubicBezTo>
                  <a:cubicBezTo>
                    <a:pt x="1883" y="2352"/>
                    <a:pt x="1843" y="2298"/>
                    <a:pt x="1815" y="2242"/>
                  </a:cubicBezTo>
                  <a:cubicBezTo>
                    <a:pt x="1790" y="2191"/>
                    <a:pt x="1776" y="2138"/>
                    <a:pt x="1774" y="2083"/>
                  </a:cubicBezTo>
                  <a:lnTo>
                    <a:pt x="1774" y="1918"/>
                  </a:lnTo>
                  <a:lnTo>
                    <a:pt x="1753" y="1808"/>
                  </a:lnTo>
                  <a:lnTo>
                    <a:pt x="1638" y="1656"/>
                  </a:lnTo>
                  <a:lnTo>
                    <a:pt x="1493" y="1546"/>
                  </a:lnTo>
                  <a:lnTo>
                    <a:pt x="1587" y="1443"/>
                  </a:lnTo>
                  <a:lnTo>
                    <a:pt x="1656" y="1310"/>
                  </a:lnTo>
                  <a:lnTo>
                    <a:pt x="1459" y="1199"/>
                  </a:lnTo>
                  <a:lnTo>
                    <a:pt x="1280" y="1115"/>
                  </a:lnTo>
                  <a:lnTo>
                    <a:pt x="1083" y="1076"/>
                  </a:lnTo>
                  <a:lnTo>
                    <a:pt x="968" y="1103"/>
                  </a:lnTo>
                  <a:lnTo>
                    <a:pt x="869" y="101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9" name="îśļíḓê"/>
            <p:cNvSpPr/>
            <p:nvPr/>
          </p:nvSpPr>
          <p:spPr>
            <a:xfrm>
              <a:off x="3559421" y="5995142"/>
              <a:ext cx="176422" cy="8984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7225" y="3547"/>
                  </a:moveTo>
                  <a:lnTo>
                    <a:pt x="5676" y="1626"/>
                  </a:lnTo>
                  <a:lnTo>
                    <a:pt x="3209" y="0"/>
                  </a:lnTo>
                  <a:lnTo>
                    <a:pt x="1176" y="1709"/>
                  </a:lnTo>
                  <a:lnTo>
                    <a:pt x="993" y="6809"/>
                  </a:lnTo>
                  <a:lnTo>
                    <a:pt x="0" y="9230"/>
                  </a:lnTo>
                  <a:lnTo>
                    <a:pt x="146" y="11719"/>
                  </a:lnTo>
                  <a:lnTo>
                    <a:pt x="1232" y="14861"/>
                  </a:lnTo>
                  <a:lnTo>
                    <a:pt x="2757" y="16925"/>
                  </a:lnTo>
                  <a:lnTo>
                    <a:pt x="4617" y="16204"/>
                  </a:lnTo>
                  <a:lnTo>
                    <a:pt x="6205" y="18329"/>
                  </a:lnTo>
                  <a:lnTo>
                    <a:pt x="6765" y="21054"/>
                  </a:lnTo>
                  <a:lnTo>
                    <a:pt x="9338" y="21600"/>
                  </a:lnTo>
                  <a:lnTo>
                    <a:pt x="10638" y="20386"/>
                  </a:lnTo>
                  <a:lnTo>
                    <a:pt x="12868" y="19239"/>
                  </a:lnTo>
                  <a:cubicBezTo>
                    <a:pt x="13384" y="19258"/>
                    <a:pt x="13900" y="19258"/>
                    <a:pt x="14416" y="19239"/>
                  </a:cubicBezTo>
                  <a:cubicBezTo>
                    <a:pt x="15695" y="19193"/>
                    <a:pt x="16971" y="19031"/>
                    <a:pt x="18242" y="18754"/>
                  </a:cubicBezTo>
                  <a:lnTo>
                    <a:pt x="20946" y="19118"/>
                  </a:lnTo>
                  <a:lnTo>
                    <a:pt x="21600" y="16751"/>
                  </a:lnTo>
                  <a:lnTo>
                    <a:pt x="17600" y="16751"/>
                  </a:lnTo>
                  <a:lnTo>
                    <a:pt x="14802" y="15172"/>
                  </a:lnTo>
                  <a:lnTo>
                    <a:pt x="13214" y="10808"/>
                  </a:lnTo>
                  <a:lnTo>
                    <a:pt x="11408" y="9230"/>
                  </a:lnTo>
                  <a:lnTo>
                    <a:pt x="9731" y="7773"/>
                  </a:lnTo>
                  <a:lnTo>
                    <a:pt x="9139" y="5420"/>
                  </a:lnTo>
                  <a:lnTo>
                    <a:pt x="7225" y="3547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0" name="îṥļiḍê"/>
            <p:cNvSpPr/>
            <p:nvPr/>
          </p:nvSpPr>
          <p:spPr>
            <a:xfrm>
              <a:off x="3768642" y="5937250"/>
              <a:ext cx="110098" cy="4670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8319" y="0"/>
                  </a:moveTo>
                  <a:lnTo>
                    <a:pt x="5026" y="117"/>
                  </a:lnTo>
                  <a:cubicBezTo>
                    <a:pt x="4484" y="789"/>
                    <a:pt x="3941" y="1461"/>
                    <a:pt x="3399" y="2133"/>
                  </a:cubicBezTo>
                  <a:cubicBezTo>
                    <a:pt x="2857" y="2805"/>
                    <a:pt x="2314" y="3476"/>
                    <a:pt x="1772" y="4148"/>
                  </a:cubicBezTo>
                  <a:lnTo>
                    <a:pt x="4542" y="6577"/>
                  </a:lnTo>
                  <a:lnTo>
                    <a:pt x="3392" y="10753"/>
                  </a:lnTo>
                  <a:lnTo>
                    <a:pt x="0" y="11818"/>
                  </a:lnTo>
                  <a:lnTo>
                    <a:pt x="1581" y="16345"/>
                  </a:lnTo>
                  <a:lnTo>
                    <a:pt x="4913" y="16345"/>
                  </a:lnTo>
                  <a:lnTo>
                    <a:pt x="7757" y="19148"/>
                  </a:lnTo>
                  <a:lnTo>
                    <a:pt x="10993" y="21600"/>
                  </a:lnTo>
                  <a:lnTo>
                    <a:pt x="14223" y="19761"/>
                  </a:lnTo>
                  <a:lnTo>
                    <a:pt x="14972" y="14169"/>
                  </a:lnTo>
                  <a:lnTo>
                    <a:pt x="18108" y="8928"/>
                  </a:lnTo>
                  <a:lnTo>
                    <a:pt x="21600" y="7876"/>
                  </a:lnTo>
                  <a:lnTo>
                    <a:pt x="21600" y="3101"/>
                  </a:lnTo>
                  <a:lnTo>
                    <a:pt x="19411" y="1378"/>
                  </a:lnTo>
                  <a:lnTo>
                    <a:pt x="17621" y="692"/>
                  </a:lnTo>
                  <a:lnTo>
                    <a:pt x="12533" y="2093"/>
                  </a:lnTo>
                  <a:lnTo>
                    <a:pt x="10949" y="1393"/>
                  </a:lnTo>
                  <a:lnTo>
                    <a:pt x="8319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1" name="ïṧlíďé"/>
            <p:cNvSpPr/>
            <p:nvPr/>
          </p:nvSpPr>
          <p:spPr>
            <a:xfrm>
              <a:off x="4951705" y="2729160"/>
              <a:ext cx="2278812" cy="261277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1905" y="1298"/>
                  </a:moveTo>
                  <a:lnTo>
                    <a:pt x="11748" y="1386"/>
                  </a:lnTo>
                  <a:lnTo>
                    <a:pt x="11649" y="1501"/>
                  </a:lnTo>
                  <a:lnTo>
                    <a:pt x="11657" y="1629"/>
                  </a:lnTo>
                  <a:lnTo>
                    <a:pt x="11744" y="1704"/>
                  </a:lnTo>
                  <a:lnTo>
                    <a:pt x="11765" y="1791"/>
                  </a:lnTo>
                  <a:lnTo>
                    <a:pt x="11622" y="1915"/>
                  </a:lnTo>
                  <a:lnTo>
                    <a:pt x="11470" y="2059"/>
                  </a:lnTo>
                  <a:lnTo>
                    <a:pt x="11326" y="2096"/>
                  </a:lnTo>
                  <a:lnTo>
                    <a:pt x="11204" y="2078"/>
                  </a:lnTo>
                  <a:lnTo>
                    <a:pt x="10972" y="2003"/>
                  </a:lnTo>
                  <a:lnTo>
                    <a:pt x="10824" y="1959"/>
                  </a:lnTo>
                  <a:lnTo>
                    <a:pt x="10659" y="1903"/>
                  </a:lnTo>
                  <a:lnTo>
                    <a:pt x="10370" y="1872"/>
                  </a:lnTo>
                  <a:lnTo>
                    <a:pt x="10297" y="1768"/>
                  </a:lnTo>
                  <a:lnTo>
                    <a:pt x="10194" y="1639"/>
                  </a:lnTo>
                  <a:lnTo>
                    <a:pt x="10095" y="1497"/>
                  </a:lnTo>
                  <a:lnTo>
                    <a:pt x="9893" y="1403"/>
                  </a:lnTo>
                  <a:lnTo>
                    <a:pt x="9738" y="1384"/>
                  </a:lnTo>
                  <a:lnTo>
                    <a:pt x="9487" y="1311"/>
                  </a:lnTo>
                  <a:lnTo>
                    <a:pt x="9256" y="1311"/>
                  </a:lnTo>
                  <a:lnTo>
                    <a:pt x="9130" y="1305"/>
                  </a:lnTo>
                  <a:lnTo>
                    <a:pt x="9053" y="1242"/>
                  </a:lnTo>
                  <a:lnTo>
                    <a:pt x="8911" y="1116"/>
                  </a:lnTo>
                  <a:lnTo>
                    <a:pt x="8694" y="947"/>
                  </a:lnTo>
                  <a:lnTo>
                    <a:pt x="8636" y="849"/>
                  </a:lnTo>
                  <a:lnTo>
                    <a:pt x="8687" y="761"/>
                  </a:lnTo>
                  <a:lnTo>
                    <a:pt x="8783" y="636"/>
                  </a:lnTo>
                  <a:lnTo>
                    <a:pt x="8776" y="548"/>
                  </a:lnTo>
                  <a:lnTo>
                    <a:pt x="8704" y="440"/>
                  </a:lnTo>
                  <a:lnTo>
                    <a:pt x="8651" y="369"/>
                  </a:lnTo>
                  <a:lnTo>
                    <a:pt x="8694" y="263"/>
                  </a:lnTo>
                  <a:lnTo>
                    <a:pt x="8750" y="213"/>
                  </a:lnTo>
                  <a:lnTo>
                    <a:pt x="8706" y="120"/>
                  </a:lnTo>
                  <a:lnTo>
                    <a:pt x="8574" y="53"/>
                  </a:lnTo>
                  <a:lnTo>
                    <a:pt x="8473" y="0"/>
                  </a:lnTo>
                  <a:lnTo>
                    <a:pt x="8301" y="31"/>
                  </a:lnTo>
                  <a:lnTo>
                    <a:pt x="8038" y="123"/>
                  </a:lnTo>
                  <a:lnTo>
                    <a:pt x="7831" y="167"/>
                  </a:lnTo>
                  <a:lnTo>
                    <a:pt x="7542" y="204"/>
                  </a:lnTo>
                  <a:lnTo>
                    <a:pt x="7323" y="198"/>
                  </a:lnTo>
                  <a:lnTo>
                    <a:pt x="7098" y="173"/>
                  </a:lnTo>
                  <a:lnTo>
                    <a:pt x="6861" y="167"/>
                  </a:lnTo>
                  <a:lnTo>
                    <a:pt x="6735" y="117"/>
                  </a:lnTo>
                  <a:lnTo>
                    <a:pt x="6538" y="97"/>
                  </a:lnTo>
                  <a:lnTo>
                    <a:pt x="6405" y="145"/>
                  </a:lnTo>
                  <a:lnTo>
                    <a:pt x="6221" y="214"/>
                  </a:lnTo>
                  <a:lnTo>
                    <a:pt x="6040" y="224"/>
                  </a:lnTo>
                  <a:lnTo>
                    <a:pt x="5774" y="295"/>
                  </a:lnTo>
                  <a:lnTo>
                    <a:pt x="5503" y="389"/>
                  </a:lnTo>
                  <a:lnTo>
                    <a:pt x="5346" y="481"/>
                  </a:lnTo>
                  <a:lnTo>
                    <a:pt x="5159" y="600"/>
                  </a:lnTo>
                  <a:lnTo>
                    <a:pt x="4994" y="675"/>
                  </a:lnTo>
                  <a:cubicBezTo>
                    <a:pt x="4958" y="685"/>
                    <a:pt x="4920" y="693"/>
                    <a:pt x="4883" y="698"/>
                  </a:cubicBezTo>
                  <a:cubicBezTo>
                    <a:pt x="4849" y="702"/>
                    <a:pt x="4815" y="704"/>
                    <a:pt x="4781" y="704"/>
                  </a:cubicBezTo>
                  <a:lnTo>
                    <a:pt x="4638" y="679"/>
                  </a:lnTo>
                  <a:lnTo>
                    <a:pt x="4547" y="675"/>
                  </a:lnTo>
                  <a:lnTo>
                    <a:pt x="4417" y="656"/>
                  </a:lnTo>
                  <a:lnTo>
                    <a:pt x="4244" y="637"/>
                  </a:lnTo>
                  <a:lnTo>
                    <a:pt x="4107" y="562"/>
                  </a:lnTo>
                  <a:lnTo>
                    <a:pt x="3988" y="482"/>
                  </a:lnTo>
                  <a:lnTo>
                    <a:pt x="3873" y="464"/>
                  </a:lnTo>
                  <a:lnTo>
                    <a:pt x="3807" y="533"/>
                  </a:lnTo>
                  <a:lnTo>
                    <a:pt x="3751" y="608"/>
                  </a:lnTo>
                  <a:lnTo>
                    <a:pt x="3646" y="730"/>
                  </a:lnTo>
                  <a:lnTo>
                    <a:pt x="3580" y="822"/>
                  </a:lnTo>
                  <a:lnTo>
                    <a:pt x="3480" y="939"/>
                  </a:lnTo>
                  <a:lnTo>
                    <a:pt x="3212" y="1058"/>
                  </a:lnTo>
                  <a:lnTo>
                    <a:pt x="2961" y="1162"/>
                  </a:lnTo>
                  <a:lnTo>
                    <a:pt x="2882" y="1237"/>
                  </a:lnTo>
                  <a:lnTo>
                    <a:pt x="2746" y="1325"/>
                  </a:lnTo>
                  <a:lnTo>
                    <a:pt x="2704" y="1430"/>
                  </a:lnTo>
                  <a:lnTo>
                    <a:pt x="2576" y="1610"/>
                  </a:lnTo>
                  <a:lnTo>
                    <a:pt x="2532" y="1707"/>
                  </a:lnTo>
                  <a:lnTo>
                    <a:pt x="2566" y="1826"/>
                  </a:lnTo>
                  <a:lnTo>
                    <a:pt x="2573" y="1918"/>
                  </a:lnTo>
                  <a:lnTo>
                    <a:pt x="2559" y="2012"/>
                  </a:lnTo>
                  <a:lnTo>
                    <a:pt x="2544" y="2114"/>
                  </a:lnTo>
                  <a:lnTo>
                    <a:pt x="2436" y="2195"/>
                  </a:lnTo>
                  <a:lnTo>
                    <a:pt x="2269" y="2330"/>
                  </a:lnTo>
                  <a:lnTo>
                    <a:pt x="2091" y="2512"/>
                  </a:lnTo>
                  <a:lnTo>
                    <a:pt x="1925" y="2605"/>
                  </a:lnTo>
                  <a:lnTo>
                    <a:pt x="1797" y="2653"/>
                  </a:lnTo>
                  <a:lnTo>
                    <a:pt x="1647" y="2722"/>
                  </a:lnTo>
                  <a:lnTo>
                    <a:pt x="1528" y="2808"/>
                  </a:lnTo>
                  <a:lnTo>
                    <a:pt x="1447" y="2931"/>
                  </a:lnTo>
                  <a:lnTo>
                    <a:pt x="1332" y="3038"/>
                  </a:lnTo>
                  <a:lnTo>
                    <a:pt x="1173" y="3213"/>
                  </a:lnTo>
                  <a:lnTo>
                    <a:pt x="1030" y="3388"/>
                  </a:lnTo>
                  <a:lnTo>
                    <a:pt x="1001" y="3475"/>
                  </a:lnTo>
                  <a:lnTo>
                    <a:pt x="951" y="3585"/>
                  </a:lnTo>
                  <a:lnTo>
                    <a:pt x="845" y="3723"/>
                  </a:lnTo>
                  <a:lnTo>
                    <a:pt x="700" y="3911"/>
                  </a:lnTo>
                  <a:lnTo>
                    <a:pt x="650" y="4048"/>
                  </a:lnTo>
                  <a:lnTo>
                    <a:pt x="448" y="4221"/>
                  </a:lnTo>
                  <a:lnTo>
                    <a:pt x="410" y="4305"/>
                  </a:lnTo>
                  <a:lnTo>
                    <a:pt x="349" y="4386"/>
                  </a:lnTo>
                  <a:lnTo>
                    <a:pt x="269" y="4455"/>
                  </a:lnTo>
                  <a:lnTo>
                    <a:pt x="232" y="4555"/>
                  </a:lnTo>
                  <a:lnTo>
                    <a:pt x="226" y="4651"/>
                  </a:lnTo>
                  <a:lnTo>
                    <a:pt x="176" y="4751"/>
                  </a:lnTo>
                  <a:lnTo>
                    <a:pt x="156" y="4813"/>
                  </a:lnTo>
                  <a:lnTo>
                    <a:pt x="163" y="4888"/>
                  </a:lnTo>
                  <a:lnTo>
                    <a:pt x="220" y="5002"/>
                  </a:lnTo>
                  <a:lnTo>
                    <a:pt x="292" y="5121"/>
                  </a:lnTo>
                  <a:lnTo>
                    <a:pt x="355" y="5258"/>
                  </a:lnTo>
                  <a:lnTo>
                    <a:pt x="369" y="5453"/>
                  </a:lnTo>
                  <a:lnTo>
                    <a:pt x="413" y="5578"/>
                  </a:lnTo>
                  <a:lnTo>
                    <a:pt x="477" y="5695"/>
                  </a:lnTo>
                  <a:lnTo>
                    <a:pt x="477" y="5825"/>
                  </a:lnTo>
                  <a:lnTo>
                    <a:pt x="441" y="5944"/>
                  </a:lnTo>
                  <a:lnTo>
                    <a:pt x="405" y="6019"/>
                  </a:lnTo>
                  <a:lnTo>
                    <a:pt x="391" y="6138"/>
                  </a:lnTo>
                  <a:lnTo>
                    <a:pt x="355" y="6250"/>
                  </a:lnTo>
                  <a:lnTo>
                    <a:pt x="307" y="6323"/>
                  </a:lnTo>
                  <a:lnTo>
                    <a:pt x="280" y="6392"/>
                  </a:lnTo>
                  <a:lnTo>
                    <a:pt x="215" y="6459"/>
                  </a:lnTo>
                  <a:lnTo>
                    <a:pt x="80" y="6545"/>
                  </a:lnTo>
                  <a:lnTo>
                    <a:pt x="0" y="6592"/>
                  </a:lnTo>
                  <a:lnTo>
                    <a:pt x="0" y="6680"/>
                  </a:lnTo>
                  <a:lnTo>
                    <a:pt x="74" y="6761"/>
                  </a:lnTo>
                  <a:lnTo>
                    <a:pt x="110" y="6891"/>
                  </a:lnTo>
                  <a:lnTo>
                    <a:pt x="117" y="7009"/>
                  </a:lnTo>
                  <a:lnTo>
                    <a:pt x="117" y="7138"/>
                  </a:lnTo>
                  <a:lnTo>
                    <a:pt x="61" y="7213"/>
                  </a:lnTo>
                  <a:lnTo>
                    <a:pt x="54" y="7299"/>
                  </a:lnTo>
                  <a:lnTo>
                    <a:pt x="185" y="7447"/>
                  </a:lnTo>
                  <a:lnTo>
                    <a:pt x="278" y="7578"/>
                  </a:lnTo>
                  <a:lnTo>
                    <a:pt x="459" y="7641"/>
                  </a:lnTo>
                  <a:lnTo>
                    <a:pt x="564" y="7676"/>
                  </a:lnTo>
                  <a:lnTo>
                    <a:pt x="670" y="7805"/>
                  </a:lnTo>
                  <a:lnTo>
                    <a:pt x="779" y="7951"/>
                  </a:lnTo>
                  <a:lnTo>
                    <a:pt x="880" y="8070"/>
                  </a:lnTo>
                  <a:lnTo>
                    <a:pt x="1010" y="8216"/>
                  </a:lnTo>
                  <a:lnTo>
                    <a:pt x="1152" y="8321"/>
                  </a:lnTo>
                  <a:lnTo>
                    <a:pt x="1238" y="8546"/>
                  </a:lnTo>
                  <a:lnTo>
                    <a:pt x="1195" y="8652"/>
                  </a:lnTo>
                  <a:lnTo>
                    <a:pt x="1275" y="8822"/>
                  </a:lnTo>
                  <a:lnTo>
                    <a:pt x="1378" y="8876"/>
                  </a:lnTo>
                  <a:lnTo>
                    <a:pt x="1513" y="8970"/>
                  </a:lnTo>
                  <a:lnTo>
                    <a:pt x="1679" y="9195"/>
                  </a:lnTo>
                  <a:lnTo>
                    <a:pt x="1843" y="9284"/>
                  </a:lnTo>
                  <a:lnTo>
                    <a:pt x="1963" y="9393"/>
                  </a:lnTo>
                  <a:lnTo>
                    <a:pt x="2026" y="9468"/>
                  </a:lnTo>
                  <a:lnTo>
                    <a:pt x="2137" y="9480"/>
                  </a:lnTo>
                  <a:lnTo>
                    <a:pt x="2185" y="9549"/>
                  </a:lnTo>
                  <a:lnTo>
                    <a:pt x="2387" y="9655"/>
                  </a:lnTo>
                  <a:lnTo>
                    <a:pt x="2546" y="9722"/>
                  </a:lnTo>
                  <a:lnTo>
                    <a:pt x="2676" y="9747"/>
                  </a:lnTo>
                  <a:lnTo>
                    <a:pt x="2864" y="9801"/>
                  </a:lnTo>
                  <a:lnTo>
                    <a:pt x="3059" y="9868"/>
                  </a:lnTo>
                  <a:lnTo>
                    <a:pt x="3321" y="9803"/>
                  </a:lnTo>
                  <a:lnTo>
                    <a:pt x="3355" y="9741"/>
                  </a:lnTo>
                  <a:lnTo>
                    <a:pt x="3514" y="9656"/>
                  </a:lnTo>
                  <a:lnTo>
                    <a:pt x="3671" y="9656"/>
                  </a:lnTo>
                  <a:lnTo>
                    <a:pt x="3834" y="9668"/>
                  </a:lnTo>
                  <a:lnTo>
                    <a:pt x="3928" y="9618"/>
                  </a:lnTo>
                  <a:lnTo>
                    <a:pt x="4065" y="9568"/>
                  </a:lnTo>
                  <a:lnTo>
                    <a:pt x="4183" y="9562"/>
                  </a:lnTo>
                  <a:lnTo>
                    <a:pt x="4264" y="9614"/>
                  </a:lnTo>
                  <a:lnTo>
                    <a:pt x="4399" y="9656"/>
                  </a:lnTo>
                  <a:lnTo>
                    <a:pt x="4491" y="9685"/>
                  </a:lnTo>
                  <a:lnTo>
                    <a:pt x="4570" y="9697"/>
                  </a:lnTo>
                  <a:lnTo>
                    <a:pt x="4741" y="9672"/>
                  </a:lnTo>
                  <a:lnTo>
                    <a:pt x="4835" y="9629"/>
                  </a:lnTo>
                  <a:lnTo>
                    <a:pt x="5049" y="9541"/>
                  </a:lnTo>
                  <a:lnTo>
                    <a:pt x="5236" y="9504"/>
                  </a:lnTo>
                  <a:lnTo>
                    <a:pt x="5409" y="9560"/>
                  </a:lnTo>
                  <a:lnTo>
                    <a:pt x="5568" y="9456"/>
                  </a:lnTo>
                  <a:lnTo>
                    <a:pt x="5900" y="9362"/>
                  </a:lnTo>
                  <a:lnTo>
                    <a:pt x="6211" y="9231"/>
                  </a:lnTo>
                  <a:lnTo>
                    <a:pt x="6387" y="9206"/>
                  </a:lnTo>
                  <a:lnTo>
                    <a:pt x="6552" y="9212"/>
                  </a:lnTo>
                  <a:lnTo>
                    <a:pt x="6746" y="9256"/>
                  </a:lnTo>
                  <a:lnTo>
                    <a:pt x="6865" y="9309"/>
                  </a:lnTo>
                  <a:lnTo>
                    <a:pt x="6951" y="9353"/>
                  </a:lnTo>
                  <a:lnTo>
                    <a:pt x="7023" y="9409"/>
                  </a:lnTo>
                  <a:lnTo>
                    <a:pt x="7103" y="9497"/>
                  </a:lnTo>
                  <a:lnTo>
                    <a:pt x="7134" y="9626"/>
                  </a:lnTo>
                  <a:lnTo>
                    <a:pt x="7148" y="9713"/>
                  </a:lnTo>
                  <a:lnTo>
                    <a:pt x="7170" y="9786"/>
                  </a:lnTo>
                  <a:lnTo>
                    <a:pt x="7298" y="9829"/>
                  </a:lnTo>
                  <a:lnTo>
                    <a:pt x="7435" y="9842"/>
                  </a:lnTo>
                  <a:lnTo>
                    <a:pt x="7584" y="9786"/>
                  </a:lnTo>
                  <a:lnTo>
                    <a:pt x="7980" y="9786"/>
                  </a:lnTo>
                  <a:lnTo>
                    <a:pt x="8202" y="9831"/>
                  </a:lnTo>
                  <a:lnTo>
                    <a:pt x="8289" y="9968"/>
                  </a:lnTo>
                  <a:lnTo>
                    <a:pt x="8455" y="10087"/>
                  </a:lnTo>
                  <a:lnTo>
                    <a:pt x="8491" y="10175"/>
                  </a:lnTo>
                  <a:lnTo>
                    <a:pt x="8498" y="10323"/>
                  </a:lnTo>
                  <a:lnTo>
                    <a:pt x="8534" y="10455"/>
                  </a:lnTo>
                  <a:lnTo>
                    <a:pt x="8534" y="10567"/>
                  </a:lnTo>
                  <a:lnTo>
                    <a:pt x="8486" y="10709"/>
                  </a:lnTo>
                  <a:lnTo>
                    <a:pt x="8438" y="10877"/>
                  </a:lnTo>
                  <a:lnTo>
                    <a:pt x="8421" y="11008"/>
                  </a:lnTo>
                  <a:lnTo>
                    <a:pt x="8356" y="11171"/>
                  </a:lnTo>
                  <a:lnTo>
                    <a:pt x="8236" y="11348"/>
                  </a:lnTo>
                  <a:lnTo>
                    <a:pt x="8272" y="11458"/>
                  </a:lnTo>
                  <a:lnTo>
                    <a:pt x="8279" y="11545"/>
                  </a:lnTo>
                  <a:lnTo>
                    <a:pt x="8322" y="11649"/>
                  </a:lnTo>
                  <a:lnTo>
                    <a:pt x="8387" y="11749"/>
                  </a:lnTo>
                  <a:lnTo>
                    <a:pt x="8437" y="11849"/>
                  </a:lnTo>
                  <a:lnTo>
                    <a:pt x="8567" y="11936"/>
                  </a:lnTo>
                  <a:lnTo>
                    <a:pt x="8726" y="12086"/>
                  </a:lnTo>
                  <a:lnTo>
                    <a:pt x="8935" y="12257"/>
                  </a:lnTo>
                  <a:lnTo>
                    <a:pt x="9193" y="12538"/>
                  </a:lnTo>
                  <a:lnTo>
                    <a:pt x="9222" y="12667"/>
                  </a:lnTo>
                  <a:lnTo>
                    <a:pt x="9215" y="12761"/>
                  </a:lnTo>
                  <a:lnTo>
                    <a:pt x="9229" y="12888"/>
                  </a:lnTo>
                  <a:lnTo>
                    <a:pt x="9266" y="13018"/>
                  </a:lnTo>
                  <a:lnTo>
                    <a:pt x="9302" y="13097"/>
                  </a:lnTo>
                  <a:lnTo>
                    <a:pt x="9403" y="13235"/>
                  </a:lnTo>
                  <a:lnTo>
                    <a:pt x="9453" y="13316"/>
                  </a:lnTo>
                  <a:lnTo>
                    <a:pt x="9566" y="13451"/>
                  </a:lnTo>
                  <a:lnTo>
                    <a:pt x="9766" y="13633"/>
                  </a:lnTo>
                  <a:lnTo>
                    <a:pt x="9692" y="13770"/>
                  </a:lnTo>
                  <a:lnTo>
                    <a:pt x="9591" y="13864"/>
                  </a:lnTo>
                  <a:lnTo>
                    <a:pt x="9591" y="13962"/>
                  </a:lnTo>
                  <a:lnTo>
                    <a:pt x="9620" y="14068"/>
                  </a:lnTo>
                  <a:lnTo>
                    <a:pt x="9710" y="14197"/>
                  </a:lnTo>
                  <a:lnTo>
                    <a:pt x="9780" y="14370"/>
                  </a:lnTo>
                  <a:lnTo>
                    <a:pt x="9795" y="14482"/>
                  </a:lnTo>
                  <a:lnTo>
                    <a:pt x="9802" y="14588"/>
                  </a:lnTo>
                  <a:lnTo>
                    <a:pt x="9775" y="14690"/>
                  </a:lnTo>
                  <a:lnTo>
                    <a:pt x="9739" y="14790"/>
                  </a:lnTo>
                  <a:lnTo>
                    <a:pt x="9667" y="14915"/>
                  </a:lnTo>
                  <a:lnTo>
                    <a:pt x="9609" y="15021"/>
                  </a:lnTo>
                  <a:lnTo>
                    <a:pt x="9530" y="15132"/>
                  </a:lnTo>
                  <a:lnTo>
                    <a:pt x="9479" y="15276"/>
                  </a:lnTo>
                  <a:lnTo>
                    <a:pt x="9395" y="15443"/>
                  </a:lnTo>
                  <a:lnTo>
                    <a:pt x="9345" y="15586"/>
                  </a:lnTo>
                  <a:lnTo>
                    <a:pt x="9275" y="15726"/>
                  </a:lnTo>
                  <a:lnTo>
                    <a:pt x="9162" y="15929"/>
                  </a:lnTo>
                  <a:lnTo>
                    <a:pt x="9125" y="16060"/>
                  </a:lnTo>
                  <a:lnTo>
                    <a:pt x="9118" y="16204"/>
                  </a:lnTo>
                  <a:lnTo>
                    <a:pt x="9133" y="16366"/>
                  </a:lnTo>
                  <a:lnTo>
                    <a:pt x="9145" y="16558"/>
                  </a:lnTo>
                  <a:lnTo>
                    <a:pt x="9224" y="16671"/>
                  </a:lnTo>
                  <a:lnTo>
                    <a:pt x="9275" y="16808"/>
                  </a:lnTo>
                  <a:lnTo>
                    <a:pt x="9364" y="16942"/>
                  </a:lnTo>
                  <a:lnTo>
                    <a:pt x="9448" y="17105"/>
                  </a:lnTo>
                  <a:lnTo>
                    <a:pt x="9540" y="17211"/>
                  </a:lnTo>
                  <a:lnTo>
                    <a:pt x="9663" y="17399"/>
                  </a:lnTo>
                  <a:lnTo>
                    <a:pt x="9739" y="17522"/>
                  </a:lnTo>
                  <a:lnTo>
                    <a:pt x="9826" y="17703"/>
                  </a:lnTo>
                  <a:lnTo>
                    <a:pt x="9978" y="17846"/>
                  </a:lnTo>
                  <a:lnTo>
                    <a:pt x="9978" y="17984"/>
                  </a:lnTo>
                  <a:lnTo>
                    <a:pt x="10014" y="18084"/>
                  </a:lnTo>
                  <a:lnTo>
                    <a:pt x="10050" y="18240"/>
                  </a:lnTo>
                  <a:lnTo>
                    <a:pt x="10081" y="18371"/>
                  </a:lnTo>
                  <a:lnTo>
                    <a:pt x="10146" y="18518"/>
                  </a:lnTo>
                  <a:lnTo>
                    <a:pt x="10197" y="18674"/>
                  </a:lnTo>
                  <a:lnTo>
                    <a:pt x="10223" y="18828"/>
                  </a:lnTo>
                  <a:lnTo>
                    <a:pt x="10173" y="18905"/>
                  </a:lnTo>
                  <a:cubicBezTo>
                    <a:pt x="10161" y="18932"/>
                    <a:pt x="10154" y="18960"/>
                    <a:pt x="10154" y="18989"/>
                  </a:cubicBezTo>
                  <a:cubicBezTo>
                    <a:pt x="10153" y="19050"/>
                    <a:pt x="10179" y="19109"/>
                    <a:pt x="10226" y="19154"/>
                  </a:cubicBezTo>
                  <a:lnTo>
                    <a:pt x="10226" y="19319"/>
                  </a:lnTo>
                  <a:lnTo>
                    <a:pt x="10198" y="19438"/>
                  </a:lnTo>
                  <a:lnTo>
                    <a:pt x="10205" y="19569"/>
                  </a:lnTo>
                  <a:lnTo>
                    <a:pt x="10335" y="19657"/>
                  </a:lnTo>
                  <a:cubicBezTo>
                    <a:pt x="10390" y="19680"/>
                    <a:pt x="10437" y="19714"/>
                    <a:pt x="10472" y="19757"/>
                  </a:cubicBezTo>
                  <a:cubicBezTo>
                    <a:pt x="10520" y="19816"/>
                    <a:pt x="10543" y="19887"/>
                    <a:pt x="10537" y="19959"/>
                  </a:cubicBezTo>
                  <a:cubicBezTo>
                    <a:pt x="10582" y="19972"/>
                    <a:pt x="10624" y="19991"/>
                    <a:pt x="10662" y="20015"/>
                  </a:cubicBezTo>
                  <a:cubicBezTo>
                    <a:pt x="10709" y="20045"/>
                    <a:pt x="10748" y="20083"/>
                    <a:pt x="10778" y="20126"/>
                  </a:cubicBezTo>
                  <a:lnTo>
                    <a:pt x="10833" y="20258"/>
                  </a:lnTo>
                  <a:lnTo>
                    <a:pt x="10886" y="20443"/>
                  </a:lnTo>
                  <a:lnTo>
                    <a:pt x="10987" y="20518"/>
                  </a:lnTo>
                  <a:lnTo>
                    <a:pt x="11146" y="20643"/>
                  </a:lnTo>
                  <a:lnTo>
                    <a:pt x="11228" y="20767"/>
                  </a:lnTo>
                  <a:lnTo>
                    <a:pt x="11192" y="20929"/>
                  </a:lnTo>
                  <a:lnTo>
                    <a:pt x="11116" y="20979"/>
                  </a:lnTo>
                  <a:lnTo>
                    <a:pt x="11094" y="21129"/>
                  </a:lnTo>
                  <a:lnTo>
                    <a:pt x="11138" y="21216"/>
                  </a:lnTo>
                  <a:lnTo>
                    <a:pt x="11232" y="21323"/>
                  </a:lnTo>
                  <a:lnTo>
                    <a:pt x="11296" y="21404"/>
                  </a:lnTo>
                  <a:lnTo>
                    <a:pt x="11398" y="21485"/>
                  </a:lnTo>
                  <a:lnTo>
                    <a:pt x="11510" y="21554"/>
                  </a:lnTo>
                  <a:lnTo>
                    <a:pt x="11611" y="21600"/>
                  </a:lnTo>
                  <a:lnTo>
                    <a:pt x="11710" y="21587"/>
                  </a:lnTo>
                  <a:lnTo>
                    <a:pt x="11885" y="21519"/>
                  </a:lnTo>
                  <a:lnTo>
                    <a:pt x="12056" y="21494"/>
                  </a:lnTo>
                  <a:lnTo>
                    <a:pt x="12201" y="21481"/>
                  </a:lnTo>
                  <a:lnTo>
                    <a:pt x="12338" y="21418"/>
                  </a:lnTo>
                  <a:lnTo>
                    <a:pt x="12439" y="21389"/>
                  </a:lnTo>
                  <a:lnTo>
                    <a:pt x="12576" y="21408"/>
                  </a:lnTo>
                  <a:lnTo>
                    <a:pt x="12739" y="21426"/>
                  </a:lnTo>
                  <a:lnTo>
                    <a:pt x="12983" y="21499"/>
                  </a:lnTo>
                  <a:lnTo>
                    <a:pt x="13082" y="21535"/>
                  </a:lnTo>
                  <a:lnTo>
                    <a:pt x="13262" y="21478"/>
                  </a:lnTo>
                  <a:lnTo>
                    <a:pt x="13457" y="21372"/>
                  </a:lnTo>
                  <a:lnTo>
                    <a:pt x="13645" y="21293"/>
                  </a:lnTo>
                  <a:lnTo>
                    <a:pt x="13855" y="21184"/>
                  </a:lnTo>
                  <a:lnTo>
                    <a:pt x="13917" y="21124"/>
                  </a:lnTo>
                  <a:lnTo>
                    <a:pt x="14020" y="21112"/>
                  </a:lnTo>
                  <a:lnTo>
                    <a:pt x="14140" y="20918"/>
                  </a:lnTo>
                  <a:lnTo>
                    <a:pt x="14308" y="20841"/>
                  </a:lnTo>
                  <a:lnTo>
                    <a:pt x="14496" y="20735"/>
                  </a:lnTo>
                  <a:lnTo>
                    <a:pt x="14532" y="20631"/>
                  </a:lnTo>
                  <a:cubicBezTo>
                    <a:pt x="14523" y="20597"/>
                    <a:pt x="14526" y="20563"/>
                    <a:pt x="14539" y="20531"/>
                  </a:cubicBezTo>
                  <a:cubicBezTo>
                    <a:pt x="14575" y="20440"/>
                    <a:pt x="14682" y="20384"/>
                    <a:pt x="14791" y="20399"/>
                  </a:cubicBezTo>
                  <a:lnTo>
                    <a:pt x="14996" y="20260"/>
                  </a:lnTo>
                  <a:lnTo>
                    <a:pt x="15107" y="20110"/>
                  </a:lnTo>
                  <a:lnTo>
                    <a:pt x="15150" y="19997"/>
                  </a:lnTo>
                  <a:lnTo>
                    <a:pt x="15186" y="19891"/>
                  </a:lnTo>
                  <a:lnTo>
                    <a:pt x="15369" y="19792"/>
                  </a:lnTo>
                  <a:lnTo>
                    <a:pt x="15454" y="19676"/>
                  </a:lnTo>
                  <a:lnTo>
                    <a:pt x="15576" y="19632"/>
                  </a:lnTo>
                  <a:lnTo>
                    <a:pt x="15638" y="19549"/>
                  </a:lnTo>
                  <a:lnTo>
                    <a:pt x="15609" y="19482"/>
                  </a:lnTo>
                  <a:lnTo>
                    <a:pt x="15554" y="19391"/>
                  </a:lnTo>
                  <a:lnTo>
                    <a:pt x="15540" y="19247"/>
                  </a:lnTo>
                  <a:lnTo>
                    <a:pt x="15594" y="18994"/>
                  </a:lnTo>
                  <a:lnTo>
                    <a:pt x="15680" y="18888"/>
                  </a:lnTo>
                  <a:lnTo>
                    <a:pt x="15783" y="18803"/>
                  </a:lnTo>
                  <a:lnTo>
                    <a:pt x="16108" y="18703"/>
                  </a:lnTo>
                  <a:lnTo>
                    <a:pt x="16294" y="18563"/>
                  </a:lnTo>
                  <a:lnTo>
                    <a:pt x="16356" y="18482"/>
                  </a:lnTo>
                  <a:lnTo>
                    <a:pt x="16450" y="18419"/>
                  </a:lnTo>
                  <a:lnTo>
                    <a:pt x="16505" y="18325"/>
                  </a:lnTo>
                  <a:lnTo>
                    <a:pt x="16541" y="18156"/>
                  </a:lnTo>
                  <a:lnTo>
                    <a:pt x="16548" y="18043"/>
                  </a:lnTo>
                  <a:lnTo>
                    <a:pt x="16548" y="17943"/>
                  </a:lnTo>
                  <a:lnTo>
                    <a:pt x="16457" y="17826"/>
                  </a:lnTo>
                  <a:lnTo>
                    <a:pt x="16334" y="17670"/>
                  </a:lnTo>
                  <a:lnTo>
                    <a:pt x="16240" y="17538"/>
                  </a:lnTo>
                  <a:lnTo>
                    <a:pt x="16254" y="17449"/>
                  </a:lnTo>
                  <a:lnTo>
                    <a:pt x="16304" y="17342"/>
                  </a:lnTo>
                  <a:lnTo>
                    <a:pt x="16369" y="17186"/>
                  </a:lnTo>
                  <a:lnTo>
                    <a:pt x="16451" y="17084"/>
                  </a:lnTo>
                  <a:lnTo>
                    <a:pt x="16585" y="16986"/>
                  </a:lnTo>
                  <a:lnTo>
                    <a:pt x="16672" y="16904"/>
                  </a:lnTo>
                  <a:lnTo>
                    <a:pt x="16819" y="16806"/>
                  </a:lnTo>
                  <a:lnTo>
                    <a:pt x="16908" y="16667"/>
                  </a:lnTo>
                  <a:lnTo>
                    <a:pt x="17014" y="16561"/>
                  </a:lnTo>
                  <a:lnTo>
                    <a:pt x="17093" y="16492"/>
                  </a:lnTo>
                  <a:lnTo>
                    <a:pt x="17208" y="16417"/>
                  </a:lnTo>
                  <a:lnTo>
                    <a:pt x="17512" y="16298"/>
                  </a:lnTo>
                  <a:lnTo>
                    <a:pt x="17764" y="16173"/>
                  </a:lnTo>
                  <a:lnTo>
                    <a:pt x="17834" y="16130"/>
                  </a:lnTo>
                  <a:lnTo>
                    <a:pt x="18026" y="15990"/>
                  </a:lnTo>
                  <a:cubicBezTo>
                    <a:pt x="18082" y="15956"/>
                    <a:pt x="18127" y="15911"/>
                    <a:pt x="18157" y="15859"/>
                  </a:cubicBezTo>
                  <a:cubicBezTo>
                    <a:pt x="18188" y="15803"/>
                    <a:pt x="18203" y="15741"/>
                    <a:pt x="18198" y="15679"/>
                  </a:cubicBezTo>
                  <a:lnTo>
                    <a:pt x="18246" y="15583"/>
                  </a:lnTo>
                  <a:lnTo>
                    <a:pt x="18366" y="15487"/>
                  </a:lnTo>
                  <a:lnTo>
                    <a:pt x="18345" y="15404"/>
                  </a:lnTo>
                  <a:lnTo>
                    <a:pt x="18243" y="15335"/>
                  </a:lnTo>
                  <a:lnTo>
                    <a:pt x="18279" y="15179"/>
                  </a:lnTo>
                  <a:lnTo>
                    <a:pt x="18265" y="15022"/>
                  </a:lnTo>
                  <a:lnTo>
                    <a:pt x="18188" y="14962"/>
                  </a:lnTo>
                  <a:cubicBezTo>
                    <a:pt x="18199" y="14916"/>
                    <a:pt x="18210" y="14869"/>
                    <a:pt x="18222" y="14823"/>
                  </a:cubicBezTo>
                  <a:cubicBezTo>
                    <a:pt x="18246" y="14730"/>
                    <a:pt x="18271" y="14638"/>
                    <a:pt x="18299" y="14547"/>
                  </a:cubicBezTo>
                  <a:lnTo>
                    <a:pt x="18285" y="14483"/>
                  </a:lnTo>
                  <a:lnTo>
                    <a:pt x="18215" y="14353"/>
                  </a:lnTo>
                  <a:lnTo>
                    <a:pt x="18136" y="14247"/>
                  </a:lnTo>
                  <a:lnTo>
                    <a:pt x="18078" y="14173"/>
                  </a:lnTo>
                  <a:lnTo>
                    <a:pt x="18002" y="14079"/>
                  </a:lnTo>
                  <a:lnTo>
                    <a:pt x="17843" y="13717"/>
                  </a:lnTo>
                  <a:lnTo>
                    <a:pt x="17758" y="13550"/>
                  </a:lnTo>
                  <a:lnTo>
                    <a:pt x="17758" y="13409"/>
                  </a:lnTo>
                  <a:lnTo>
                    <a:pt x="17751" y="13334"/>
                  </a:lnTo>
                  <a:lnTo>
                    <a:pt x="17751" y="13215"/>
                  </a:lnTo>
                  <a:lnTo>
                    <a:pt x="17758" y="13096"/>
                  </a:lnTo>
                  <a:lnTo>
                    <a:pt x="17763" y="12990"/>
                  </a:lnTo>
                  <a:lnTo>
                    <a:pt x="17785" y="12871"/>
                  </a:lnTo>
                  <a:lnTo>
                    <a:pt x="17806" y="12777"/>
                  </a:lnTo>
                  <a:lnTo>
                    <a:pt x="17847" y="12656"/>
                  </a:lnTo>
                  <a:lnTo>
                    <a:pt x="17869" y="12508"/>
                  </a:lnTo>
                  <a:lnTo>
                    <a:pt x="17948" y="12397"/>
                  </a:lnTo>
                  <a:lnTo>
                    <a:pt x="17975" y="12341"/>
                  </a:lnTo>
                  <a:lnTo>
                    <a:pt x="18025" y="12266"/>
                  </a:lnTo>
                  <a:lnTo>
                    <a:pt x="18119" y="12160"/>
                  </a:lnTo>
                  <a:lnTo>
                    <a:pt x="18213" y="12103"/>
                  </a:lnTo>
                  <a:lnTo>
                    <a:pt x="18266" y="11989"/>
                  </a:lnTo>
                  <a:lnTo>
                    <a:pt x="18374" y="11916"/>
                  </a:lnTo>
                  <a:lnTo>
                    <a:pt x="18483" y="11840"/>
                  </a:lnTo>
                  <a:lnTo>
                    <a:pt x="18706" y="11666"/>
                  </a:lnTo>
                  <a:lnTo>
                    <a:pt x="18844" y="11494"/>
                  </a:lnTo>
                  <a:lnTo>
                    <a:pt x="18938" y="11331"/>
                  </a:lnTo>
                  <a:lnTo>
                    <a:pt x="19010" y="11281"/>
                  </a:lnTo>
                  <a:lnTo>
                    <a:pt x="19096" y="11194"/>
                  </a:lnTo>
                  <a:lnTo>
                    <a:pt x="19175" y="11131"/>
                  </a:lnTo>
                  <a:lnTo>
                    <a:pt x="19282" y="10996"/>
                  </a:lnTo>
                  <a:lnTo>
                    <a:pt x="19324" y="10940"/>
                  </a:lnTo>
                  <a:lnTo>
                    <a:pt x="19389" y="10872"/>
                  </a:lnTo>
                  <a:lnTo>
                    <a:pt x="19524" y="10799"/>
                  </a:lnTo>
                  <a:cubicBezTo>
                    <a:pt x="19560" y="10778"/>
                    <a:pt x="19596" y="10758"/>
                    <a:pt x="19632" y="10738"/>
                  </a:cubicBezTo>
                  <a:cubicBezTo>
                    <a:pt x="19704" y="10698"/>
                    <a:pt x="19777" y="10660"/>
                    <a:pt x="19849" y="10621"/>
                  </a:cubicBezTo>
                  <a:lnTo>
                    <a:pt x="20001" y="10465"/>
                  </a:lnTo>
                  <a:lnTo>
                    <a:pt x="20044" y="10396"/>
                  </a:lnTo>
                  <a:lnTo>
                    <a:pt x="20145" y="10315"/>
                  </a:lnTo>
                  <a:lnTo>
                    <a:pt x="20246" y="10299"/>
                  </a:lnTo>
                  <a:lnTo>
                    <a:pt x="20366" y="10226"/>
                  </a:lnTo>
                  <a:cubicBezTo>
                    <a:pt x="20392" y="10200"/>
                    <a:pt x="20416" y="10173"/>
                    <a:pt x="20438" y="10144"/>
                  </a:cubicBezTo>
                  <a:cubicBezTo>
                    <a:pt x="20479" y="10093"/>
                    <a:pt x="20513" y="10038"/>
                    <a:pt x="20540" y="9980"/>
                  </a:cubicBezTo>
                  <a:lnTo>
                    <a:pt x="20669" y="9713"/>
                  </a:lnTo>
                  <a:lnTo>
                    <a:pt x="20763" y="9627"/>
                  </a:lnTo>
                  <a:lnTo>
                    <a:pt x="20850" y="9427"/>
                  </a:lnTo>
                  <a:lnTo>
                    <a:pt x="21053" y="9218"/>
                  </a:lnTo>
                  <a:lnTo>
                    <a:pt x="21106" y="9101"/>
                  </a:lnTo>
                  <a:lnTo>
                    <a:pt x="21207" y="8920"/>
                  </a:lnTo>
                  <a:lnTo>
                    <a:pt x="21270" y="8773"/>
                  </a:lnTo>
                  <a:lnTo>
                    <a:pt x="21345" y="8665"/>
                  </a:lnTo>
                  <a:lnTo>
                    <a:pt x="21410" y="8525"/>
                  </a:lnTo>
                  <a:lnTo>
                    <a:pt x="21516" y="8371"/>
                  </a:lnTo>
                  <a:lnTo>
                    <a:pt x="21542" y="8283"/>
                  </a:lnTo>
                  <a:lnTo>
                    <a:pt x="21600" y="8133"/>
                  </a:lnTo>
                  <a:lnTo>
                    <a:pt x="21600" y="8003"/>
                  </a:lnTo>
                  <a:lnTo>
                    <a:pt x="21549" y="7866"/>
                  </a:lnTo>
                  <a:lnTo>
                    <a:pt x="21537" y="7747"/>
                  </a:lnTo>
                  <a:lnTo>
                    <a:pt x="21528" y="7674"/>
                  </a:lnTo>
                  <a:lnTo>
                    <a:pt x="21417" y="7699"/>
                  </a:lnTo>
                  <a:lnTo>
                    <a:pt x="21251" y="7784"/>
                  </a:lnTo>
                  <a:lnTo>
                    <a:pt x="20953" y="7845"/>
                  </a:lnTo>
                  <a:lnTo>
                    <a:pt x="20707" y="7931"/>
                  </a:lnTo>
                  <a:lnTo>
                    <a:pt x="20477" y="7987"/>
                  </a:lnTo>
                  <a:lnTo>
                    <a:pt x="20226" y="8018"/>
                  </a:lnTo>
                  <a:lnTo>
                    <a:pt x="19987" y="8056"/>
                  </a:lnTo>
                  <a:lnTo>
                    <a:pt x="19901" y="8080"/>
                  </a:lnTo>
                  <a:lnTo>
                    <a:pt x="19803" y="8110"/>
                  </a:lnTo>
                  <a:lnTo>
                    <a:pt x="19721" y="8116"/>
                  </a:lnTo>
                  <a:lnTo>
                    <a:pt x="19490" y="8053"/>
                  </a:lnTo>
                  <a:cubicBezTo>
                    <a:pt x="19444" y="8038"/>
                    <a:pt x="19398" y="8022"/>
                    <a:pt x="19353" y="8003"/>
                  </a:cubicBezTo>
                  <a:cubicBezTo>
                    <a:pt x="19301" y="7982"/>
                    <a:pt x="19251" y="7959"/>
                    <a:pt x="19202" y="7934"/>
                  </a:cubicBezTo>
                  <a:lnTo>
                    <a:pt x="19144" y="7826"/>
                  </a:lnTo>
                  <a:lnTo>
                    <a:pt x="19151" y="7733"/>
                  </a:lnTo>
                  <a:lnTo>
                    <a:pt x="19091" y="7614"/>
                  </a:lnTo>
                  <a:lnTo>
                    <a:pt x="19062" y="7518"/>
                  </a:lnTo>
                  <a:lnTo>
                    <a:pt x="19033" y="7385"/>
                  </a:lnTo>
                  <a:lnTo>
                    <a:pt x="18862" y="7343"/>
                  </a:lnTo>
                  <a:lnTo>
                    <a:pt x="18805" y="7243"/>
                  </a:lnTo>
                  <a:lnTo>
                    <a:pt x="18783" y="7166"/>
                  </a:lnTo>
                  <a:lnTo>
                    <a:pt x="18632" y="7073"/>
                  </a:lnTo>
                  <a:lnTo>
                    <a:pt x="18605" y="6906"/>
                  </a:lnTo>
                  <a:lnTo>
                    <a:pt x="18519" y="6897"/>
                  </a:lnTo>
                  <a:cubicBezTo>
                    <a:pt x="18492" y="6901"/>
                    <a:pt x="18465" y="6899"/>
                    <a:pt x="18439" y="6891"/>
                  </a:cubicBezTo>
                  <a:cubicBezTo>
                    <a:pt x="18366" y="6870"/>
                    <a:pt x="18317" y="6810"/>
                    <a:pt x="18316" y="6743"/>
                  </a:cubicBezTo>
                  <a:cubicBezTo>
                    <a:pt x="18302" y="6716"/>
                    <a:pt x="18283" y="6691"/>
                    <a:pt x="18261" y="6668"/>
                  </a:cubicBezTo>
                  <a:cubicBezTo>
                    <a:pt x="18230" y="6636"/>
                    <a:pt x="18191" y="6609"/>
                    <a:pt x="18148" y="6589"/>
                  </a:cubicBezTo>
                  <a:lnTo>
                    <a:pt x="18030" y="6579"/>
                  </a:lnTo>
                  <a:lnTo>
                    <a:pt x="17871" y="6463"/>
                  </a:lnTo>
                  <a:lnTo>
                    <a:pt x="17771" y="6355"/>
                  </a:lnTo>
                  <a:lnTo>
                    <a:pt x="17792" y="6247"/>
                  </a:lnTo>
                  <a:lnTo>
                    <a:pt x="17721" y="6185"/>
                  </a:lnTo>
                  <a:lnTo>
                    <a:pt x="17713" y="6087"/>
                  </a:lnTo>
                  <a:lnTo>
                    <a:pt x="17711" y="6006"/>
                  </a:lnTo>
                  <a:lnTo>
                    <a:pt x="17530" y="5908"/>
                  </a:lnTo>
                  <a:lnTo>
                    <a:pt x="17460" y="5774"/>
                  </a:lnTo>
                  <a:lnTo>
                    <a:pt x="17402" y="5680"/>
                  </a:lnTo>
                  <a:lnTo>
                    <a:pt x="17258" y="5530"/>
                  </a:lnTo>
                  <a:lnTo>
                    <a:pt x="17183" y="5451"/>
                  </a:lnTo>
                  <a:lnTo>
                    <a:pt x="17082" y="5351"/>
                  </a:lnTo>
                  <a:lnTo>
                    <a:pt x="17048" y="5222"/>
                  </a:lnTo>
                  <a:lnTo>
                    <a:pt x="17048" y="5089"/>
                  </a:lnTo>
                  <a:cubicBezTo>
                    <a:pt x="17065" y="5018"/>
                    <a:pt x="17060" y="4945"/>
                    <a:pt x="17034" y="4876"/>
                  </a:cubicBezTo>
                  <a:cubicBezTo>
                    <a:pt x="17013" y="4820"/>
                    <a:pt x="16978" y="4769"/>
                    <a:pt x="16933" y="4726"/>
                  </a:cubicBezTo>
                  <a:lnTo>
                    <a:pt x="16889" y="4630"/>
                  </a:lnTo>
                  <a:lnTo>
                    <a:pt x="16775" y="4458"/>
                  </a:lnTo>
                  <a:lnTo>
                    <a:pt x="16501" y="4341"/>
                  </a:lnTo>
                  <a:lnTo>
                    <a:pt x="16472" y="4199"/>
                  </a:lnTo>
                  <a:cubicBezTo>
                    <a:pt x="16470" y="4140"/>
                    <a:pt x="16461" y="4082"/>
                    <a:pt x="16443" y="4024"/>
                  </a:cubicBezTo>
                  <a:cubicBezTo>
                    <a:pt x="16425" y="3965"/>
                    <a:pt x="16398" y="3909"/>
                    <a:pt x="16363" y="3855"/>
                  </a:cubicBezTo>
                  <a:lnTo>
                    <a:pt x="16291" y="3674"/>
                  </a:lnTo>
                  <a:cubicBezTo>
                    <a:pt x="16289" y="3647"/>
                    <a:pt x="16285" y="3621"/>
                    <a:pt x="16277" y="3595"/>
                  </a:cubicBezTo>
                  <a:cubicBezTo>
                    <a:pt x="16256" y="3522"/>
                    <a:pt x="16213" y="3455"/>
                    <a:pt x="16154" y="3401"/>
                  </a:cubicBezTo>
                  <a:lnTo>
                    <a:pt x="16039" y="3250"/>
                  </a:lnTo>
                  <a:lnTo>
                    <a:pt x="15769" y="2894"/>
                  </a:lnTo>
                  <a:lnTo>
                    <a:pt x="15611" y="2670"/>
                  </a:lnTo>
                  <a:lnTo>
                    <a:pt x="15517" y="2564"/>
                  </a:lnTo>
                  <a:lnTo>
                    <a:pt x="15445" y="2442"/>
                  </a:lnTo>
                  <a:lnTo>
                    <a:pt x="15435" y="2351"/>
                  </a:lnTo>
                  <a:lnTo>
                    <a:pt x="15507" y="2268"/>
                  </a:lnTo>
                  <a:lnTo>
                    <a:pt x="15557" y="2174"/>
                  </a:lnTo>
                  <a:lnTo>
                    <a:pt x="15579" y="2095"/>
                  </a:lnTo>
                  <a:lnTo>
                    <a:pt x="15476" y="1983"/>
                  </a:lnTo>
                  <a:lnTo>
                    <a:pt x="15276" y="1854"/>
                  </a:lnTo>
                  <a:lnTo>
                    <a:pt x="15163" y="1798"/>
                  </a:lnTo>
                  <a:lnTo>
                    <a:pt x="15004" y="1798"/>
                  </a:lnTo>
                  <a:lnTo>
                    <a:pt x="14882" y="1810"/>
                  </a:lnTo>
                  <a:lnTo>
                    <a:pt x="14680" y="1867"/>
                  </a:lnTo>
                  <a:lnTo>
                    <a:pt x="14502" y="1898"/>
                  </a:lnTo>
                  <a:lnTo>
                    <a:pt x="14335" y="1902"/>
                  </a:lnTo>
                  <a:lnTo>
                    <a:pt x="14156" y="1858"/>
                  </a:lnTo>
                  <a:lnTo>
                    <a:pt x="13954" y="1827"/>
                  </a:lnTo>
                  <a:lnTo>
                    <a:pt x="13826" y="1795"/>
                  </a:lnTo>
                  <a:lnTo>
                    <a:pt x="13650" y="1741"/>
                  </a:lnTo>
                  <a:lnTo>
                    <a:pt x="13521" y="1716"/>
                  </a:lnTo>
                  <a:lnTo>
                    <a:pt x="13389" y="1716"/>
                  </a:lnTo>
                  <a:lnTo>
                    <a:pt x="13240" y="1681"/>
                  </a:lnTo>
                  <a:lnTo>
                    <a:pt x="13103" y="1668"/>
                  </a:lnTo>
                  <a:lnTo>
                    <a:pt x="12934" y="1606"/>
                  </a:lnTo>
                  <a:lnTo>
                    <a:pt x="12749" y="1481"/>
                  </a:lnTo>
                  <a:lnTo>
                    <a:pt x="12590" y="1418"/>
                  </a:lnTo>
                  <a:lnTo>
                    <a:pt x="12457" y="1374"/>
                  </a:lnTo>
                  <a:lnTo>
                    <a:pt x="12308" y="1331"/>
                  </a:lnTo>
                  <a:lnTo>
                    <a:pt x="12072" y="1318"/>
                  </a:lnTo>
                  <a:lnTo>
                    <a:pt x="11905" y="1298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2" name="iṥļïďe"/>
            <p:cNvSpPr/>
            <p:nvPr/>
          </p:nvSpPr>
          <p:spPr>
            <a:xfrm>
              <a:off x="7392962" y="4263491"/>
              <a:ext cx="22472" cy="2732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6326" y="0"/>
                  </a:moveTo>
                  <a:lnTo>
                    <a:pt x="0" y="9333"/>
                  </a:lnTo>
                  <a:lnTo>
                    <a:pt x="1832" y="16236"/>
                  </a:lnTo>
                  <a:lnTo>
                    <a:pt x="15030" y="21600"/>
                  </a:lnTo>
                  <a:lnTo>
                    <a:pt x="21600" y="15013"/>
                  </a:lnTo>
                  <a:lnTo>
                    <a:pt x="21600" y="3233"/>
                  </a:lnTo>
                  <a:lnTo>
                    <a:pt x="6326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3" name="î$ľîdè"/>
            <p:cNvSpPr/>
            <p:nvPr/>
          </p:nvSpPr>
          <p:spPr>
            <a:xfrm>
              <a:off x="6950702" y="4538501"/>
              <a:ext cx="248466" cy="47574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8696" y="0"/>
                  </a:moveTo>
                  <a:lnTo>
                    <a:pt x="19918" y="733"/>
                  </a:lnTo>
                  <a:lnTo>
                    <a:pt x="20738" y="1839"/>
                  </a:lnTo>
                  <a:lnTo>
                    <a:pt x="21268" y="2687"/>
                  </a:lnTo>
                  <a:lnTo>
                    <a:pt x="21600" y="3981"/>
                  </a:lnTo>
                  <a:lnTo>
                    <a:pt x="20826" y="5023"/>
                  </a:lnTo>
                  <a:cubicBezTo>
                    <a:pt x="20609" y="5376"/>
                    <a:pt x="20366" y="5724"/>
                    <a:pt x="20097" y="6066"/>
                  </a:cubicBezTo>
                  <a:cubicBezTo>
                    <a:pt x="19662" y="6621"/>
                    <a:pt x="19160" y="7160"/>
                    <a:pt x="18594" y="7681"/>
                  </a:cubicBezTo>
                  <a:lnTo>
                    <a:pt x="17802" y="9136"/>
                  </a:lnTo>
                  <a:lnTo>
                    <a:pt x="17031" y="10592"/>
                  </a:lnTo>
                  <a:cubicBezTo>
                    <a:pt x="16764" y="10920"/>
                    <a:pt x="16499" y="11249"/>
                    <a:pt x="16235" y="11578"/>
                  </a:cubicBezTo>
                  <a:cubicBezTo>
                    <a:pt x="15888" y="12012"/>
                    <a:pt x="15544" y="12446"/>
                    <a:pt x="15203" y="12881"/>
                  </a:cubicBezTo>
                  <a:lnTo>
                    <a:pt x="14606" y="13728"/>
                  </a:lnTo>
                  <a:lnTo>
                    <a:pt x="14010" y="14760"/>
                  </a:lnTo>
                  <a:lnTo>
                    <a:pt x="13215" y="16308"/>
                  </a:lnTo>
                  <a:lnTo>
                    <a:pt x="12950" y="17339"/>
                  </a:lnTo>
                  <a:lnTo>
                    <a:pt x="12553" y="18473"/>
                  </a:lnTo>
                  <a:lnTo>
                    <a:pt x="11359" y="19536"/>
                  </a:lnTo>
                  <a:lnTo>
                    <a:pt x="10161" y="20327"/>
                  </a:lnTo>
                  <a:lnTo>
                    <a:pt x="8567" y="20671"/>
                  </a:lnTo>
                  <a:lnTo>
                    <a:pt x="6435" y="21394"/>
                  </a:lnTo>
                  <a:lnTo>
                    <a:pt x="5446" y="21600"/>
                  </a:lnTo>
                  <a:cubicBezTo>
                    <a:pt x="4959" y="21573"/>
                    <a:pt x="4489" y="21491"/>
                    <a:pt x="4070" y="21359"/>
                  </a:cubicBezTo>
                  <a:cubicBezTo>
                    <a:pt x="3557" y="21198"/>
                    <a:pt x="3137" y="20969"/>
                    <a:pt x="2852" y="20696"/>
                  </a:cubicBezTo>
                  <a:cubicBezTo>
                    <a:pt x="2444" y="20653"/>
                    <a:pt x="2063" y="20558"/>
                    <a:pt x="1743" y="20420"/>
                  </a:cubicBezTo>
                  <a:cubicBezTo>
                    <a:pt x="1252" y="20209"/>
                    <a:pt x="932" y="19911"/>
                    <a:pt x="844" y="19584"/>
                  </a:cubicBezTo>
                  <a:cubicBezTo>
                    <a:pt x="905" y="19197"/>
                    <a:pt x="866" y="18807"/>
                    <a:pt x="730" y="18426"/>
                  </a:cubicBezTo>
                  <a:cubicBezTo>
                    <a:pt x="598" y="18058"/>
                    <a:pt x="376" y="17701"/>
                    <a:pt x="69" y="17362"/>
                  </a:cubicBezTo>
                  <a:lnTo>
                    <a:pt x="0" y="16892"/>
                  </a:lnTo>
                  <a:lnTo>
                    <a:pt x="534" y="16137"/>
                  </a:lnTo>
                  <a:lnTo>
                    <a:pt x="1656" y="15246"/>
                  </a:lnTo>
                  <a:lnTo>
                    <a:pt x="2695" y="14432"/>
                  </a:lnTo>
                  <a:lnTo>
                    <a:pt x="3422" y="13745"/>
                  </a:lnTo>
                  <a:lnTo>
                    <a:pt x="4350" y="12713"/>
                  </a:lnTo>
                  <a:cubicBezTo>
                    <a:pt x="4439" y="12532"/>
                    <a:pt x="4506" y="12348"/>
                    <a:pt x="4549" y="12163"/>
                  </a:cubicBezTo>
                  <a:cubicBezTo>
                    <a:pt x="4652" y="11728"/>
                    <a:pt x="4630" y="11288"/>
                    <a:pt x="4483" y="10857"/>
                  </a:cubicBezTo>
                  <a:lnTo>
                    <a:pt x="3687" y="9791"/>
                  </a:lnTo>
                  <a:cubicBezTo>
                    <a:pt x="3616" y="9483"/>
                    <a:pt x="3616" y="9171"/>
                    <a:pt x="3687" y="8862"/>
                  </a:cubicBezTo>
                  <a:cubicBezTo>
                    <a:pt x="3777" y="8475"/>
                    <a:pt x="3978" y="8097"/>
                    <a:pt x="4284" y="7740"/>
                  </a:cubicBezTo>
                  <a:lnTo>
                    <a:pt x="4594" y="6756"/>
                  </a:lnTo>
                  <a:lnTo>
                    <a:pt x="5588" y="5967"/>
                  </a:lnTo>
                  <a:cubicBezTo>
                    <a:pt x="5955" y="5974"/>
                    <a:pt x="6322" y="5974"/>
                    <a:pt x="6688" y="5967"/>
                  </a:cubicBezTo>
                  <a:cubicBezTo>
                    <a:pt x="7526" y="5953"/>
                    <a:pt x="8361" y="5907"/>
                    <a:pt x="9186" y="5830"/>
                  </a:cubicBezTo>
                  <a:lnTo>
                    <a:pt x="11131" y="5176"/>
                  </a:lnTo>
                  <a:lnTo>
                    <a:pt x="12454" y="4236"/>
                  </a:lnTo>
                  <a:cubicBezTo>
                    <a:pt x="12687" y="3853"/>
                    <a:pt x="13251" y="3548"/>
                    <a:pt x="13980" y="3411"/>
                  </a:cubicBezTo>
                  <a:cubicBezTo>
                    <a:pt x="14318" y="3347"/>
                    <a:pt x="14680" y="3324"/>
                    <a:pt x="15038" y="3342"/>
                  </a:cubicBezTo>
                  <a:cubicBezTo>
                    <a:pt x="15356" y="3221"/>
                    <a:pt x="15665" y="3095"/>
                    <a:pt x="15966" y="2964"/>
                  </a:cubicBezTo>
                  <a:cubicBezTo>
                    <a:pt x="16733" y="2629"/>
                    <a:pt x="17443" y="2261"/>
                    <a:pt x="18088" y="1863"/>
                  </a:cubicBezTo>
                  <a:lnTo>
                    <a:pt x="18685" y="866"/>
                  </a:lnTo>
                  <a:lnTo>
                    <a:pt x="18354" y="341"/>
                  </a:lnTo>
                  <a:lnTo>
                    <a:pt x="18696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4" name="íslîḍê"/>
            <p:cNvSpPr/>
            <p:nvPr/>
          </p:nvSpPr>
          <p:spPr>
            <a:xfrm>
              <a:off x="7015877" y="4582107"/>
              <a:ext cx="16360" cy="2566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8802" y="0"/>
                  </a:moveTo>
                  <a:lnTo>
                    <a:pt x="4813" y="1913"/>
                  </a:lnTo>
                  <a:lnTo>
                    <a:pt x="0" y="12064"/>
                  </a:lnTo>
                  <a:lnTo>
                    <a:pt x="5083" y="21600"/>
                  </a:lnTo>
                  <a:lnTo>
                    <a:pt x="21600" y="9513"/>
                  </a:lnTo>
                  <a:lnTo>
                    <a:pt x="18802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5" name="ïşľîḑê"/>
            <p:cNvSpPr/>
            <p:nvPr/>
          </p:nvSpPr>
          <p:spPr>
            <a:xfrm>
              <a:off x="6990181" y="4542570"/>
              <a:ext cx="21071" cy="2064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8128" y="8886"/>
                  </a:moveTo>
                  <a:lnTo>
                    <a:pt x="8318" y="0"/>
                  </a:lnTo>
                  <a:lnTo>
                    <a:pt x="0" y="6625"/>
                  </a:lnTo>
                  <a:lnTo>
                    <a:pt x="9071" y="16880"/>
                  </a:lnTo>
                  <a:lnTo>
                    <a:pt x="21600" y="21600"/>
                  </a:lnTo>
                  <a:lnTo>
                    <a:pt x="18128" y="888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6" name="i$ḷíḑe"/>
            <p:cNvSpPr/>
            <p:nvPr/>
          </p:nvSpPr>
          <p:spPr>
            <a:xfrm>
              <a:off x="6964606" y="4555580"/>
              <a:ext cx="20339" cy="1663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7800" y="0"/>
                  </a:moveTo>
                  <a:lnTo>
                    <a:pt x="0" y="2623"/>
                  </a:lnTo>
                  <a:lnTo>
                    <a:pt x="9524" y="21600"/>
                  </a:lnTo>
                  <a:lnTo>
                    <a:pt x="21600" y="20616"/>
                  </a:lnTo>
                  <a:lnTo>
                    <a:pt x="19979" y="3243"/>
                  </a:lnTo>
                  <a:lnTo>
                    <a:pt x="780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7" name="išliḋé"/>
            <p:cNvSpPr/>
            <p:nvPr/>
          </p:nvSpPr>
          <p:spPr>
            <a:xfrm>
              <a:off x="6946134" y="4515244"/>
              <a:ext cx="16360" cy="2403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3062" y="0"/>
                  </a:moveTo>
                  <a:lnTo>
                    <a:pt x="3048" y="6808"/>
                  </a:lnTo>
                  <a:lnTo>
                    <a:pt x="0" y="16890"/>
                  </a:lnTo>
                  <a:lnTo>
                    <a:pt x="17411" y="21600"/>
                  </a:lnTo>
                  <a:lnTo>
                    <a:pt x="21600" y="12326"/>
                  </a:lnTo>
                  <a:lnTo>
                    <a:pt x="13062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8" name="îŝľîḓè"/>
            <p:cNvSpPr/>
            <p:nvPr/>
          </p:nvSpPr>
          <p:spPr>
            <a:xfrm>
              <a:off x="7355849" y="4831107"/>
              <a:ext cx="26760" cy="3579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9532" y="0"/>
                  </a:moveTo>
                  <a:lnTo>
                    <a:pt x="1397" y="5278"/>
                  </a:lnTo>
                  <a:lnTo>
                    <a:pt x="0" y="13559"/>
                  </a:lnTo>
                  <a:lnTo>
                    <a:pt x="6822" y="21600"/>
                  </a:lnTo>
                  <a:lnTo>
                    <a:pt x="21600" y="17485"/>
                  </a:lnTo>
                  <a:lnTo>
                    <a:pt x="21600" y="7445"/>
                  </a:lnTo>
                  <a:lnTo>
                    <a:pt x="9532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9" name="íSľíḓè"/>
            <p:cNvSpPr/>
            <p:nvPr/>
          </p:nvSpPr>
          <p:spPr>
            <a:xfrm>
              <a:off x="7418815" y="4803555"/>
              <a:ext cx="16360" cy="2350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7956" y="0"/>
                  </a:moveTo>
                  <a:lnTo>
                    <a:pt x="1750" y="4177"/>
                  </a:lnTo>
                  <a:lnTo>
                    <a:pt x="0" y="18148"/>
                  </a:lnTo>
                  <a:lnTo>
                    <a:pt x="21600" y="21600"/>
                  </a:lnTo>
                  <a:lnTo>
                    <a:pt x="21555" y="10257"/>
                  </a:lnTo>
                  <a:lnTo>
                    <a:pt x="17956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0" name="î$ľíḑê"/>
            <p:cNvSpPr/>
            <p:nvPr/>
          </p:nvSpPr>
          <p:spPr>
            <a:xfrm>
              <a:off x="5322768" y="4656828"/>
              <a:ext cx="31865" cy="3026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9397" y="0"/>
                  </a:moveTo>
                  <a:lnTo>
                    <a:pt x="0" y="19826"/>
                  </a:lnTo>
                  <a:lnTo>
                    <a:pt x="21600" y="21600"/>
                  </a:lnTo>
                  <a:lnTo>
                    <a:pt x="9397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1" name="iṣḻîḓé"/>
            <p:cNvSpPr/>
            <p:nvPr/>
          </p:nvSpPr>
          <p:spPr>
            <a:xfrm>
              <a:off x="5724659" y="4042992"/>
              <a:ext cx="23245" cy="2134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1600" y="0"/>
                  </a:moveTo>
                  <a:lnTo>
                    <a:pt x="4824" y="4121"/>
                  </a:lnTo>
                  <a:lnTo>
                    <a:pt x="0" y="11667"/>
                  </a:lnTo>
                  <a:lnTo>
                    <a:pt x="9389" y="21600"/>
                  </a:lnTo>
                  <a:lnTo>
                    <a:pt x="20674" y="10869"/>
                  </a:lnTo>
                  <a:lnTo>
                    <a:pt x="2160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2" name="í$ḷíḑè"/>
            <p:cNvSpPr/>
            <p:nvPr/>
          </p:nvSpPr>
          <p:spPr>
            <a:xfrm>
              <a:off x="5797850" y="3949493"/>
              <a:ext cx="20701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1047" y="0"/>
                  </a:moveTo>
                  <a:lnTo>
                    <a:pt x="0" y="5982"/>
                  </a:lnTo>
                  <a:lnTo>
                    <a:pt x="2019" y="20443"/>
                  </a:lnTo>
                  <a:lnTo>
                    <a:pt x="15499" y="21600"/>
                  </a:lnTo>
                  <a:lnTo>
                    <a:pt x="21600" y="4412"/>
                  </a:lnTo>
                  <a:lnTo>
                    <a:pt x="11047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3" name="i$ḻîďé"/>
            <p:cNvSpPr/>
            <p:nvPr/>
          </p:nvSpPr>
          <p:spPr>
            <a:xfrm>
              <a:off x="5771093" y="4007307"/>
              <a:ext cx="16360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7211" y="0"/>
                  </a:moveTo>
                  <a:lnTo>
                    <a:pt x="0" y="9014"/>
                  </a:lnTo>
                  <a:lnTo>
                    <a:pt x="7385" y="21600"/>
                  </a:lnTo>
                  <a:lnTo>
                    <a:pt x="21600" y="12069"/>
                  </a:lnTo>
                  <a:lnTo>
                    <a:pt x="17567" y="1769"/>
                  </a:lnTo>
                  <a:lnTo>
                    <a:pt x="7211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4" name="íśliḋé"/>
            <p:cNvSpPr/>
            <p:nvPr/>
          </p:nvSpPr>
          <p:spPr>
            <a:xfrm>
              <a:off x="4744799" y="3515700"/>
              <a:ext cx="23569" cy="2083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8240" y="3109"/>
                  </a:moveTo>
                  <a:lnTo>
                    <a:pt x="7082" y="0"/>
                  </a:lnTo>
                  <a:lnTo>
                    <a:pt x="0" y="4651"/>
                  </a:lnTo>
                  <a:lnTo>
                    <a:pt x="2157" y="15611"/>
                  </a:lnTo>
                  <a:lnTo>
                    <a:pt x="14637" y="21600"/>
                  </a:lnTo>
                  <a:lnTo>
                    <a:pt x="21600" y="17214"/>
                  </a:lnTo>
                  <a:lnTo>
                    <a:pt x="18240" y="3109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5" name="îṧľíḓè"/>
            <p:cNvSpPr/>
            <p:nvPr/>
          </p:nvSpPr>
          <p:spPr>
            <a:xfrm>
              <a:off x="4718288" y="3519867"/>
              <a:ext cx="18421" cy="1792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0002" y="0"/>
                  </a:moveTo>
                  <a:lnTo>
                    <a:pt x="2249" y="4561"/>
                  </a:lnTo>
                  <a:lnTo>
                    <a:pt x="0" y="15210"/>
                  </a:lnTo>
                  <a:lnTo>
                    <a:pt x="16269" y="21600"/>
                  </a:lnTo>
                  <a:lnTo>
                    <a:pt x="21600" y="9771"/>
                  </a:lnTo>
                  <a:lnTo>
                    <a:pt x="10002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6" name="îŝliḋé"/>
            <p:cNvSpPr/>
            <p:nvPr/>
          </p:nvSpPr>
          <p:spPr>
            <a:xfrm>
              <a:off x="4711539" y="3478504"/>
              <a:ext cx="16360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5567" y="0"/>
                  </a:moveTo>
                  <a:lnTo>
                    <a:pt x="0" y="5790"/>
                  </a:lnTo>
                  <a:lnTo>
                    <a:pt x="269" y="21257"/>
                  </a:lnTo>
                  <a:lnTo>
                    <a:pt x="21600" y="21600"/>
                  </a:lnTo>
                  <a:lnTo>
                    <a:pt x="15567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7" name="îşḻîḋè"/>
            <p:cNvSpPr/>
            <p:nvPr/>
          </p:nvSpPr>
          <p:spPr>
            <a:xfrm>
              <a:off x="4753604" y="3480420"/>
              <a:ext cx="16360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0" y="0"/>
                  </a:moveTo>
                  <a:lnTo>
                    <a:pt x="788" y="13213"/>
                  </a:lnTo>
                  <a:lnTo>
                    <a:pt x="15312" y="21600"/>
                  </a:lnTo>
                  <a:lnTo>
                    <a:pt x="21600" y="1906"/>
                  </a:lnTo>
                  <a:lnTo>
                    <a:pt x="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8" name="îšľiḋé"/>
            <p:cNvSpPr/>
            <p:nvPr/>
          </p:nvSpPr>
          <p:spPr>
            <a:xfrm>
              <a:off x="4664619" y="3447009"/>
              <a:ext cx="16360" cy="2209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0" y="3742"/>
                  </a:moveTo>
                  <a:lnTo>
                    <a:pt x="4329" y="14327"/>
                  </a:lnTo>
                  <a:lnTo>
                    <a:pt x="16819" y="21600"/>
                  </a:lnTo>
                  <a:lnTo>
                    <a:pt x="21600" y="10493"/>
                  </a:lnTo>
                  <a:lnTo>
                    <a:pt x="13195" y="0"/>
                  </a:lnTo>
                  <a:lnTo>
                    <a:pt x="0" y="3742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9" name="ísľîďè"/>
            <p:cNvSpPr/>
            <p:nvPr/>
          </p:nvSpPr>
          <p:spPr>
            <a:xfrm>
              <a:off x="6355015" y="1385657"/>
              <a:ext cx="4055030" cy="265225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3888" y="10223"/>
                  </a:moveTo>
                  <a:lnTo>
                    <a:pt x="3759" y="10132"/>
                  </a:lnTo>
                  <a:lnTo>
                    <a:pt x="3569" y="10003"/>
                  </a:lnTo>
                  <a:lnTo>
                    <a:pt x="3374" y="9884"/>
                  </a:lnTo>
                  <a:lnTo>
                    <a:pt x="3246" y="9786"/>
                  </a:lnTo>
                  <a:lnTo>
                    <a:pt x="3076" y="9629"/>
                  </a:lnTo>
                  <a:lnTo>
                    <a:pt x="2911" y="9493"/>
                  </a:lnTo>
                  <a:lnTo>
                    <a:pt x="2761" y="9429"/>
                  </a:lnTo>
                  <a:lnTo>
                    <a:pt x="2496" y="9413"/>
                  </a:lnTo>
                  <a:lnTo>
                    <a:pt x="2488" y="9536"/>
                  </a:lnTo>
                  <a:lnTo>
                    <a:pt x="2488" y="9685"/>
                  </a:lnTo>
                  <a:lnTo>
                    <a:pt x="2440" y="9710"/>
                  </a:lnTo>
                  <a:lnTo>
                    <a:pt x="2438" y="9806"/>
                  </a:lnTo>
                  <a:lnTo>
                    <a:pt x="2404" y="9868"/>
                  </a:lnTo>
                  <a:lnTo>
                    <a:pt x="2281" y="9898"/>
                  </a:lnTo>
                  <a:lnTo>
                    <a:pt x="2204" y="9935"/>
                  </a:lnTo>
                  <a:lnTo>
                    <a:pt x="2136" y="9972"/>
                  </a:lnTo>
                  <a:lnTo>
                    <a:pt x="2027" y="9972"/>
                  </a:lnTo>
                  <a:lnTo>
                    <a:pt x="2002" y="9923"/>
                  </a:lnTo>
                  <a:lnTo>
                    <a:pt x="1910" y="9911"/>
                  </a:lnTo>
                  <a:lnTo>
                    <a:pt x="1838" y="9882"/>
                  </a:lnTo>
                  <a:lnTo>
                    <a:pt x="1737" y="9753"/>
                  </a:lnTo>
                  <a:lnTo>
                    <a:pt x="1662" y="9674"/>
                  </a:lnTo>
                  <a:lnTo>
                    <a:pt x="1566" y="9632"/>
                  </a:lnTo>
                  <a:lnTo>
                    <a:pt x="1456" y="9632"/>
                  </a:lnTo>
                  <a:lnTo>
                    <a:pt x="1311" y="9556"/>
                  </a:lnTo>
                  <a:lnTo>
                    <a:pt x="1142" y="9550"/>
                  </a:lnTo>
                  <a:lnTo>
                    <a:pt x="1029" y="9601"/>
                  </a:lnTo>
                  <a:lnTo>
                    <a:pt x="892" y="9755"/>
                  </a:lnTo>
                  <a:lnTo>
                    <a:pt x="746" y="9853"/>
                  </a:lnTo>
                  <a:lnTo>
                    <a:pt x="686" y="9775"/>
                  </a:lnTo>
                  <a:lnTo>
                    <a:pt x="637" y="9781"/>
                  </a:lnTo>
                  <a:lnTo>
                    <a:pt x="517" y="9840"/>
                  </a:lnTo>
                  <a:lnTo>
                    <a:pt x="497" y="9942"/>
                  </a:lnTo>
                  <a:lnTo>
                    <a:pt x="434" y="10016"/>
                  </a:lnTo>
                  <a:lnTo>
                    <a:pt x="372" y="10094"/>
                  </a:lnTo>
                  <a:lnTo>
                    <a:pt x="333" y="10172"/>
                  </a:lnTo>
                  <a:lnTo>
                    <a:pt x="266" y="10168"/>
                  </a:lnTo>
                  <a:lnTo>
                    <a:pt x="217" y="10086"/>
                  </a:lnTo>
                  <a:lnTo>
                    <a:pt x="134" y="10086"/>
                  </a:lnTo>
                  <a:lnTo>
                    <a:pt x="77" y="10159"/>
                  </a:lnTo>
                  <a:lnTo>
                    <a:pt x="17" y="10178"/>
                  </a:lnTo>
                  <a:lnTo>
                    <a:pt x="0" y="10303"/>
                  </a:lnTo>
                  <a:lnTo>
                    <a:pt x="78" y="10326"/>
                  </a:lnTo>
                  <a:lnTo>
                    <a:pt x="133" y="10326"/>
                  </a:lnTo>
                  <a:lnTo>
                    <a:pt x="213" y="10443"/>
                  </a:lnTo>
                  <a:lnTo>
                    <a:pt x="190" y="10662"/>
                  </a:lnTo>
                  <a:lnTo>
                    <a:pt x="231" y="10788"/>
                  </a:lnTo>
                  <a:lnTo>
                    <a:pt x="262" y="10847"/>
                  </a:lnTo>
                  <a:lnTo>
                    <a:pt x="282" y="10968"/>
                  </a:lnTo>
                  <a:lnTo>
                    <a:pt x="337" y="11040"/>
                  </a:lnTo>
                  <a:lnTo>
                    <a:pt x="424" y="11071"/>
                  </a:lnTo>
                  <a:lnTo>
                    <a:pt x="465" y="11186"/>
                  </a:lnTo>
                  <a:lnTo>
                    <a:pt x="540" y="11180"/>
                  </a:lnTo>
                  <a:lnTo>
                    <a:pt x="596" y="11201"/>
                  </a:lnTo>
                  <a:lnTo>
                    <a:pt x="645" y="11223"/>
                  </a:lnTo>
                  <a:lnTo>
                    <a:pt x="735" y="11198"/>
                  </a:lnTo>
                  <a:lnTo>
                    <a:pt x="776" y="11089"/>
                  </a:lnTo>
                  <a:lnTo>
                    <a:pt x="857" y="11047"/>
                  </a:lnTo>
                  <a:lnTo>
                    <a:pt x="954" y="11071"/>
                  </a:lnTo>
                  <a:lnTo>
                    <a:pt x="993" y="11139"/>
                  </a:lnTo>
                  <a:lnTo>
                    <a:pt x="1119" y="11238"/>
                  </a:lnTo>
                  <a:lnTo>
                    <a:pt x="1269" y="11219"/>
                  </a:lnTo>
                  <a:lnTo>
                    <a:pt x="1313" y="11207"/>
                  </a:lnTo>
                  <a:lnTo>
                    <a:pt x="1390" y="11119"/>
                  </a:lnTo>
                  <a:lnTo>
                    <a:pt x="1486" y="11040"/>
                  </a:lnTo>
                  <a:lnTo>
                    <a:pt x="1581" y="11016"/>
                  </a:lnTo>
                  <a:lnTo>
                    <a:pt x="1654" y="11065"/>
                  </a:lnTo>
                  <a:lnTo>
                    <a:pt x="1739" y="11096"/>
                  </a:lnTo>
                  <a:lnTo>
                    <a:pt x="1739" y="11260"/>
                  </a:lnTo>
                  <a:lnTo>
                    <a:pt x="1702" y="11340"/>
                  </a:lnTo>
                  <a:lnTo>
                    <a:pt x="1719" y="11558"/>
                  </a:lnTo>
                  <a:lnTo>
                    <a:pt x="1711" y="11714"/>
                  </a:lnTo>
                  <a:lnTo>
                    <a:pt x="1701" y="11890"/>
                  </a:lnTo>
                  <a:lnTo>
                    <a:pt x="1645" y="12051"/>
                  </a:lnTo>
                  <a:lnTo>
                    <a:pt x="1657" y="12205"/>
                  </a:lnTo>
                  <a:cubicBezTo>
                    <a:pt x="1663" y="12254"/>
                    <a:pt x="1664" y="12305"/>
                    <a:pt x="1661" y="12355"/>
                  </a:cubicBezTo>
                  <a:cubicBezTo>
                    <a:pt x="1657" y="12420"/>
                    <a:pt x="1645" y="12483"/>
                    <a:pt x="1626" y="12542"/>
                  </a:cubicBezTo>
                  <a:lnTo>
                    <a:pt x="1585" y="12622"/>
                  </a:lnTo>
                  <a:lnTo>
                    <a:pt x="1546" y="12708"/>
                  </a:lnTo>
                  <a:lnTo>
                    <a:pt x="1479" y="12732"/>
                  </a:lnTo>
                  <a:lnTo>
                    <a:pt x="1386" y="12744"/>
                  </a:lnTo>
                  <a:lnTo>
                    <a:pt x="1285" y="12855"/>
                  </a:lnTo>
                  <a:lnTo>
                    <a:pt x="1201" y="12825"/>
                  </a:lnTo>
                  <a:lnTo>
                    <a:pt x="1164" y="12855"/>
                  </a:lnTo>
                  <a:lnTo>
                    <a:pt x="1228" y="12954"/>
                  </a:lnTo>
                  <a:lnTo>
                    <a:pt x="1263" y="13016"/>
                  </a:lnTo>
                  <a:lnTo>
                    <a:pt x="1239" y="13122"/>
                  </a:lnTo>
                  <a:lnTo>
                    <a:pt x="1307" y="13243"/>
                  </a:lnTo>
                  <a:lnTo>
                    <a:pt x="1359" y="13286"/>
                  </a:lnTo>
                  <a:lnTo>
                    <a:pt x="1408" y="13345"/>
                  </a:lnTo>
                  <a:lnTo>
                    <a:pt x="1404" y="13429"/>
                  </a:lnTo>
                  <a:lnTo>
                    <a:pt x="1404" y="13509"/>
                  </a:lnTo>
                  <a:lnTo>
                    <a:pt x="1481" y="13572"/>
                  </a:lnTo>
                  <a:lnTo>
                    <a:pt x="1558" y="13731"/>
                  </a:lnTo>
                  <a:lnTo>
                    <a:pt x="1602" y="13657"/>
                  </a:lnTo>
                  <a:lnTo>
                    <a:pt x="1602" y="13398"/>
                  </a:lnTo>
                  <a:lnTo>
                    <a:pt x="1659" y="13331"/>
                  </a:lnTo>
                  <a:lnTo>
                    <a:pt x="1705" y="13420"/>
                  </a:lnTo>
                  <a:lnTo>
                    <a:pt x="1741" y="13555"/>
                  </a:lnTo>
                  <a:lnTo>
                    <a:pt x="1778" y="13837"/>
                  </a:lnTo>
                  <a:lnTo>
                    <a:pt x="1857" y="13946"/>
                  </a:lnTo>
                  <a:lnTo>
                    <a:pt x="1897" y="14113"/>
                  </a:lnTo>
                  <a:lnTo>
                    <a:pt x="1945" y="14215"/>
                  </a:lnTo>
                  <a:lnTo>
                    <a:pt x="1995" y="14373"/>
                  </a:lnTo>
                  <a:lnTo>
                    <a:pt x="2107" y="14477"/>
                  </a:lnTo>
                  <a:lnTo>
                    <a:pt x="2161" y="14557"/>
                  </a:lnTo>
                  <a:lnTo>
                    <a:pt x="2205" y="14753"/>
                  </a:lnTo>
                  <a:lnTo>
                    <a:pt x="2226" y="14836"/>
                  </a:lnTo>
                  <a:lnTo>
                    <a:pt x="2263" y="14879"/>
                  </a:lnTo>
                  <a:lnTo>
                    <a:pt x="2376" y="14996"/>
                  </a:lnTo>
                  <a:cubicBezTo>
                    <a:pt x="2426" y="15014"/>
                    <a:pt x="2466" y="15070"/>
                    <a:pt x="2482" y="15144"/>
                  </a:cubicBezTo>
                  <a:cubicBezTo>
                    <a:pt x="2497" y="15214"/>
                    <a:pt x="2488" y="15290"/>
                    <a:pt x="2459" y="15348"/>
                  </a:cubicBezTo>
                  <a:lnTo>
                    <a:pt x="2471" y="15538"/>
                  </a:lnTo>
                  <a:lnTo>
                    <a:pt x="2507" y="15643"/>
                  </a:lnTo>
                  <a:lnTo>
                    <a:pt x="2572" y="15815"/>
                  </a:lnTo>
                  <a:lnTo>
                    <a:pt x="2569" y="15885"/>
                  </a:lnTo>
                  <a:lnTo>
                    <a:pt x="2642" y="16007"/>
                  </a:lnTo>
                  <a:lnTo>
                    <a:pt x="2642" y="16132"/>
                  </a:lnTo>
                  <a:lnTo>
                    <a:pt x="2752" y="16182"/>
                  </a:lnTo>
                  <a:lnTo>
                    <a:pt x="2832" y="16227"/>
                  </a:lnTo>
                  <a:lnTo>
                    <a:pt x="2913" y="16387"/>
                  </a:lnTo>
                  <a:lnTo>
                    <a:pt x="2927" y="16529"/>
                  </a:lnTo>
                  <a:lnTo>
                    <a:pt x="2966" y="16723"/>
                  </a:lnTo>
                  <a:lnTo>
                    <a:pt x="3043" y="16785"/>
                  </a:lnTo>
                  <a:lnTo>
                    <a:pt x="3087" y="16846"/>
                  </a:lnTo>
                  <a:lnTo>
                    <a:pt x="3139" y="16957"/>
                  </a:lnTo>
                  <a:lnTo>
                    <a:pt x="3191" y="17089"/>
                  </a:lnTo>
                  <a:lnTo>
                    <a:pt x="3118" y="17304"/>
                  </a:lnTo>
                  <a:lnTo>
                    <a:pt x="3139" y="17419"/>
                  </a:lnTo>
                  <a:lnTo>
                    <a:pt x="3194" y="17508"/>
                  </a:lnTo>
                  <a:lnTo>
                    <a:pt x="3227" y="17680"/>
                  </a:lnTo>
                  <a:lnTo>
                    <a:pt x="3227" y="17814"/>
                  </a:lnTo>
                  <a:lnTo>
                    <a:pt x="3293" y="17911"/>
                  </a:lnTo>
                  <a:lnTo>
                    <a:pt x="3336" y="18030"/>
                  </a:lnTo>
                  <a:lnTo>
                    <a:pt x="3409" y="18178"/>
                  </a:lnTo>
                  <a:lnTo>
                    <a:pt x="3565" y="18190"/>
                  </a:lnTo>
                  <a:lnTo>
                    <a:pt x="3748" y="18135"/>
                  </a:lnTo>
                  <a:lnTo>
                    <a:pt x="3935" y="18014"/>
                  </a:lnTo>
                  <a:lnTo>
                    <a:pt x="4073" y="17896"/>
                  </a:lnTo>
                  <a:lnTo>
                    <a:pt x="4184" y="17812"/>
                  </a:lnTo>
                  <a:cubicBezTo>
                    <a:pt x="4199" y="17796"/>
                    <a:pt x="4214" y="17780"/>
                    <a:pt x="4230" y="17765"/>
                  </a:cubicBezTo>
                  <a:cubicBezTo>
                    <a:pt x="4287" y="17711"/>
                    <a:pt x="4350" y="17669"/>
                    <a:pt x="4415" y="17640"/>
                  </a:cubicBezTo>
                  <a:lnTo>
                    <a:pt x="4544" y="17598"/>
                  </a:lnTo>
                  <a:lnTo>
                    <a:pt x="4658" y="17456"/>
                  </a:lnTo>
                  <a:lnTo>
                    <a:pt x="4758" y="17382"/>
                  </a:lnTo>
                  <a:lnTo>
                    <a:pt x="4839" y="17253"/>
                  </a:lnTo>
                  <a:lnTo>
                    <a:pt x="4875" y="17128"/>
                  </a:lnTo>
                  <a:lnTo>
                    <a:pt x="4961" y="17019"/>
                  </a:lnTo>
                  <a:cubicBezTo>
                    <a:pt x="4995" y="16986"/>
                    <a:pt x="5032" y="16960"/>
                    <a:pt x="5070" y="16941"/>
                  </a:cubicBezTo>
                  <a:cubicBezTo>
                    <a:pt x="5110" y="16921"/>
                    <a:pt x="5151" y="16908"/>
                    <a:pt x="5192" y="16903"/>
                  </a:cubicBezTo>
                  <a:cubicBezTo>
                    <a:pt x="5225" y="16899"/>
                    <a:pt x="5257" y="16887"/>
                    <a:pt x="5288" y="16869"/>
                  </a:cubicBezTo>
                  <a:cubicBezTo>
                    <a:pt x="5328" y="16844"/>
                    <a:pt x="5365" y="16809"/>
                    <a:pt x="5396" y="16764"/>
                  </a:cubicBezTo>
                  <a:lnTo>
                    <a:pt x="5451" y="16651"/>
                  </a:lnTo>
                  <a:lnTo>
                    <a:pt x="5538" y="16468"/>
                  </a:lnTo>
                  <a:lnTo>
                    <a:pt x="5657" y="16322"/>
                  </a:lnTo>
                  <a:cubicBezTo>
                    <a:pt x="5670" y="16286"/>
                    <a:pt x="5682" y="16249"/>
                    <a:pt x="5694" y="16212"/>
                  </a:cubicBezTo>
                  <a:cubicBezTo>
                    <a:pt x="5710" y="16157"/>
                    <a:pt x="5726" y="16102"/>
                    <a:pt x="5740" y="16045"/>
                  </a:cubicBezTo>
                  <a:lnTo>
                    <a:pt x="5776" y="15879"/>
                  </a:lnTo>
                  <a:cubicBezTo>
                    <a:pt x="5808" y="15838"/>
                    <a:pt x="5839" y="15797"/>
                    <a:pt x="5869" y="15756"/>
                  </a:cubicBezTo>
                  <a:cubicBezTo>
                    <a:pt x="5901" y="15713"/>
                    <a:pt x="5933" y="15670"/>
                    <a:pt x="5964" y="15626"/>
                  </a:cubicBezTo>
                  <a:lnTo>
                    <a:pt x="6029" y="15553"/>
                  </a:lnTo>
                  <a:lnTo>
                    <a:pt x="6063" y="15485"/>
                  </a:lnTo>
                  <a:lnTo>
                    <a:pt x="6063" y="15401"/>
                  </a:lnTo>
                  <a:lnTo>
                    <a:pt x="5965" y="15268"/>
                  </a:lnTo>
                  <a:lnTo>
                    <a:pt x="5871" y="15159"/>
                  </a:lnTo>
                  <a:lnTo>
                    <a:pt x="5830" y="15003"/>
                  </a:lnTo>
                  <a:lnTo>
                    <a:pt x="5748" y="14940"/>
                  </a:lnTo>
                  <a:lnTo>
                    <a:pt x="5631" y="14861"/>
                  </a:lnTo>
                  <a:lnTo>
                    <a:pt x="5505" y="14786"/>
                  </a:lnTo>
                  <a:lnTo>
                    <a:pt x="5437" y="14638"/>
                  </a:lnTo>
                  <a:lnTo>
                    <a:pt x="5414" y="14547"/>
                  </a:lnTo>
                  <a:lnTo>
                    <a:pt x="5434" y="14455"/>
                  </a:lnTo>
                  <a:lnTo>
                    <a:pt x="5487" y="14377"/>
                  </a:lnTo>
                  <a:lnTo>
                    <a:pt x="5436" y="14294"/>
                  </a:lnTo>
                  <a:lnTo>
                    <a:pt x="5436" y="14214"/>
                  </a:lnTo>
                  <a:lnTo>
                    <a:pt x="5394" y="14183"/>
                  </a:lnTo>
                  <a:lnTo>
                    <a:pt x="5375" y="14243"/>
                  </a:lnTo>
                  <a:lnTo>
                    <a:pt x="5340" y="14329"/>
                  </a:lnTo>
                  <a:lnTo>
                    <a:pt x="5256" y="14499"/>
                  </a:lnTo>
                  <a:lnTo>
                    <a:pt x="5091" y="14727"/>
                  </a:lnTo>
                  <a:lnTo>
                    <a:pt x="5056" y="14801"/>
                  </a:lnTo>
                  <a:lnTo>
                    <a:pt x="4994" y="14801"/>
                  </a:lnTo>
                  <a:lnTo>
                    <a:pt x="4947" y="14807"/>
                  </a:lnTo>
                  <a:lnTo>
                    <a:pt x="4906" y="14856"/>
                  </a:lnTo>
                  <a:lnTo>
                    <a:pt x="4740" y="14875"/>
                  </a:lnTo>
                  <a:lnTo>
                    <a:pt x="4692" y="14807"/>
                  </a:lnTo>
                  <a:lnTo>
                    <a:pt x="4634" y="14766"/>
                  </a:lnTo>
                  <a:lnTo>
                    <a:pt x="4581" y="14679"/>
                  </a:lnTo>
                  <a:lnTo>
                    <a:pt x="4674" y="14568"/>
                  </a:lnTo>
                  <a:lnTo>
                    <a:pt x="4648" y="14475"/>
                  </a:lnTo>
                  <a:lnTo>
                    <a:pt x="4550" y="14438"/>
                  </a:lnTo>
                  <a:lnTo>
                    <a:pt x="4562" y="14367"/>
                  </a:lnTo>
                  <a:lnTo>
                    <a:pt x="4522" y="14348"/>
                  </a:lnTo>
                  <a:lnTo>
                    <a:pt x="4490" y="14410"/>
                  </a:lnTo>
                  <a:lnTo>
                    <a:pt x="4462" y="14502"/>
                  </a:lnTo>
                  <a:lnTo>
                    <a:pt x="4337" y="14533"/>
                  </a:lnTo>
                  <a:cubicBezTo>
                    <a:pt x="4331" y="14498"/>
                    <a:pt x="4323" y="14463"/>
                    <a:pt x="4314" y="14428"/>
                  </a:cubicBezTo>
                  <a:cubicBezTo>
                    <a:pt x="4298" y="14362"/>
                    <a:pt x="4278" y="14299"/>
                    <a:pt x="4255" y="14237"/>
                  </a:cubicBezTo>
                  <a:lnTo>
                    <a:pt x="4234" y="14018"/>
                  </a:lnTo>
                  <a:lnTo>
                    <a:pt x="4191" y="13904"/>
                  </a:lnTo>
                  <a:lnTo>
                    <a:pt x="4136" y="13783"/>
                  </a:lnTo>
                  <a:lnTo>
                    <a:pt x="4036" y="13581"/>
                  </a:lnTo>
                  <a:lnTo>
                    <a:pt x="3967" y="13457"/>
                  </a:lnTo>
                  <a:lnTo>
                    <a:pt x="3917" y="13357"/>
                  </a:lnTo>
                  <a:lnTo>
                    <a:pt x="3910" y="13265"/>
                  </a:lnTo>
                  <a:lnTo>
                    <a:pt x="3970" y="13125"/>
                  </a:lnTo>
                  <a:lnTo>
                    <a:pt x="3985" y="13013"/>
                  </a:lnTo>
                  <a:lnTo>
                    <a:pt x="4029" y="12939"/>
                  </a:lnTo>
                  <a:lnTo>
                    <a:pt x="4100" y="12939"/>
                  </a:lnTo>
                  <a:lnTo>
                    <a:pt x="4187" y="12956"/>
                  </a:lnTo>
                  <a:lnTo>
                    <a:pt x="4248" y="13017"/>
                  </a:lnTo>
                  <a:lnTo>
                    <a:pt x="4344" y="13091"/>
                  </a:lnTo>
                  <a:lnTo>
                    <a:pt x="4365" y="13162"/>
                  </a:lnTo>
                  <a:lnTo>
                    <a:pt x="4421" y="13266"/>
                  </a:lnTo>
                  <a:cubicBezTo>
                    <a:pt x="4450" y="13317"/>
                    <a:pt x="4470" y="13379"/>
                    <a:pt x="4479" y="13445"/>
                  </a:cubicBezTo>
                  <a:cubicBezTo>
                    <a:pt x="4485" y="13493"/>
                    <a:pt x="4485" y="13543"/>
                    <a:pt x="4479" y="13591"/>
                  </a:cubicBezTo>
                  <a:lnTo>
                    <a:pt x="4511" y="13696"/>
                  </a:lnTo>
                  <a:lnTo>
                    <a:pt x="4660" y="13788"/>
                  </a:lnTo>
                  <a:lnTo>
                    <a:pt x="4794" y="13899"/>
                  </a:lnTo>
                  <a:lnTo>
                    <a:pt x="4994" y="14024"/>
                  </a:lnTo>
                  <a:lnTo>
                    <a:pt x="5100" y="14092"/>
                  </a:lnTo>
                  <a:lnTo>
                    <a:pt x="5224" y="14082"/>
                  </a:lnTo>
                  <a:lnTo>
                    <a:pt x="5261" y="14033"/>
                  </a:lnTo>
                  <a:lnTo>
                    <a:pt x="5374" y="13959"/>
                  </a:lnTo>
                  <a:lnTo>
                    <a:pt x="5431" y="13947"/>
                  </a:lnTo>
                  <a:lnTo>
                    <a:pt x="5522" y="14062"/>
                  </a:lnTo>
                  <a:cubicBezTo>
                    <a:pt x="5537" y="14073"/>
                    <a:pt x="5550" y="14086"/>
                    <a:pt x="5562" y="14103"/>
                  </a:cubicBezTo>
                  <a:cubicBezTo>
                    <a:pt x="5586" y="14136"/>
                    <a:pt x="5605" y="14180"/>
                    <a:pt x="5614" y="14228"/>
                  </a:cubicBezTo>
                  <a:lnTo>
                    <a:pt x="5643" y="14331"/>
                  </a:lnTo>
                  <a:lnTo>
                    <a:pt x="5698" y="14433"/>
                  </a:lnTo>
                  <a:lnTo>
                    <a:pt x="5848" y="14477"/>
                  </a:lnTo>
                  <a:lnTo>
                    <a:pt x="6003" y="14470"/>
                  </a:lnTo>
                  <a:cubicBezTo>
                    <a:pt x="6040" y="14472"/>
                    <a:pt x="6077" y="14481"/>
                    <a:pt x="6112" y="14497"/>
                  </a:cubicBezTo>
                  <a:cubicBezTo>
                    <a:pt x="6145" y="14512"/>
                    <a:pt x="6176" y="14533"/>
                    <a:pt x="6206" y="14559"/>
                  </a:cubicBezTo>
                  <a:lnTo>
                    <a:pt x="6303" y="14547"/>
                  </a:lnTo>
                  <a:lnTo>
                    <a:pt x="6419" y="14487"/>
                  </a:lnTo>
                  <a:lnTo>
                    <a:pt x="6603" y="14487"/>
                  </a:lnTo>
                  <a:lnTo>
                    <a:pt x="6724" y="14567"/>
                  </a:lnTo>
                  <a:lnTo>
                    <a:pt x="6879" y="14555"/>
                  </a:lnTo>
                  <a:lnTo>
                    <a:pt x="6977" y="14489"/>
                  </a:lnTo>
                  <a:lnTo>
                    <a:pt x="7070" y="14403"/>
                  </a:lnTo>
                  <a:lnTo>
                    <a:pt x="7147" y="14409"/>
                  </a:lnTo>
                  <a:lnTo>
                    <a:pt x="7209" y="14502"/>
                  </a:lnTo>
                  <a:lnTo>
                    <a:pt x="7315" y="14543"/>
                  </a:lnTo>
                  <a:lnTo>
                    <a:pt x="7340" y="14604"/>
                  </a:lnTo>
                  <a:lnTo>
                    <a:pt x="7368" y="14721"/>
                  </a:lnTo>
                  <a:lnTo>
                    <a:pt x="7407" y="14857"/>
                  </a:lnTo>
                  <a:lnTo>
                    <a:pt x="7550" y="14913"/>
                  </a:lnTo>
                  <a:lnTo>
                    <a:pt x="7601" y="14995"/>
                  </a:lnTo>
                  <a:lnTo>
                    <a:pt x="7666" y="15131"/>
                  </a:lnTo>
                  <a:lnTo>
                    <a:pt x="7730" y="15227"/>
                  </a:lnTo>
                  <a:lnTo>
                    <a:pt x="7824" y="15221"/>
                  </a:lnTo>
                  <a:lnTo>
                    <a:pt x="7928" y="15166"/>
                  </a:lnTo>
                  <a:lnTo>
                    <a:pt x="7948" y="15245"/>
                  </a:lnTo>
                  <a:lnTo>
                    <a:pt x="7920" y="15356"/>
                  </a:lnTo>
                  <a:lnTo>
                    <a:pt x="7861" y="15391"/>
                  </a:lnTo>
                  <a:lnTo>
                    <a:pt x="7781" y="15366"/>
                  </a:lnTo>
                  <a:lnTo>
                    <a:pt x="7730" y="15391"/>
                  </a:lnTo>
                  <a:lnTo>
                    <a:pt x="7758" y="15489"/>
                  </a:lnTo>
                  <a:lnTo>
                    <a:pt x="7847" y="15538"/>
                  </a:lnTo>
                  <a:lnTo>
                    <a:pt x="7873" y="15682"/>
                  </a:lnTo>
                  <a:lnTo>
                    <a:pt x="7941" y="15770"/>
                  </a:lnTo>
                  <a:lnTo>
                    <a:pt x="8042" y="15801"/>
                  </a:lnTo>
                  <a:lnTo>
                    <a:pt x="8140" y="15801"/>
                  </a:lnTo>
                  <a:lnTo>
                    <a:pt x="8215" y="15735"/>
                  </a:lnTo>
                  <a:lnTo>
                    <a:pt x="8215" y="15647"/>
                  </a:lnTo>
                  <a:lnTo>
                    <a:pt x="8207" y="15558"/>
                  </a:lnTo>
                  <a:lnTo>
                    <a:pt x="8244" y="15441"/>
                  </a:lnTo>
                  <a:cubicBezTo>
                    <a:pt x="8257" y="15421"/>
                    <a:pt x="8274" y="15406"/>
                    <a:pt x="8293" y="15398"/>
                  </a:cubicBezTo>
                  <a:cubicBezTo>
                    <a:pt x="8324" y="15385"/>
                    <a:pt x="8357" y="15392"/>
                    <a:pt x="8385" y="15417"/>
                  </a:cubicBezTo>
                  <a:lnTo>
                    <a:pt x="8429" y="15521"/>
                  </a:lnTo>
                  <a:lnTo>
                    <a:pt x="8417" y="15693"/>
                  </a:lnTo>
                  <a:lnTo>
                    <a:pt x="8397" y="15792"/>
                  </a:lnTo>
                  <a:lnTo>
                    <a:pt x="8386" y="15933"/>
                  </a:lnTo>
                  <a:lnTo>
                    <a:pt x="8386" y="16079"/>
                  </a:lnTo>
                  <a:lnTo>
                    <a:pt x="8398" y="16182"/>
                  </a:lnTo>
                  <a:lnTo>
                    <a:pt x="8473" y="16441"/>
                  </a:lnTo>
                  <a:lnTo>
                    <a:pt x="8502" y="16728"/>
                  </a:lnTo>
                  <a:lnTo>
                    <a:pt x="8510" y="16868"/>
                  </a:lnTo>
                  <a:lnTo>
                    <a:pt x="8607" y="17022"/>
                  </a:lnTo>
                  <a:lnTo>
                    <a:pt x="8663" y="17133"/>
                  </a:lnTo>
                  <a:lnTo>
                    <a:pt x="8679" y="17303"/>
                  </a:lnTo>
                  <a:lnTo>
                    <a:pt x="8703" y="17418"/>
                  </a:lnTo>
                  <a:lnTo>
                    <a:pt x="8759" y="17603"/>
                  </a:lnTo>
                  <a:lnTo>
                    <a:pt x="8799" y="17688"/>
                  </a:lnTo>
                  <a:lnTo>
                    <a:pt x="8858" y="17815"/>
                  </a:lnTo>
                  <a:lnTo>
                    <a:pt x="8894" y="17957"/>
                  </a:lnTo>
                  <a:lnTo>
                    <a:pt x="8919" y="18076"/>
                  </a:lnTo>
                  <a:lnTo>
                    <a:pt x="8963" y="18226"/>
                  </a:lnTo>
                  <a:lnTo>
                    <a:pt x="9034" y="18456"/>
                  </a:lnTo>
                  <a:lnTo>
                    <a:pt x="9088" y="18673"/>
                  </a:lnTo>
                  <a:lnTo>
                    <a:pt x="9120" y="18766"/>
                  </a:lnTo>
                  <a:lnTo>
                    <a:pt x="9157" y="18876"/>
                  </a:lnTo>
                  <a:lnTo>
                    <a:pt x="9165" y="18992"/>
                  </a:lnTo>
                  <a:lnTo>
                    <a:pt x="9224" y="19229"/>
                  </a:lnTo>
                  <a:lnTo>
                    <a:pt x="9265" y="19340"/>
                  </a:lnTo>
                  <a:lnTo>
                    <a:pt x="9335" y="19401"/>
                  </a:lnTo>
                  <a:lnTo>
                    <a:pt x="9398" y="19455"/>
                  </a:lnTo>
                  <a:lnTo>
                    <a:pt x="9435" y="19534"/>
                  </a:lnTo>
                  <a:lnTo>
                    <a:pt x="9499" y="19529"/>
                  </a:lnTo>
                  <a:cubicBezTo>
                    <a:pt x="9505" y="19494"/>
                    <a:pt x="9512" y="19459"/>
                    <a:pt x="9519" y="19424"/>
                  </a:cubicBezTo>
                  <a:cubicBezTo>
                    <a:pt x="9525" y="19391"/>
                    <a:pt x="9532" y="19357"/>
                    <a:pt x="9539" y="19324"/>
                  </a:cubicBezTo>
                  <a:cubicBezTo>
                    <a:pt x="9570" y="19289"/>
                    <a:pt x="9599" y="19249"/>
                    <a:pt x="9625" y="19204"/>
                  </a:cubicBezTo>
                  <a:cubicBezTo>
                    <a:pt x="9647" y="19167"/>
                    <a:pt x="9667" y="19127"/>
                    <a:pt x="9684" y="19085"/>
                  </a:cubicBezTo>
                  <a:cubicBezTo>
                    <a:pt x="9697" y="19045"/>
                    <a:pt x="9711" y="19006"/>
                    <a:pt x="9726" y="18966"/>
                  </a:cubicBezTo>
                  <a:cubicBezTo>
                    <a:pt x="9741" y="18924"/>
                    <a:pt x="9756" y="18882"/>
                    <a:pt x="9772" y="18841"/>
                  </a:cubicBezTo>
                  <a:cubicBezTo>
                    <a:pt x="9774" y="18775"/>
                    <a:pt x="9777" y="18710"/>
                    <a:pt x="9780" y="18644"/>
                  </a:cubicBezTo>
                  <a:cubicBezTo>
                    <a:pt x="9783" y="18560"/>
                    <a:pt x="9787" y="18477"/>
                    <a:pt x="9791" y="18393"/>
                  </a:cubicBezTo>
                  <a:lnTo>
                    <a:pt x="9799" y="18288"/>
                  </a:lnTo>
                  <a:cubicBezTo>
                    <a:pt x="9805" y="18246"/>
                    <a:pt x="9812" y="18203"/>
                    <a:pt x="9819" y="18161"/>
                  </a:cubicBezTo>
                  <a:cubicBezTo>
                    <a:pt x="9829" y="18099"/>
                    <a:pt x="9840" y="18037"/>
                    <a:pt x="9852" y="17976"/>
                  </a:cubicBezTo>
                  <a:lnTo>
                    <a:pt x="9839" y="17816"/>
                  </a:lnTo>
                  <a:lnTo>
                    <a:pt x="9791" y="17643"/>
                  </a:lnTo>
                  <a:lnTo>
                    <a:pt x="9831" y="17391"/>
                  </a:lnTo>
                  <a:lnTo>
                    <a:pt x="9876" y="17301"/>
                  </a:lnTo>
                  <a:lnTo>
                    <a:pt x="10002" y="17165"/>
                  </a:lnTo>
                  <a:lnTo>
                    <a:pt x="10132" y="17023"/>
                  </a:lnTo>
                  <a:lnTo>
                    <a:pt x="10237" y="16902"/>
                  </a:lnTo>
                  <a:lnTo>
                    <a:pt x="10262" y="16723"/>
                  </a:lnTo>
                  <a:lnTo>
                    <a:pt x="10286" y="16610"/>
                  </a:lnTo>
                  <a:lnTo>
                    <a:pt x="10412" y="16555"/>
                  </a:lnTo>
                  <a:lnTo>
                    <a:pt x="10492" y="16493"/>
                  </a:lnTo>
                  <a:lnTo>
                    <a:pt x="10549" y="16327"/>
                  </a:lnTo>
                  <a:cubicBezTo>
                    <a:pt x="10554" y="16271"/>
                    <a:pt x="10568" y="16218"/>
                    <a:pt x="10590" y="16173"/>
                  </a:cubicBezTo>
                  <a:cubicBezTo>
                    <a:pt x="10626" y="16098"/>
                    <a:pt x="10680" y="16049"/>
                    <a:pt x="10740" y="16037"/>
                  </a:cubicBezTo>
                  <a:lnTo>
                    <a:pt x="10874" y="15975"/>
                  </a:lnTo>
                  <a:lnTo>
                    <a:pt x="10909" y="15840"/>
                  </a:lnTo>
                  <a:lnTo>
                    <a:pt x="10885" y="15717"/>
                  </a:lnTo>
                  <a:lnTo>
                    <a:pt x="10892" y="15606"/>
                  </a:lnTo>
                  <a:lnTo>
                    <a:pt x="11030" y="15483"/>
                  </a:lnTo>
                  <a:lnTo>
                    <a:pt x="11172" y="15422"/>
                  </a:lnTo>
                  <a:lnTo>
                    <a:pt x="11283" y="15422"/>
                  </a:lnTo>
                  <a:lnTo>
                    <a:pt x="11432" y="15358"/>
                  </a:lnTo>
                  <a:cubicBezTo>
                    <a:pt x="11441" y="15314"/>
                    <a:pt x="11462" y="15277"/>
                    <a:pt x="11490" y="15257"/>
                  </a:cubicBezTo>
                  <a:cubicBezTo>
                    <a:pt x="11517" y="15237"/>
                    <a:pt x="11549" y="15235"/>
                    <a:pt x="11578" y="15251"/>
                  </a:cubicBezTo>
                  <a:lnTo>
                    <a:pt x="11664" y="15279"/>
                  </a:lnTo>
                  <a:cubicBezTo>
                    <a:pt x="11683" y="15305"/>
                    <a:pt x="11699" y="15334"/>
                    <a:pt x="11713" y="15365"/>
                  </a:cubicBezTo>
                  <a:cubicBezTo>
                    <a:pt x="11732" y="15408"/>
                    <a:pt x="11745" y="15456"/>
                    <a:pt x="11753" y="15507"/>
                  </a:cubicBezTo>
                  <a:lnTo>
                    <a:pt x="11800" y="15701"/>
                  </a:lnTo>
                  <a:lnTo>
                    <a:pt x="11828" y="15833"/>
                  </a:lnTo>
                  <a:cubicBezTo>
                    <a:pt x="11839" y="15860"/>
                    <a:pt x="11854" y="15883"/>
                    <a:pt x="11872" y="15899"/>
                  </a:cubicBezTo>
                  <a:cubicBezTo>
                    <a:pt x="11906" y="15927"/>
                    <a:pt x="11947" y="15931"/>
                    <a:pt x="11982" y="15909"/>
                  </a:cubicBezTo>
                  <a:lnTo>
                    <a:pt x="12043" y="15981"/>
                  </a:lnTo>
                  <a:lnTo>
                    <a:pt x="12197" y="16141"/>
                  </a:lnTo>
                  <a:cubicBezTo>
                    <a:pt x="12217" y="16216"/>
                    <a:pt x="12238" y="16289"/>
                    <a:pt x="12262" y="16361"/>
                  </a:cubicBezTo>
                  <a:cubicBezTo>
                    <a:pt x="12295" y="16459"/>
                    <a:pt x="12331" y="16555"/>
                    <a:pt x="12368" y="16650"/>
                  </a:cubicBezTo>
                  <a:cubicBezTo>
                    <a:pt x="12386" y="16699"/>
                    <a:pt x="12405" y="16748"/>
                    <a:pt x="12423" y="16798"/>
                  </a:cubicBezTo>
                  <a:lnTo>
                    <a:pt x="12395" y="16894"/>
                  </a:lnTo>
                  <a:lnTo>
                    <a:pt x="12331" y="16954"/>
                  </a:lnTo>
                  <a:lnTo>
                    <a:pt x="12335" y="17094"/>
                  </a:lnTo>
                  <a:cubicBezTo>
                    <a:pt x="12355" y="17119"/>
                    <a:pt x="12375" y="17144"/>
                    <a:pt x="12396" y="17168"/>
                  </a:cubicBezTo>
                  <a:cubicBezTo>
                    <a:pt x="12423" y="17200"/>
                    <a:pt x="12450" y="17230"/>
                    <a:pt x="12478" y="17260"/>
                  </a:cubicBezTo>
                  <a:lnTo>
                    <a:pt x="12575" y="17255"/>
                  </a:lnTo>
                  <a:lnTo>
                    <a:pt x="12636" y="17120"/>
                  </a:lnTo>
                  <a:lnTo>
                    <a:pt x="12693" y="16980"/>
                  </a:lnTo>
                  <a:lnTo>
                    <a:pt x="12800" y="16904"/>
                  </a:lnTo>
                  <a:lnTo>
                    <a:pt x="12877" y="17115"/>
                  </a:lnTo>
                  <a:lnTo>
                    <a:pt x="12945" y="17317"/>
                  </a:lnTo>
                  <a:lnTo>
                    <a:pt x="12957" y="17518"/>
                  </a:lnTo>
                  <a:lnTo>
                    <a:pt x="13008" y="17691"/>
                  </a:lnTo>
                  <a:lnTo>
                    <a:pt x="13054" y="17855"/>
                  </a:lnTo>
                  <a:lnTo>
                    <a:pt x="13127" y="18014"/>
                  </a:lnTo>
                  <a:lnTo>
                    <a:pt x="13171" y="18203"/>
                  </a:lnTo>
                  <a:lnTo>
                    <a:pt x="13183" y="18371"/>
                  </a:lnTo>
                  <a:lnTo>
                    <a:pt x="13148" y="18675"/>
                  </a:lnTo>
                  <a:lnTo>
                    <a:pt x="13144" y="18870"/>
                  </a:lnTo>
                  <a:lnTo>
                    <a:pt x="13159" y="19080"/>
                  </a:lnTo>
                  <a:lnTo>
                    <a:pt x="13159" y="19174"/>
                  </a:lnTo>
                  <a:lnTo>
                    <a:pt x="13117" y="19238"/>
                  </a:lnTo>
                  <a:lnTo>
                    <a:pt x="13113" y="19347"/>
                  </a:lnTo>
                  <a:lnTo>
                    <a:pt x="13125" y="19507"/>
                  </a:lnTo>
                  <a:lnTo>
                    <a:pt x="13186" y="19549"/>
                  </a:lnTo>
                  <a:cubicBezTo>
                    <a:pt x="13215" y="19555"/>
                    <a:pt x="13242" y="19574"/>
                    <a:pt x="13263" y="19604"/>
                  </a:cubicBezTo>
                  <a:cubicBezTo>
                    <a:pt x="13285" y="19635"/>
                    <a:pt x="13300" y="19676"/>
                    <a:pt x="13306" y="19721"/>
                  </a:cubicBezTo>
                  <a:lnTo>
                    <a:pt x="13420" y="19817"/>
                  </a:lnTo>
                  <a:lnTo>
                    <a:pt x="13492" y="19981"/>
                  </a:lnTo>
                  <a:lnTo>
                    <a:pt x="13536" y="20099"/>
                  </a:lnTo>
                  <a:lnTo>
                    <a:pt x="13550" y="20266"/>
                  </a:lnTo>
                  <a:lnTo>
                    <a:pt x="13596" y="20554"/>
                  </a:lnTo>
                  <a:lnTo>
                    <a:pt x="13625" y="20775"/>
                  </a:lnTo>
                  <a:lnTo>
                    <a:pt x="13682" y="20923"/>
                  </a:lnTo>
                  <a:lnTo>
                    <a:pt x="13714" y="21021"/>
                  </a:lnTo>
                  <a:lnTo>
                    <a:pt x="13772" y="21189"/>
                  </a:lnTo>
                  <a:lnTo>
                    <a:pt x="13829" y="21220"/>
                  </a:lnTo>
                  <a:lnTo>
                    <a:pt x="13914" y="21327"/>
                  </a:lnTo>
                  <a:lnTo>
                    <a:pt x="13982" y="21385"/>
                  </a:lnTo>
                  <a:lnTo>
                    <a:pt x="14071" y="21477"/>
                  </a:lnTo>
                  <a:lnTo>
                    <a:pt x="14136" y="21600"/>
                  </a:lnTo>
                  <a:lnTo>
                    <a:pt x="14168" y="21558"/>
                  </a:lnTo>
                  <a:lnTo>
                    <a:pt x="14144" y="21461"/>
                  </a:lnTo>
                  <a:lnTo>
                    <a:pt x="14220" y="21456"/>
                  </a:lnTo>
                  <a:lnTo>
                    <a:pt x="14242" y="21376"/>
                  </a:lnTo>
                  <a:lnTo>
                    <a:pt x="14195" y="21227"/>
                  </a:lnTo>
                  <a:lnTo>
                    <a:pt x="14149" y="21028"/>
                  </a:lnTo>
                  <a:lnTo>
                    <a:pt x="14121" y="20856"/>
                  </a:lnTo>
                  <a:lnTo>
                    <a:pt x="14064" y="20706"/>
                  </a:lnTo>
                  <a:cubicBezTo>
                    <a:pt x="14060" y="20650"/>
                    <a:pt x="14051" y="20596"/>
                    <a:pt x="14037" y="20544"/>
                  </a:cubicBezTo>
                  <a:cubicBezTo>
                    <a:pt x="14023" y="20489"/>
                    <a:pt x="14004" y="20437"/>
                    <a:pt x="13980" y="20389"/>
                  </a:cubicBezTo>
                  <a:lnTo>
                    <a:pt x="13916" y="20256"/>
                  </a:lnTo>
                  <a:lnTo>
                    <a:pt x="13796" y="20153"/>
                  </a:lnTo>
                  <a:lnTo>
                    <a:pt x="13711" y="20030"/>
                  </a:lnTo>
                  <a:lnTo>
                    <a:pt x="13609" y="19920"/>
                  </a:lnTo>
                  <a:cubicBezTo>
                    <a:pt x="13556" y="19920"/>
                    <a:pt x="13507" y="19872"/>
                    <a:pt x="13485" y="19798"/>
                  </a:cubicBezTo>
                  <a:cubicBezTo>
                    <a:pt x="13470" y="19751"/>
                    <a:pt x="13469" y="19697"/>
                    <a:pt x="13481" y="19648"/>
                  </a:cubicBezTo>
                  <a:lnTo>
                    <a:pt x="13460" y="19495"/>
                  </a:lnTo>
                  <a:lnTo>
                    <a:pt x="13452" y="19396"/>
                  </a:lnTo>
                  <a:lnTo>
                    <a:pt x="13387" y="19310"/>
                  </a:lnTo>
                  <a:lnTo>
                    <a:pt x="13305" y="19191"/>
                  </a:lnTo>
                  <a:lnTo>
                    <a:pt x="13276" y="19059"/>
                  </a:lnTo>
                  <a:cubicBezTo>
                    <a:pt x="13277" y="19012"/>
                    <a:pt x="13280" y="18965"/>
                    <a:pt x="13285" y="18918"/>
                  </a:cubicBezTo>
                  <a:cubicBezTo>
                    <a:pt x="13292" y="18843"/>
                    <a:pt x="13304" y="18769"/>
                    <a:pt x="13320" y="18698"/>
                  </a:cubicBezTo>
                  <a:lnTo>
                    <a:pt x="13344" y="18550"/>
                  </a:lnTo>
                  <a:lnTo>
                    <a:pt x="13373" y="18396"/>
                  </a:lnTo>
                  <a:lnTo>
                    <a:pt x="13344" y="18289"/>
                  </a:lnTo>
                  <a:lnTo>
                    <a:pt x="13320" y="18141"/>
                  </a:lnTo>
                  <a:lnTo>
                    <a:pt x="13317" y="18024"/>
                  </a:lnTo>
                  <a:lnTo>
                    <a:pt x="13378" y="17962"/>
                  </a:lnTo>
                  <a:lnTo>
                    <a:pt x="13468" y="17956"/>
                  </a:lnTo>
                  <a:lnTo>
                    <a:pt x="13512" y="18073"/>
                  </a:lnTo>
                  <a:lnTo>
                    <a:pt x="13562" y="18139"/>
                  </a:lnTo>
                  <a:lnTo>
                    <a:pt x="13671" y="18279"/>
                  </a:lnTo>
                  <a:lnTo>
                    <a:pt x="13730" y="18310"/>
                  </a:lnTo>
                  <a:lnTo>
                    <a:pt x="13812" y="18382"/>
                  </a:lnTo>
                  <a:lnTo>
                    <a:pt x="13875" y="18423"/>
                  </a:lnTo>
                  <a:lnTo>
                    <a:pt x="13920" y="18490"/>
                  </a:lnTo>
                  <a:lnTo>
                    <a:pt x="13956" y="18648"/>
                  </a:lnTo>
                  <a:lnTo>
                    <a:pt x="14008" y="18743"/>
                  </a:lnTo>
                  <a:lnTo>
                    <a:pt x="14063" y="18771"/>
                  </a:lnTo>
                  <a:lnTo>
                    <a:pt x="14091" y="18862"/>
                  </a:lnTo>
                  <a:lnTo>
                    <a:pt x="14107" y="18940"/>
                  </a:lnTo>
                  <a:lnTo>
                    <a:pt x="14172" y="18933"/>
                  </a:lnTo>
                  <a:lnTo>
                    <a:pt x="14221" y="18872"/>
                  </a:lnTo>
                  <a:lnTo>
                    <a:pt x="14260" y="18826"/>
                  </a:lnTo>
                  <a:lnTo>
                    <a:pt x="14320" y="18833"/>
                  </a:lnTo>
                  <a:lnTo>
                    <a:pt x="14345" y="18921"/>
                  </a:lnTo>
                  <a:lnTo>
                    <a:pt x="14360" y="19056"/>
                  </a:lnTo>
                  <a:lnTo>
                    <a:pt x="14331" y="19130"/>
                  </a:lnTo>
                  <a:lnTo>
                    <a:pt x="14319" y="19343"/>
                  </a:lnTo>
                  <a:lnTo>
                    <a:pt x="14412" y="19408"/>
                  </a:lnTo>
                  <a:lnTo>
                    <a:pt x="14456" y="19286"/>
                  </a:lnTo>
                  <a:lnTo>
                    <a:pt x="14548" y="19241"/>
                  </a:lnTo>
                  <a:lnTo>
                    <a:pt x="14577" y="19051"/>
                  </a:lnTo>
                  <a:lnTo>
                    <a:pt x="14624" y="18944"/>
                  </a:lnTo>
                  <a:lnTo>
                    <a:pt x="14784" y="18882"/>
                  </a:lnTo>
                  <a:lnTo>
                    <a:pt x="14859" y="18791"/>
                  </a:lnTo>
                  <a:lnTo>
                    <a:pt x="15001" y="18675"/>
                  </a:lnTo>
                  <a:lnTo>
                    <a:pt x="15018" y="18428"/>
                  </a:lnTo>
                  <a:cubicBezTo>
                    <a:pt x="15027" y="18358"/>
                    <a:pt x="15029" y="18286"/>
                    <a:pt x="15026" y="18214"/>
                  </a:cubicBezTo>
                  <a:cubicBezTo>
                    <a:pt x="15023" y="18158"/>
                    <a:pt x="15016" y="18102"/>
                    <a:pt x="15005" y="18048"/>
                  </a:cubicBezTo>
                  <a:lnTo>
                    <a:pt x="14951" y="17795"/>
                  </a:lnTo>
                  <a:lnTo>
                    <a:pt x="14866" y="17561"/>
                  </a:lnTo>
                  <a:lnTo>
                    <a:pt x="14850" y="17352"/>
                  </a:lnTo>
                  <a:lnTo>
                    <a:pt x="14784" y="17141"/>
                  </a:lnTo>
                  <a:lnTo>
                    <a:pt x="14703" y="17036"/>
                  </a:lnTo>
                  <a:lnTo>
                    <a:pt x="14574" y="16931"/>
                  </a:lnTo>
                  <a:lnTo>
                    <a:pt x="14515" y="16866"/>
                  </a:lnTo>
                  <a:lnTo>
                    <a:pt x="14356" y="16669"/>
                  </a:lnTo>
                  <a:lnTo>
                    <a:pt x="14313" y="16504"/>
                  </a:lnTo>
                  <a:lnTo>
                    <a:pt x="14270" y="16280"/>
                  </a:lnTo>
                  <a:lnTo>
                    <a:pt x="14249" y="16054"/>
                  </a:lnTo>
                  <a:lnTo>
                    <a:pt x="14249" y="15855"/>
                  </a:lnTo>
                  <a:lnTo>
                    <a:pt x="14310" y="15701"/>
                  </a:lnTo>
                  <a:lnTo>
                    <a:pt x="14404" y="15603"/>
                  </a:lnTo>
                  <a:lnTo>
                    <a:pt x="14539" y="15572"/>
                  </a:lnTo>
                  <a:lnTo>
                    <a:pt x="14646" y="15529"/>
                  </a:lnTo>
                  <a:lnTo>
                    <a:pt x="14709" y="15498"/>
                  </a:lnTo>
                  <a:lnTo>
                    <a:pt x="14801" y="15566"/>
                  </a:lnTo>
                  <a:lnTo>
                    <a:pt x="14849" y="15613"/>
                  </a:lnTo>
                  <a:lnTo>
                    <a:pt x="14905" y="15711"/>
                  </a:lnTo>
                  <a:lnTo>
                    <a:pt x="14913" y="15816"/>
                  </a:lnTo>
                  <a:lnTo>
                    <a:pt x="14978" y="15932"/>
                  </a:lnTo>
                  <a:lnTo>
                    <a:pt x="15034" y="15903"/>
                  </a:lnTo>
                  <a:lnTo>
                    <a:pt x="15067" y="15749"/>
                  </a:lnTo>
                  <a:lnTo>
                    <a:pt x="15119" y="15621"/>
                  </a:lnTo>
                  <a:lnTo>
                    <a:pt x="15197" y="15541"/>
                  </a:lnTo>
                  <a:lnTo>
                    <a:pt x="15236" y="15492"/>
                  </a:lnTo>
                  <a:lnTo>
                    <a:pt x="15356" y="15426"/>
                  </a:lnTo>
                  <a:lnTo>
                    <a:pt x="15409" y="15420"/>
                  </a:lnTo>
                  <a:lnTo>
                    <a:pt x="15506" y="15420"/>
                  </a:lnTo>
                  <a:cubicBezTo>
                    <a:pt x="15541" y="15410"/>
                    <a:pt x="15576" y="15402"/>
                    <a:pt x="15611" y="15395"/>
                  </a:cubicBezTo>
                  <a:cubicBezTo>
                    <a:pt x="15656" y="15387"/>
                    <a:pt x="15702" y="15382"/>
                    <a:pt x="15748" y="15381"/>
                  </a:cubicBezTo>
                  <a:lnTo>
                    <a:pt x="15797" y="15264"/>
                  </a:lnTo>
                  <a:lnTo>
                    <a:pt x="15824" y="15215"/>
                  </a:lnTo>
                  <a:lnTo>
                    <a:pt x="15922" y="15247"/>
                  </a:lnTo>
                  <a:lnTo>
                    <a:pt x="16095" y="15132"/>
                  </a:lnTo>
                  <a:lnTo>
                    <a:pt x="16192" y="15009"/>
                  </a:lnTo>
                  <a:lnTo>
                    <a:pt x="16270" y="14854"/>
                  </a:lnTo>
                  <a:lnTo>
                    <a:pt x="16310" y="14737"/>
                  </a:lnTo>
                  <a:lnTo>
                    <a:pt x="16407" y="14620"/>
                  </a:lnTo>
                  <a:lnTo>
                    <a:pt x="16439" y="14464"/>
                  </a:lnTo>
                  <a:lnTo>
                    <a:pt x="16441" y="14274"/>
                  </a:lnTo>
                  <a:lnTo>
                    <a:pt x="16474" y="14063"/>
                  </a:lnTo>
                  <a:lnTo>
                    <a:pt x="16523" y="13908"/>
                  </a:lnTo>
                  <a:cubicBezTo>
                    <a:pt x="16537" y="13860"/>
                    <a:pt x="16549" y="13811"/>
                    <a:pt x="16559" y="13760"/>
                  </a:cubicBezTo>
                  <a:cubicBezTo>
                    <a:pt x="16573" y="13694"/>
                    <a:pt x="16583" y="13626"/>
                    <a:pt x="16590" y="13557"/>
                  </a:cubicBezTo>
                  <a:lnTo>
                    <a:pt x="16618" y="13434"/>
                  </a:lnTo>
                  <a:lnTo>
                    <a:pt x="16612" y="13238"/>
                  </a:lnTo>
                  <a:lnTo>
                    <a:pt x="16579" y="13087"/>
                  </a:lnTo>
                  <a:lnTo>
                    <a:pt x="16463" y="13118"/>
                  </a:lnTo>
                  <a:lnTo>
                    <a:pt x="16401" y="13023"/>
                  </a:lnTo>
                  <a:lnTo>
                    <a:pt x="16404" y="12902"/>
                  </a:lnTo>
                  <a:lnTo>
                    <a:pt x="16500" y="12877"/>
                  </a:lnTo>
                  <a:lnTo>
                    <a:pt x="16499" y="12711"/>
                  </a:lnTo>
                  <a:lnTo>
                    <a:pt x="16452" y="12608"/>
                  </a:lnTo>
                  <a:lnTo>
                    <a:pt x="16290" y="12516"/>
                  </a:lnTo>
                  <a:lnTo>
                    <a:pt x="16202" y="12414"/>
                  </a:lnTo>
                  <a:lnTo>
                    <a:pt x="16127" y="12274"/>
                  </a:lnTo>
                  <a:lnTo>
                    <a:pt x="16079" y="12031"/>
                  </a:lnTo>
                  <a:lnTo>
                    <a:pt x="16006" y="11871"/>
                  </a:lnTo>
                  <a:lnTo>
                    <a:pt x="15922" y="11816"/>
                  </a:lnTo>
                  <a:lnTo>
                    <a:pt x="15808" y="11687"/>
                  </a:lnTo>
                  <a:lnTo>
                    <a:pt x="15821" y="11475"/>
                  </a:lnTo>
                  <a:lnTo>
                    <a:pt x="15861" y="11346"/>
                  </a:lnTo>
                  <a:lnTo>
                    <a:pt x="15955" y="11253"/>
                  </a:lnTo>
                  <a:lnTo>
                    <a:pt x="16048" y="11167"/>
                  </a:lnTo>
                  <a:lnTo>
                    <a:pt x="16158" y="11093"/>
                  </a:lnTo>
                  <a:lnTo>
                    <a:pt x="16213" y="11001"/>
                  </a:lnTo>
                  <a:lnTo>
                    <a:pt x="16121" y="10906"/>
                  </a:lnTo>
                  <a:lnTo>
                    <a:pt x="16057" y="10878"/>
                  </a:lnTo>
                  <a:lnTo>
                    <a:pt x="15876" y="10796"/>
                  </a:lnTo>
                  <a:lnTo>
                    <a:pt x="15787" y="10913"/>
                  </a:lnTo>
                  <a:lnTo>
                    <a:pt x="15726" y="10986"/>
                  </a:lnTo>
                  <a:lnTo>
                    <a:pt x="15616" y="10898"/>
                  </a:lnTo>
                  <a:lnTo>
                    <a:pt x="15572" y="10814"/>
                  </a:lnTo>
                  <a:lnTo>
                    <a:pt x="15466" y="10773"/>
                  </a:lnTo>
                  <a:lnTo>
                    <a:pt x="15240" y="10656"/>
                  </a:lnTo>
                  <a:lnTo>
                    <a:pt x="15246" y="10486"/>
                  </a:lnTo>
                  <a:lnTo>
                    <a:pt x="15242" y="10361"/>
                  </a:lnTo>
                  <a:lnTo>
                    <a:pt x="15301" y="10324"/>
                  </a:lnTo>
                  <a:lnTo>
                    <a:pt x="15407" y="10336"/>
                  </a:lnTo>
                  <a:lnTo>
                    <a:pt x="15531" y="10149"/>
                  </a:lnTo>
                  <a:lnTo>
                    <a:pt x="15564" y="10015"/>
                  </a:lnTo>
                  <a:lnTo>
                    <a:pt x="15631" y="9837"/>
                  </a:lnTo>
                  <a:lnTo>
                    <a:pt x="15707" y="9806"/>
                  </a:lnTo>
                  <a:lnTo>
                    <a:pt x="15791" y="9837"/>
                  </a:lnTo>
                  <a:lnTo>
                    <a:pt x="15841" y="9943"/>
                  </a:lnTo>
                  <a:lnTo>
                    <a:pt x="15848" y="10050"/>
                  </a:lnTo>
                  <a:lnTo>
                    <a:pt x="15863" y="10231"/>
                  </a:lnTo>
                  <a:lnTo>
                    <a:pt x="15907" y="10340"/>
                  </a:lnTo>
                  <a:lnTo>
                    <a:pt x="15948" y="10401"/>
                  </a:lnTo>
                  <a:lnTo>
                    <a:pt x="16001" y="10382"/>
                  </a:lnTo>
                  <a:lnTo>
                    <a:pt x="16072" y="10288"/>
                  </a:lnTo>
                  <a:lnTo>
                    <a:pt x="16148" y="10200"/>
                  </a:lnTo>
                  <a:lnTo>
                    <a:pt x="16274" y="10150"/>
                  </a:lnTo>
                  <a:lnTo>
                    <a:pt x="16333" y="10181"/>
                  </a:lnTo>
                  <a:lnTo>
                    <a:pt x="16409" y="10234"/>
                  </a:lnTo>
                  <a:lnTo>
                    <a:pt x="16525" y="10312"/>
                  </a:lnTo>
                  <a:lnTo>
                    <a:pt x="16590" y="10442"/>
                  </a:lnTo>
                  <a:lnTo>
                    <a:pt x="16527" y="10497"/>
                  </a:lnTo>
                  <a:lnTo>
                    <a:pt x="16523" y="10644"/>
                  </a:lnTo>
                  <a:lnTo>
                    <a:pt x="16588" y="10729"/>
                  </a:lnTo>
                  <a:lnTo>
                    <a:pt x="16695" y="10722"/>
                  </a:lnTo>
                  <a:lnTo>
                    <a:pt x="16853" y="10809"/>
                  </a:lnTo>
                  <a:lnTo>
                    <a:pt x="16926" y="10987"/>
                  </a:lnTo>
                  <a:lnTo>
                    <a:pt x="16986" y="11078"/>
                  </a:lnTo>
                  <a:lnTo>
                    <a:pt x="17010" y="11232"/>
                  </a:lnTo>
                  <a:lnTo>
                    <a:pt x="17031" y="11349"/>
                  </a:lnTo>
                  <a:lnTo>
                    <a:pt x="17059" y="11498"/>
                  </a:lnTo>
                  <a:lnTo>
                    <a:pt x="17071" y="11651"/>
                  </a:lnTo>
                  <a:lnTo>
                    <a:pt x="17130" y="11766"/>
                  </a:lnTo>
                  <a:lnTo>
                    <a:pt x="17195" y="11815"/>
                  </a:lnTo>
                  <a:lnTo>
                    <a:pt x="17296" y="11702"/>
                  </a:lnTo>
                  <a:lnTo>
                    <a:pt x="17415" y="11614"/>
                  </a:lnTo>
                  <a:lnTo>
                    <a:pt x="17496" y="11558"/>
                  </a:lnTo>
                  <a:lnTo>
                    <a:pt x="17559" y="11499"/>
                  </a:lnTo>
                  <a:cubicBezTo>
                    <a:pt x="17562" y="11433"/>
                    <a:pt x="17556" y="11367"/>
                    <a:pt x="17540" y="11306"/>
                  </a:cubicBezTo>
                  <a:cubicBezTo>
                    <a:pt x="17525" y="11249"/>
                    <a:pt x="17502" y="11197"/>
                    <a:pt x="17473" y="11154"/>
                  </a:cubicBezTo>
                  <a:lnTo>
                    <a:pt x="17400" y="10964"/>
                  </a:lnTo>
                  <a:lnTo>
                    <a:pt x="17298" y="10799"/>
                  </a:lnTo>
                  <a:lnTo>
                    <a:pt x="17248" y="10793"/>
                  </a:lnTo>
                  <a:lnTo>
                    <a:pt x="17072" y="10623"/>
                  </a:lnTo>
                  <a:lnTo>
                    <a:pt x="16989" y="10544"/>
                  </a:lnTo>
                  <a:lnTo>
                    <a:pt x="16900" y="10423"/>
                  </a:lnTo>
                  <a:lnTo>
                    <a:pt x="16820" y="10351"/>
                  </a:lnTo>
                  <a:lnTo>
                    <a:pt x="16820" y="10220"/>
                  </a:lnTo>
                  <a:lnTo>
                    <a:pt x="16933" y="10133"/>
                  </a:lnTo>
                  <a:lnTo>
                    <a:pt x="17068" y="10029"/>
                  </a:lnTo>
                  <a:lnTo>
                    <a:pt x="17083" y="9914"/>
                  </a:lnTo>
                  <a:lnTo>
                    <a:pt x="17049" y="9761"/>
                  </a:lnTo>
                  <a:lnTo>
                    <a:pt x="16957" y="9770"/>
                  </a:lnTo>
                  <a:cubicBezTo>
                    <a:pt x="16942" y="9699"/>
                    <a:pt x="16956" y="9621"/>
                    <a:pt x="16992" y="9571"/>
                  </a:cubicBezTo>
                  <a:cubicBezTo>
                    <a:pt x="17020" y="9533"/>
                    <a:pt x="17058" y="9517"/>
                    <a:pt x="17095" y="9528"/>
                  </a:cubicBezTo>
                  <a:cubicBezTo>
                    <a:pt x="17106" y="9498"/>
                    <a:pt x="17116" y="9467"/>
                    <a:pt x="17123" y="9435"/>
                  </a:cubicBezTo>
                  <a:cubicBezTo>
                    <a:pt x="17139" y="9373"/>
                    <a:pt x="17147" y="9308"/>
                    <a:pt x="17149" y="9242"/>
                  </a:cubicBezTo>
                  <a:lnTo>
                    <a:pt x="17174" y="9110"/>
                  </a:lnTo>
                  <a:lnTo>
                    <a:pt x="17248" y="9178"/>
                  </a:lnTo>
                  <a:lnTo>
                    <a:pt x="17347" y="9270"/>
                  </a:lnTo>
                  <a:lnTo>
                    <a:pt x="17392" y="9297"/>
                  </a:lnTo>
                  <a:lnTo>
                    <a:pt x="17514" y="9286"/>
                  </a:lnTo>
                  <a:lnTo>
                    <a:pt x="17568" y="9177"/>
                  </a:lnTo>
                  <a:cubicBezTo>
                    <a:pt x="17590" y="9119"/>
                    <a:pt x="17610" y="9059"/>
                    <a:pt x="17626" y="8997"/>
                  </a:cubicBezTo>
                  <a:cubicBezTo>
                    <a:pt x="17641" y="8944"/>
                    <a:pt x="17653" y="8890"/>
                    <a:pt x="17663" y="8835"/>
                  </a:cubicBezTo>
                  <a:lnTo>
                    <a:pt x="17709" y="8691"/>
                  </a:lnTo>
                  <a:lnTo>
                    <a:pt x="17732" y="8540"/>
                  </a:lnTo>
                  <a:lnTo>
                    <a:pt x="17783" y="8406"/>
                  </a:lnTo>
                  <a:lnTo>
                    <a:pt x="17835" y="8208"/>
                  </a:lnTo>
                  <a:lnTo>
                    <a:pt x="17770" y="8060"/>
                  </a:lnTo>
                  <a:lnTo>
                    <a:pt x="17770" y="7890"/>
                  </a:lnTo>
                  <a:lnTo>
                    <a:pt x="17823" y="7767"/>
                  </a:lnTo>
                  <a:lnTo>
                    <a:pt x="17830" y="7600"/>
                  </a:lnTo>
                  <a:cubicBezTo>
                    <a:pt x="17813" y="7554"/>
                    <a:pt x="17796" y="7509"/>
                    <a:pt x="17778" y="7463"/>
                  </a:cubicBezTo>
                  <a:cubicBezTo>
                    <a:pt x="17763" y="7423"/>
                    <a:pt x="17747" y="7384"/>
                    <a:pt x="17735" y="7341"/>
                  </a:cubicBezTo>
                  <a:cubicBezTo>
                    <a:pt x="17715" y="7271"/>
                    <a:pt x="17705" y="7195"/>
                    <a:pt x="17707" y="7119"/>
                  </a:cubicBezTo>
                  <a:lnTo>
                    <a:pt x="17634" y="7044"/>
                  </a:lnTo>
                  <a:lnTo>
                    <a:pt x="17580" y="7052"/>
                  </a:lnTo>
                  <a:lnTo>
                    <a:pt x="17503" y="6849"/>
                  </a:lnTo>
                  <a:lnTo>
                    <a:pt x="17459" y="6758"/>
                  </a:lnTo>
                  <a:lnTo>
                    <a:pt x="17435" y="6611"/>
                  </a:lnTo>
                  <a:lnTo>
                    <a:pt x="17373" y="6495"/>
                  </a:lnTo>
                  <a:lnTo>
                    <a:pt x="17240" y="6324"/>
                  </a:lnTo>
                  <a:lnTo>
                    <a:pt x="17132" y="6263"/>
                  </a:lnTo>
                  <a:lnTo>
                    <a:pt x="17059" y="6103"/>
                  </a:lnTo>
                  <a:lnTo>
                    <a:pt x="16962" y="6028"/>
                  </a:lnTo>
                  <a:lnTo>
                    <a:pt x="16881" y="6047"/>
                  </a:lnTo>
                  <a:lnTo>
                    <a:pt x="16783" y="6115"/>
                  </a:lnTo>
                  <a:lnTo>
                    <a:pt x="16687" y="6140"/>
                  </a:lnTo>
                  <a:lnTo>
                    <a:pt x="16607" y="6103"/>
                  </a:lnTo>
                  <a:lnTo>
                    <a:pt x="16460" y="6072"/>
                  </a:lnTo>
                  <a:lnTo>
                    <a:pt x="16403" y="6004"/>
                  </a:lnTo>
                  <a:lnTo>
                    <a:pt x="16326" y="5924"/>
                  </a:lnTo>
                  <a:lnTo>
                    <a:pt x="16206" y="5924"/>
                  </a:lnTo>
                  <a:lnTo>
                    <a:pt x="16146" y="5807"/>
                  </a:lnTo>
                  <a:lnTo>
                    <a:pt x="16226" y="5720"/>
                  </a:lnTo>
                  <a:lnTo>
                    <a:pt x="16275" y="5634"/>
                  </a:lnTo>
                  <a:lnTo>
                    <a:pt x="16349" y="5282"/>
                  </a:lnTo>
                  <a:lnTo>
                    <a:pt x="16330" y="5106"/>
                  </a:lnTo>
                  <a:lnTo>
                    <a:pt x="16362" y="4989"/>
                  </a:lnTo>
                  <a:lnTo>
                    <a:pt x="16434" y="4856"/>
                  </a:lnTo>
                  <a:lnTo>
                    <a:pt x="16537" y="4743"/>
                  </a:lnTo>
                  <a:lnTo>
                    <a:pt x="16606" y="4658"/>
                  </a:lnTo>
                  <a:lnTo>
                    <a:pt x="16694" y="4611"/>
                  </a:lnTo>
                  <a:lnTo>
                    <a:pt x="16817" y="4582"/>
                  </a:lnTo>
                  <a:lnTo>
                    <a:pt x="16917" y="4582"/>
                  </a:lnTo>
                  <a:lnTo>
                    <a:pt x="17020" y="4619"/>
                  </a:lnTo>
                  <a:lnTo>
                    <a:pt x="17129" y="4632"/>
                  </a:lnTo>
                  <a:lnTo>
                    <a:pt x="17261" y="4626"/>
                  </a:lnTo>
                  <a:lnTo>
                    <a:pt x="17398" y="4558"/>
                  </a:lnTo>
                  <a:lnTo>
                    <a:pt x="17471" y="4527"/>
                  </a:lnTo>
                  <a:lnTo>
                    <a:pt x="17580" y="4490"/>
                  </a:lnTo>
                  <a:lnTo>
                    <a:pt x="17633" y="4527"/>
                  </a:lnTo>
                  <a:lnTo>
                    <a:pt x="17686" y="4607"/>
                  </a:lnTo>
                  <a:lnTo>
                    <a:pt x="17787" y="4674"/>
                  </a:lnTo>
                  <a:lnTo>
                    <a:pt x="17836" y="4724"/>
                  </a:lnTo>
                  <a:lnTo>
                    <a:pt x="17952" y="4730"/>
                  </a:lnTo>
                  <a:lnTo>
                    <a:pt x="18081" y="4644"/>
                  </a:lnTo>
                  <a:lnTo>
                    <a:pt x="18189" y="4625"/>
                  </a:lnTo>
                  <a:lnTo>
                    <a:pt x="18143" y="4366"/>
                  </a:lnTo>
                  <a:cubicBezTo>
                    <a:pt x="18105" y="4367"/>
                    <a:pt x="18070" y="4330"/>
                    <a:pt x="18058" y="4274"/>
                  </a:cubicBezTo>
                  <a:cubicBezTo>
                    <a:pt x="18044" y="4208"/>
                    <a:pt x="18064" y="4136"/>
                    <a:pt x="18106" y="4107"/>
                  </a:cubicBezTo>
                  <a:cubicBezTo>
                    <a:pt x="18105" y="4044"/>
                    <a:pt x="18122" y="3983"/>
                    <a:pt x="18153" y="3941"/>
                  </a:cubicBezTo>
                  <a:cubicBezTo>
                    <a:pt x="18184" y="3898"/>
                    <a:pt x="18225" y="3878"/>
                    <a:pt x="18266" y="3886"/>
                  </a:cubicBezTo>
                  <a:lnTo>
                    <a:pt x="18388" y="3912"/>
                  </a:lnTo>
                  <a:lnTo>
                    <a:pt x="18433" y="3986"/>
                  </a:lnTo>
                  <a:lnTo>
                    <a:pt x="18561" y="3941"/>
                  </a:lnTo>
                  <a:lnTo>
                    <a:pt x="18622" y="4058"/>
                  </a:lnTo>
                  <a:lnTo>
                    <a:pt x="18642" y="4156"/>
                  </a:lnTo>
                  <a:lnTo>
                    <a:pt x="18742" y="4173"/>
                  </a:lnTo>
                  <a:lnTo>
                    <a:pt x="18819" y="4105"/>
                  </a:lnTo>
                  <a:lnTo>
                    <a:pt x="18815" y="3967"/>
                  </a:lnTo>
                  <a:lnTo>
                    <a:pt x="18815" y="3844"/>
                  </a:lnTo>
                  <a:lnTo>
                    <a:pt x="18867" y="3773"/>
                  </a:lnTo>
                  <a:lnTo>
                    <a:pt x="18940" y="3726"/>
                  </a:lnTo>
                  <a:lnTo>
                    <a:pt x="19014" y="3739"/>
                  </a:lnTo>
                  <a:lnTo>
                    <a:pt x="19059" y="3881"/>
                  </a:lnTo>
                  <a:lnTo>
                    <a:pt x="19100" y="4056"/>
                  </a:lnTo>
                  <a:lnTo>
                    <a:pt x="19170" y="4183"/>
                  </a:lnTo>
                  <a:lnTo>
                    <a:pt x="19186" y="4282"/>
                  </a:lnTo>
                  <a:lnTo>
                    <a:pt x="19098" y="4430"/>
                  </a:lnTo>
                  <a:lnTo>
                    <a:pt x="19067" y="4607"/>
                  </a:lnTo>
                  <a:lnTo>
                    <a:pt x="19096" y="4814"/>
                  </a:lnTo>
                  <a:lnTo>
                    <a:pt x="19031" y="4991"/>
                  </a:lnTo>
                  <a:lnTo>
                    <a:pt x="18966" y="5108"/>
                  </a:lnTo>
                  <a:cubicBezTo>
                    <a:pt x="18954" y="5143"/>
                    <a:pt x="18950" y="5183"/>
                    <a:pt x="18953" y="5223"/>
                  </a:cubicBezTo>
                  <a:cubicBezTo>
                    <a:pt x="18962" y="5311"/>
                    <a:pt x="19008" y="5380"/>
                    <a:pt x="19066" y="5393"/>
                  </a:cubicBezTo>
                  <a:lnTo>
                    <a:pt x="19082" y="5556"/>
                  </a:lnTo>
                  <a:lnTo>
                    <a:pt x="19157" y="5665"/>
                  </a:lnTo>
                  <a:lnTo>
                    <a:pt x="19206" y="5747"/>
                  </a:lnTo>
                  <a:lnTo>
                    <a:pt x="19243" y="5909"/>
                  </a:lnTo>
                  <a:lnTo>
                    <a:pt x="19298" y="5952"/>
                  </a:lnTo>
                  <a:lnTo>
                    <a:pt x="19402" y="6100"/>
                  </a:lnTo>
                  <a:lnTo>
                    <a:pt x="19470" y="6174"/>
                  </a:lnTo>
                  <a:lnTo>
                    <a:pt x="19527" y="6193"/>
                  </a:lnTo>
                  <a:lnTo>
                    <a:pt x="19531" y="6369"/>
                  </a:lnTo>
                  <a:lnTo>
                    <a:pt x="19624" y="6357"/>
                  </a:lnTo>
                  <a:lnTo>
                    <a:pt x="19673" y="6369"/>
                  </a:lnTo>
                  <a:lnTo>
                    <a:pt x="19721" y="6499"/>
                  </a:lnTo>
                  <a:lnTo>
                    <a:pt x="19782" y="6579"/>
                  </a:lnTo>
                  <a:lnTo>
                    <a:pt x="19822" y="6747"/>
                  </a:lnTo>
                  <a:lnTo>
                    <a:pt x="19922" y="6825"/>
                  </a:lnTo>
                  <a:lnTo>
                    <a:pt x="19989" y="6912"/>
                  </a:lnTo>
                  <a:lnTo>
                    <a:pt x="20047" y="6840"/>
                  </a:lnTo>
                  <a:lnTo>
                    <a:pt x="20095" y="6770"/>
                  </a:lnTo>
                  <a:lnTo>
                    <a:pt x="20141" y="6776"/>
                  </a:lnTo>
                  <a:lnTo>
                    <a:pt x="20122" y="6661"/>
                  </a:lnTo>
                  <a:cubicBezTo>
                    <a:pt x="20096" y="6629"/>
                    <a:pt x="20076" y="6588"/>
                    <a:pt x="20063" y="6541"/>
                  </a:cubicBezTo>
                  <a:cubicBezTo>
                    <a:pt x="20048" y="6486"/>
                    <a:pt x="20044" y="6426"/>
                    <a:pt x="20051" y="6368"/>
                  </a:cubicBezTo>
                  <a:lnTo>
                    <a:pt x="20097" y="6333"/>
                  </a:lnTo>
                  <a:lnTo>
                    <a:pt x="20060" y="6229"/>
                  </a:lnTo>
                  <a:lnTo>
                    <a:pt x="20028" y="6130"/>
                  </a:lnTo>
                  <a:cubicBezTo>
                    <a:pt x="20017" y="6102"/>
                    <a:pt x="20015" y="6068"/>
                    <a:pt x="20024" y="6038"/>
                  </a:cubicBezTo>
                  <a:cubicBezTo>
                    <a:pt x="20032" y="6008"/>
                    <a:pt x="20050" y="5987"/>
                    <a:pt x="20071" y="5981"/>
                  </a:cubicBezTo>
                  <a:lnTo>
                    <a:pt x="20148" y="5952"/>
                  </a:lnTo>
                  <a:lnTo>
                    <a:pt x="20116" y="5824"/>
                  </a:lnTo>
                  <a:lnTo>
                    <a:pt x="20073" y="5726"/>
                  </a:lnTo>
                  <a:lnTo>
                    <a:pt x="20027" y="5675"/>
                  </a:lnTo>
                  <a:lnTo>
                    <a:pt x="19988" y="5459"/>
                  </a:lnTo>
                  <a:lnTo>
                    <a:pt x="19971" y="5357"/>
                  </a:lnTo>
                  <a:lnTo>
                    <a:pt x="19889" y="5276"/>
                  </a:lnTo>
                  <a:cubicBezTo>
                    <a:pt x="19848" y="5275"/>
                    <a:pt x="19809" y="5248"/>
                    <a:pt x="19781" y="5203"/>
                  </a:cubicBezTo>
                  <a:cubicBezTo>
                    <a:pt x="19758" y="5165"/>
                    <a:pt x="19743" y="5118"/>
                    <a:pt x="19740" y="5067"/>
                  </a:cubicBezTo>
                  <a:lnTo>
                    <a:pt x="19649" y="5030"/>
                  </a:lnTo>
                  <a:lnTo>
                    <a:pt x="19552" y="5065"/>
                  </a:lnTo>
                  <a:lnTo>
                    <a:pt x="19499" y="4954"/>
                  </a:lnTo>
                  <a:lnTo>
                    <a:pt x="19530" y="4815"/>
                  </a:lnTo>
                  <a:lnTo>
                    <a:pt x="19474" y="4739"/>
                  </a:lnTo>
                  <a:lnTo>
                    <a:pt x="19445" y="4653"/>
                  </a:lnTo>
                  <a:lnTo>
                    <a:pt x="19429" y="4566"/>
                  </a:lnTo>
                  <a:lnTo>
                    <a:pt x="19532" y="4463"/>
                  </a:lnTo>
                  <a:lnTo>
                    <a:pt x="19674" y="4445"/>
                  </a:lnTo>
                  <a:lnTo>
                    <a:pt x="19757" y="4410"/>
                  </a:lnTo>
                  <a:lnTo>
                    <a:pt x="19810" y="4391"/>
                  </a:lnTo>
                  <a:lnTo>
                    <a:pt x="19862" y="4330"/>
                  </a:lnTo>
                  <a:lnTo>
                    <a:pt x="19913" y="4237"/>
                  </a:lnTo>
                  <a:lnTo>
                    <a:pt x="19960" y="4135"/>
                  </a:lnTo>
                  <a:lnTo>
                    <a:pt x="20017" y="4135"/>
                  </a:lnTo>
                  <a:lnTo>
                    <a:pt x="20052" y="4258"/>
                  </a:lnTo>
                  <a:lnTo>
                    <a:pt x="20103" y="4307"/>
                  </a:lnTo>
                  <a:lnTo>
                    <a:pt x="20167" y="4360"/>
                  </a:lnTo>
                  <a:lnTo>
                    <a:pt x="20240" y="4360"/>
                  </a:lnTo>
                  <a:lnTo>
                    <a:pt x="20330" y="4258"/>
                  </a:lnTo>
                  <a:lnTo>
                    <a:pt x="20441" y="4155"/>
                  </a:lnTo>
                  <a:lnTo>
                    <a:pt x="20460" y="4007"/>
                  </a:lnTo>
                  <a:lnTo>
                    <a:pt x="20532" y="3897"/>
                  </a:lnTo>
                  <a:lnTo>
                    <a:pt x="20647" y="3796"/>
                  </a:lnTo>
                  <a:lnTo>
                    <a:pt x="20690" y="3796"/>
                  </a:lnTo>
                  <a:lnTo>
                    <a:pt x="20798" y="3815"/>
                  </a:lnTo>
                  <a:lnTo>
                    <a:pt x="20974" y="3825"/>
                  </a:lnTo>
                  <a:lnTo>
                    <a:pt x="21043" y="3689"/>
                  </a:lnTo>
                  <a:lnTo>
                    <a:pt x="20828" y="3616"/>
                  </a:lnTo>
                  <a:lnTo>
                    <a:pt x="20699" y="3488"/>
                  </a:lnTo>
                  <a:cubicBezTo>
                    <a:pt x="20651" y="3440"/>
                    <a:pt x="20598" y="3408"/>
                    <a:pt x="20541" y="3395"/>
                  </a:cubicBezTo>
                  <a:cubicBezTo>
                    <a:pt x="20487" y="3382"/>
                    <a:pt x="20431" y="3387"/>
                    <a:pt x="20377" y="3369"/>
                  </a:cubicBezTo>
                  <a:cubicBezTo>
                    <a:pt x="20319" y="3349"/>
                    <a:pt x="20265" y="3304"/>
                    <a:pt x="20223" y="3239"/>
                  </a:cubicBezTo>
                  <a:lnTo>
                    <a:pt x="20154" y="3103"/>
                  </a:lnTo>
                  <a:lnTo>
                    <a:pt x="20236" y="3024"/>
                  </a:lnTo>
                  <a:lnTo>
                    <a:pt x="20355" y="3107"/>
                  </a:lnTo>
                  <a:lnTo>
                    <a:pt x="20443" y="3134"/>
                  </a:lnTo>
                  <a:lnTo>
                    <a:pt x="20540" y="3140"/>
                  </a:lnTo>
                  <a:lnTo>
                    <a:pt x="20552" y="3056"/>
                  </a:lnTo>
                  <a:lnTo>
                    <a:pt x="20456" y="2990"/>
                  </a:lnTo>
                  <a:lnTo>
                    <a:pt x="20365" y="2851"/>
                  </a:lnTo>
                  <a:lnTo>
                    <a:pt x="20463" y="2783"/>
                  </a:lnTo>
                  <a:lnTo>
                    <a:pt x="20569" y="2870"/>
                  </a:lnTo>
                  <a:lnTo>
                    <a:pt x="20686" y="2876"/>
                  </a:lnTo>
                  <a:lnTo>
                    <a:pt x="20806" y="2925"/>
                  </a:lnTo>
                  <a:lnTo>
                    <a:pt x="20940" y="2947"/>
                  </a:lnTo>
                  <a:lnTo>
                    <a:pt x="21026" y="2924"/>
                  </a:lnTo>
                  <a:lnTo>
                    <a:pt x="21094" y="3032"/>
                  </a:lnTo>
                  <a:lnTo>
                    <a:pt x="21270" y="3145"/>
                  </a:lnTo>
                  <a:lnTo>
                    <a:pt x="21423" y="3219"/>
                  </a:lnTo>
                  <a:lnTo>
                    <a:pt x="21566" y="3127"/>
                  </a:lnTo>
                  <a:lnTo>
                    <a:pt x="21600" y="3078"/>
                  </a:lnTo>
                  <a:lnTo>
                    <a:pt x="21527" y="3010"/>
                  </a:lnTo>
                  <a:lnTo>
                    <a:pt x="21426" y="2891"/>
                  </a:lnTo>
                  <a:lnTo>
                    <a:pt x="21301" y="2737"/>
                  </a:lnTo>
                  <a:lnTo>
                    <a:pt x="21190" y="2630"/>
                  </a:lnTo>
                  <a:lnTo>
                    <a:pt x="21119" y="2630"/>
                  </a:lnTo>
                  <a:lnTo>
                    <a:pt x="21030" y="2636"/>
                  </a:lnTo>
                  <a:lnTo>
                    <a:pt x="20974" y="2686"/>
                  </a:lnTo>
                  <a:lnTo>
                    <a:pt x="20878" y="2770"/>
                  </a:lnTo>
                  <a:lnTo>
                    <a:pt x="20770" y="2686"/>
                  </a:lnTo>
                  <a:lnTo>
                    <a:pt x="20722" y="2588"/>
                  </a:lnTo>
                  <a:lnTo>
                    <a:pt x="20543" y="2472"/>
                  </a:lnTo>
                  <a:lnTo>
                    <a:pt x="20456" y="2425"/>
                  </a:lnTo>
                  <a:lnTo>
                    <a:pt x="20307" y="2425"/>
                  </a:lnTo>
                  <a:lnTo>
                    <a:pt x="20202" y="2382"/>
                  </a:lnTo>
                  <a:lnTo>
                    <a:pt x="20089" y="2339"/>
                  </a:lnTo>
                  <a:lnTo>
                    <a:pt x="19926" y="2311"/>
                  </a:lnTo>
                  <a:lnTo>
                    <a:pt x="19800" y="2213"/>
                  </a:lnTo>
                  <a:lnTo>
                    <a:pt x="19643" y="2083"/>
                  </a:lnTo>
                  <a:lnTo>
                    <a:pt x="19551" y="2052"/>
                  </a:lnTo>
                  <a:lnTo>
                    <a:pt x="19315" y="2034"/>
                  </a:lnTo>
                  <a:lnTo>
                    <a:pt x="19215" y="1997"/>
                  </a:lnTo>
                  <a:lnTo>
                    <a:pt x="19122" y="1921"/>
                  </a:lnTo>
                  <a:lnTo>
                    <a:pt x="18920" y="1933"/>
                  </a:lnTo>
                  <a:lnTo>
                    <a:pt x="18735" y="1921"/>
                  </a:lnTo>
                  <a:lnTo>
                    <a:pt x="18590" y="1909"/>
                  </a:lnTo>
                  <a:lnTo>
                    <a:pt x="18496" y="1822"/>
                  </a:lnTo>
                  <a:lnTo>
                    <a:pt x="18364" y="1797"/>
                  </a:lnTo>
                  <a:lnTo>
                    <a:pt x="18239" y="1810"/>
                  </a:lnTo>
                  <a:lnTo>
                    <a:pt x="18137" y="1829"/>
                  </a:lnTo>
                  <a:lnTo>
                    <a:pt x="18157" y="1902"/>
                  </a:lnTo>
                  <a:lnTo>
                    <a:pt x="18248" y="1991"/>
                  </a:lnTo>
                  <a:lnTo>
                    <a:pt x="18296" y="2120"/>
                  </a:lnTo>
                  <a:lnTo>
                    <a:pt x="18233" y="2151"/>
                  </a:lnTo>
                  <a:lnTo>
                    <a:pt x="18148" y="2110"/>
                  </a:lnTo>
                  <a:lnTo>
                    <a:pt x="18025" y="2036"/>
                  </a:lnTo>
                  <a:lnTo>
                    <a:pt x="17903" y="1987"/>
                  </a:lnTo>
                  <a:lnTo>
                    <a:pt x="17710" y="1891"/>
                  </a:lnTo>
                  <a:lnTo>
                    <a:pt x="17551" y="1878"/>
                  </a:lnTo>
                  <a:lnTo>
                    <a:pt x="17370" y="1915"/>
                  </a:lnTo>
                  <a:lnTo>
                    <a:pt x="17038" y="1989"/>
                  </a:lnTo>
                  <a:lnTo>
                    <a:pt x="16827" y="1926"/>
                  </a:lnTo>
                  <a:lnTo>
                    <a:pt x="16722" y="1858"/>
                  </a:lnTo>
                  <a:lnTo>
                    <a:pt x="16565" y="1799"/>
                  </a:lnTo>
                  <a:lnTo>
                    <a:pt x="16503" y="1709"/>
                  </a:lnTo>
                  <a:lnTo>
                    <a:pt x="16417" y="1665"/>
                  </a:lnTo>
                  <a:lnTo>
                    <a:pt x="16350" y="1665"/>
                  </a:lnTo>
                  <a:lnTo>
                    <a:pt x="16180" y="1702"/>
                  </a:lnTo>
                  <a:lnTo>
                    <a:pt x="15880" y="1706"/>
                  </a:lnTo>
                  <a:lnTo>
                    <a:pt x="15742" y="1620"/>
                  </a:lnTo>
                  <a:lnTo>
                    <a:pt x="15543" y="1620"/>
                  </a:lnTo>
                  <a:lnTo>
                    <a:pt x="15307" y="1595"/>
                  </a:lnTo>
                  <a:lnTo>
                    <a:pt x="15157" y="1620"/>
                  </a:lnTo>
                  <a:lnTo>
                    <a:pt x="15047" y="1501"/>
                  </a:lnTo>
                  <a:lnTo>
                    <a:pt x="14881" y="1420"/>
                  </a:lnTo>
                  <a:lnTo>
                    <a:pt x="14763" y="1303"/>
                  </a:lnTo>
                  <a:lnTo>
                    <a:pt x="14679" y="1266"/>
                  </a:lnTo>
                  <a:lnTo>
                    <a:pt x="14635" y="1352"/>
                  </a:lnTo>
                  <a:lnTo>
                    <a:pt x="14550" y="1352"/>
                  </a:lnTo>
                  <a:lnTo>
                    <a:pt x="14462" y="1297"/>
                  </a:lnTo>
                  <a:lnTo>
                    <a:pt x="14166" y="1211"/>
                  </a:lnTo>
                  <a:lnTo>
                    <a:pt x="14073" y="1169"/>
                  </a:lnTo>
                  <a:lnTo>
                    <a:pt x="13945" y="1162"/>
                  </a:lnTo>
                  <a:lnTo>
                    <a:pt x="13813" y="1181"/>
                  </a:lnTo>
                  <a:lnTo>
                    <a:pt x="13627" y="1224"/>
                  </a:lnTo>
                  <a:lnTo>
                    <a:pt x="13667" y="1317"/>
                  </a:lnTo>
                  <a:lnTo>
                    <a:pt x="13749" y="1403"/>
                  </a:lnTo>
                  <a:lnTo>
                    <a:pt x="13692" y="1507"/>
                  </a:lnTo>
                  <a:lnTo>
                    <a:pt x="13597" y="1536"/>
                  </a:lnTo>
                  <a:lnTo>
                    <a:pt x="13538" y="1628"/>
                  </a:lnTo>
                  <a:lnTo>
                    <a:pt x="13428" y="1659"/>
                  </a:lnTo>
                  <a:lnTo>
                    <a:pt x="13358" y="1560"/>
                  </a:lnTo>
                  <a:lnTo>
                    <a:pt x="13216" y="1548"/>
                  </a:lnTo>
                  <a:lnTo>
                    <a:pt x="13131" y="1566"/>
                  </a:lnTo>
                  <a:lnTo>
                    <a:pt x="13104" y="1505"/>
                  </a:lnTo>
                  <a:lnTo>
                    <a:pt x="12982" y="1530"/>
                  </a:lnTo>
                  <a:lnTo>
                    <a:pt x="12917" y="1609"/>
                  </a:lnTo>
                  <a:lnTo>
                    <a:pt x="12808" y="1661"/>
                  </a:lnTo>
                  <a:lnTo>
                    <a:pt x="12730" y="1716"/>
                  </a:lnTo>
                  <a:lnTo>
                    <a:pt x="12648" y="1673"/>
                  </a:lnTo>
                  <a:lnTo>
                    <a:pt x="12554" y="1612"/>
                  </a:lnTo>
                  <a:lnTo>
                    <a:pt x="12432" y="1501"/>
                  </a:lnTo>
                  <a:lnTo>
                    <a:pt x="12362" y="1435"/>
                  </a:lnTo>
                  <a:lnTo>
                    <a:pt x="12252" y="1303"/>
                  </a:lnTo>
                  <a:lnTo>
                    <a:pt x="12198" y="1196"/>
                  </a:lnTo>
                  <a:lnTo>
                    <a:pt x="12065" y="1147"/>
                  </a:lnTo>
                  <a:lnTo>
                    <a:pt x="11907" y="1091"/>
                  </a:lnTo>
                  <a:lnTo>
                    <a:pt x="11807" y="1027"/>
                  </a:lnTo>
                  <a:lnTo>
                    <a:pt x="11650" y="1040"/>
                  </a:lnTo>
                  <a:lnTo>
                    <a:pt x="11476" y="1046"/>
                  </a:lnTo>
                  <a:lnTo>
                    <a:pt x="11319" y="1107"/>
                  </a:lnTo>
                  <a:lnTo>
                    <a:pt x="11161" y="1175"/>
                  </a:lnTo>
                  <a:lnTo>
                    <a:pt x="11102" y="1212"/>
                  </a:lnTo>
                  <a:lnTo>
                    <a:pt x="10997" y="1157"/>
                  </a:lnTo>
                  <a:lnTo>
                    <a:pt x="10925" y="1085"/>
                  </a:lnTo>
                  <a:lnTo>
                    <a:pt x="10818" y="1062"/>
                  </a:lnTo>
                  <a:lnTo>
                    <a:pt x="10706" y="1005"/>
                  </a:lnTo>
                  <a:lnTo>
                    <a:pt x="10635" y="986"/>
                  </a:lnTo>
                  <a:lnTo>
                    <a:pt x="10534" y="1017"/>
                  </a:lnTo>
                  <a:lnTo>
                    <a:pt x="10460" y="1067"/>
                  </a:lnTo>
                  <a:lnTo>
                    <a:pt x="10390" y="1116"/>
                  </a:lnTo>
                  <a:lnTo>
                    <a:pt x="10258" y="1109"/>
                  </a:lnTo>
                  <a:lnTo>
                    <a:pt x="10185" y="1048"/>
                  </a:lnTo>
                  <a:lnTo>
                    <a:pt x="10067" y="999"/>
                  </a:lnTo>
                  <a:lnTo>
                    <a:pt x="10001" y="925"/>
                  </a:lnTo>
                  <a:lnTo>
                    <a:pt x="9915" y="908"/>
                  </a:lnTo>
                  <a:lnTo>
                    <a:pt x="9859" y="933"/>
                  </a:lnTo>
                  <a:lnTo>
                    <a:pt x="9750" y="999"/>
                  </a:lnTo>
                  <a:lnTo>
                    <a:pt x="9570" y="1077"/>
                  </a:lnTo>
                  <a:lnTo>
                    <a:pt x="9446" y="1137"/>
                  </a:lnTo>
                  <a:lnTo>
                    <a:pt x="9279" y="1137"/>
                  </a:lnTo>
                  <a:lnTo>
                    <a:pt x="9295" y="1014"/>
                  </a:lnTo>
                  <a:lnTo>
                    <a:pt x="9310" y="961"/>
                  </a:lnTo>
                  <a:lnTo>
                    <a:pt x="9378" y="871"/>
                  </a:lnTo>
                  <a:lnTo>
                    <a:pt x="9505" y="792"/>
                  </a:lnTo>
                  <a:lnTo>
                    <a:pt x="9585" y="731"/>
                  </a:lnTo>
                  <a:lnTo>
                    <a:pt x="9656" y="672"/>
                  </a:lnTo>
                  <a:lnTo>
                    <a:pt x="9727" y="607"/>
                  </a:lnTo>
                  <a:lnTo>
                    <a:pt x="9742" y="445"/>
                  </a:lnTo>
                  <a:lnTo>
                    <a:pt x="9582" y="412"/>
                  </a:lnTo>
                  <a:cubicBezTo>
                    <a:pt x="9560" y="371"/>
                    <a:pt x="9533" y="339"/>
                    <a:pt x="9502" y="316"/>
                  </a:cubicBezTo>
                  <a:cubicBezTo>
                    <a:pt x="9454" y="281"/>
                    <a:pt x="9400" y="272"/>
                    <a:pt x="9348" y="291"/>
                  </a:cubicBezTo>
                  <a:lnTo>
                    <a:pt x="9271" y="259"/>
                  </a:lnTo>
                  <a:lnTo>
                    <a:pt x="9024" y="240"/>
                  </a:lnTo>
                  <a:lnTo>
                    <a:pt x="8961" y="296"/>
                  </a:lnTo>
                  <a:lnTo>
                    <a:pt x="8878" y="321"/>
                  </a:lnTo>
                  <a:lnTo>
                    <a:pt x="8778" y="327"/>
                  </a:lnTo>
                  <a:lnTo>
                    <a:pt x="8669" y="321"/>
                  </a:lnTo>
                  <a:lnTo>
                    <a:pt x="8552" y="169"/>
                  </a:lnTo>
                  <a:lnTo>
                    <a:pt x="8382" y="61"/>
                  </a:lnTo>
                  <a:lnTo>
                    <a:pt x="8181" y="0"/>
                  </a:lnTo>
                  <a:lnTo>
                    <a:pt x="8118" y="111"/>
                  </a:lnTo>
                  <a:cubicBezTo>
                    <a:pt x="8095" y="146"/>
                    <a:pt x="8072" y="181"/>
                    <a:pt x="8049" y="216"/>
                  </a:cubicBezTo>
                  <a:cubicBezTo>
                    <a:pt x="8019" y="259"/>
                    <a:pt x="7990" y="302"/>
                    <a:pt x="7960" y="345"/>
                  </a:cubicBezTo>
                  <a:lnTo>
                    <a:pt x="7855" y="476"/>
                  </a:lnTo>
                  <a:lnTo>
                    <a:pt x="7722" y="482"/>
                  </a:lnTo>
                  <a:lnTo>
                    <a:pt x="7658" y="400"/>
                  </a:lnTo>
                  <a:lnTo>
                    <a:pt x="7484" y="373"/>
                  </a:lnTo>
                  <a:lnTo>
                    <a:pt x="7361" y="362"/>
                  </a:lnTo>
                  <a:lnTo>
                    <a:pt x="7275" y="430"/>
                  </a:lnTo>
                  <a:lnTo>
                    <a:pt x="7161" y="486"/>
                  </a:lnTo>
                  <a:lnTo>
                    <a:pt x="7012" y="523"/>
                  </a:lnTo>
                  <a:lnTo>
                    <a:pt x="6838" y="560"/>
                  </a:lnTo>
                  <a:lnTo>
                    <a:pt x="6726" y="578"/>
                  </a:lnTo>
                  <a:lnTo>
                    <a:pt x="6715" y="666"/>
                  </a:lnTo>
                  <a:lnTo>
                    <a:pt x="6751" y="734"/>
                  </a:lnTo>
                  <a:lnTo>
                    <a:pt x="6843" y="832"/>
                  </a:lnTo>
                  <a:lnTo>
                    <a:pt x="6786" y="906"/>
                  </a:lnTo>
                  <a:lnTo>
                    <a:pt x="6718" y="930"/>
                  </a:lnTo>
                  <a:lnTo>
                    <a:pt x="6637" y="973"/>
                  </a:lnTo>
                  <a:lnTo>
                    <a:pt x="6556" y="924"/>
                  </a:lnTo>
                  <a:lnTo>
                    <a:pt x="6471" y="887"/>
                  </a:lnTo>
                  <a:lnTo>
                    <a:pt x="6350" y="943"/>
                  </a:lnTo>
                  <a:lnTo>
                    <a:pt x="6279" y="996"/>
                  </a:lnTo>
                  <a:lnTo>
                    <a:pt x="6206" y="1051"/>
                  </a:lnTo>
                  <a:lnTo>
                    <a:pt x="6149" y="1132"/>
                  </a:lnTo>
                  <a:lnTo>
                    <a:pt x="6064" y="1205"/>
                  </a:lnTo>
                  <a:lnTo>
                    <a:pt x="5960" y="1295"/>
                  </a:lnTo>
                  <a:lnTo>
                    <a:pt x="5892" y="1351"/>
                  </a:lnTo>
                  <a:lnTo>
                    <a:pt x="5816" y="1400"/>
                  </a:lnTo>
                  <a:lnTo>
                    <a:pt x="5722" y="1449"/>
                  </a:lnTo>
                  <a:lnTo>
                    <a:pt x="5637" y="1449"/>
                  </a:lnTo>
                  <a:lnTo>
                    <a:pt x="5595" y="1413"/>
                  </a:lnTo>
                  <a:lnTo>
                    <a:pt x="5495" y="1413"/>
                  </a:lnTo>
                  <a:lnTo>
                    <a:pt x="5468" y="1536"/>
                  </a:lnTo>
                  <a:lnTo>
                    <a:pt x="5511" y="1683"/>
                  </a:lnTo>
                  <a:lnTo>
                    <a:pt x="5628" y="1858"/>
                  </a:lnTo>
                  <a:lnTo>
                    <a:pt x="5664" y="1907"/>
                  </a:lnTo>
                  <a:lnTo>
                    <a:pt x="5767" y="1929"/>
                  </a:lnTo>
                  <a:lnTo>
                    <a:pt x="5876" y="2075"/>
                  </a:lnTo>
                  <a:lnTo>
                    <a:pt x="5864" y="2215"/>
                  </a:lnTo>
                  <a:lnTo>
                    <a:pt x="5905" y="2289"/>
                  </a:lnTo>
                  <a:lnTo>
                    <a:pt x="5866" y="2477"/>
                  </a:lnTo>
                  <a:lnTo>
                    <a:pt x="5797" y="2656"/>
                  </a:lnTo>
                  <a:lnTo>
                    <a:pt x="5709" y="2755"/>
                  </a:lnTo>
                  <a:lnTo>
                    <a:pt x="5587" y="2810"/>
                  </a:lnTo>
                  <a:lnTo>
                    <a:pt x="5482" y="2822"/>
                  </a:lnTo>
                  <a:cubicBezTo>
                    <a:pt x="5453" y="2798"/>
                    <a:pt x="5444" y="2741"/>
                    <a:pt x="5463" y="2699"/>
                  </a:cubicBezTo>
                  <a:cubicBezTo>
                    <a:pt x="5481" y="2659"/>
                    <a:pt x="5516" y="2653"/>
                    <a:pt x="5544" y="2631"/>
                  </a:cubicBezTo>
                  <a:cubicBezTo>
                    <a:pt x="5592" y="2593"/>
                    <a:pt x="5617" y="2510"/>
                    <a:pt x="5603" y="2430"/>
                  </a:cubicBezTo>
                  <a:lnTo>
                    <a:pt x="5557" y="2208"/>
                  </a:lnTo>
                  <a:lnTo>
                    <a:pt x="5456" y="2066"/>
                  </a:lnTo>
                  <a:lnTo>
                    <a:pt x="5369" y="1842"/>
                  </a:lnTo>
                  <a:lnTo>
                    <a:pt x="5304" y="1651"/>
                  </a:lnTo>
                  <a:lnTo>
                    <a:pt x="5239" y="1515"/>
                  </a:lnTo>
                  <a:lnTo>
                    <a:pt x="5182" y="1355"/>
                  </a:lnTo>
                  <a:lnTo>
                    <a:pt x="5074" y="1252"/>
                  </a:lnTo>
                  <a:lnTo>
                    <a:pt x="4913" y="1178"/>
                  </a:lnTo>
                  <a:lnTo>
                    <a:pt x="4747" y="1246"/>
                  </a:lnTo>
                  <a:lnTo>
                    <a:pt x="4613" y="1388"/>
                  </a:lnTo>
                  <a:lnTo>
                    <a:pt x="4609" y="1523"/>
                  </a:lnTo>
                  <a:lnTo>
                    <a:pt x="4654" y="1702"/>
                  </a:lnTo>
                  <a:lnTo>
                    <a:pt x="4727" y="1825"/>
                  </a:lnTo>
                  <a:lnTo>
                    <a:pt x="4848" y="1874"/>
                  </a:lnTo>
                  <a:lnTo>
                    <a:pt x="4946" y="1942"/>
                  </a:lnTo>
                  <a:lnTo>
                    <a:pt x="5024" y="2032"/>
                  </a:lnTo>
                  <a:lnTo>
                    <a:pt x="5089" y="2143"/>
                  </a:lnTo>
                  <a:lnTo>
                    <a:pt x="5077" y="2241"/>
                  </a:lnTo>
                  <a:lnTo>
                    <a:pt x="4981" y="2276"/>
                  </a:lnTo>
                  <a:lnTo>
                    <a:pt x="4947" y="2348"/>
                  </a:lnTo>
                  <a:lnTo>
                    <a:pt x="4872" y="2286"/>
                  </a:lnTo>
                  <a:lnTo>
                    <a:pt x="4788" y="2194"/>
                  </a:lnTo>
                  <a:lnTo>
                    <a:pt x="4710" y="2163"/>
                  </a:lnTo>
                  <a:lnTo>
                    <a:pt x="4603" y="2151"/>
                  </a:lnTo>
                  <a:lnTo>
                    <a:pt x="4678" y="2284"/>
                  </a:lnTo>
                  <a:lnTo>
                    <a:pt x="4754" y="2363"/>
                  </a:lnTo>
                  <a:lnTo>
                    <a:pt x="4735" y="2522"/>
                  </a:lnTo>
                  <a:lnTo>
                    <a:pt x="4571" y="2643"/>
                  </a:lnTo>
                  <a:lnTo>
                    <a:pt x="4490" y="2738"/>
                  </a:lnTo>
                  <a:lnTo>
                    <a:pt x="4323" y="2820"/>
                  </a:lnTo>
                  <a:lnTo>
                    <a:pt x="4189" y="2900"/>
                  </a:lnTo>
                  <a:lnTo>
                    <a:pt x="4168" y="3010"/>
                  </a:lnTo>
                  <a:lnTo>
                    <a:pt x="4176" y="3166"/>
                  </a:lnTo>
                  <a:lnTo>
                    <a:pt x="4263" y="3589"/>
                  </a:lnTo>
                  <a:lnTo>
                    <a:pt x="4302" y="3809"/>
                  </a:lnTo>
                  <a:lnTo>
                    <a:pt x="4391" y="3967"/>
                  </a:lnTo>
                  <a:lnTo>
                    <a:pt x="4410" y="4139"/>
                  </a:lnTo>
                  <a:lnTo>
                    <a:pt x="4418" y="4379"/>
                  </a:lnTo>
                  <a:lnTo>
                    <a:pt x="4441" y="4560"/>
                  </a:lnTo>
                  <a:lnTo>
                    <a:pt x="4437" y="4864"/>
                  </a:lnTo>
                  <a:lnTo>
                    <a:pt x="4527" y="4941"/>
                  </a:lnTo>
                  <a:lnTo>
                    <a:pt x="4567" y="5097"/>
                  </a:lnTo>
                  <a:lnTo>
                    <a:pt x="4635" y="5183"/>
                  </a:lnTo>
                  <a:lnTo>
                    <a:pt x="4651" y="5256"/>
                  </a:lnTo>
                  <a:lnTo>
                    <a:pt x="4626" y="5367"/>
                  </a:lnTo>
                  <a:lnTo>
                    <a:pt x="4576" y="5443"/>
                  </a:lnTo>
                  <a:lnTo>
                    <a:pt x="4445" y="5463"/>
                  </a:lnTo>
                  <a:lnTo>
                    <a:pt x="4316" y="5596"/>
                  </a:lnTo>
                  <a:lnTo>
                    <a:pt x="4406" y="5724"/>
                  </a:lnTo>
                  <a:lnTo>
                    <a:pt x="4387" y="5836"/>
                  </a:lnTo>
                  <a:lnTo>
                    <a:pt x="4594" y="6114"/>
                  </a:lnTo>
                  <a:lnTo>
                    <a:pt x="4754" y="6030"/>
                  </a:lnTo>
                  <a:lnTo>
                    <a:pt x="4789" y="5840"/>
                  </a:lnTo>
                  <a:lnTo>
                    <a:pt x="4841" y="5803"/>
                  </a:lnTo>
                  <a:lnTo>
                    <a:pt x="4948" y="5879"/>
                  </a:lnTo>
                  <a:lnTo>
                    <a:pt x="5006" y="6012"/>
                  </a:lnTo>
                  <a:lnTo>
                    <a:pt x="4972" y="6178"/>
                  </a:lnTo>
                  <a:lnTo>
                    <a:pt x="4922" y="6262"/>
                  </a:lnTo>
                  <a:lnTo>
                    <a:pt x="4935" y="6389"/>
                  </a:lnTo>
                  <a:lnTo>
                    <a:pt x="4975" y="6457"/>
                  </a:lnTo>
                  <a:lnTo>
                    <a:pt x="4930" y="6525"/>
                  </a:lnTo>
                  <a:lnTo>
                    <a:pt x="4941" y="6684"/>
                  </a:lnTo>
                  <a:lnTo>
                    <a:pt x="4896" y="6822"/>
                  </a:lnTo>
                  <a:lnTo>
                    <a:pt x="4856" y="6858"/>
                  </a:lnTo>
                  <a:lnTo>
                    <a:pt x="4492" y="6703"/>
                  </a:lnTo>
                  <a:lnTo>
                    <a:pt x="4399" y="6602"/>
                  </a:lnTo>
                  <a:lnTo>
                    <a:pt x="4252" y="6584"/>
                  </a:lnTo>
                  <a:lnTo>
                    <a:pt x="4068" y="6730"/>
                  </a:lnTo>
                  <a:lnTo>
                    <a:pt x="3743" y="6603"/>
                  </a:lnTo>
                  <a:lnTo>
                    <a:pt x="3618" y="6656"/>
                  </a:lnTo>
                  <a:lnTo>
                    <a:pt x="3600" y="6823"/>
                  </a:lnTo>
                  <a:lnTo>
                    <a:pt x="3636" y="7187"/>
                  </a:lnTo>
                  <a:lnTo>
                    <a:pt x="3748" y="7239"/>
                  </a:lnTo>
                  <a:lnTo>
                    <a:pt x="3825" y="7347"/>
                  </a:lnTo>
                  <a:lnTo>
                    <a:pt x="3825" y="7604"/>
                  </a:lnTo>
                  <a:lnTo>
                    <a:pt x="3887" y="7855"/>
                  </a:lnTo>
                  <a:lnTo>
                    <a:pt x="3979" y="8012"/>
                  </a:lnTo>
                  <a:lnTo>
                    <a:pt x="4086" y="8093"/>
                  </a:lnTo>
                  <a:lnTo>
                    <a:pt x="4220" y="8136"/>
                  </a:lnTo>
                  <a:lnTo>
                    <a:pt x="4293" y="8263"/>
                  </a:lnTo>
                  <a:lnTo>
                    <a:pt x="4293" y="8394"/>
                  </a:lnTo>
                  <a:lnTo>
                    <a:pt x="4366" y="8540"/>
                  </a:lnTo>
                  <a:lnTo>
                    <a:pt x="4383" y="8629"/>
                  </a:lnTo>
                  <a:lnTo>
                    <a:pt x="4299" y="8664"/>
                  </a:lnTo>
                  <a:lnTo>
                    <a:pt x="4172" y="8604"/>
                  </a:lnTo>
                  <a:lnTo>
                    <a:pt x="4026" y="8653"/>
                  </a:lnTo>
                  <a:lnTo>
                    <a:pt x="3937" y="8795"/>
                  </a:lnTo>
                  <a:lnTo>
                    <a:pt x="3868" y="9042"/>
                  </a:lnTo>
                  <a:lnTo>
                    <a:pt x="4014" y="9200"/>
                  </a:lnTo>
                  <a:lnTo>
                    <a:pt x="4153" y="9272"/>
                  </a:lnTo>
                  <a:lnTo>
                    <a:pt x="4317" y="9447"/>
                  </a:lnTo>
                  <a:lnTo>
                    <a:pt x="4379" y="9595"/>
                  </a:lnTo>
                  <a:lnTo>
                    <a:pt x="4500" y="9504"/>
                  </a:lnTo>
                  <a:lnTo>
                    <a:pt x="4590" y="9545"/>
                  </a:lnTo>
                  <a:lnTo>
                    <a:pt x="4620" y="9647"/>
                  </a:lnTo>
                  <a:lnTo>
                    <a:pt x="4729" y="9807"/>
                  </a:lnTo>
                  <a:lnTo>
                    <a:pt x="4703" y="9934"/>
                  </a:lnTo>
                  <a:lnTo>
                    <a:pt x="4589" y="10028"/>
                  </a:lnTo>
                  <a:lnTo>
                    <a:pt x="4485" y="9905"/>
                  </a:lnTo>
                  <a:lnTo>
                    <a:pt x="4398" y="9948"/>
                  </a:lnTo>
                  <a:lnTo>
                    <a:pt x="4460" y="10099"/>
                  </a:lnTo>
                  <a:lnTo>
                    <a:pt x="4558" y="10237"/>
                  </a:lnTo>
                  <a:lnTo>
                    <a:pt x="4639" y="10407"/>
                  </a:lnTo>
                  <a:lnTo>
                    <a:pt x="4716" y="10732"/>
                  </a:lnTo>
                  <a:lnTo>
                    <a:pt x="4705" y="10997"/>
                  </a:lnTo>
                  <a:lnTo>
                    <a:pt x="4587" y="11154"/>
                  </a:lnTo>
                  <a:lnTo>
                    <a:pt x="4430" y="11160"/>
                  </a:lnTo>
                  <a:lnTo>
                    <a:pt x="4375" y="11281"/>
                  </a:lnTo>
                  <a:lnTo>
                    <a:pt x="4289" y="11156"/>
                  </a:lnTo>
                  <a:cubicBezTo>
                    <a:pt x="4252" y="11136"/>
                    <a:pt x="4216" y="11114"/>
                    <a:pt x="4180" y="11088"/>
                  </a:cubicBezTo>
                  <a:cubicBezTo>
                    <a:pt x="4134" y="11055"/>
                    <a:pt x="4089" y="11017"/>
                    <a:pt x="4044" y="10979"/>
                  </a:cubicBezTo>
                  <a:cubicBezTo>
                    <a:pt x="3984" y="10930"/>
                    <a:pt x="3923" y="10882"/>
                    <a:pt x="3862" y="10835"/>
                  </a:cubicBezTo>
                  <a:lnTo>
                    <a:pt x="3803" y="10661"/>
                  </a:lnTo>
                  <a:lnTo>
                    <a:pt x="3784" y="10495"/>
                  </a:lnTo>
                  <a:lnTo>
                    <a:pt x="3841" y="10339"/>
                  </a:lnTo>
                  <a:lnTo>
                    <a:pt x="3888" y="10223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0" name="îşľíḋê"/>
            <p:cNvSpPr/>
            <p:nvPr/>
          </p:nvSpPr>
          <p:spPr>
            <a:xfrm>
              <a:off x="7558388" y="1310558"/>
              <a:ext cx="328933" cy="8952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7778" y="6595"/>
                  </a:moveTo>
                  <a:lnTo>
                    <a:pt x="10446" y="7621"/>
                  </a:lnTo>
                  <a:lnTo>
                    <a:pt x="11913" y="8186"/>
                  </a:lnTo>
                  <a:lnTo>
                    <a:pt x="12620" y="11749"/>
                  </a:lnTo>
                  <a:lnTo>
                    <a:pt x="14481" y="12643"/>
                  </a:lnTo>
                  <a:lnTo>
                    <a:pt x="16772" y="11668"/>
                  </a:lnTo>
                  <a:lnTo>
                    <a:pt x="18486" y="11668"/>
                  </a:lnTo>
                  <a:lnTo>
                    <a:pt x="20801" y="12156"/>
                  </a:lnTo>
                  <a:lnTo>
                    <a:pt x="21600" y="13283"/>
                  </a:lnTo>
                  <a:lnTo>
                    <a:pt x="19933" y="15944"/>
                  </a:lnTo>
                  <a:lnTo>
                    <a:pt x="17089" y="15944"/>
                  </a:lnTo>
                  <a:lnTo>
                    <a:pt x="16332" y="19345"/>
                  </a:lnTo>
                  <a:lnTo>
                    <a:pt x="16001" y="21600"/>
                  </a:lnTo>
                  <a:lnTo>
                    <a:pt x="14718" y="20625"/>
                  </a:lnTo>
                  <a:lnTo>
                    <a:pt x="14985" y="16005"/>
                  </a:lnTo>
                  <a:lnTo>
                    <a:pt x="13115" y="14553"/>
                  </a:lnTo>
                  <a:lnTo>
                    <a:pt x="9998" y="14309"/>
                  </a:lnTo>
                  <a:lnTo>
                    <a:pt x="8554" y="13334"/>
                  </a:lnTo>
                  <a:lnTo>
                    <a:pt x="6375" y="9273"/>
                  </a:lnTo>
                  <a:lnTo>
                    <a:pt x="4455" y="10004"/>
                  </a:lnTo>
                  <a:lnTo>
                    <a:pt x="647" y="10490"/>
                  </a:lnTo>
                  <a:lnTo>
                    <a:pt x="0" y="7648"/>
                  </a:lnTo>
                  <a:lnTo>
                    <a:pt x="1373" y="1494"/>
                  </a:lnTo>
                  <a:lnTo>
                    <a:pt x="2843" y="0"/>
                  </a:lnTo>
                  <a:lnTo>
                    <a:pt x="5108" y="1491"/>
                  </a:lnTo>
                  <a:lnTo>
                    <a:pt x="5617" y="3189"/>
                  </a:lnTo>
                  <a:lnTo>
                    <a:pt x="6572" y="5128"/>
                  </a:lnTo>
                  <a:lnTo>
                    <a:pt x="7778" y="6595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1" name="íşľíďê"/>
            <p:cNvSpPr/>
            <p:nvPr/>
          </p:nvSpPr>
          <p:spPr>
            <a:xfrm>
              <a:off x="9628653" y="2148074"/>
              <a:ext cx="217835" cy="25574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918" y="306"/>
                  </a:moveTo>
                  <a:lnTo>
                    <a:pt x="2649" y="0"/>
                  </a:lnTo>
                  <a:lnTo>
                    <a:pt x="4359" y="1473"/>
                  </a:lnTo>
                  <a:lnTo>
                    <a:pt x="4763" y="2920"/>
                  </a:lnTo>
                  <a:lnTo>
                    <a:pt x="5532" y="4452"/>
                  </a:lnTo>
                  <a:lnTo>
                    <a:pt x="7347" y="6386"/>
                  </a:lnTo>
                  <a:lnTo>
                    <a:pt x="9263" y="7065"/>
                  </a:lnTo>
                  <a:lnTo>
                    <a:pt x="12200" y="8654"/>
                  </a:lnTo>
                  <a:lnTo>
                    <a:pt x="15159" y="10100"/>
                  </a:lnTo>
                  <a:lnTo>
                    <a:pt x="16566" y="11032"/>
                  </a:lnTo>
                  <a:lnTo>
                    <a:pt x="17268" y="12134"/>
                  </a:lnTo>
                  <a:lnTo>
                    <a:pt x="17470" y="13346"/>
                  </a:lnTo>
                  <a:lnTo>
                    <a:pt x="16028" y="13005"/>
                  </a:lnTo>
                  <a:lnTo>
                    <a:pt x="14423" y="13403"/>
                  </a:lnTo>
                  <a:lnTo>
                    <a:pt x="14629" y="14594"/>
                  </a:lnTo>
                  <a:lnTo>
                    <a:pt x="16612" y="15959"/>
                  </a:lnTo>
                  <a:lnTo>
                    <a:pt x="18226" y="17825"/>
                  </a:lnTo>
                  <a:lnTo>
                    <a:pt x="20991" y="20121"/>
                  </a:lnTo>
                  <a:lnTo>
                    <a:pt x="21600" y="21600"/>
                  </a:lnTo>
                  <a:lnTo>
                    <a:pt x="18856" y="21600"/>
                  </a:lnTo>
                  <a:lnTo>
                    <a:pt x="16692" y="20075"/>
                  </a:lnTo>
                  <a:cubicBezTo>
                    <a:pt x="16027" y="19637"/>
                    <a:pt x="15479" y="19086"/>
                    <a:pt x="15082" y="18458"/>
                  </a:cubicBezTo>
                  <a:cubicBezTo>
                    <a:pt x="14796" y="18005"/>
                    <a:pt x="14594" y="17518"/>
                    <a:pt x="14481" y="17014"/>
                  </a:cubicBezTo>
                  <a:lnTo>
                    <a:pt x="13271" y="15138"/>
                  </a:lnTo>
                  <a:lnTo>
                    <a:pt x="12262" y="13005"/>
                  </a:lnTo>
                  <a:lnTo>
                    <a:pt x="10884" y="11071"/>
                  </a:lnTo>
                  <a:lnTo>
                    <a:pt x="9077" y="9201"/>
                  </a:lnTo>
                  <a:lnTo>
                    <a:pt x="7270" y="7413"/>
                  </a:lnTo>
                  <a:lnTo>
                    <a:pt x="5169" y="6059"/>
                  </a:lnTo>
                  <a:lnTo>
                    <a:pt x="4097" y="4751"/>
                  </a:lnTo>
                  <a:lnTo>
                    <a:pt x="2685" y="3332"/>
                  </a:lnTo>
                  <a:lnTo>
                    <a:pt x="0" y="1690"/>
                  </a:lnTo>
                  <a:lnTo>
                    <a:pt x="918" y="30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2" name="iš1íďê"/>
            <p:cNvSpPr/>
            <p:nvPr/>
          </p:nvSpPr>
          <p:spPr>
            <a:xfrm>
              <a:off x="9834882" y="2436351"/>
              <a:ext cx="152671" cy="14522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216" y="0"/>
                  </a:moveTo>
                  <a:lnTo>
                    <a:pt x="3327" y="2686"/>
                  </a:lnTo>
                  <a:lnTo>
                    <a:pt x="5129" y="3465"/>
                  </a:lnTo>
                  <a:lnTo>
                    <a:pt x="5987" y="5412"/>
                  </a:lnTo>
                  <a:lnTo>
                    <a:pt x="8960" y="8066"/>
                  </a:lnTo>
                  <a:lnTo>
                    <a:pt x="13176" y="8066"/>
                  </a:lnTo>
                  <a:lnTo>
                    <a:pt x="16240" y="8060"/>
                  </a:lnTo>
                  <a:lnTo>
                    <a:pt x="20071" y="9506"/>
                  </a:lnTo>
                  <a:lnTo>
                    <a:pt x="21600" y="11754"/>
                  </a:lnTo>
                  <a:lnTo>
                    <a:pt x="18242" y="13299"/>
                  </a:lnTo>
                  <a:lnTo>
                    <a:pt x="16138" y="13894"/>
                  </a:lnTo>
                  <a:lnTo>
                    <a:pt x="16857" y="17337"/>
                  </a:lnTo>
                  <a:lnTo>
                    <a:pt x="14039" y="17181"/>
                  </a:lnTo>
                  <a:lnTo>
                    <a:pt x="12762" y="16136"/>
                  </a:lnTo>
                  <a:cubicBezTo>
                    <a:pt x="11828" y="15985"/>
                    <a:pt x="10901" y="15786"/>
                    <a:pt x="9986" y="15541"/>
                  </a:cubicBezTo>
                  <a:cubicBezTo>
                    <a:pt x="9104" y="15304"/>
                    <a:pt x="8234" y="15024"/>
                    <a:pt x="7377" y="14702"/>
                  </a:cubicBezTo>
                  <a:lnTo>
                    <a:pt x="5842" y="15002"/>
                  </a:lnTo>
                  <a:lnTo>
                    <a:pt x="5992" y="19096"/>
                  </a:lnTo>
                  <a:lnTo>
                    <a:pt x="4895" y="21600"/>
                  </a:lnTo>
                  <a:lnTo>
                    <a:pt x="2646" y="18495"/>
                  </a:lnTo>
                  <a:lnTo>
                    <a:pt x="2215" y="16698"/>
                  </a:lnTo>
                  <a:lnTo>
                    <a:pt x="499" y="14902"/>
                  </a:lnTo>
                  <a:lnTo>
                    <a:pt x="34" y="12773"/>
                  </a:lnTo>
                  <a:cubicBezTo>
                    <a:pt x="789" y="12296"/>
                    <a:pt x="1459" y="11687"/>
                    <a:pt x="2015" y="10971"/>
                  </a:cubicBezTo>
                  <a:cubicBezTo>
                    <a:pt x="2581" y="10241"/>
                    <a:pt x="3020" y="9412"/>
                    <a:pt x="3310" y="8523"/>
                  </a:cubicBezTo>
                  <a:lnTo>
                    <a:pt x="1535" y="5374"/>
                  </a:lnTo>
                  <a:lnTo>
                    <a:pt x="0" y="3428"/>
                  </a:lnTo>
                  <a:lnTo>
                    <a:pt x="1216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3" name="ïŝ1ïḋè"/>
            <p:cNvSpPr/>
            <p:nvPr/>
          </p:nvSpPr>
          <p:spPr>
            <a:xfrm>
              <a:off x="9716338" y="2591817"/>
              <a:ext cx="274646" cy="26585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4831" y="0"/>
                  </a:moveTo>
                  <a:lnTo>
                    <a:pt x="16152" y="752"/>
                  </a:lnTo>
                  <a:lnTo>
                    <a:pt x="17169" y="1568"/>
                  </a:lnTo>
                  <a:lnTo>
                    <a:pt x="18839" y="1893"/>
                  </a:lnTo>
                  <a:lnTo>
                    <a:pt x="18839" y="3442"/>
                  </a:lnTo>
                  <a:lnTo>
                    <a:pt x="19262" y="4642"/>
                  </a:lnTo>
                  <a:lnTo>
                    <a:pt x="19979" y="5617"/>
                  </a:lnTo>
                  <a:lnTo>
                    <a:pt x="19182" y="6899"/>
                  </a:lnTo>
                  <a:lnTo>
                    <a:pt x="19182" y="8099"/>
                  </a:lnTo>
                  <a:lnTo>
                    <a:pt x="19662" y="9375"/>
                  </a:lnTo>
                  <a:lnTo>
                    <a:pt x="20216" y="10435"/>
                  </a:lnTo>
                  <a:lnTo>
                    <a:pt x="20594" y="11892"/>
                  </a:lnTo>
                  <a:lnTo>
                    <a:pt x="21520" y="13554"/>
                  </a:lnTo>
                  <a:lnTo>
                    <a:pt x="21600" y="15848"/>
                  </a:lnTo>
                  <a:lnTo>
                    <a:pt x="20167" y="17076"/>
                  </a:lnTo>
                  <a:lnTo>
                    <a:pt x="18837" y="17726"/>
                  </a:lnTo>
                  <a:lnTo>
                    <a:pt x="16684" y="18109"/>
                  </a:lnTo>
                  <a:lnTo>
                    <a:pt x="15274" y="18188"/>
                  </a:lnTo>
                  <a:lnTo>
                    <a:pt x="13867" y="18430"/>
                  </a:lnTo>
                  <a:lnTo>
                    <a:pt x="13462" y="19798"/>
                  </a:lnTo>
                  <a:lnTo>
                    <a:pt x="13164" y="20810"/>
                  </a:lnTo>
                  <a:lnTo>
                    <a:pt x="12474" y="21600"/>
                  </a:lnTo>
                  <a:lnTo>
                    <a:pt x="11162" y="19907"/>
                  </a:lnTo>
                  <a:lnTo>
                    <a:pt x="10416" y="19251"/>
                  </a:lnTo>
                  <a:lnTo>
                    <a:pt x="7383" y="19114"/>
                  </a:lnTo>
                  <a:lnTo>
                    <a:pt x="4329" y="19388"/>
                  </a:lnTo>
                  <a:lnTo>
                    <a:pt x="1907" y="20174"/>
                  </a:lnTo>
                  <a:lnTo>
                    <a:pt x="0" y="18923"/>
                  </a:lnTo>
                  <a:lnTo>
                    <a:pt x="1177" y="17804"/>
                  </a:lnTo>
                  <a:lnTo>
                    <a:pt x="2674" y="17668"/>
                  </a:lnTo>
                  <a:lnTo>
                    <a:pt x="3680" y="16334"/>
                  </a:lnTo>
                  <a:lnTo>
                    <a:pt x="4960" y="15541"/>
                  </a:lnTo>
                  <a:lnTo>
                    <a:pt x="6637" y="16033"/>
                  </a:lnTo>
                  <a:lnTo>
                    <a:pt x="8203" y="16279"/>
                  </a:lnTo>
                  <a:lnTo>
                    <a:pt x="9693" y="15161"/>
                  </a:lnTo>
                  <a:lnTo>
                    <a:pt x="10727" y="14180"/>
                  </a:lnTo>
                  <a:lnTo>
                    <a:pt x="13446" y="12244"/>
                  </a:lnTo>
                  <a:lnTo>
                    <a:pt x="14243" y="11348"/>
                  </a:lnTo>
                  <a:lnTo>
                    <a:pt x="16242" y="10719"/>
                  </a:lnTo>
                  <a:lnTo>
                    <a:pt x="16482" y="9003"/>
                  </a:lnTo>
                  <a:lnTo>
                    <a:pt x="16482" y="7470"/>
                  </a:lnTo>
                  <a:lnTo>
                    <a:pt x="14963" y="5446"/>
                  </a:lnTo>
                  <a:lnTo>
                    <a:pt x="14030" y="3313"/>
                  </a:lnTo>
                  <a:lnTo>
                    <a:pt x="13976" y="2082"/>
                  </a:lnTo>
                  <a:lnTo>
                    <a:pt x="13500" y="1100"/>
                  </a:lnTo>
                  <a:lnTo>
                    <a:pt x="14831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4" name="iṡļïdé"/>
            <p:cNvSpPr/>
            <p:nvPr/>
          </p:nvSpPr>
          <p:spPr>
            <a:xfrm>
              <a:off x="9773896" y="2850018"/>
              <a:ext cx="47636" cy="4257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5130" y="2820"/>
                  </a:moveTo>
                  <a:lnTo>
                    <a:pt x="3175" y="0"/>
                  </a:lnTo>
                  <a:lnTo>
                    <a:pt x="0" y="4621"/>
                  </a:lnTo>
                  <a:lnTo>
                    <a:pt x="4230" y="10217"/>
                  </a:lnTo>
                  <a:lnTo>
                    <a:pt x="4401" y="19722"/>
                  </a:lnTo>
                  <a:lnTo>
                    <a:pt x="14203" y="21600"/>
                  </a:lnTo>
                  <a:lnTo>
                    <a:pt x="18813" y="14767"/>
                  </a:lnTo>
                  <a:lnTo>
                    <a:pt x="21600" y="929"/>
                  </a:lnTo>
                  <a:lnTo>
                    <a:pt x="15130" y="282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5" name="ïšḷiḑe"/>
            <p:cNvSpPr/>
            <p:nvPr/>
          </p:nvSpPr>
          <p:spPr>
            <a:xfrm>
              <a:off x="9703522" y="2858648"/>
              <a:ext cx="58652" cy="8304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5179" y="0"/>
                  </a:moveTo>
                  <a:lnTo>
                    <a:pt x="10237" y="2528"/>
                  </a:lnTo>
                  <a:lnTo>
                    <a:pt x="16136" y="4696"/>
                  </a:lnTo>
                  <a:lnTo>
                    <a:pt x="19977" y="6514"/>
                  </a:lnTo>
                  <a:lnTo>
                    <a:pt x="19602" y="11221"/>
                  </a:lnTo>
                  <a:lnTo>
                    <a:pt x="20976" y="14878"/>
                  </a:lnTo>
                  <a:lnTo>
                    <a:pt x="21600" y="19246"/>
                  </a:lnTo>
                  <a:lnTo>
                    <a:pt x="18618" y="21600"/>
                  </a:lnTo>
                  <a:lnTo>
                    <a:pt x="11299" y="20100"/>
                  </a:lnTo>
                  <a:lnTo>
                    <a:pt x="11672" y="15196"/>
                  </a:lnTo>
                  <a:lnTo>
                    <a:pt x="4821" y="10992"/>
                  </a:lnTo>
                  <a:lnTo>
                    <a:pt x="1366" y="8562"/>
                  </a:lnTo>
                  <a:lnTo>
                    <a:pt x="0" y="4533"/>
                  </a:lnTo>
                  <a:lnTo>
                    <a:pt x="5179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6" name="iśḷïḍè"/>
            <p:cNvSpPr/>
            <p:nvPr/>
          </p:nvSpPr>
          <p:spPr>
            <a:xfrm>
              <a:off x="9478424" y="3163043"/>
              <a:ext cx="55804" cy="10755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570">
                  <a:moveTo>
                    <a:pt x="10688" y="0"/>
                  </a:moveTo>
                  <a:lnTo>
                    <a:pt x="7165" y="3027"/>
                  </a:lnTo>
                  <a:lnTo>
                    <a:pt x="5618" y="8797"/>
                  </a:lnTo>
                  <a:lnTo>
                    <a:pt x="0" y="12556"/>
                  </a:lnTo>
                  <a:lnTo>
                    <a:pt x="2313" y="15996"/>
                  </a:lnTo>
                  <a:lnTo>
                    <a:pt x="6119" y="18152"/>
                  </a:lnTo>
                  <a:lnTo>
                    <a:pt x="12017" y="21600"/>
                  </a:lnTo>
                  <a:lnTo>
                    <a:pt x="18421" y="20856"/>
                  </a:lnTo>
                  <a:lnTo>
                    <a:pt x="19994" y="15920"/>
                  </a:lnTo>
                  <a:lnTo>
                    <a:pt x="19601" y="12480"/>
                  </a:lnTo>
                  <a:cubicBezTo>
                    <a:pt x="20082" y="11316"/>
                    <a:pt x="20475" y="10143"/>
                    <a:pt x="20780" y="8963"/>
                  </a:cubicBezTo>
                  <a:cubicBezTo>
                    <a:pt x="21337" y="6812"/>
                    <a:pt x="21600" y="4643"/>
                    <a:pt x="21567" y="2472"/>
                  </a:cubicBezTo>
                  <a:lnTo>
                    <a:pt x="10688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7" name="ïś1îdè"/>
            <p:cNvSpPr/>
            <p:nvPr/>
          </p:nvSpPr>
          <p:spPr>
            <a:xfrm>
              <a:off x="9135285" y="3359667"/>
              <a:ext cx="61216" cy="6416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0237" y="806"/>
                  </a:moveTo>
                  <a:lnTo>
                    <a:pt x="13014" y="0"/>
                  </a:lnTo>
                  <a:lnTo>
                    <a:pt x="4311" y="2387"/>
                  </a:lnTo>
                  <a:lnTo>
                    <a:pt x="1595" y="5661"/>
                  </a:lnTo>
                  <a:lnTo>
                    <a:pt x="0" y="10054"/>
                  </a:lnTo>
                  <a:lnTo>
                    <a:pt x="1800" y="15494"/>
                  </a:lnTo>
                  <a:lnTo>
                    <a:pt x="5016" y="21600"/>
                  </a:lnTo>
                  <a:lnTo>
                    <a:pt x="11327" y="20806"/>
                  </a:lnTo>
                  <a:lnTo>
                    <a:pt x="13480" y="14360"/>
                  </a:lnTo>
                  <a:lnTo>
                    <a:pt x="21600" y="6554"/>
                  </a:lnTo>
                  <a:lnTo>
                    <a:pt x="20237" y="80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8" name="îş1îďe"/>
            <p:cNvSpPr/>
            <p:nvPr/>
          </p:nvSpPr>
          <p:spPr>
            <a:xfrm>
              <a:off x="9517257" y="3403769"/>
              <a:ext cx="158867" cy="20789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6205" y="214"/>
                  </a:moveTo>
                  <a:lnTo>
                    <a:pt x="2995" y="0"/>
                  </a:lnTo>
                  <a:lnTo>
                    <a:pt x="2584" y="2552"/>
                  </a:lnTo>
                  <a:lnTo>
                    <a:pt x="3044" y="4581"/>
                  </a:lnTo>
                  <a:lnTo>
                    <a:pt x="2030" y="7340"/>
                  </a:lnTo>
                  <a:lnTo>
                    <a:pt x="0" y="9509"/>
                  </a:lnTo>
                  <a:cubicBezTo>
                    <a:pt x="160" y="10395"/>
                    <a:pt x="581" y="11243"/>
                    <a:pt x="1232" y="11988"/>
                  </a:cubicBezTo>
                  <a:cubicBezTo>
                    <a:pt x="2023" y="12895"/>
                    <a:pt x="3124" y="13621"/>
                    <a:pt x="4418" y="14087"/>
                  </a:cubicBezTo>
                  <a:lnTo>
                    <a:pt x="5236" y="15133"/>
                  </a:lnTo>
                  <a:lnTo>
                    <a:pt x="7310" y="17966"/>
                  </a:lnTo>
                  <a:lnTo>
                    <a:pt x="8555" y="18981"/>
                  </a:lnTo>
                  <a:lnTo>
                    <a:pt x="11367" y="20065"/>
                  </a:lnTo>
                  <a:lnTo>
                    <a:pt x="14409" y="20170"/>
                  </a:lnTo>
                  <a:lnTo>
                    <a:pt x="16201" y="20275"/>
                  </a:lnTo>
                  <a:lnTo>
                    <a:pt x="18690" y="21010"/>
                  </a:lnTo>
                  <a:lnTo>
                    <a:pt x="21410" y="21600"/>
                  </a:lnTo>
                  <a:lnTo>
                    <a:pt x="21600" y="19654"/>
                  </a:lnTo>
                  <a:lnTo>
                    <a:pt x="20730" y="18749"/>
                  </a:lnTo>
                  <a:lnTo>
                    <a:pt x="19543" y="17743"/>
                  </a:lnTo>
                  <a:lnTo>
                    <a:pt x="15953" y="18233"/>
                  </a:lnTo>
                  <a:cubicBezTo>
                    <a:pt x="15448" y="18445"/>
                    <a:pt x="14862" y="18519"/>
                    <a:pt x="14294" y="18443"/>
                  </a:cubicBezTo>
                  <a:cubicBezTo>
                    <a:pt x="13070" y="18278"/>
                    <a:pt x="12157" y="17495"/>
                    <a:pt x="12093" y="16553"/>
                  </a:cubicBezTo>
                  <a:lnTo>
                    <a:pt x="9471" y="15298"/>
                  </a:lnTo>
                  <a:lnTo>
                    <a:pt x="8693" y="14218"/>
                  </a:lnTo>
                  <a:lnTo>
                    <a:pt x="8601" y="12924"/>
                  </a:lnTo>
                  <a:cubicBezTo>
                    <a:pt x="9108" y="12238"/>
                    <a:pt x="9615" y="11551"/>
                    <a:pt x="10122" y="10864"/>
                  </a:cubicBezTo>
                  <a:cubicBezTo>
                    <a:pt x="10531" y="10309"/>
                    <a:pt x="10940" y="9754"/>
                    <a:pt x="11349" y="9198"/>
                  </a:cubicBezTo>
                  <a:lnTo>
                    <a:pt x="11759" y="7593"/>
                  </a:lnTo>
                  <a:lnTo>
                    <a:pt x="9915" y="5459"/>
                  </a:lnTo>
                  <a:lnTo>
                    <a:pt x="8117" y="3260"/>
                  </a:lnTo>
                  <a:lnTo>
                    <a:pt x="6205" y="214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9" name="išḷiḋê"/>
            <p:cNvSpPr/>
            <p:nvPr/>
          </p:nvSpPr>
          <p:spPr>
            <a:xfrm>
              <a:off x="9453604" y="3685864"/>
              <a:ext cx="89307" cy="9699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19908" w="20505">
                  <a:moveTo>
                    <a:pt x="17580" y="0"/>
                  </a:moveTo>
                  <a:lnTo>
                    <a:pt x="14738" y="1728"/>
                  </a:lnTo>
                  <a:lnTo>
                    <a:pt x="10679" y="5098"/>
                  </a:lnTo>
                  <a:lnTo>
                    <a:pt x="8216" y="7569"/>
                  </a:lnTo>
                  <a:lnTo>
                    <a:pt x="8222" y="12060"/>
                  </a:lnTo>
                  <a:lnTo>
                    <a:pt x="5046" y="14125"/>
                  </a:lnTo>
                  <a:cubicBezTo>
                    <a:pt x="3326" y="12967"/>
                    <a:pt x="832" y="13677"/>
                    <a:pt x="191" y="15507"/>
                  </a:cubicBezTo>
                  <a:cubicBezTo>
                    <a:pt x="-1095" y="19179"/>
                    <a:pt x="4427" y="21600"/>
                    <a:pt x="6929" y="18462"/>
                  </a:cubicBezTo>
                  <a:lnTo>
                    <a:pt x="10638" y="16258"/>
                  </a:lnTo>
                  <a:lnTo>
                    <a:pt x="12739" y="13426"/>
                  </a:lnTo>
                  <a:lnTo>
                    <a:pt x="14530" y="11490"/>
                  </a:lnTo>
                  <a:lnTo>
                    <a:pt x="18733" y="6592"/>
                  </a:lnTo>
                  <a:lnTo>
                    <a:pt x="20505" y="1980"/>
                  </a:lnTo>
                  <a:lnTo>
                    <a:pt x="1758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0" name="íṩḻîḑe"/>
            <p:cNvSpPr/>
            <p:nvPr/>
          </p:nvSpPr>
          <p:spPr>
            <a:xfrm>
              <a:off x="9553899" y="3604386"/>
              <a:ext cx="41967" cy="4163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5824" y="0"/>
                  </a:moveTo>
                  <a:lnTo>
                    <a:pt x="0" y="3997"/>
                  </a:lnTo>
                  <a:lnTo>
                    <a:pt x="7260" y="15507"/>
                  </a:lnTo>
                  <a:lnTo>
                    <a:pt x="11327" y="21600"/>
                  </a:lnTo>
                  <a:lnTo>
                    <a:pt x="21600" y="21076"/>
                  </a:lnTo>
                  <a:lnTo>
                    <a:pt x="15668" y="7101"/>
                  </a:lnTo>
                  <a:lnTo>
                    <a:pt x="5824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1" name="işľïḋé"/>
            <p:cNvSpPr/>
            <p:nvPr/>
          </p:nvSpPr>
          <p:spPr>
            <a:xfrm>
              <a:off x="9690104" y="3635830"/>
              <a:ext cx="70568" cy="4907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3112" y="90"/>
                  </a:moveTo>
                  <a:lnTo>
                    <a:pt x="0" y="1424"/>
                  </a:lnTo>
                  <a:lnTo>
                    <a:pt x="3236" y="8466"/>
                  </a:lnTo>
                  <a:lnTo>
                    <a:pt x="8121" y="17785"/>
                  </a:lnTo>
                  <a:lnTo>
                    <a:pt x="13518" y="21155"/>
                  </a:lnTo>
                  <a:lnTo>
                    <a:pt x="21600" y="21600"/>
                  </a:lnTo>
                  <a:lnTo>
                    <a:pt x="17669" y="11727"/>
                  </a:lnTo>
                  <a:lnTo>
                    <a:pt x="14063" y="7299"/>
                  </a:lnTo>
                  <a:lnTo>
                    <a:pt x="10768" y="6411"/>
                  </a:lnTo>
                  <a:lnTo>
                    <a:pt x="7589" y="0"/>
                  </a:lnTo>
                  <a:lnTo>
                    <a:pt x="3112" y="9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2" name="iṧlîďê"/>
            <p:cNvSpPr/>
            <p:nvPr/>
          </p:nvSpPr>
          <p:spPr>
            <a:xfrm>
              <a:off x="9646111" y="3565738"/>
              <a:ext cx="19467" cy="2534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0404" y="4234"/>
                  </a:moveTo>
                  <a:lnTo>
                    <a:pt x="5083" y="0"/>
                  </a:lnTo>
                  <a:lnTo>
                    <a:pt x="0" y="11342"/>
                  </a:lnTo>
                  <a:lnTo>
                    <a:pt x="21600" y="21600"/>
                  </a:lnTo>
                  <a:lnTo>
                    <a:pt x="20404" y="4234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3" name="iṣlíḋe"/>
            <p:cNvSpPr/>
            <p:nvPr/>
          </p:nvSpPr>
          <p:spPr>
            <a:xfrm>
              <a:off x="9594891" y="3654803"/>
              <a:ext cx="47691" cy="4898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9899" y="3302"/>
                  </a:moveTo>
                  <a:cubicBezTo>
                    <a:pt x="9224" y="3989"/>
                    <a:pt x="8549" y="4676"/>
                    <a:pt x="7875" y="5363"/>
                  </a:cubicBezTo>
                  <a:cubicBezTo>
                    <a:pt x="7200" y="6049"/>
                    <a:pt x="6525" y="6736"/>
                    <a:pt x="5850" y="7423"/>
                  </a:cubicBezTo>
                  <a:lnTo>
                    <a:pt x="0" y="13749"/>
                  </a:lnTo>
                  <a:lnTo>
                    <a:pt x="5955" y="20264"/>
                  </a:lnTo>
                  <a:lnTo>
                    <a:pt x="13153" y="21600"/>
                  </a:lnTo>
                  <a:lnTo>
                    <a:pt x="16685" y="18073"/>
                  </a:lnTo>
                  <a:lnTo>
                    <a:pt x="16244" y="11856"/>
                  </a:lnTo>
                  <a:lnTo>
                    <a:pt x="21600" y="2243"/>
                  </a:lnTo>
                  <a:lnTo>
                    <a:pt x="15783" y="0"/>
                  </a:lnTo>
                  <a:lnTo>
                    <a:pt x="9899" y="3302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4" name="îṡḻîḓé"/>
            <p:cNvSpPr/>
            <p:nvPr/>
          </p:nvSpPr>
          <p:spPr>
            <a:xfrm>
              <a:off x="9632393" y="3706816"/>
              <a:ext cx="37284" cy="5490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7580" y="0"/>
                  </a:moveTo>
                  <a:lnTo>
                    <a:pt x="5492" y="4637"/>
                  </a:lnTo>
                  <a:lnTo>
                    <a:pt x="0" y="9562"/>
                  </a:lnTo>
                  <a:lnTo>
                    <a:pt x="532" y="14978"/>
                  </a:lnTo>
                  <a:lnTo>
                    <a:pt x="5198" y="17362"/>
                  </a:lnTo>
                  <a:lnTo>
                    <a:pt x="8142" y="21600"/>
                  </a:lnTo>
                  <a:lnTo>
                    <a:pt x="17499" y="19994"/>
                  </a:lnTo>
                  <a:lnTo>
                    <a:pt x="17499" y="13520"/>
                  </a:lnTo>
                  <a:lnTo>
                    <a:pt x="21600" y="9579"/>
                  </a:lnTo>
                  <a:lnTo>
                    <a:pt x="19856" y="4413"/>
                  </a:lnTo>
                  <a:lnTo>
                    <a:pt x="14429" y="2161"/>
                  </a:lnTo>
                  <a:lnTo>
                    <a:pt x="758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5" name="íş1iḑê"/>
            <p:cNvSpPr/>
            <p:nvPr/>
          </p:nvSpPr>
          <p:spPr>
            <a:xfrm>
              <a:off x="9681665" y="3678031"/>
              <a:ext cx="29941" cy="5100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0374" y="2282"/>
                  </a:moveTo>
                  <a:lnTo>
                    <a:pt x="2301" y="0"/>
                  </a:lnTo>
                  <a:lnTo>
                    <a:pt x="0" y="4114"/>
                  </a:lnTo>
                  <a:lnTo>
                    <a:pt x="8942" y="8249"/>
                  </a:lnTo>
                  <a:lnTo>
                    <a:pt x="10410" y="16662"/>
                  </a:lnTo>
                  <a:lnTo>
                    <a:pt x="13285" y="21600"/>
                  </a:lnTo>
                  <a:lnTo>
                    <a:pt x="21600" y="19354"/>
                  </a:lnTo>
                  <a:lnTo>
                    <a:pt x="20132" y="10993"/>
                  </a:lnTo>
                  <a:lnTo>
                    <a:pt x="10374" y="2282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6" name="íśḷïḍe"/>
            <p:cNvSpPr/>
            <p:nvPr/>
          </p:nvSpPr>
          <p:spPr>
            <a:xfrm>
              <a:off x="9628583" y="3726518"/>
              <a:ext cx="162677" cy="15878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246">
                  <a:moveTo>
                    <a:pt x="15618" y="0"/>
                  </a:moveTo>
                  <a:lnTo>
                    <a:pt x="14068" y="137"/>
                  </a:lnTo>
                  <a:lnTo>
                    <a:pt x="13901" y="3471"/>
                  </a:lnTo>
                  <a:lnTo>
                    <a:pt x="11653" y="5499"/>
                  </a:lnTo>
                  <a:lnTo>
                    <a:pt x="9433" y="7154"/>
                  </a:lnTo>
                  <a:lnTo>
                    <a:pt x="8019" y="8935"/>
                  </a:lnTo>
                  <a:lnTo>
                    <a:pt x="6129" y="8803"/>
                  </a:lnTo>
                  <a:lnTo>
                    <a:pt x="4020" y="7291"/>
                  </a:lnTo>
                  <a:lnTo>
                    <a:pt x="1658" y="8253"/>
                  </a:lnTo>
                  <a:lnTo>
                    <a:pt x="1029" y="10864"/>
                  </a:lnTo>
                  <a:lnTo>
                    <a:pt x="0" y="12771"/>
                  </a:lnTo>
                  <a:lnTo>
                    <a:pt x="3621" y="12908"/>
                  </a:lnTo>
                  <a:lnTo>
                    <a:pt x="5425" y="10801"/>
                  </a:lnTo>
                  <a:lnTo>
                    <a:pt x="6970" y="11345"/>
                  </a:lnTo>
                  <a:lnTo>
                    <a:pt x="8696" y="13544"/>
                  </a:lnTo>
                  <a:lnTo>
                    <a:pt x="8696" y="16286"/>
                  </a:lnTo>
                  <a:lnTo>
                    <a:pt x="10584" y="19825"/>
                  </a:lnTo>
                  <a:lnTo>
                    <a:pt x="11691" y="21600"/>
                  </a:lnTo>
                  <a:lnTo>
                    <a:pt x="13329" y="20592"/>
                  </a:lnTo>
                  <a:lnTo>
                    <a:pt x="14785" y="19539"/>
                  </a:lnTo>
                  <a:lnTo>
                    <a:pt x="16955" y="20226"/>
                  </a:lnTo>
                  <a:lnTo>
                    <a:pt x="17088" y="18955"/>
                  </a:lnTo>
                  <a:lnTo>
                    <a:pt x="14658" y="17037"/>
                  </a:lnTo>
                  <a:lnTo>
                    <a:pt x="14525" y="14747"/>
                  </a:lnTo>
                  <a:lnTo>
                    <a:pt x="15986" y="13831"/>
                  </a:lnTo>
                  <a:lnTo>
                    <a:pt x="18372" y="14380"/>
                  </a:lnTo>
                  <a:lnTo>
                    <a:pt x="18632" y="17071"/>
                  </a:lnTo>
                  <a:cubicBezTo>
                    <a:pt x="19138" y="17458"/>
                    <a:pt x="19818" y="17494"/>
                    <a:pt x="20359" y="17163"/>
                  </a:cubicBezTo>
                  <a:cubicBezTo>
                    <a:pt x="21600" y="16403"/>
                    <a:pt x="21524" y="14520"/>
                    <a:pt x="20226" y="13871"/>
                  </a:cubicBezTo>
                  <a:cubicBezTo>
                    <a:pt x="19707" y="12622"/>
                    <a:pt x="19161" y="11385"/>
                    <a:pt x="18588" y="10161"/>
                  </a:cubicBezTo>
                  <a:cubicBezTo>
                    <a:pt x="18105" y="9128"/>
                    <a:pt x="17603" y="8105"/>
                    <a:pt x="17082" y="7092"/>
                  </a:cubicBezTo>
                  <a:lnTo>
                    <a:pt x="16551" y="3382"/>
                  </a:lnTo>
                  <a:lnTo>
                    <a:pt x="15618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7" name="ïṧḷíḍe"/>
            <p:cNvSpPr/>
            <p:nvPr/>
          </p:nvSpPr>
          <p:spPr>
            <a:xfrm>
              <a:off x="9187751" y="3843193"/>
              <a:ext cx="329761" cy="38120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7693" y="182"/>
                  </a:moveTo>
                  <a:lnTo>
                    <a:pt x="19070" y="0"/>
                  </a:lnTo>
                  <a:lnTo>
                    <a:pt x="20340" y="1335"/>
                  </a:lnTo>
                  <a:lnTo>
                    <a:pt x="21003" y="2362"/>
                  </a:lnTo>
                  <a:lnTo>
                    <a:pt x="21600" y="2990"/>
                  </a:lnTo>
                  <a:lnTo>
                    <a:pt x="21001" y="3848"/>
                  </a:lnTo>
                  <a:lnTo>
                    <a:pt x="20512" y="4459"/>
                  </a:lnTo>
                  <a:lnTo>
                    <a:pt x="19915" y="5222"/>
                  </a:lnTo>
                  <a:lnTo>
                    <a:pt x="19382" y="6290"/>
                  </a:lnTo>
                  <a:lnTo>
                    <a:pt x="19382" y="7432"/>
                  </a:lnTo>
                  <a:lnTo>
                    <a:pt x="19626" y="8233"/>
                  </a:lnTo>
                  <a:lnTo>
                    <a:pt x="20490" y="9318"/>
                  </a:lnTo>
                  <a:lnTo>
                    <a:pt x="21464" y="10423"/>
                  </a:lnTo>
                  <a:lnTo>
                    <a:pt x="21531" y="12044"/>
                  </a:lnTo>
                  <a:lnTo>
                    <a:pt x="19671" y="12598"/>
                  </a:lnTo>
                  <a:lnTo>
                    <a:pt x="19271" y="13509"/>
                  </a:lnTo>
                  <a:lnTo>
                    <a:pt x="19427" y="14768"/>
                  </a:lnTo>
                  <a:lnTo>
                    <a:pt x="18783" y="15910"/>
                  </a:lnTo>
                  <a:lnTo>
                    <a:pt x="18030" y="16900"/>
                  </a:lnTo>
                  <a:lnTo>
                    <a:pt x="16831" y="17925"/>
                  </a:lnTo>
                  <a:lnTo>
                    <a:pt x="16378" y="19125"/>
                  </a:lnTo>
                  <a:lnTo>
                    <a:pt x="15584" y="20935"/>
                  </a:lnTo>
                  <a:lnTo>
                    <a:pt x="14482" y="21600"/>
                  </a:lnTo>
                  <a:lnTo>
                    <a:pt x="13585" y="21028"/>
                  </a:lnTo>
                  <a:lnTo>
                    <a:pt x="12212" y="20589"/>
                  </a:lnTo>
                  <a:lnTo>
                    <a:pt x="11498" y="20436"/>
                  </a:lnTo>
                  <a:lnTo>
                    <a:pt x="10252" y="20665"/>
                  </a:lnTo>
                  <a:lnTo>
                    <a:pt x="9540" y="20665"/>
                  </a:lnTo>
                  <a:lnTo>
                    <a:pt x="7603" y="20436"/>
                  </a:lnTo>
                  <a:lnTo>
                    <a:pt x="6274" y="20172"/>
                  </a:lnTo>
                  <a:lnTo>
                    <a:pt x="4280" y="19885"/>
                  </a:lnTo>
                  <a:lnTo>
                    <a:pt x="3374" y="19375"/>
                  </a:lnTo>
                  <a:lnTo>
                    <a:pt x="2783" y="17734"/>
                  </a:lnTo>
                  <a:lnTo>
                    <a:pt x="1530" y="16227"/>
                  </a:lnTo>
                  <a:cubicBezTo>
                    <a:pt x="1300" y="15735"/>
                    <a:pt x="1078" y="15241"/>
                    <a:pt x="863" y="14744"/>
                  </a:cubicBezTo>
                  <a:cubicBezTo>
                    <a:pt x="560" y="14044"/>
                    <a:pt x="273" y="13340"/>
                    <a:pt x="0" y="12631"/>
                  </a:cubicBezTo>
                  <a:lnTo>
                    <a:pt x="197" y="11603"/>
                  </a:lnTo>
                  <a:lnTo>
                    <a:pt x="1259" y="10406"/>
                  </a:lnTo>
                  <a:lnTo>
                    <a:pt x="2436" y="9948"/>
                  </a:lnTo>
                  <a:lnTo>
                    <a:pt x="2902" y="10864"/>
                  </a:lnTo>
                  <a:lnTo>
                    <a:pt x="3946" y="11529"/>
                  </a:lnTo>
                  <a:lnTo>
                    <a:pt x="4323" y="10976"/>
                  </a:lnTo>
                  <a:lnTo>
                    <a:pt x="4723" y="9946"/>
                  </a:lnTo>
                  <a:lnTo>
                    <a:pt x="5431" y="9223"/>
                  </a:lnTo>
                  <a:lnTo>
                    <a:pt x="6230" y="8765"/>
                  </a:lnTo>
                  <a:lnTo>
                    <a:pt x="7338" y="8307"/>
                  </a:lnTo>
                  <a:lnTo>
                    <a:pt x="8604" y="7735"/>
                  </a:lnTo>
                  <a:lnTo>
                    <a:pt x="9378" y="7184"/>
                  </a:lnTo>
                  <a:lnTo>
                    <a:pt x="10242" y="5586"/>
                  </a:lnTo>
                  <a:lnTo>
                    <a:pt x="10927" y="5033"/>
                  </a:lnTo>
                  <a:lnTo>
                    <a:pt x="11838" y="4480"/>
                  </a:lnTo>
                  <a:lnTo>
                    <a:pt x="12570" y="4251"/>
                  </a:lnTo>
                  <a:lnTo>
                    <a:pt x="13392" y="4041"/>
                  </a:lnTo>
                  <a:lnTo>
                    <a:pt x="14386" y="3302"/>
                  </a:lnTo>
                  <a:lnTo>
                    <a:pt x="15319" y="2405"/>
                  </a:lnTo>
                  <a:lnTo>
                    <a:pt x="16229" y="1451"/>
                  </a:lnTo>
                  <a:lnTo>
                    <a:pt x="17693" y="182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8" name="ïṩ1ïďé"/>
            <p:cNvSpPr/>
            <p:nvPr/>
          </p:nvSpPr>
          <p:spPr>
            <a:xfrm>
              <a:off x="9518950" y="4026819"/>
              <a:ext cx="221080" cy="26441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1600" y="10"/>
                  </a:moveTo>
                  <a:lnTo>
                    <a:pt x="19302" y="0"/>
                  </a:lnTo>
                  <a:lnTo>
                    <a:pt x="18507" y="1508"/>
                  </a:lnTo>
                  <a:lnTo>
                    <a:pt x="16888" y="2495"/>
                  </a:lnTo>
                  <a:lnTo>
                    <a:pt x="15588" y="2660"/>
                  </a:lnTo>
                  <a:lnTo>
                    <a:pt x="14223" y="1866"/>
                  </a:lnTo>
                  <a:lnTo>
                    <a:pt x="11000" y="1783"/>
                  </a:lnTo>
                  <a:lnTo>
                    <a:pt x="9523" y="1673"/>
                  </a:lnTo>
                  <a:lnTo>
                    <a:pt x="7078" y="1838"/>
                  </a:lnTo>
                  <a:lnTo>
                    <a:pt x="3910" y="2828"/>
                  </a:lnTo>
                  <a:lnTo>
                    <a:pt x="3328" y="4063"/>
                  </a:lnTo>
                  <a:lnTo>
                    <a:pt x="3249" y="6070"/>
                  </a:lnTo>
                  <a:lnTo>
                    <a:pt x="3252" y="8298"/>
                  </a:lnTo>
                  <a:lnTo>
                    <a:pt x="3450" y="9618"/>
                  </a:lnTo>
                  <a:lnTo>
                    <a:pt x="3152" y="10719"/>
                  </a:lnTo>
                  <a:lnTo>
                    <a:pt x="1267" y="12420"/>
                  </a:lnTo>
                  <a:lnTo>
                    <a:pt x="0" y="14236"/>
                  </a:lnTo>
                  <a:lnTo>
                    <a:pt x="998" y="16436"/>
                  </a:lnTo>
                  <a:lnTo>
                    <a:pt x="1891" y="17340"/>
                  </a:lnTo>
                  <a:lnTo>
                    <a:pt x="2289" y="18739"/>
                  </a:lnTo>
                  <a:lnTo>
                    <a:pt x="1593" y="20390"/>
                  </a:lnTo>
                  <a:lnTo>
                    <a:pt x="2388" y="21600"/>
                  </a:lnTo>
                  <a:lnTo>
                    <a:pt x="4442" y="21352"/>
                  </a:lnTo>
                  <a:lnTo>
                    <a:pt x="5237" y="19733"/>
                  </a:lnTo>
                  <a:lnTo>
                    <a:pt x="4342" y="17643"/>
                  </a:lnTo>
                  <a:lnTo>
                    <a:pt x="3945" y="16161"/>
                  </a:lnTo>
                  <a:cubicBezTo>
                    <a:pt x="4074" y="15650"/>
                    <a:pt x="4347" y="15172"/>
                    <a:pt x="4740" y="14765"/>
                  </a:cubicBezTo>
                  <a:cubicBezTo>
                    <a:pt x="5266" y="14220"/>
                    <a:pt x="5984" y="13826"/>
                    <a:pt x="6793" y="13637"/>
                  </a:cubicBezTo>
                  <a:lnTo>
                    <a:pt x="8040" y="13310"/>
                  </a:lnTo>
                  <a:lnTo>
                    <a:pt x="8802" y="14576"/>
                  </a:lnTo>
                  <a:lnTo>
                    <a:pt x="8802" y="16635"/>
                  </a:lnTo>
                  <a:cubicBezTo>
                    <a:pt x="9210" y="17046"/>
                    <a:pt x="9677" y="17415"/>
                    <a:pt x="10193" y="17732"/>
                  </a:cubicBezTo>
                  <a:cubicBezTo>
                    <a:pt x="10742" y="18070"/>
                    <a:pt x="11342" y="18347"/>
                    <a:pt x="11978" y="18557"/>
                  </a:cubicBezTo>
                  <a:cubicBezTo>
                    <a:pt x="12325" y="18437"/>
                    <a:pt x="12624" y="18237"/>
                    <a:pt x="12839" y="17979"/>
                  </a:cubicBezTo>
                  <a:cubicBezTo>
                    <a:pt x="13328" y="17393"/>
                    <a:pt x="13328" y="16616"/>
                    <a:pt x="12839" y="16030"/>
                  </a:cubicBezTo>
                  <a:lnTo>
                    <a:pt x="12209" y="14548"/>
                  </a:lnTo>
                  <a:cubicBezTo>
                    <a:pt x="11711" y="14198"/>
                    <a:pt x="11335" y="13743"/>
                    <a:pt x="11120" y="13231"/>
                  </a:cubicBezTo>
                  <a:cubicBezTo>
                    <a:pt x="10817" y="12506"/>
                    <a:pt x="10852" y="11712"/>
                    <a:pt x="11220" y="11007"/>
                  </a:cubicBezTo>
                  <a:lnTo>
                    <a:pt x="12512" y="9934"/>
                  </a:lnTo>
                  <a:lnTo>
                    <a:pt x="14201" y="9109"/>
                  </a:lnTo>
                  <a:lnTo>
                    <a:pt x="15352" y="8700"/>
                  </a:lnTo>
                  <a:lnTo>
                    <a:pt x="14756" y="7572"/>
                  </a:lnTo>
                  <a:lnTo>
                    <a:pt x="12081" y="7903"/>
                  </a:lnTo>
                  <a:lnTo>
                    <a:pt x="8450" y="9109"/>
                  </a:lnTo>
                  <a:cubicBezTo>
                    <a:pt x="7962" y="9001"/>
                    <a:pt x="7496" y="8834"/>
                    <a:pt x="7067" y="8614"/>
                  </a:cubicBezTo>
                  <a:cubicBezTo>
                    <a:pt x="6290" y="8217"/>
                    <a:pt x="5653" y="7659"/>
                    <a:pt x="5216" y="6995"/>
                  </a:cubicBezTo>
                  <a:cubicBezTo>
                    <a:pt x="5085" y="6422"/>
                    <a:pt x="5085" y="5835"/>
                    <a:pt x="5216" y="5262"/>
                  </a:cubicBezTo>
                  <a:cubicBezTo>
                    <a:pt x="5343" y="4707"/>
                    <a:pt x="5600" y="4165"/>
                    <a:pt x="6106" y="3787"/>
                  </a:cubicBezTo>
                  <a:cubicBezTo>
                    <a:pt x="6720" y="3329"/>
                    <a:pt x="7565" y="3206"/>
                    <a:pt x="8388" y="3154"/>
                  </a:cubicBezTo>
                  <a:cubicBezTo>
                    <a:pt x="9337" y="3095"/>
                    <a:pt x="10291" y="3113"/>
                    <a:pt x="11236" y="3209"/>
                  </a:cubicBezTo>
                  <a:lnTo>
                    <a:pt x="12594" y="3347"/>
                  </a:lnTo>
                  <a:lnTo>
                    <a:pt x="13886" y="3787"/>
                  </a:lnTo>
                  <a:lnTo>
                    <a:pt x="15045" y="4475"/>
                  </a:lnTo>
                  <a:lnTo>
                    <a:pt x="16900" y="4695"/>
                  </a:lnTo>
                  <a:cubicBezTo>
                    <a:pt x="17689" y="4733"/>
                    <a:pt x="18466" y="4527"/>
                    <a:pt x="19083" y="4117"/>
                  </a:cubicBezTo>
                  <a:cubicBezTo>
                    <a:pt x="19535" y="3816"/>
                    <a:pt x="19878" y="3418"/>
                    <a:pt x="20076" y="2965"/>
                  </a:cubicBezTo>
                  <a:lnTo>
                    <a:pt x="21434" y="1511"/>
                  </a:lnTo>
                  <a:lnTo>
                    <a:pt x="21600" y="1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9" name="íSlîḋe"/>
            <p:cNvSpPr/>
            <p:nvPr/>
          </p:nvSpPr>
          <p:spPr>
            <a:xfrm>
              <a:off x="9816350" y="3993819"/>
              <a:ext cx="41001" cy="10379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7255" y="0"/>
                  </a:moveTo>
                  <a:lnTo>
                    <a:pt x="9754" y="981"/>
                  </a:lnTo>
                  <a:lnTo>
                    <a:pt x="6086" y="3566"/>
                  </a:lnTo>
                  <a:lnTo>
                    <a:pt x="1417" y="5861"/>
                  </a:lnTo>
                  <a:lnTo>
                    <a:pt x="4076" y="9434"/>
                  </a:lnTo>
                  <a:lnTo>
                    <a:pt x="6254" y="12097"/>
                  </a:lnTo>
                  <a:lnTo>
                    <a:pt x="3575" y="14050"/>
                  </a:lnTo>
                  <a:lnTo>
                    <a:pt x="383" y="15872"/>
                  </a:lnTo>
                  <a:lnTo>
                    <a:pt x="0" y="19016"/>
                  </a:lnTo>
                  <a:lnTo>
                    <a:pt x="9298" y="21600"/>
                  </a:lnTo>
                  <a:lnTo>
                    <a:pt x="16777" y="20549"/>
                  </a:lnTo>
                  <a:lnTo>
                    <a:pt x="17849" y="16774"/>
                  </a:lnTo>
                  <a:lnTo>
                    <a:pt x="17849" y="12999"/>
                  </a:lnTo>
                  <a:lnTo>
                    <a:pt x="14300" y="9426"/>
                  </a:lnTo>
                  <a:lnTo>
                    <a:pt x="11643" y="6290"/>
                  </a:lnTo>
                  <a:lnTo>
                    <a:pt x="13250" y="4118"/>
                  </a:lnTo>
                  <a:lnTo>
                    <a:pt x="21600" y="2454"/>
                  </a:lnTo>
                  <a:lnTo>
                    <a:pt x="17255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0" name="iṩ1îḍè"/>
            <p:cNvSpPr/>
            <p:nvPr/>
          </p:nvSpPr>
          <p:spPr>
            <a:xfrm>
              <a:off x="9834437" y="4184237"/>
              <a:ext cx="82580" cy="3755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19363" w="21500">
                  <a:moveTo>
                    <a:pt x="5683" y="318"/>
                  </a:moveTo>
                  <a:lnTo>
                    <a:pt x="1027" y="1360"/>
                  </a:lnTo>
                  <a:lnTo>
                    <a:pt x="0" y="7059"/>
                  </a:lnTo>
                  <a:lnTo>
                    <a:pt x="2914" y="13850"/>
                  </a:lnTo>
                  <a:lnTo>
                    <a:pt x="8729" y="12808"/>
                  </a:lnTo>
                  <a:lnTo>
                    <a:pt x="9876" y="18864"/>
                  </a:lnTo>
                  <a:lnTo>
                    <a:pt x="14356" y="19363"/>
                  </a:lnTo>
                  <a:cubicBezTo>
                    <a:pt x="15680" y="17818"/>
                    <a:pt x="17000" y="16262"/>
                    <a:pt x="18317" y="14697"/>
                  </a:cubicBezTo>
                  <a:cubicBezTo>
                    <a:pt x="19936" y="12772"/>
                    <a:pt x="21600" y="10321"/>
                    <a:pt x="21495" y="6712"/>
                  </a:cubicBezTo>
                  <a:cubicBezTo>
                    <a:pt x="21234" y="-2237"/>
                    <a:pt x="14529" y="-2237"/>
                    <a:pt x="14268" y="6712"/>
                  </a:cubicBezTo>
                  <a:lnTo>
                    <a:pt x="10052" y="5498"/>
                  </a:lnTo>
                  <a:lnTo>
                    <a:pt x="5683" y="318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1" name="îSlíḋé"/>
            <p:cNvSpPr/>
            <p:nvPr/>
          </p:nvSpPr>
          <p:spPr>
            <a:xfrm>
              <a:off x="9664278" y="4387494"/>
              <a:ext cx="133525" cy="8096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4152" y="0"/>
                  </a:moveTo>
                  <a:lnTo>
                    <a:pt x="10628" y="460"/>
                  </a:lnTo>
                  <a:lnTo>
                    <a:pt x="7726" y="4319"/>
                  </a:lnTo>
                  <a:lnTo>
                    <a:pt x="5627" y="8451"/>
                  </a:lnTo>
                  <a:lnTo>
                    <a:pt x="4174" y="14357"/>
                  </a:lnTo>
                  <a:lnTo>
                    <a:pt x="1935" y="16154"/>
                  </a:lnTo>
                  <a:lnTo>
                    <a:pt x="0" y="18468"/>
                  </a:lnTo>
                  <a:lnTo>
                    <a:pt x="1106" y="21600"/>
                  </a:lnTo>
                  <a:lnTo>
                    <a:pt x="6381" y="17839"/>
                  </a:lnTo>
                  <a:lnTo>
                    <a:pt x="8410" y="9597"/>
                  </a:lnTo>
                  <a:lnTo>
                    <a:pt x="11042" y="7530"/>
                  </a:lnTo>
                  <a:lnTo>
                    <a:pt x="13668" y="8597"/>
                  </a:lnTo>
                  <a:lnTo>
                    <a:pt x="17384" y="8597"/>
                  </a:lnTo>
                  <a:lnTo>
                    <a:pt x="21600" y="6531"/>
                  </a:lnTo>
                  <a:lnTo>
                    <a:pt x="19790" y="883"/>
                  </a:lnTo>
                  <a:lnTo>
                    <a:pt x="16677" y="3399"/>
                  </a:lnTo>
                  <a:lnTo>
                    <a:pt x="14152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2" name="iśliḍè"/>
            <p:cNvSpPr/>
            <p:nvPr/>
          </p:nvSpPr>
          <p:spPr>
            <a:xfrm>
              <a:off x="9557284" y="4379124"/>
              <a:ext cx="90437" cy="4333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0202" w="20127">
                  <a:moveTo>
                    <a:pt x="8120" y="1413"/>
                  </a:moveTo>
                  <a:lnTo>
                    <a:pt x="2989" y="0"/>
                  </a:lnTo>
                  <a:lnTo>
                    <a:pt x="0" y="4386"/>
                  </a:lnTo>
                  <a:lnTo>
                    <a:pt x="2074" y="13178"/>
                  </a:lnTo>
                  <a:lnTo>
                    <a:pt x="6156" y="20202"/>
                  </a:lnTo>
                  <a:lnTo>
                    <a:pt x="9392" y="20202"/>
                  </a:lnTo>
                  <a:cubicBezTo>
                    <a:pt x="9507" y="17730"/>
                    <a:pt x="10179" y="15518"/>
                    <a:pt x="11202" y="14238"/>
                  </a:cubicBezTo>
                  <a:cubicBezTo>
                    <a:pt x="12897" y="12117"/>
                    <a:pt x="14975" y="13081"/>
                    <a:pt x="16937" y="12982"/>
                  </a:cubicBezTo>
                  <a:cubicBezTo>
                    <a:pt x="17858" y="12935"/>
                    <a:pt x="18816" y="12577"/>
                    <a:pt x="19418" y="11137"/>
                  </a:cubicBezTo>
                  <a:cubicBezTo>
                    <a:pt x="21600" y="5910"/>
                    <a:pt x="18293" y="-1398"/>
                    <a:pt x="15654" y="2817"/>
                  </a:cubicBezTo>
                  <a:lnTo>
                    <a:pt x="11513" y="7369"/>
                  </a:lnTo>
                  <a:lnTo>
                    <a:pt x="8120" y="1413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3" name="íSḻîḓè"/>
            <p:cNvSpPr/>
            <p:nvPr/>
          </p:nvSpPr>
          <p:spPr>
            <a:xfrm>
              <a:off x="9429485" y="4387992"/>
              <a:ext cx="74217" cy="3501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1859" y="1149"/>
                  </a:moveTo>
                  <a:lnTo>
                    <a:pt x="16794" y="1980"/>
                  </a:lnTo>
                  <a:lnTo>
                    <a:pt x="20811" y="5943"/>
                  </a:lnTo>
                  <a:lnTo>
                    <a:pt x="21600" y="15447"/>
                  </a:lnTo>
                  <a:lnTo>
                    <a:pt x="15100" y="14824"/>
                  </a:lnTo>
                  <a:lnTo>
                    <a:pt x="10412" y="21600"/>
                  </a:lnTo>
                  <a:lnTo>
                    <a:pt x="4161" y="15786"/>
                  </a:lnTo>
                  <a:lnTo>
                    <a:pt x="0" y="8515"/>
                  </a:lnTo>
                  <a:lnTo>
                    <a:pt x="3564" y="3114"/>
                  </a:lnTo>
                  <a:lnTo>
                    <a:pt x="8770" y="0"/>
                  </a:lnTo>
                  <a:lnTo>
                    <a:pt x="11859" y="1149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4" name="îŝ1íḑé"/>
            <p:cNvSpPr/>
            <p:nvPr/>
          </p:nvSpPr>
          <p:spPr>
            <a:xfrm>
              <a:off x="9520068" y="4428015"/>
              <a:ext cx="55095" cy="3131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7893" y="1028"/>
                  </a:moveTo>
                  <a:lnTo>
                    <a:pt x="16832" y="971"/>
                  </a:lnTo>
                  <a:lnTo>
                    <a:pt x="20420" y="11208"/>
                  </a:lnTo>
                  <a:lnTo>
                    <a:pt x="21600" y="21600"/>
                  </a:lnTo>
                  <a:lnTo>
                    <a:pt x="16982" y="18870"/>
                  </a:lnTo>
                  <a:lnTo>
                    <a:pt x="11664" y="14489"/>
                  </a:lnTo>
                  <a:lnTo>
                    <a:pt x="5019" y="13095"/>
                  </a:lnTo>
                  <a:lnTo>
                    <a:pt x="0" y="8275"/>
                  </a:lnTo>
                  <a:lnTo>
                    <a:pt x="451" y="0"/>
                  </a:lnTo>
                  <a:lnTo>
                    <a:pt x="7893" y="1028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5" name="îṧ1îḓê"/>
            <p:cNvSpPr/>
            <p:nvPr/>
          </p:nvSpPr>
          <p:spPr>
            <a:xfrm>
              <a:off x="9067733" y="4304888"/>
              <a:ext cx="331335" cy="9455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3462" y="0"/>
                  </a:moveTo>
                  <a:lnTo>
                    <a:pt x="5763" y="1193"/>
                  </a:lnTo>
                  <a:lnTo>
                    <a:pt x="7140" y="6505"/>
                  </a:lnTo>
                  <a:lnTo>
                    <a:pt x="8532" y="9504"/>
                  </a:lnTo>
                  <a:lnTo>
                    <a:pt x="10248" y="8812"/>
                  </a:lnTo>
                  <a:lnTo>
                    <a:pt x="11883" y="6582"/>
                  </a:lnTo>
                  <a:lnTo>
                    <a:pt x="13403" y="5274"/>
                  </a:lnTo>
                  <a:lnTo>
                    <a:pt x="14790" y="7803"/>
                  </a:lnTo>
                  <a:lnTo>
                    <a:pt x="15917" y="11562"/>
                  </a:lnTo>
                  <a:lnTo>
                    <a:pt x="17221" y="12706"/>
                  </a:lnTo>
                  <a:lnTo>
                    <a:pt x="18945" y="12706"/>
                  </a:lnTo>
                  <a:lnTo>
                    <a:pt x="21465" y="16859"/>
                  </a:lnTo>
                  <a:lnTo>
                    <a:pt x="21600" y="19533"/>
                  </a:lnTo>
                  <a:lnTo>
                    <a:pt x="21006" y="21369"/>
                  </a:lnTo>
                  <a:lnTo>
                    <a:pt x="19970" y="21600"/>
                  </a:lnTo>
                  <a:lnTo>
                    <a:pt x="18003" y="19138"/>
                  </a:lnTo>
                  <a:lnTo>
                    <a:pt x="15022" y="18215"/>
                  </a:lnTo>
                  <a:lnTo>
                    <a:pt x="11204" y="18215"/>
                  </a:lnTo>
                  <a:lnTo>
                    <a:pt x="9900" y="15985"/>
                  </a:lnTo>
                  <a:lnTo>
                    <a:pt x="8817" y="13601"/>
                  </a:lnTo>
                  <a:lnTo>
                    <a:pt x="7759" y="13380"/>
                  </a:lnTo>
                  <a:lnTo>
                    <a:pt x="6457" y="15686"/>
                  </a:lnTo>
                  <a:cubicBezTo>
                    <a:pt x="6016" y="15792"/>
                    <a:pt x="5574" y="15767"/>
                    <a:pt x="5134" y="15610"/>
                  </a:cubicBezTo>
                  <a:cubicBezTo>
                    <a:pt x="4240" y="15293"/>
                    <a:pt x="3369" y="14440"/>
                    <a:pt x="2559" y="13091"/>
                  </a:cubicBezTo>
                  <a:cubicBezTo>
                    <a:pt x="2427" y="12283"/>
                    <a:pt x="2248" y="11576"/>
                    <a:pt x="2036" y="11014"/>
                  </a:cubicBezTo>
                  <a:cubicBezTo>
                    <a:pt x="1623" y="9923"/>
                    <a:pt x="1105" y="9427"/>
                    <a:pt x="590" y="9629"/>
                  </a:cubicBezTo>
                  <a:lnTo>
                    <a:pt x="0" y="6938"/>
                  </a:lnTo>
                  <a:lnTo>
                    <a:pt x="743" y="3332"/>
                  </a:lnTo>
                  <a:lnTo>
                    <a:pt x="1495" y="2410"/>
                  </a:lnTo>
                  <a:lnTo>
                    <a:pt x="3462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6" name="ïśľíďè"/>
            <p:cNvSpPr/>
            <p:nvPr/>
          </p:nvSpPr>
          <p:spPr>
            <a:xfrm>
              <a:off x="8739813" y="3881623"/>
              <a:ext cx="352969" cy="41436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0" y="184"/>
                  </a:moveTo>
                  <a:lnTo>
                    <a:pt x="993" y="0"/>
                  </a:lnTo>
                  <a:lnTo>
                    <a:pt x="1986" y="598"/>
                  </a:lnTo>
                  <a:lnTo>
                    <a:pt x="2816" y="1157"/>
                  </a:lnTo>
                  <a:lnTo>
                    <a:pt x="4289" y="1420"/>
                  </a:lnTo>
                  <a:lnTo>
                    <a:pt x="5451" y="2210"/>
                  </a:lnTo>
                  <a:lnTo>
                    <a:pt x="5555" y="3015"/>
                  </a:lnTo>
                  <a:lnTo>
                    <a:pt x="6776" y="3171"/>
                  </a:lnTo>
                  <a:lnTo>
                    <a:pt x="7274" y="4172"/>
                  </a:lnTo>
                  <a:lnTo>
                    <a:pt x="7521" y="5067"/>
                  </a:lnTo>
                  <a:lnTo>
                    <a:pt x="8703" y="5646"/>
                  </a:lnTo>
                  <a:lnTo>
                    <a:pt x="10010" y="6313"/>
                  </a:lnTo>
                  <a:lnTo>
                    <a:pt x="11379" y="7204"/>
                  </a:lnTo>
                  <a:lnTo>
                    <a:pt x="13037" y="8026"/>
                  </a:lnTo>
                  <a:lnTo>
                    <a:pt x="14033" y="8799"/>
                  </a:lnTo>
                  <a:lnTo>
                    <a:pt x="14551" y="9185"/>
                  </a:lnTo>
                  <a:lnTo>
                    <a:pt x="15132" y="9746"/>
                  </a:lnTo>
                  <a:lnTo>
                    <a:pt x="15630" y="10424"/>
                  </a:lnTo>
                  <a:lnTo>
                    <a:pt x="15570" y="11405"/>
                  </a:lnTo>
                  <a:lnTo>
                    <a:pt x="15570" y="12087"/>
                  </a:lnTo>
                  <a:lnTo>
                    <a:pt x="16649" y="12471"/>
                  </a:lnTo>
                  <a:lnTo>
                    <a:pt x="17617" y="13079"/>
                  </a:lnTo>
                  <a:lnTo>
                    <a:pt x="17866" y="14746"/>
                  </a:lnTo>
                  <a:lnTo>
                    <a:pt x="19276" y="15306"/>
                  </a:lnTo>
                  <a:lnTo>
                    <a:pt x="20065" y="16197"/>
                  </a:lnTo>
                  <a:lnTo>
                    <a:pt x="20874" y="16512"/>
                  </a:lnTo>
                  <a:lnTo>
                    <a:pt x="21247" y="17881"/>
                  </a:lnTo>
                  <a:lnTo>
                    <a:pt x="21600" y="18880"/>
                  </a:lnTo>
                  <a:lnTo>
                    <a:pt x="20980" y="20073"/>
                  </a:lnTo>
                  <a:lnTo>
                    <a:pt x="19738" y="21284"/>
                  </a:lnTo>
                  <a:lnTo>
                    <a:pt x="18825" y="21600"/>
                  </a:lnTo>
                  <a:lnTo>
                    <a:pt x="17920" y="20918"/>
                  </a:lnTo>
                  <a:lnTo>
                    <a:pt x="16761" y="20657"/>
                  </a:lnTo>
                  <a:lnTo>
                    <a:pt x="16221" y="20130"/>
                  </a:lnTo>
                  <a:lnTo>
                    <a:pt x="15871" y="19375"/>
                  </a:lnTo>
                  <a:lnTo>
                    <a:pt x="14730" y="18518"/>
                  </a:lnTo>
                  <a:lnTo>
                    <a:pt x="12845" y="16958"/>
                  </a:lnTo>
                  <a:cubicBezTo>
                    <a:pt x="12017" y="16567"/>
                    <a:pt x="11468" y="15860"/>
                    <a:pt x="11372" y="15062"/>
                  </a:cubicBezTo>
                  <a:cubicBezTo>
                    <a:pt x="11299" y="14464"/>
                    <a:pt x="11495" y="13846"/>
                    <a:pt x="11270" y="13272"/>
                  </a:cubicBezTo>
                  <a:cubicBezTo>
                    <a:pt x="11040" y="12683"/>
                    <a:pt x="10437" y="12286"/>
                    <a:pt x="9880" y="11886"/>
                  </a:cubicBezTo>
                  <a:cubicBezTo>
                    <a:pt x="9302" y="11470"/>
                    <a:pt x="8755" y="11024"/>
                    <a:pt x="8241" y="10552"/>
                  </a:cubicBezTo>
                  <a:lnTo>
                    <a:pt x="7806" y="8674"/>
                  </a:lnTo>
                  <a:lnTo>
                    <a:pt x="6997" y="7096"/>
                  </a:lnTo>
                  <a:lnTo>
                    <a:pt x="5321" y="5752"/>
                  </a:lnTo>
                  <a:lnTo>
                    <a:pt x="3277" y="4023"/>
                  </a:lnTo>
                  <a:lnTo>
                    <a:pt x="2077" y="3410"/>
                  </a:lnTo>
                  <a:lnTo>
                    <a:pt x="505" y="1818"/>
                  </a:lnTo>
                  <a:lnTo>
                    <a:pt x="256" y="1168"/>
                  </a:lnTo>
                  <a:lnTo>
                    <a:pt x="0" y="184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7" name="ïṥlíḑé"/>
            <p:cNvSpPr/>
            <p:nvPr/>
          </p:nvSpPr>
          <p:spPr>
            <a:xfrm>
              <a:off x="8199229" y="3742697"/>
              <a:ext cx="76119" cy="11466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4600" y="0"/>
                  </a:moveTo>
                  <a:lnTo>
                    <a:pt x="8713" y="182"/>
                  </a:lnTo>
                  <a:lnTo>
                    <a:pt x="10921" y="4429"/>
                  </a:lnTo>
                  <a:lnTo>
                    <a:pt x="14685" y="8044"/>
                  </a:lnTo>
                  <a:lnTo>
                    <a:pt x="18425" y="9946"/>
                  </a:lnTo>
                  <a:lnTo>
                    <a:pt x="21600" y="14767"/>
                  </a:lnTo>
                  <a:lnTo>
                    <a:pt x="19964" y="17676"/>
                  </a:lnTo>
                  <a:lnTo>
                    <a:pt x="13230" y="21600"/>
                  </a:lnTo>
                  <a:lnTo>
                    <a:pt x="5665" y="20649"/>
                  </a:lnTo>
                  <a:lnTo>
                    <a:pt x="3657" y="18389"/>
                  </a:lnTo>
                  <a:lnTo>
                    <a:pt x="2585" y="13196"/>
                  </a:lnTo>
                  <a:lnTo>
                    <a:pt x="0" y="7869"/>
                  </a:lnTo>
                  <a:lnTo>
                    <a:pt x="285" y="4698"/>
                  </a:lnTo>
                  <a:lnTo>
                    <a:pt x="460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8" name="íśļïḋe"/>
            <p:cNvSpPr/>
            <p:nvPr/>
          </p:nvSpPr>
          <p:spPr>
            <a:xfrm>
              <a:off x="7957224" y="3867942"/>
              <a:ext cx="20203" cy="2484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8606" y="3000"/>
                  </a:moveTo>
                  <a:lnTo>
                    <a:pt x="21600" y="0"/>
                  </a:lnTo>
                  <a:lnTo>
                    <a:pt x="18445" y="10511"/>
                  </a:lnTo>
                  <a:lnTo>
                    <a:pt x="15227" y="21600"/>
                  </a:lnTo>
                  <a:lnTo>
                    <a:pt x="0" y="20686"/>
                  </a:lnTo>
                  <a:lnTo>
                    <a:pt x="8606" y="300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9" name="iṩḷïdé"/>
            <p:cNvSpPr/>
            <p:nvPr/>
          </p:nvSpPr>
          <p:spPr>
            <a:xfrm>
              <a:off x="7953865" y="3917350"/>
              <a:ext cx="21543" cy="2015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0494" y="0"/>
                  </a:moveTo>
                  <a:lnTo>
                    <a:pt x="0" y="8708"/>
                  </a:lnTo>
                  <a:lnTo>
                    <a:pt x="11400" y="21600"/>
                  </a:lnTo>
                  <a:lnTo>
                    <a:pt x="21600" y="9737"/>
                  </a:lnTo>
                  <a:lnTo>
                    <a:pt x="10494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0" name="í$ľîḑè"/>
            <p:cNvSpPr/>
            <p:nvPr/>
          </p:nvSpPr>
          <p:spPr>
            <a:xfrm>
              <a:off x="7931635" y="3837005"/>
              <a:ext cx="18834" cy="2035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1886" y="0"/>
                  </a:moveTo>
                  <a:lnTo>
                    <a:pt x="0" y="12052"/>
                  </a:lnTo>
                  <a:lnTo>
                    <a:pt x="10759" y="21600"/>
                  </a:lnTo>
                  <a:lnTo>
                    <a:pt x="21600" y="9540"/>
                  </a:lnTo>
                  <a:lnTo>
                    <a:pt x="11886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1" name="îṩľiḋe"/>
            <p:cNvSpPr/>
            <p:nvPr/>
          </p:nvSpPr>
          <p:spPr>
            <a:xfrm>
              <a:off x="7171214" y="3107084"/>
              <a:ext cx="22347" cy="3117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8226" y="0"/>
                  </a:moveTo>
                  <a:lnTo>
                    <a:pt x="0" y="6738"/>
                  </a:lnTo>
                  <a:lnTo>
                    <a:pt x="6059" y="21600"/>
                  </a:lnTo>
                  <a:lnTo>
                    <a:pt x="21600" y="18596"/>
                  </a:lnTo>
                  <a:lnTo>
                    <a:pt x="18226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2" name="iSlíḓe"/>
            <p:cNvSpPr/>
            <p:nvPr/>
          </p:nvSpPr>
          <p:spPr>
            <a:xfrm>
              <a:off x="6561284" y="2785626"/>
              <a:ext cx="67222" cy="4446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6119" y="0"/>
                  </a:moveTo>
                  <a:lnTo>
                    <a:pt x="12851" y="4376"/>
                  </a:lnTo>
                  <a:lnTo>
                    <a:pt x="8517" y="6430"/>
                  </a:lnTo>
                  <a:lnTo>
                    <a:pt x="671" y="5939"/>
                  </a:lnTo>
                  <a:lnTo>
                    <a:pt x="0" y="12809"/>
                  </a:lnTo>
                  <a:lnTo>
                    <a:pt x="3338" y="16202"/>
                  </a:lnTo>
                  <a:lnTo>
                    <a:pt x="10189" y="21600"/>
                  </a:lnTo>
                  <a:lnTo>
                    <a:pt x="13007" y="15425"/>
                  </a:lnTo>
                  <a:lnTo>
                    <a:pt x="16167" y="10356"/>
                  </a:lnTo>
                  <a:lnTo>
                    <a:pt x="19327" y="7105"/>
                  </a:lnTo>
                  <a:lnTo>
                    <a:pt x="21600" y="1381"/>
                  </a:lnTo>
                  <a:lnTo>
                    <a:pt x="16119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3" name="i$1íde"/>
            <p:cNvSpPr/>
            <p:nvPr/>
          </p:nvSpPr>
          <p:spPr>
            <a:xfrm>
              <a:off x="5255087" y="1585911"/>
              <a:ext cx="2042366" cy="118972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0807" y="1150"/>
                  </a:moveTo>
                  <a:lnTo>
                    <a:pt x="20140" y="892"/>
                  </a:lnTo>
                  <a:lnTo>
                    <a:pt x="19827" y="747"/>
                  </a:lnTo>
                  <a:lnTo>
                    <a:pt x="19506" y="542"/>
                  </a:lnTo>
                  <a:lnTo>
                    <a:pt x="19194" y="459"/>
                  </a:lnTo>
                  <a:lnTo>
                    <a:pt x="18976" y="267"/>
                  </a:lnTo>
                  <a:lnTo>
                    <a:pt x="18803" y="212"/>
                  </a:lnTo>
                  <a:lnTo>
                    <a:pt x="18690" y="293"/>
                  </a:lnTo>
                  <a:lnTo>
                    <a:pt x="18482" y="457"/>
                  </a:lnTo>
                  <a:lnTo>
                    <a:pt x="18589" y="626"/>
                  </a:lnTo>
                  <a:lnTo>
                    <a:pt x="18799" y="626"/>
                  </a:lnTo>
                  <a:lnTo>
                    <a:pt x="18944" y="749"/>
                  </a:lnTo>
                  <a:lnTo>
                    <a:pt x="19057" y="799"/>
                  </a:lnTo>
                  <a:lnTo>
                    <a:pt x="19162" y="663"/>
                  </a:lnTo>
                  <a:lnTo>
                    <a:pt x="19282" y="649"/>
                  </a:lnTo>
                  <a:lnTo>
                    <a:pt x="19425" y="814"/>
                  </a:lnTo>
                  <a:lnTo>
                    <a:pt x="19336" y="1164"/>
                  </a:lnTo>
                  <a:lnTo>
                    <a:pt x="19232" y="1314"/>
                  </a:lnTo>
                  <a:lnTo>
                    <a:pt x="19042" y="1149"/>
                  </a:lnTo>
                  <a:lnTo>
                    <a:pt x="18875" y="1149"/>
                  </a:lnTo>
                  <a:lnTo>
                    <a:pt x="18733" y="1250"/>
                  </a:lnTo>
                  <a:lnTo>
                    <a:pt x="18426" y="1346"/>
                  </a:lnTo>
                  <a:lnTo>
                    <a:pt x="18234" y="1428"/>
                  </a:lnTo>
                  <a:lnTo>
                    <a:pt x="18001" y="1483"/>
                  </a:lnTo>
                  <a:lnTo>
                    <a:pt x="17885" y="1455"/>
                  </a:lnTo>
                  <a:lnTo>
                    <a:pt x="17764" y="1282"/>
                  </a:lnTo>
                  <a:lnTo>
                    <a:pt x="17591" y="1204"/>
                  </a:lnTo>
                  <a:lnTo>
                    <a:pt x="17472" y="1218"/>
                  </a:lnTo>
                  <a:lnTo>
                    <a:pt x="17205" y="1314"/>
                  </a:lnTo>
                  <a:lnTo>
                    <a:pt x="16942" y="1479"/>
                  </a:lnTo>
                  <a:lnTo>
                    <a:pt x="16671" y="1671"/>
                  </a:lnTo>
                  <a:lnTo>
                    <a:pt x="16451" y="1882"/>
                  </a:lnTo>
                  <a:lnTo>
                    <a:pt x="16191" y="2147"/>
                  </a:lnTo>
                  <a:lnTo>
                    <a:pt x="16038" y="2203"/>
                  </a:lnTo>
                  <a:lnTo>
                    <a:pt x="15932" y="2029"/>
                  </a:lnTo>
                  <a:lnTo>
                    <a:pt x="15829" y="1988"/>
                  </a:lnTo>
                  <a:lnTo>
                    <a:pt x="15732" y="1892"/>
                  </a:lnTo>
                  <a:lnTo>
                    <a:pt x="15762" y="1710"/>
                  </a:lnTo>
                  <a:lnTo>
                    <a:pt x="15657" y="1417"/>
                  </a:lnTo>
                  <a:lnTo>
                    <a:pt x="15517" y="1390"/>
                  </a:lnTo>
                  <a:lnTo>
                    <a:pt x="15378" y="1390"/>
                  </a:lnTo>
                  <a:lnTo>
                    <a:pt x="15253" y="1481"/>
                  </a:lnTo>
                  <a:lnTo>
                    <a:pt x="15278" y="1641"/>
                  </a:lnTo>
                  <a:lnTo>
                    <a:pt x="15392" y="1819"/>
                  </a:lnTo>
                  <a:lnTo>
                    <a:pt x="15384" y="1998"/>
                  </a:lnTo>
                  <a:lnTo>
                    <a:pt x="15457" y="2135"/>
                  </a:lnTo>
                  <a:lnTo>
                    <a:pt x="15449" y="2313"/>
                  </a:lnTo>
                  <a:lnTo>
                    <a:pt x="15372" y="2418"/>
                  </a:lnTo>
                  <a:lnTo>
                    <a:pt x="15165" y="2528"/>
                  </a:lnTo>
                  <a:lnTo>
                    <a:pt x="14864" y="2652"/>
                  </a:lnTo>
                  <a:lnTo>
                    <a:pt x="14558" y="2802"/>
                  </a:lnTo>
                  <a:lnTo>
                    <a:pt x="14501" y="2964"/>
                  </a:lnTo>
                  <a:lnTo>
                    <a:pt x="14580" y="3129"/>
                  </a:lnTo>
                  <a:lnTo>
                    <a:pt x="14535" y="3260"/>
                  </a:lnTo>
                  <a:lnTo>
                    <a:pt x="14301" y="3357"/>
                  </a:lnTo>
                  <a:lnTo>
                    <a:pt x="14167" y="3571"/>
                  </a:lnTo>
                  <a:lnTo>
                    <a:pt x="14002" y="3383"/>
                  </a:lnTo>
                  <a:lnTo>
                    <a:pt x="13882" y="3233"/>
                  </a:lnTo>
                  <a:lnTo>
                    <a:pt x="13736" y="3151"/>
                  </a:lnTo>
                  <a:lnTo>
                    <a:pt x="13601" y="3165"/>
                  </a:lnTo>
                  <a:lnTo>
                    <a:pt x="13544" y="3303"/>
                  </a:lnTo>
                  <a:lnTo>
                    <a:pt x="13684" y="3412"/>
                  </a:lnTo>
                  <a:lnTo>
                    <a:pt x="13810" y="3412"/>
                  </a:lnTo>
                  <a:lnTo>
                    <a:pt x="13898" y="3509"/>
                  </a:lnTo>
                  <a:lnTo>
                    <a:pt x="13968" y="3600"/>
                  </a:lnTo>
                  <a:lnTo>
                    <a:pt x="14044" y="3723"/>
                  </a:lnTo>
                  <a:lnTo>
                    <a:pt x="13921" y="3938"/>
                  </a:lnTo>
                  <a:lnTo>
                    <a:pt x="13743" y="3952"/>
                  </a:lnTo>
                  <a:lnTo>
                    <a:pt x="13682" y="4102"/>
                  </a:lnTo>
                  <a:lnTo>
                    <a:pt x="13545" y="4125"/>
                  </a:lnTo>
                  <a:lnTo>
                    <a:pt x="13425" y="3918"/>
                  </a:lnTo>
                  <a:lnTo>
                    <a:pt x="13296" y="3768"/>
                  </a:lnTo>
                  <a:lnTo>
                    <a:pt x="13175" y="3714"/>
                  </a:lnTo>
                  <a:lnTo>
                    <a:pt x="13055" y="3663"/>
                  </a:lnTo>
                  <a:lnTo>
                    <a:pt x="12975" y="3430"/>
                  </a:lnTo>
                  <a:lnTo>
                    <a:pt x="12892" y="3238"/>
                  </a:lnTo>
                  <a:lnTo>
                    <a:pt x="12851" y="3047"/>
                  </a:lnTo>
                  <a:lnTo>
                    <a:pt x="12766" y="2877"/>
                  </a:lnTo>
                  <a:lnTo>
                    <a:pt x="12599" y="2739"/>
                  </a:lnTo>
                  <a:lnTo>
                    <a:pt x="12494" y="2631"/>
                  </a:lnTo>
                  <a:lnTo>
                    <a:pt x="12368" y="2420"/>
                  </a:lnTo>
                  <a:lnTo>
                    <a:pt x="12304" y="2245"/>
                  </a:lnTo>
                  <a:lnTo>
                    <a:pt x="12377" y="2017"/>
                  </a:lnTo>
                  <a:lnTo>
                    <a:pt x="12699" y="2003"/>
                  </a:lnTo>
                  <a:cubicBezTo>
                    <a:pt x="12738" y="2035"/>
                    <a:pt x="12777" y="2063"/>
                    <a:pt x="12817" y="2090"/>
                  </a:cubicBezTo>
                  <a:cubicBezTo>
                    <a:pt x="12952" y="2178"/>
                    <a:pt x="13094" y="2236"/>
                    <a:pt x="13239" y="2259"/>
                  </a:cubicBezTo>
                  <a:lnTo>
                    <a:pt x="13399" y="2479"/>
                  </a:lnTo>
                  <a:lnTo>
                    <a:pt x="13603" y="2506"/>
                  </a:lnTo>
                  <a:lnTo>
                    <a:pt x="13797" y="2506"/>
                  </a:lnTo>
                  <a:cubicBezTo>
                    <a:pt x="13873" y="2506"/>
                    <a:pt x="13949" y="2506"/>
                    <a:pt x="14025" y="2506"/>
                  </a:cubicBezTo>
                  <a:cubicBezTo>
                    <a:pt x="14058" y="2506"/>
                    <a:pt x="14090" y="2506"/>
                    <a:pt x="14122" y="2506"/>
                  </a:cubicBezTo>
                  <a:lnTo>
                    <a:pt x="14251" y="2356"/>
                  </a:lnTo>
                  <a:lnTo>
                    <a:pt x="14347" y="2302"/>
                  </a:lnTo>
                  <a:lnTo>
                    <a:pt x="14484" y="2237"/>
                  </a:lnTo>
                  <a:lnTo>
                    <a:pt x="14616" y="2210"/>
                  </a:lnTo>
                  <a:lnTo>
                    <a:pt x="14613" y="2040"/>
                  </a:lnTo>
                  <a:lnTo>
                    <a:pt x="14460" y="1889"/>
                  </a:lnTo>
                  <a:lnTo>
                    <a:pt x="14355" y="1605"/>
                  </a:lnTo>
                  <a:cubicBezTo>
                    <a:pt x="14271" y="1573"/>
                    <a:pt x="14188" y="1533"/>
                    <a:pt x="14107" y="1486"/>
                  </a:cubicBezTo>
                  <a:cubicBezTo>
                    <a:pt x="14008" y="1428"/>
                    <a:pt x="13911" y="1359"/>
                    <a:pt x="13817" y="1279"/>
                  </a:cubicBezTo>
                  <a:lnTo>
                    <a:pt x="13451" y="1078"/>
                  </a:lnTo>
                  <a:lnTo>
                    <a:pt x="13212" y="945"/>
                  </a:lnTo>
                  <a:lnTo>
                    <a:pt x="12842" y="766"/>
                  </a:lnTo>
                  <a:lnTo>
                    <a:pt x="12603" y="849"/>
                  </a:lnTo>
                  <a:lnTo>
                    <a:pt x="12436" y="968"/>
                  </a:lnTo>
                  <a:lnTo>
                    <a:pt x="12291" y="899"/>
                  </a:lnTo>
                  <a:lnTo>
                    <a:pt x="12112" y="639"/>
                  </a:lnTo>
                  <a:lnTo>
                    <a:pt x="11879" y="402"/>
                  </a:lnTo>
                  <a:lnTo>
                    <a:pt x="11669" y="320"/>
                  </a:lnTo>
                  <a:lnTo>
                    <a:pt x="11486" y="252"/>
                  </a:lnTo>
                  <a:lnTo>
                    <a:pt x="11279" y="156"/>
                  </a:lnTo>
                  <a:lnTo>
                    <a:pt x="11086" y="73"/>
                  </a:lnTo>
                  <a:lnTo>
                    <a:pt x="10931" y="18"/>
                  </a:lnTo>
                  <a:lnTo>
                    <a:pt x="10715" y="114"/>
                  </a:lnTo>
                  <a:lnTo>
                    <a:pt x="10556" y="192"/>
                  </a:lnTo>
                  <a:lnTo>
                    <a:pt x="10395" y="137"/>
                  </a:lnTo>
                  <a:lnTo>
                    <a:pt x="10285" y="82"/>
                  </a:lnTo>
                  <a:lnTo>
                    <a:pt x="10146" y="27"/>
                  </a:lnTo>
                  <a:lnTo>
                    <a:pt x="10010" y="0"/>
                  </a:lnTo>
                  <a:lnTo>
                    <a:pt x="9706" y="83"/>
                  </a:lnTo>
                  <a:lnTo>
                    <a:pt x="9387" y="184"/>
                  </a:lnTo>
                  <a:lnTo>
                    <a:pt x="8981" y="564"/>
                  </a:lnTo>
                  <a:lnTo>
                    <a:pt x="8797" y="728"/>
                  </a:lnTo>
                  <a:lnTo>
                    <a:pt x="8584" y="783"/>
                  </a:lnTo>
                  <a:lnTo>
                    <a:pt x="8320" y="915"/>
                  </a:lnTo>
                  <a:lnTo>
                    <a:pt x="8160" y="996"/>
                  </a:lnTo>
                  <a:lnTo>
                    <a:pt x="7967" y="1147"/>
                  </a:lnTo>
                  <a:lnTo>
                    <a:pt x="7886" y="1297"/>
                  </a:lnTo>
                  <a:lnTo>
                    <a:pt x="7888" y="1470"/>
                  </a:lnTo>
                  <a:lnTo>
                    <a:pt x="7855" y="1675"/>
                  </a:lnTo>
                  <a:lnTo>
                    <a:pt x="7776" y="1784"/>
                  </a:lnTo>
                  <a:lnTo>
                    <a:pt x="7655" y="1839"/>
                  </a:lnTo>
                  <a:lnTo>
                    <a:pt x="7530" y="1894"/>
                  </a:lnTo>
                  <a:lnTo>
                    <a:pt x="7376" y="2183"/>
                  </a:lnTo>
                  <a:lnTo>
                    <a:pt x="7276" y="2430"/>
                  </a:lnTo>
                  <a:lnTo>
                    <a:pt x="7123" y="2673"/>
                  </a:lnTo>
                  <a:lnTo>
                    <a:pt x="7099" y="2824"/>
                  </a:lnTo>
                  <a:lnTo>
                    <a:pt x="7051" y="3056"/>
                  </a:lnTo>
                  <a:lnTo>
                    <a:pt x="6924" y="3316"/>
                  </a:lnTo>
                  <a:lnTo>
                    <a:pt x="6795" y="3550"/>
                  </a:lnTo>
                  <a:lnTo>
                    <a:pt x="6610" y="3688"/>
                  </a:lnTo>
                  <a:lnTo>
                    <a:pt x="6375" y="3930"/>
                  </a:lnTo>
                  <a:lnTo>
                    <a:pt x="6295" y="4053"/>
                  </a:lnTo>
                  <a:lnTo>
                    <a:pt x="6207" y="4241"/>
                  </a:lnTo>
                  <a:lnTo>
                    <a:pt x="6072" y="4323"/>
                  </a:lnTo>
                  <a:lnTo>
                    <a:pt x="5796" y="4429"/>
                  </a:lnTo>
                  <a:lnTo>
                    <a:pt x="5615" y="4524"/>
                  </a:lnTo>
                  <a:lnTo>
                    <a:pt x="5511" y="4647"/>
                  </a:lnTo>
                  <a:lnTo>
                    <a:pt x="5386" y="4780"/>
                  </a:lnTo>
                  <a:lnTo>
                    <a:pt x="5249" y="4999"/>
                  </a:lnTo>
                  <a:lnTo>
                    <a:pt x="5158" y="5155"/>
                  </a:lnTo>
                  <a:lnTo>
                    <a:pt x="5088" y="5329"/>
                  </a:lnTo>
                  <a:lnTo>
                    <a:pt x="5065" y="5480"/>
                  </a:lnTo>
                  <a:lnTo>
                    <a:pt x="5065" y="5754"/>
                  </a:lnTo>
                  <a:lnTo>
                    <a:pt x="5089" y="5900"/>
                  </a:lnTo>
                  <a:lnTo>
                    <a:pt x="5118" y="6123"/>
                  </a:lnTo>
                  <a:lnTo>
                    <a:pt x="5094" y="6315"/>
                  </a:lnTo>
                  <a:lnTo>
                    <a:pt x="5118" y="6590"/>
                  </a:lnTo>
                  <a:lnTo>
                    <a:pt x="5312" y="6948"/>
                  </a:lnTo>
                  <a:lnTo>
                    <a:pt x="5497" y="7278"/>
                  </a:lnTo>
                  <a:lnTo>
                    <a:pt x="5698" y="7360"/>
                  </a:lnTo>
                  <a:lnTo>
                    <a:pt x="6010" y="7347"/>
                  </a:lnTo>
                  <a:lnTo>
                    <a:pt x="6179" y="7123"/>
                  </a:lnTo>
                  <a:lnTo>
                    <a:pt x="6421" y="6806"/>
                  </a:lnTo>
                  <a:lnTo>
                    <a:pt x="6673" y="6770"/>
                  </a:lnTo>
                  <a:lnTo>
                    <a:pt x="6722" y="7029"/>
                  </a:lnTo>
                  <a:lnTo>
                    <a:pt x="6859" y="7341"/>
                  </a:lnTo>
                  <a:lnTo>
                    <a:pt x="6923" y="7657"/>
                  </a:lnTo>
                  <a:lnTo>
                    <a:pt x="7026" y="7817"/>
                  </a:lnTo>
                  <a:lnTo>
                    <a:pt x="7026" y="8065"/>
                  </a:lnTo>
                  <a:lnTo>
                    <a:pt x="7034" y="8312"/>
                  </a:lnTo>
                  <a:lnTo>
                    <a:pt x="7120" y="8458"/>
                  </a:lnTo>
                  <a:lnTo>
                    <a:pt x="7192" y="8650"/>
                  </a:lnTo>
                  <a:lnTo>
                    <a:pt x="7493" y="8925"/>
                  </a:lnTo>
                  <a:lnTo>
                    <a:pt x="7581" y="8833"/>
                  </a:lnTo>
                  <a:lnTo>
                    <a:pt x="7850" y="8512"/>
                  </a:lnTo>
                  <a:lnTo>
                    <a:pt x="7962" y="8471"/>
                  </a:lnTo>
                  <a:lnTo>
                    <a:pt x="8086" y="8224"/>
                  </a:lnTo>
                  <a:lnTo>
                    <a:pt x="8142" y="7954"/>
                  </a:lnTo>
                  <a:lnTo>
                    <a:pt x="8118" y="7546"/>
                  </a:lnTo>
                  <a:lnTo>
                    <a:pt x="8183" y="7331"/>
                  </a:lnTo>
                  <a:lnTo>
                    <a:pt x="8408" y="7069"/>
                  </a:lnTo>
                  <a:lnTo>
                    <a:pt x="8596" y="6868"/>
                  </a:lnTo>
                  <a:lnTo>
                    <a:pt x="8782" y="6652"/>
                  </a:lnTo>
                  <a:lnTo>
                    <a:pt x="8870" y="6378"/>
                  </a:lnTo>
                  <a:lnTo>
                    <a:pt x="8870" y="6199"/>
                  </a:lnTo>
                  <a:lnTo>
                    <a:pt x="8675" y="6099"/>
                  </a:lnTo>
                  <a:lnTo>
                    <a:pt x="8400" y="5782"/>
                  </a:lnTo>
                  <a:cubicBezTo>
                    <a:pt x="8345" y="5725"/>
                    <a:pt x="8303" y="5638"/>
                    <a:pt x="8280" y="5535"/>
                  </a:cubicBezTo>
                  <a:cubicBezTo>
                    <a:pt x="8253" y="5415"/>
                    <a:pt x="8255" y="5284"/>
                    <a:pt x="8280" y="5163"/>
                  </a:cubicBezTo>
                  <a:cubicBezTo>
                    <a:pt x="8308" y="5024"/>
                    <a:pt x="8366" y="4907"/>
                    <a:pt x="8441" y="4834"/>
                  </a:cubicBezTo>
                  <a:cubicBezTo>
                    <a:pt x="8456" y="4723"/>
                    <a:pt x="8474" y="4613"/>
                    <a:pt x="8494" y="4505"/>
                  </a:cubicBezTo>
                  <a:cubicBezTo>
                    <a:pt x="8510" y="4424"/>
                    <a:pt x="8527" y="4342"/>
                    <a:pt x="8558" y="4276"/>
                  </a:cubicBezTo>
                  <a:cubicBezTo>
                    <a:pt x="8643" y="4100"/>
                    <a:pt x="8795" y="4075"/>
                    <a:pt x="8897" y="4221"/>
                  </a:cubicBezTo>
                  <a:cubicBezTo>
                    <a:pt x="8958" y="4155"/>
                    <a:pt x="9013" y="4077"/>
                    <a:pt x="9061" y="3987"/>
                  </a:cubicBezTo>
                  <a:cubicBezTo>
                    <a:pt x="9136" y="3848"/>
                    <a:pt x="9193" y="3684"/>
                    <a:pt x="9260" y="3534"/>
                  </a:cubicBezTo>
                  <a:cubicBezTo>
                    <a:pt x="9306" y="3430"/>
                    <a:pt x="9356" y="3332"/>
                    <a:pt x="9405" y="3232"/>
                  </a:cubicBezTo>
                  <a:cubicBezTo>
                    <a:pt x="9452" y="3137"/>
                    <a:pt x="9497" y="3041"/>
                    <a:pt x="9542" y="2943"/>
                  </a:cubicBezTo>
                  <a:lnTo>
                    <a:pt x="9832" y="2723"/>
                  </a:lnTo>
                  <a:lnTo>
                    <a:pt x="9993" y="2545"/>
                  </a:lnTo>
                  <a:lnTo>
                    <a:pt x="10111" y="2705"/>
                  </a:lnTo>
                  <a:lnTo>
                    <a:pt x="10183" y="2884"/>
                  </a:lnTo>
                  <a:lnTo>
                    <a:pt x="10183" y="3144"/>
                  </a:lnTo>
                  <a:lnTo>
                    <a:pt x="10098" y="3332"/>
                  </a:lnTo>
                  <a:lnTo>
                    <a:pt x="10098" y="3689"/>
                  </a:lnTo>
                  <a:lnTo>
                    <a:pt x="10082" y="3859"/>
                  </a:lnTo>
                  <a:lnTo>
                    <a:pt x="9930" y="3957"/>
                  </a:lnTo>
                  <a:lnTo>
                    <a:pt x="9906" y="4204"/>
                  </a:lnTo>
                  <a:lnTo>
                    <a:pt x="9849" y="4492"/>
                  </a:lnTo>
                  <a:lnTo>
                    <a:pt x="9683" y="4633"/>
                  </a:lnTo>
                  <a:lnTo>
                    <a:pt x="9586" y="4780"/>
                  </a:lnTo>
                  <a:lnTo>
                    <a:pt x="9482" y="5082"/>
                  </a:lnTo>
                  <a:lnTo>
                    <a:pt x="9514" y="5403"/>
                  </a:lnTo>
                  <a:lnTo>
                    <a:pt x="9716" y="5586"/>
                  </a:lnTo>
                  <a:cubicBezTo>
                    <a:pt x="9796" y="5549"/>
                    <a:pt x="9881" y="5586"/>
                    <a:pt x="9941" y="5682"/>
                  </a:cubicBezTo>
                  <a:cubicBezTo>
                    <a:pt x="9990" y="5760"/>
                    <a:pt x="10017" y="5871"/>
                    <a:pt x="10065" y="5951"/>
                  </a:cubicBezTo>
                  <a:cubicBezTo>
                    <a:pt x="10132" y="6062"/>
                    <a:pt x="10229" y="6103"/>
                    <a:pt x="10318" y="6056"/>
                  </a:cubicBezTo>
                  <a:lnTo>
                    <a:pt x="10508" y="6070"/>
                  </a:lnTo>
                  <a:lnTo>
                    <a:pt x="10731" y="6002"/>
                  </a:lnTo>
                  <a:lnTo>
                    <a:pt x="10946" y="5851"/>
                  </a:lnTo>
                  <a:lnTo>
                    <a:pt x="11105" y="5786"/>
                  </a:lnTo>
                  <a:lnTo>
                    <a:pt x="11391" y="5848"/>
                  </a:lnTo>
                  <a:lnTo>
                    <a:pt x="11503" y="6039"/>
                  </a:lnTo>
                  <a:lnTo>
                    <a:pt x="11785" y="6094"/>
                  </a:lnTo>
                  <a:lnTo>
                    <a:pt x="11854" y="6226"/>
                  </a:lnTo>
                  <a:lnTo>
                    <a:pt x="11801" y="6390"/>
                  </a:lnTo>
                  <a:lnTo>
                    <a:pt x="11600" y="6542"/>
                  </a:lnTo>
                  <a:lnTo>
                    <a:pt x="11427" y="6730"/>
                  </a:lnTo>
                  <a:lnTo>
                    <a:pt x="11242" y="6739"/>
                  </a:lnTo>
                  <a:lnTo>
                    <a:pt x="11084" y="6698"/>
                  </a:lnTo>
                  <a:lnTo>
                    <a:pt x="10942" y="6629"/>
                  </a:lnTo>
                  <a:lnTo>
                    <a:pt x="10752" y="6588"/>
                  </a:lnTo>
                  <a:lnTo>
                    <a:pt x="10578" y="6629"/>
                  </a:lnTo>
                  <a:lnTo>
                    <a:pt x="10435" y="6670"/>
                  </a:lnTo>
                  <a:lnTo>
                    <a:pt x="10291" y="6748"/>
                  </a:lnTo>
                  <a:lnTo>
                    <a:pt x="10218" y="6936"/>
                  </a:lnTo>
                  <a:lnTo>
                    <a:pt x="10315" y="7045"/>
                  </a:lnTo>
                  <a:lnTo>
                    <a:pt x="10580" y="7535"/>
                  </a:lnTo>
                  <a:lnTo>
                    <a:pt x="10580" y="7737"/>
                  </a:lnTo>
                  <a:lnTo>
                    <a:pt x="10500" y="7925"/>
                  </a:lnTo>
                  <a:lnTo>
                    <a:pt x="10333" y="8021"/>
                  </a:lnTo>
                  <a:lnTo>
                    <a:pt x="10285" y="8145"/>
                  </a:lnTo>
                  <a:lnTo>
                    <a:pt x="10181" y="8076"/>
                  </a:lnTo>
                  <a:lnTo>
                    <a:pt x="10133" y="7815"/>
                  </a:lnTo>
                  <a:lnTo>
                    <a:pt x="10012" y="7706"/>
                  </a:lnTo>
                  <a:lnTo>
                    <a:pt x="9771" y="7733"/>
                  </a:lnTo>
                  <a:lnTo>
                    <a:pt x="9701" y="7811"/>
                  </a:lnTo>
                  <a:lnTo>
                    <a:pt x="9701" y="8017"/>
                  </a:lnTo>
                  <a:lnTo>
                    <a:pt x="9581" y="8163"/>
                  </a:lnTo>
                  <a:lnTo>
                    <a:pt x="9597" y="8488"/>
                  </a:lnTo>
                  <a:lnTo>
                    <a:pt x="9637" y="8686"/>
                  </a:lnTo>
                  <a:lnTo>
                    <a:pt x="9693" y="8944"/>
                  </a:lnTo>
                  <a:lnTo>
                    <a:pt x="9588" y="9131"/>
                  </a:lnTo>
                  <a:lnTo>
                    <a:pt x="9435" y="9310"/>
                  </a:lnTo>
                  <a:lnTo>
                    <a:pt x="9298" y="9530"/>
                  </a:lnTo>
                  <a:lnTo>
                    <a:pt x="9180" y="9627"/>
                  </a:lnTo>
                  <a:lnTo>
                    <a:pt x="9092" y="9735"/>
                  </a:lnTo>
                  <a:lnTo>
                    <a:pt x="8983" y="9736"/>
                  </a:lnTo>
                  <a:cubicBezTo>
                    <a:pt x="8962" y="9703"/>
                    <a:pt x="8942" y="9671"/>
                    <a:pt x="8921" y="9640"/>
                  </a:cubicBezTo>
                  <a:cubicBezTo>
                    <a:pt x="8891" y="9595"/>
                    <a:pt x="8861" y="9551"/>
                    <a:pt x="8830" y="9508"/>
                  </a:cubicBezTo>
                  <a:lnTo>
                    <a:pt x="8564" y="9467"/>
                  </a:lnTo>
                  <a:lnTo>
                    <a:pt x="8300" y="9659"/>
                  </a:lnTo>
                  <a:lnTo>
                    <a:pt x="7986" y="9865"/>
                  </a:lnTo>
                  <a:lnTo>
                    <a:pt x="7905" y="9974"/>
                  </a:lnTo>
                  <a:lnTo>
                    <a:pt x="7739" y="10070"/>
                  </a:lnTo>
                  <a:lnTo>
                    <a:pt x="7634" y="10001"/>
                  </a:lnTo>
                  <a:lnTo>
                    <a:pt x="7465" y="9864"/>
                  </a:lnTo>
                  <a:lnTo>
                    <a:pt x="7314" y="9781"/>
                  </a:lnTo>
                  <a:lnTo>
                    <a:pt x="7226" y="9644"/>
                  </a:lnTo>
                  <a:lnTo>
                    <a:pt x="7149" y="9740"/>
                  </a:lnTo>
                  <a:lnTo>
                    <a:pt x="6975" y="9746"/>
                  </a:lnTo>
                  <a:lnTo>
                    <a:pt x="6769" y="9966"/>
                  </a:lnTo>
                  <a:lnTo>
                    <a:pt x="6586" y="9828"/>
                  </a:lnTo>
                  <a:lnTo>
                    <a:pt x="6498" y="9655"/>
                  </a:lnTo>
                  <a:lnTo>
                    <a:pt x="6359" y="9499"/>
                  </a:lnTo>
                  <a:lnTo>
                    <a:pt x="6246" y="9210"/>
                  </a:lnTo>
                  <a:lnTo>
                    <a:pt x="6332" y="9059"/>
                  </a:lnTo>
                  <a:lnTo>
                    <a:pt x="6468" y="9059"/>
                  </a:lnTo>
                  <a:lnTo>
                    <a:pt x="6436" y="9269"/>
                  </a:lnTo>
                  <a:lnTo>
                    <a:pt x="6594" y="9356"/>
                  </a:lnTo>
                  <a:lnTo>
                    <a:pt x="6642" y="9122"/>
                  </a:lnTo>
                  <a:lnTo>
                    <a:pt x="6779" y="9264"/>
                  </a:lnTo>
                  <a:lnTo>
                    <a:pt x="6939" y="9386"/>
                  </a:lnTo>
                  <a:lnTo>
                    <a:pt x="7020" y="9181"/>
                  </a:lnTo>
                  <a:lnTo>
                    <a:pt x="7095" y="8939"/>
                  </a:lnTo>
                  <a:lnTo>
                    <a:pt x="7009" y="8646"/>
                  </a:lnTo>
                  <a:lnTo>
                    <a:pt x="6883" y="8491"/>
                  </a:lnTo>
                  <a:lnTo>
                    <a:pt x="6741" y="8555"/>
                  </a:lnTo>
                  <a:lnTo>
                    <a:pt x="6645" y="8802"/>
                  </a:lnTo>
                  <a:lnTo>
                    <a:pt x="6668" y="8966"/>
                  </a:lnTo>
                  <a:lnTo>
                    <a:pt x="6572" y="8980"/>
                  </a:lnTo>
                  <a:lnTo>
                    <a:pt x="6524" y="8733"/>
                  </a:lnTo>
                  <a:lnTo>
                    <a:pt x="6425" y="8870"/>
                  </a:lnTo>
                  <a:lnTo>
                    <a:pt x="6282" y="8896"/>
                  </a:lnTo>
                  <a:lnTo>
                    <a:pt x="6298" y="8622"/>
                  </a:lnTo>
                  <a:lnTo>
                    <a:pt x="6338" y="8473"/>
                  </a:lnTo>
                  <a:lnTo>
                    <a:pt x="6394" y="8309"/>
                  </a:lnTo>
                  <a:lnTo>
                    <a:pt x="6394" y="7953"/>
                  </a:lnTo>
                  <a:lnTo>
                    <a:pt x="6380" y="7651"/>
                  </a:lnTo>
                  <a:lnTo>
                    <a:pt x="6254" y="7719"/>
                  </a:lnTo>
                  <a:lnTo>
                    <a:pt x="6189" y="7989"/>
                  </a:lnTo>
                  <a:lnTo>
                    <a:pt x="6096" y="8126"/>
                  </a:lnTo>
                  <a:lnTo>
                    <a:pt x="5932" y="8300"/>
                  </a:lnTo>
                  <a:lnTo>
                    <a:pt x="5836" y="8520"/>
                  </a:lnTo>
                  <a:lnTo>
                    <a:pt x="5819" y="8717"/>
                  </a:lnTo>
                  <a:lnTo>
                    <a:pt x="5921" y="8917"/>
                  </a:lnTo>
                  <a:lnTo>
                    <a:pt x="5974" y="9081"/>
                  </a:lnTo>
                  <a:lnTo>
                    <a:pt x="5934" y="9324"/>
                  </a:lnTo>
                  <a:lnTo>
                    <a:pt x="6004" y="9512"/>
                  </a:lnTo>
                  <a:lnTo>
                    <a:pt x="6235" y="9416"/>
                  </a:lnTo>
                  <a:lnTo>
                    <a:pt x="6253" y="9581"/>
                  </a:lnTo>
                  <a:lnTo>
                    <a:pt x="6088" y="9704"/>
                  </a:lnTo>
                  <a:lnTo>
                    <a:pt x="6016" y="9787"/>
                  </a:lnTo>
                  <a:lnTo>
                    <a:pt x="5983" y="10057"/>
                  </a:lnTo>
                  <a:lnTo>
                    <a:pt x="5865" y="10144"/>
                  </a:lnTo>
                  <a:lnTo>
                    <a:pt x="5664" y="10172"/>
                  </a:lnTo>
                  <a:lnTo>
                    <a:pt x="5506" y="10172"/>
                  </a:lnTo>
                  <a:lnTo>
                    <a:pt x="5370" y="10240"/>
                  </a:lnTo>
                  <a:lnTo>
                    <a:pt x="5273" y="10337"/>
                  </a:lnTo>
                  <a:lnTo>
                    <a:pt x="5101" y="10364"/>
                  </a:lnTo>
                  <a:lnTo>
                    <a:pt x="5002" y="10364"/>
                  </a:lnTo>
                  <a:lnTo>
                    <a:pt x="4982" y="10538"/>
                  </a:lnTo>
                  <a:lnTo>
                    <a:pt x="4867" y="10739"/>
                  </a:lnTo>
                  <a:lnTo>
                    <a:pt x="4738" y="10945"/>
                  </a:lnTo>
                  <a:lnTo>
                    <a:pt x="4563" y="11169"/>
                  </a:lnTo>
                  <a:lnTo>
                    <a:pt x="4385" y="11316"/>
                  </a:lnTo>
                  <a:lnTo>
                    <a:pt x="4328" y="11463"/>
                  </a:lnTo>
                  <a:lnTo>
                    <a:pt x="4152" y="11706"/>
                  </a:lnTo>
                  <a:lnTo>
                    <a:pt x="4065" y="11719"/>
                  </a:lnTo>
                  <a:lnTo>
                    <a:pt x="3934" y="11751"/>
                  </a:lnTo>
                  <a:lnTo>
                    <a:pt x="3849" y="11911"/>
                  </a:lnTo>
                  <a:lnTo>
                    <a:pt x="3781" y="12158"/>
                  </a:lnTo>
                  <a:lnTo>
                    <a:pt x="3725" y="12255"/>
                  </a:lnTo>
                  <a:lnTo>
                    <a:pt x="3603" y="12585"/>
                  </a:lnTo>
                  <a:lnTo>
                    <a:pt x="3316" y="12676"/>
                  </a:lnTo>
                  <a:lnTo>
                    <a:pt x="3265" y="12951"/>
                  </a:lnTo>
                  <a:lnTo>
                    <a:pt x="3134" y="12987"/>
                  </a:lnTo>
                  <a:lnTo>
                    <a:pt x="3035" y="12919"/>
                  </a:lnTo>
                  <a:lnTo>
                    <a:pt x="2939" y="12754"/>
                  </a:lnTo>
                  <a:cubicBezTo>
                    <a:pt x="2886" y="12812"/>
                    <a:pt x="2837" y="12876"/>
                    <a:pt x="2790" y="12947"/>
                  </a:cubicBezTo>
                  <a:cubicBezTo>
                    <a:pt x="2744" y="13015"/>
                    <a:pt x="2702" y="13088"/>
                    <a:pt x="2663" y="13166"/>
                  </a:cubicBezTo>
                  <a:lnTo>
                    <a:pt x="2511" y="13235"/>
                  </a:lnTo>
                  <a:lnTo>
                    <a:pt x="2334" y="13327"/>
                  </a:lnTo>
                  <a:lnTo>
                    <a:pt x="2256" y="13258"/>
                  </a:lnTo>
                  <a:lnTo>
                    <a:pt x="2079" y="13176"/>
                  </a:lnTo>
                  <a:lnTo>
                    <a:pt x="1886" y="13313"/>
                  </a:lnTo>
                  <a:lnTo>
                    <a:pt x="1701" y="13451"/>
                  </a:lnTo>
                  <a:lnTo>
                    <a:pt x="1776" y="13589"/>
                  </a:lnTo>
                  <a:lnTo>
                    <a:pt x="1890" y="13693"/>
                  </a:lnTo>
                  <a:lnTo>
                    <a:pt x="2105" y="13776"/>
                  </a:lnTo>
                  <a:lnTo>
                    <a:pt x="2379" y="13955"/>
                  </a:lnTo>
                  <a:lnTo>
                    <a:pt x="2554" y="14129"/>
                  </a:lnTo>
                  <a:lnTo>
                    <a:pt x="2659" y="14413"/>
                  </a:lnTo>
                  <a:lnTo>
                    <a:pt x="2704" y="14587"/>
                  </a:lnTo>
                  <a:lnTo>
                    <a:pt x="2768" y="14861"/>
                  </a:lnTo>
                  <a:lnTo>
                    <a:pt x="2792" y="15475"/>
                  </a:lnTo>
                  <a:lnTo>
                    <a:pt x="2771" y="15814"/>
                  </a:lnTo>
                  <a:cubicBezTo>
                    <a:pt x="2745" y="15996"/>
                    <a:pt x="2708" y="16172"/>
                    <a:pt x="2661" y="16341"/>
                  </a:cubicBezTo>
                  <a:cubicBezTo>
                    <a:pt x="2629" y="16460"/>
                    <a:pt x="2591" y="16574"/>
                    <a:pt x="2549" y="16684"/>
                  </a:cubicBezTo>
                  <a:lnTo>
                    <a:pt x="2342" y="16817"/>
                  </a:lnTo>
                  <a:lnTo>
                    <a:pt x="2030" y="16830"/>
                  </a:lnTo>
                  <a:lnTo>
                    <a:pt x="1856" y="16830"/>
                  </a:lnTo>
                  <a:lnTo>
                    <a:pt x="1549" y="16804"/>
                  </a:lnTo>
                  <a:lnTo>
                    <a:pt x="1329" y="16707"/>
                  </a:lnTo>
                  <a:lnTo>
                    <a:pt x="970" y="16537"/>
                  </a:lnTo>
                  <a:lnTo>
                    <a:pt x="739" y="16469"/>
                  </a:lnTo>
                  <a:lnTo>
                    <a:pt x="478" y="16547"/>
                  </a:lnTo>
                  <a:lnTo>
                    <a:pt x="293" y="16647"/>
                  </a:lnTo>
                  <a:lnTo>
                    <a:pt x="164" y="17042"/>
                  </a:lnTo>
                  <a:lnTo>
                    <a:pt x="199" y="17371"/>
                  </a:lnTo>
                  <a:lnTo>
                    <a:pt x="231" y="17765"/>
                  </a:lnTo>
                  <a:lnTo>
                    <a:pt x="199" y="18217"/>
                  </a:lnTo>
                  <a:lnTo>
                    <a:pt x="86" y="18602"/>
                  </a:lnTo>
                  <a:lnTo>
                    <a:pt x="24" y="19028"/>
                  </a:lnTo>
                  <a:lnTo>
                    <a:pt x="0" y="19390"/>
                  </a:lnTo>
                  <a:lnTo>
                    <a:pt x="32" y="19623"/>
                  </a:lnTo>
                  <a:lnTo>
                    <a:pt x="105" y="19880"/>
                  </a:lnTo>
                  <a:lnTo>
                    <a:pt x="97" y="20137"/>
                  </a:lnTo>
                  <a:lnTo>
                    <a:pt x="40" y="20343"/>
                  </a:lnTo>
                  <a:lnTo>
                    <a:pt x="81" y="20612"/>
                  </a:lnTo>
                  <a:lnTo>
                    <a:pt x="245" y="20708"/>
                  </a:lnTo>
                  <a:lnTo>
                    <a:pt x="417" y="20644"/>
                  </a:lnTo>
                  <a:lnTo>
                    <a:pt x="624" y="20794"/>
                  </a:lnTo>
                  <a:lnTo>
                    <a:pt x="693" y="20881"/>
                  </a:lnTo>
                  <a:lnTo>
                    <a:pt x="1007" y="21211"/>
                  </a:lnTo>
                  <a:lnTo>
                    <a:pt x="1064" y="21408"/>
                  </a:lnTo>
                  <a:lnTo>
                    <a:pt x="1160" y="21436"/>
                  </a:lnTo>
                  <a:lnTo>
                    <a:pt x="1241" y="21600"/>
                  </a:lnTo>
                  <a:lnTo>
                    <a:pt x="1286" y="21437"/>
                  </a:lnTo>
                  <a:lnTo>
                    <a:pt x="1286" y="21236"/>
                  </a:lnTo>
                  <a:lnTo>
                    <a:pt x="1358" y="21119"/>
                  </a:lnTo>
                  <a:lnTo>
                    <a:pt x="1562" y="21092"/>
                  </a:lnTo>
                  <a:lnTo>
                    <a:pt x="1667" y="21105"/>
                  </a:lnTo>
                  <a:cubicBezTo>
                    <a:pt x="1731" y="21119"/>
                    <a:pt x="1796" y="21128"/>
                    <a:pt x="1860" y="21133"/>
                  </a:cubicBezTo>
                  <a:cubicBezTo>
                    <a:pt x="1936" y="21139"/>
                    <a:pt x="2011" y="21139"/>
                    <a:pt x="2086" y="21133"/>
                  </a:cubicBezTo>
                  <a:lnTo>
                    <a:pt x="2247" y="21051"/>
                  </a:lnTo>
                  <a:lnTo>
                    <a:pt x="2333" y="20941"/>
                  </a:lnTo>
                  <a:lnTo>
                    <a:pt x="2422" y="20693"/>
                  </a:lnTo>
                  <a:lnTo>
                    <a:pt x="2519" y="20556"/>
                  </a:lnTo>
                  <a:lnTo>
                    <a:pt x="2655" y="20387"/>
                  </a:lnTo>
                  <a:lnTo>
                    <a:pt x="2784" y="20214"/>
                  </a:lnTo>
                  <a:lnTo>
                    <a:pt x="2897" y="20063"/>
                  </a:lnTo>
                  <a:lnTo>
                    <a:pt x="2921" y="19885"/>
                  </a:lnTo>
                  <a:lnTo>
                    <a:pt x="2921" y="19541"/>
                  </a:lnTo>
                  <a:lnTo>
                    <a:pt x="2969" y="19349"/>
                  </a:lnTo>
                  <a:lnTo>
                    <a:pt x="3039" y="19161"/>
                  </a:lnTo>
                  <a:lnTo>
                    <a:pt x="3241" y="18748"/>
                  </a:lnTo>
                  <a:lnTo>
                    <a:pt x="3257" y="18515"/>
                  </a:lnTo>
                  <a:cubicBezTo>
                    <a:pt x="3267" y="18464"/>
                    <a:pt x="3283" y="18417"/>
                    <a:pt x="3305" y="18379"/>
                  </a:cubicBezTo>
                  <a:cubicBezTo>
                    <a:pt x="3367" y="18269"/>
                    <a:pt x="3459" y="18240"/>
                    <a:pt x="3541" y="18187"/>
                  </a:cubicBezTo>
                  <a:cubicBezTo>
                    <a:pt x="3616" y="18139"/>
                    <a:pt x="3685" y="18071"/>
                    <a:pt x="3745" y="17985"/>
                  </a:cubicBezTo>
                  <a:lnTo>
                    <a:pt x="3923" y="17728"/>
                  </a:lnTo>
                  <a:lnTo>
                    <a:pt x="4081" y="17581"/>
                  </a:lnTo>
                  <a:lnTo>
                    <a:pt x="4167" y="17554"/>
                  </a:lnTo>
                  <a:lnTo>
                    <a:pt x="4059" y="17247"/>
                  </a:lnTo>
                  <a:lnTo>
                    <a:pt x="3955" y="17261"/>
                  </a:lnTo>
                  <a:lnTo>
                    <a:pt x="3938" y="16973"/>
                  </a:lnTo>
                  <a:lnTo>
                    <a:pt x="4118" y="16859"/>
                  </a:lnTo>
                  <a:lnTo>
                    <a:pt x="4354" y="16726"/>
                  </a:lnTo>
                  <a:lnTo>
                    <a:pt x="4432" y="16658"/>
                  </a:lnTo>
                  <a:lnTo>
                    <a:pt x="4620" y="16554"/>
                  </a:lnTo>
                  <a:lnTo>
                    <a:pt x="4738" y="16663"/>
                  </a:lnTo>
                  <a:lnTo>
                    <a:pt x="4945" y="16842"/>
                  </a:lnTo>
                  <a:lnTo>
                    <a:pt x="5057" y="16801"/>
                  </a:lnTo>
                  <a:lnTo>
                    <a:pt x="5270" y="16614"/>
                  </a:lnTo>
                  <a:cubicBezTo>
                    <a:pt x="5348" y="16588"/>
                    <a:pt x="5424" y="16547"/>
                    <a:pt x="5495" y="16490"/>
                  </a:cubicBezTo>
                  <a:cubicBezTo>
                    <a:pt x="5582" y="16422"/>
                    <a:pt x="5661" y="16332"/>
                    <a:pt x="5732" y="16224"/>
                  </a:cubicBezTo>
                  <a:lnTo>
                    <a:pt x="5896" y="16096"/>
                  </a:lnTo>
                  <a:lnTo>
                    <a:pt x="6009" y="16027"/>
                  </a:lnTo>
                  <a:lnTo>
                    <a:pt x="6185" y="15959"/>
                  </a:lnTo>
                  <a:lnTo>
                    <a:pt x="6336" y="16187"/>
                  </a:lnTo>
                  <a:lnTo>
                    <a:pt x="6513" y="16558"/>
                  </a:lnTo>
                  <a:lnTo>
                    <a:pt x="6478" y="16957"/>
                  </a:lnTo>
                  <a:lnTo>
                    <a:pt x="6566" y="17191"/>
                  </a:lnTo>
                  <a:cubicBezTo>
                    <a:pt x="6627" y="17266"/>
                    <a:pt x="6693" y="17327"/>
                    <a:pt x="6762" y="17374"/>
                  </a:cubicBezTo>
                  <a:cubicBezTo>
                    <a:pt x="6828" y="17418"/>
                    <a:pt x="6896" y="17449"/>
                    <a:pt x="6961" y="17493"/>
                  </a:cubicBezTo>
                  <a:cubicBezTo>
                    <a:pt x="7076" y="17571"/>
                    <a:pt x="7181" y="17688"/>
                    <a:pt x="7268" y="17837"/>
                  </a:cubicBezTo>
                  <a:lnTo>
                    <a:pt x="7381" y="17960"/>
                  </a:lnTo>
                  <a:lnTo>
                    <a:pt x="7502" y="18097"/>
                  </a:lnTo>
                  <a:lnTo>
                    <a:pt x="7652" y="18230"/>
                  </a:lnTo>
                  <a:lnTo>
                    <a:pt x="7765" y="18312"/>
                  </a:lnTo>
                  <a:lnTo>
                    <a:pt x="7950" y="18500"/>
                  </a:lnTo>
                  <a:lnTo>
                    <a:pt x="8004" y="18619"/>
                  </a:lnTo>
                  <a:lnTo>
                    <a:pt x="8122" y="18894"/>
                  </a:lnTo>
                  <a:lnTo>
                    <a:pt x="8273" y="19251"/>
                  </a:lnTo>
                  <a:lnTo>
                    <a:pt x="8399" y="19535"/>
                  </a:lnTo>
                  <a:lnTo>
                    <a:pt x="8203" y="19705"/>
                  </a:lnTo>
                  <a:lnTo>
                    <a:pt x="8232" y="19896"/>
                  </a:lnTo>
                  <a:lnTo>
                    <a:pt x="8184" y="20192"/>
                  </a:lnTo>
                  <a:lnTo>
                    <a:pt x="8313" y="20256"/>
                  </a:lnTo>
                  <a:lnTo>
                    <a:pt x="8369" y="20092"/>
                  </a:lnTo>
                  <a:lnTo>
                    <a:pt x="8471" y="19927"/>
                  </a:lnTo>
                  <a:lnTo>
                    <a:pt x="8584" y="19703"/>
                  </a:lnTo>
                  <a:lnTo>
                    <a:pt x="8621" y="19542"/>
                  </a:lnTo>
                  <a:lnTo>
                    <a:pt x="8570" y="19314"/>
                  </a:lnTo>
                  <a:lnTo>
                    <a:pt x="8522" y="19090"/>
                  </a:lnTo>
                  <a:lnTo>
                    <a:pt x="8493" y="18927"/>
                  </a:lnTo>
                  <a:lnTo>
                    <a:pt x="8573" y="18716"/>
                  </a:lnTo>
                  <a:lnTo>
                    <a:pt x="8735" y="18702"/>
                  </a:lnTo>
                  <a:lnTo>
                    <a:pt x="8831" y="18752"/>
                  </a:lnTo>
                  <a:lnTo>
                    <a:pt x="8888" y="18876"/>
                  </a:lnTo>
                  <a:lnTo>
                    <a:pt x="9070" y="18944"/>
                  </a:lnTo>
                  <a:lnTo>
                    <a:pt x="9159" y="18880"/>
                  </a:lnTo>
                  <a:lnTo>
                    <a:pt x="9054" y="18697"/>
                  </a:lnTo>
                  <a:lnTo>
                    <a:pt x="8898" y="18523"/>
                  </a:lnTo>
                  <a:lnTo>
                    <a:pt x="8594" y="18261"/>
                  </a:lnTo>
                  <a:lnTo>
                    <a:pt x="8368" y="18041"/>
                  </a:lnTo>
                  <a:lnTo>
                    <a:pt x="8097" y="17835"/>
                  </a:lnTo>
                  <a:lnTo>
                    <a:pt x="7917" y="17422"/>
                  </a:lnTo>
                  <a:lnTo>
                    <a:pt x="7716" y="17353"/>
                  </a:lnTo>
                  <a:lnTo>
                    <a:pt x="7485" y="16964"/>
                  </a:lnTo>
                  <a:lnTo>
                    <a:pt x="7541" y="16565"/>
                  </a:lnTo>
                  <a:lnTo>
                    <a:pt x="7398" y="16378"/>
                  </a:lnTo>
                  <a:lnTo>
                    <a:pt x="7222" y="16240"/>
                  </a:lnTo>
                  <a:lnTo>
                    <a:pt x="6975" y="15938"/>
                  </a:lnTo>
                  <a:lnTo>
                    <a:pt x="6974" y="15498"/>
                  </a:lnTo>
                  <a:lnTo>
                    <a:pt x="7213" y="15265"/>
                  </a:lnTo>
                  <a:lnTo>
                    <a:pt x="7388" y="15320"/>
                  </a:lnTo>
                  <a:lnTo>
                    <a:pt x="7527" y="15712"/>
                  </a:lnTo>
                  <a:lnTo>
                    <a:pt x="7790" y="15919"/>
                  </a:lnTo>
                  <a:cubicBezTo>
                    <a:pt x="7896" y="15936"/>
                    <a:pt x="7997" y="15992"/>
                    <a:pt x="8089" y="16084"/>
                  </a:cubicBezTo>
                  <a:cubicBezTo>
                    <a:pt x="8148" y="16143"/>
                    <a:pt x="8203" y="16217"/>
                    <a:pt x="8250" y="16304"/>
                  </a:cubicBezTo>
                  <a:lnTo>
                    <a:pt x="8390" y="16623"/>
                  </a:lnTo>
                  <a:lnTo>
                    <a:pt x="8497" y="16783"/>
                  </a:lnTo>
                  <a:lnTo>
                    <a:pt x="8659" y="16893"/>
                  </a:lnTo>
                  <a:cubicBezTo>
                    <a:pt x="8718" y="16911"/>
                    <a:pt x="8777" y="16939"/>
                    <a:pt x="8833" y="16975"/>
                  </a:cubicBezTo>
                  <a:cubicBezTo>
                    <a:pt x="8886" y="17009"/>
                    <a:pt x="8937" y="17050"/>
                    <a:pt x="8986" y="17098"/>
                  </a:cubicBezTo>
                  <a:lnTo>
                    <a:pt x="9201" y="17368"/>
                  </a:lnTo>
                  <a:lnTo>
                    <a:pt x="9367" y="17642"/>
                  </a:lnTo>
                  <a:lnTo>
                    <a:pt x="9448" y="18069"/>
                  </a:lnTo>
                  <a:lnTo>
                    <a:pt x="9472" y="18476"/>
                  </a:lnTo>
                  <a:lnTo>
                    <a:pt x="9480" y="18860"/>
                  </a:lnTo>
                  <a:lnTo>
                    <a:pt x="9606" y="19231"/>
                  </a:lnTo>
                  <a:lnTo>
                    <a:pt x="9708" y="19433"/>
                  </a:lnTo>
                  <a:lnTo>
                    <a:pt x="9931" y="19550"/>
                  </a:lnTo>
                  <a:lnTo>
                    <a:pt x="10097" y="19631"/>
                  </a:lnTo>
                  <a:lnTo>
                    <a:pt x="10223" y="19645"/>
                  </a:lnTo>
                  <a:lnTo>
                    <a:pt x="10379" y="19791"/>
                  </a:lnTo>
                  <a:lnTo>
                    <a:pt x="10473" y="19924"/>
                  </a:lnTo>
                  <a:lnTo>
                    <a:pt x="10384" y="20183"/>
                  </a:lnTo>
                  <a:lnTo>
                    <a:pt x="10159" y="20128"/>
                  </a:lnTo>
                  <a:lnTo>
                    <a:pt x="10073" y="20243"/>
                  </a:lnTo>
                  <a:lnTo>
                    <a:pt x="10193" y="20472"/>
                  </a:lnTo>
                  <a:lnTo>
                    <a:pt x="10266" y="20815"/>
                  </a:lnTo>
                  <a:cubicBezTo>
                    <a:pt x="10273" y="20912"/>
                    <a:pt x="10304" y="20999"/>
                    <a:pt x="10352" y="21053"/>
                  </a:cubicBezTo>
                  <a:cubicBezTo>
                    <a:pt x="10384" y="21090"/>
                    <a:pt x="10423" y="21109"/>
                    <a:pt x="10462" y="21108"/>
                  </a:cubicBezTo>
                  <a:lnTo>
                    <a:pt x="10696" y="20998"/>
                  </a:lnTo>
                  <a:lnTo>
                    <a:pt x="10712" y="20701"/>
                  </a:lnTo>
                  <a:cubicBezTo>
                    <a:pt x="10707" y="20596"/>
                    <a:pt x="10707" y="20491"/>
                    <a:pt x="10712" y="20387"/>
                  </a:cubicBezTo>
                  <a:cubicBezTo>
                    <a:pt x="10716" y="20296"/>
                    <a:pt x="10724" y="20206"/>
                    <a:pt x="10736" y="20117"/>
                  </a:cubicBezTo>
                  <a:cubicBezTo>
                    <a:pt x="10735" y="20034"/>
                    <a:pt x="10727" y="19953"/>
                    <a:pt x="10712" y="19874"/>
                  </a:cubicBezTo>
                  <a:cubicBezTo>
                    <a:pt x="10684" y="19724"/>
                    <a:pt x="10633" y="19589"/>
                    <a:pt x="10564" y="19484"/>
                  </a:cubicBezTo>
                  <a:lnTo>
                    <a:pt x="10443" y="19117"/>
                  </a:lnTo>
                  <a:cubicBezTo>
                    <a:pt x="10405" y="19035"/>
                    <a:pt x="10398" y="18922"/>
                    <a:pt x="10427" y="18829"/>
                  </a:cubicBezTo>
                  <a:cubicBezTo>
                    <a:pt x="10451" y="18751"/>
                    <a:pt x="10497" y="18700"/>
                    <a:pt x="10548" y="18692"/>
                  </a:cubicBezTo>
                  <a:lnTo>
                    <a:pt x="10680" y="18705"/>
                  </a:lnTo>
                  <a:lnTo>
                    <a:pt x="10811" y="18765"/>
                  </a:lnTo>
                  <a:lnTo>
                    <a:pt x="10929" y="18911"/>
                  </a:lnTo>
                  <a:lnTo>
                    <a:pt x="10953" y="18597"/>
                  </a:lnTo>
                  <a:lnTo>
                    <a:pt x="11025" y="18391"/>
                  </a:lnTo>
                  <a:lnTo>
                    <a:pt x="11310" y="18336"/>
                  </a:lnTo>
                  <a:lnTo>
                    <a:pt x="11533" y="18336"/>
                  </a:lnTo>
                  <a:lnTo>
                    <a:pt x="11766" y="18570"/>
                  </a:lnTo>
                  <a:lnTo>
                    <a:pt x="11991" y="18469"/>
                  </a:lnTo>
                  <a:lnTo>
                    <a:pt x="12104" y="18400"/>
                  </a:lnTo>
                  <a:lnTo>
                    <a:pt x="12392" y="18317"/>
                  </a:lnTo>
                  <a:lnTo>
                    <a:pt x="12469" y="18171"/>
                  </a:lnTo>
                  <a:cubicBezTo>
                    <a:pt x="12441" y="18118"/>
                    <a:pt x="12413" y="18066"/>
                    <a:pt x="12383" y="18015"/>
                  </a:cubicBezTo>
                  <a:cubicBezTo>
                    <a:pt x="12320" y="17907"/>
                    <a:pt x="12252" y="17806"/>
                    <a:pt x="12181" y="17713"/>
                  </a:cubicBezTo>
                  <a:cubicBezTo>
                    <a:pt x="12169" y="17590"/>
                    <a:pt x="12166" y="17465"/>
                    <a:pt x="12173" y="17342"/>
                  </a:cubicBezTo>
                  <a:cubicBezTo>
                    <a:pt x="12182" y="17201"/>
                    <a:pt x="12204" y="17063"/>
                    <a:pt x="12238" y="16934"/>
                  </a:cubicBezTo>
                  <a:lnTo>
                    <a:pt x="12262" y="16700"/>
                  </a:lnTo>
                  <a:lnTo>
                    <a:pt x="12383" y="16233"/>
                  </a:lnTo>
                  <a:lnTo>
                    <a:pt x="12447" y="15904"/>
                  </a:lnTo>
                  <a:lnTo>
                    <a:pt x="12552" y="15455"/>
                  </a:lnTo>
                  <a:lnTo>
                    <a:pt x="12671" y="15194"/>
                  </a:lnTo>
                  <a:lnTo>
                    <a:pt x="12888" y="14822"/>
                  </a:lnTo>
                  <a:lnTo>
                    <a:pt x="13179" y="14607"/>
                  </a:lnTo>
                  <a:lnTo>
                    <a:pt x="13407" y="14414"/>
                  </a:lnTo>
                  <a:lnTo>
                    <a:pt x="13485" y="14588"/>
                  </a:lnTo>
                  <a:lnTo>
                    <a:pt x="13485" y="14898"/>
                  </a:lnTo>
                  <a:lnTo>
                    <a:pt x="13692" y="14926"/>
                  </a:lnTo>
                  <a:lnTo>
                    <a:pt x="13794" y="15008"/>
                  </a:lnTo>
                  <a:lnTo>
                    <a:pt x="13842" y="15254"/>
                  </a:lnTo>
                  <a:lnTo>
                    <a:pt x="13659" y="15264"/>
                  </a:lnTo>
                  <a:lnTo>
                    <a:pt x="13643" y="15414"/>
                  </a:lnTo>
                  <a:lnTo>
                    <a:pt x="13845" y="15703"/>
                  </a:lnTo>
                  <a:lnTo>
                    <a:pt x="13960" y="15946"/>
                  </a:lnTo>
                  <a:lnTo>
                    <a:pt x="14162" y="15979"/>
                  </a:lnTo>
                  <a:lnTo>
                    <a:pt x="14250" y="15857"/>
                  </a:lnTo>
                  <a:lnTo>
                    <a:pt x="14403" y="15678"/>
                  </a:lnTo>
                  <a:lnTo>
                    <a:pt x="14752" y="15546"/>
                  </a:lnTo>
                  <a:lnTo>
                    <a:pt x="14728" y="15315"/>
                  </a:lnTo>
                  <a:lnTo>
                    <a:pt x="14639" y="15250"/>
                  </a:lnTo>
                  <a:lnTo>
                    <a:pt x="14489" y="15305"/>
                  </a:lnTo>
                  <a:cubicBezTo>
                    <a:pt x="14437" y="15251"/>
                    <a:pt x="14386" y="15193"/>
                    <a:pt x="14336" y="15132"/>
                  </a:cubicBezTo>
                  <a:cubicBezTo>
                    <a:pt x="14301" y="15088"/>
                    <a:pt x="14266" y="15042"/>
                    <a:pt x="14232" y="14994"/>
                  </a:cubicBezTo>
                  <a:lnTo>
                    <a:pt x="14288" y="14817"/>
                  </a:lnTo>
                  <a:lnTo>
                    <a:pt x="14447" y="14721"/>
                  </a:lnTo>
                  <a:lnTo>
                    <a:pt x="14613" y="14569"/>
                  </a:lnTo>
                  <a:lnTo>
                    <a:pt x="14824" y="14382"/>
                  </a:lnTo>
                  <a:lnTo>
                    <a:pt x="14966" y="14231"/>
                  </a:lnTo>
                  <a:lnTo>
                    <a:pt x="15155" y="14089"/>
                  </a:lnTo>
                  <a:lnTo>
                    <a:pt x="15299" y="14048"/>
                  </a:lnTo>
                  <a:lnTo>
                    <a:pt x="15474" y="14204"/>
                  </a:lnTo>
                  <a:lnTo>
                    <a:pt x="15391" y="14386"/>
                  </a:lnTo>
                  <a:lnTo>
                    <a:pt x="15273" y="14666"/>
                  </a:lnTo>
                  <a:lnTo>
                    <a:pt x="15265" y="14990"/>
                  </a:lnTo>
                  <a:lnTo>
                    <a:pt x="15230" y="15325"/>
                  </a:lnTo>
                  <a:lnTo>
                    <a:pt x="15118" y="15517"/>
                  </a:lnTo>
                  <a:lnTo>
                    <a:pt x="15096" y="15705"/>
                  </a:lnTo>
                  <a:lnTo>
                    <a:pt x="15233" y="15800"/>
                  </a:lnTo>
                  <a:cubicBezTo>
                    <a:pt x="15284" y="15813"/>
                    <a:pt x="15335" y="15836"/>
                    <a:pt x="15383" y="15869"/>
                  </a:cubicBezTo>
                  <a:cubicBezTo>
                    <a:pt x="15456" y="15919"/>
                    <a:pt x="15524" y="15992"/>
                    <a:pt x="15582" y="16084"/>
                  </a:cubicBezTo>
                  <a:lnTo>
                    <a:pt x="15792" y="16341"/>
                  </a:lnTo>
                  <a:lnTo>
                    <a:pt x="16009" y="16409"/>
                  </a:lnTo>
                  <a:lnTo>
                    <a:pt x="16163" y="16684"/>
                  </a:lnTo>
                  <a:lnTo>
                    <a:pt x="16364" y="16863"/>
                  </a:lnTo>
                  <a:lnTo>
                    <a:pt x="16519" y="17063"/>
                  </a:lnTo>
                  <a:lnTo>
                    <a:pt x="16602" y="17384"/>
                  </a:lnTo>
                  <a:lnTo>
                    <a:pt x="16900" y="17421"/>
                  </a:lnTo>
                  <a:lnTo>
                    <a:pt x="17231" y="17499"/>
                  </a:lnTo>
                  <a:lnTo>
                    <a:pt x="17545" y="17705"/>
                  </a:lnTo>
                  <a:lnTo>
                    <a:pt x="17840" y="17980"/>
                  </a:lnTo>
                  <a:lnTo>
                    <a:pt x="18090" y="18259"/>
                  </a:lnTo>
                  <a:lnTo>
                    <a:pt x="18475" y="18575"/>
                  </a:lnTo>
                  <a:lnTo>
                    <a:pt x="18792" y="18777"/>
                  </a:lnTo>
                  <a:lnTo>
                    <a:pt x="19129" y="19050"/>
                  </a:lnTo>
                  <a:lnTo>
                    <a:pt x="19351" y="19182"/>
                  </a:lnTo>
                  <a:lnTo>
                    <a:pt x="19359" y="18839"/>
                  </a:lnTo>
                  <a:lnTo>
                    <a:pt x="19201" y="18353"/>
                  </a:lnTo>
                  <a:lnTo>
                    <a:pt x="19056" y="17804"/>
                  </a:lnTo>
                  <a:lnTo>
                    <a:pt x="18836" y="17575"/>
                  </a:lnTo>
                  <a:lnTo>
                    <a:pt x="18691" y="17287"/>
                  </a:lnTo>
                  <a:lnTo>
                    <a:pt x="18580" y="17027"/>
                  </a:lnTo>
                  <a:lnTo>
                    <a:pt x="18437" y="16793"/>
                  </a:lnTo>
                  <a:lnTo>
                    <a:pt x="18437" y="16531"/>
                  </a:lnTo>
                  <a:lnTo>
                    <a:pt x="18220" y="16330"/>
                  </a:lnTo>
                  <a:lnTo>
                    <a:pt x="18064" y="15973"/>
                  </a:lnTo>
                  <a:lnTo>
                    <a:pt x="18247" y="15607"/>
                  </a:lnTo>
                  <a:lnTo>
                    <a:pt x="18424" y="15318"/>
                  </a:lnTo>
                  <a:lnTo>
                    <a:pt x="18655" y="15304"/>
                  </a:lnTo>
                  <a:lnTo>
                    <a:pt x="18759" y="15057"/>
                  </a:lnTo>
                  <a:cubicBezTo>
                    <a:pt x="18777" y="14995"/>
                    <a:pt x="18799" y="14935"/>
                    <a:pt x="18824" y="14880"/>
                  </a:cubicBezTo>
                  <a:cubicBezTo>
                    <a:pt x="18871" y="14776"/>
                    <a:pt x="18929" y="14689"/>
                    <a:pt x="18996" y="14623"/>
                  </a:cubicBezTo>
                  <a:lnTo>
                    <a:pt x="19321" y="14418"/>
                  </a:lnTo>
                  <a:lnTo>
                    <a:pt x="19622" y="14295"/>
                  </a:lnTo>
                  <a:lnTo>
                    <a:pt x="19459" y="13998"/>
                  </a:lnTo>
                  <a:lnTo>
                    <a:pt x="19352" y="13728"/>
                  </a:lnTo>
                  <a:lnTo>
                    <a:pt x="19263" y="13311"/>
                  </a:lnTo>
                  <a:lnTo>
                    <a:pt x="19263" y="12674"/>
                  </a:lnTo>
                  <a:lnTo>
                    <a:pt x="19094" y="12413"/>
                  </a:lnTo>
                  <a:lnTo>
                    <a:pt x="18905" y="12303"/>
                  </a:lnTo>
                  <a:lnTo>
                    <a:pt x="18825" y="11587"/>
                  </a:lnTo>
                  <a:lnTo>
                    <a:pt x="18825" y="11300"/>
                  </a:lnTo>
                  <a:lnTo>
                    <a:pt x="19026" y="11176"/>
                  </a:lnTo>
                  <a:lnTo>
                    <a:pt x="19153" y="11204"/>
                  </a:lnTo>
                  <a:lnTo>
                    <a:pt x="19685" y="11492"/>
                  </a:lnTo>
                  <a:lnTo>
                    <a:pt x="19916" y="11286"/>
                  </a:lnTo>
                  <a:lnTo>
                    <a:pt x="20085" y="11176"/>
                  </a:lnTo>
                  <a:lnTo>
                    <a:pt x="20330" y="11204"/>
                  </a:lnTo>
                  <a:lnTo>
                    <a:pt x="20504" y="11392"/>
                  </a:lnTo>
                  <a:lnTo>
                    <a:pt x="20892" y="11571"/>
                  </a:lnTo>
                  <a:lnTo>
                    <a:pt x="21279" y="11763"/>
                  </a:lnTo>
                  <a:lnTo>
                    <a:pt x="21416" y="11557"/>
                  </a:lnTo>
                  <a:lnTo>
                    <a:pt x="21488" y="11250"/>
                  </a:lnTo>
                  <a:lnTo>
                    <a:pt x="21480" y="10939"/>
                  </a:lnTo>
                  <a:lnTo>
                    <a:pt x="21585" y="10788"/>
                  </a:lnTo>
                  <a:lnTo>
                    <a:pt x="21472" y="10615"/>
                  </a:lnTo>
                  <a:lnTo>
                    <a:pt x="21445" y="10409"/>
                  </a:lnTo>
                  <a:lnTo>
                    <a:pt x="21539" y="10161"/>
                  </a:lnTo>
                  <a:lnTo>
                    <a:pt x="21600" y="9773"/>
                  </a:lnTo>
                  <a:lnTo>
                    <a:pt x="21449" y="9398"/>
                  </a:lnTo>
                  <a:lnTo>
                    <a:pt x="21248" y="9192"/>
                  </a:lnTo>
                  <a:lnTo>
                    <a:pt x="21117" y="9270"/>
                  </a:lnTo>
                  <a:lnTo>
                    <a:pt x="21077" y="9513"/>
                  </a:lnTo>
                  <a:lnTo>
                    <a:pt x="21021" y="9718"/>
                  </a:lnTo>
                  <a:lnTo>
                    <a:pt x="20909" y="9814"/>
                  </a:lnTo>
                  <a:lnTo>
                    <a:pt x="20756" y="9882"/>
                  </a:lnTo>
                  <a:lnTo>
                    <a:pt x="20592" y="9662"/>
                  </a:lnTo>
                  <a:lnTo>
                    <a:pt x="20385" y="9355"/>
                  </a:lnTo>
                  <a:lnTo>
                    <a:pt x="20422" y="9122"/>
                  </a:lnTo>
                  <a:lnTo>
                    <a:pt x="20264" y="8894"/>
                  </a:lnTo>
                  <a:lnTo>
                    <a:pt x="20434" y="8637"/>
                  </a:lnTo>
                  <a:lnTo>
                    <a:pt x="20710" y="8587"/>
                  </a:lnTo>
                  <a:lnTo>
                    <a:pt x="20858" y="8416"/>
                  </a:lnTo>
                  <a:lnTo>
                    <a:pt x="20898" y="8128"/>
                  </a:lnTo>
                  <a:lnTo>
                    <a:pt x="20858" y="7798"/>
                  </a:lnTo>
                  <a:lnTo>
                    <a:pt x="20732" y="7675"/>
                  </a:lnTo>
                  <a:lnTo>
                    <a:pt x="20644" y="7355"/>
                  </a:lnTo>
                  <a:lnTo>
                    <a:pt x="20491" y="7121"/>
                  </a:lnTo>
                  <a:lnTo>
                    <a:pt x="20507" y="6709"/>
                  </a:lnTo>
                  <a:lnTo>
                    <a:pt x="20499" y="6365"/>
                  </a:lnTo>
                  <a:lnTo>
                    <a:pt x="20459" y="5985"/>
                  </a:lnTo>
                  <a:lnTo>
                    <a:pt x="20451" y="5531"/>
                  </a:lnTo>
                  <a:lnTo>
                    <a:pt x="20370" y="5106"/>
                  </a:lnTo>
                  <a:lnTo>
                    <a:pt x="20231" y="4810"/>
                  </a:lnTo>
                  <a:lnTo>
                    <a:pt x="20145" y="4182"/>
                  </a:lnTo>
                  <a:lnTo>
                    <a:pt x="20065" y="3716"/>
                  </a:lnTo>
                  <a:lnTo>
                    <a:pt x="19979" y="3404"/>
                  </a:lnTo>
                  <a:lnTo>
                    <a:pt x="19963" y="3062"/>
                  </a:lnTo>
                  <a:lnTo>
                    <a:pt x="20091" y="2842"/>
                  </a:lnTo>
                  <a:lnTo>
                    <a:pt x="20317" y="2737"/>
                  </a:lnTo>
                  <a:lnTo>
                    <a:pt x="20570" y="2546"/>
                  </a:lnTo>
                  <a:lnTo>
                    <a:pt x="20683" y="2340"/>
                  </a:lnTo>
                  <a:lnTo>
                    <a:pt x="20965" y="2162"/>
                  </a:lnTo>
                  <a:lnTo>
                    <a:pt x="21059" y="2043"/>
                  </a:lnTo>
                  <a:lnTo>
                    <a:pt x="21076" y="1814"/>
                  </a:lnTo>
                  <a:lnTo>
                    <a:pt x="21092" y="1581"/>
                  </a:lnTo>
                  <a:lnTo>
                    <a:pt x="20928" y="1371"/>
                  </a:lnTo>
                  <a:lnTo>
                    <a:pt x="20807" y="115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4" name="ïšļïḍè"/>
            <p:cNvSpPr/>
            <p:nvPr/>
          </p:nvSpPr>
          <p:spPr>
            <a:xfrm>
              <a:off x="6872934" y="1426645"/>
              <a:ext cx="308560" cy="17973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4445" y="7866"/>
                  </a:moveTo>
                  <a:lnTo>
                    <a:pt x="3880" y="8515"/>
                  </a:lnTo>
                  <a:lnTo>
                    <a:pt x="2778" y="8369"/>
                  </a:lnTo>
                  <a:lnTo>
                    <a:pt x="2178" y="9461"/>
                  </a:lnTo>
                  <a:lnTo>
                    <a:pt x="3120" y="10277"/>
                  </a:lnTo>
                  <a:lnTo>
                    <a:pt x="3156" y="12185"/>
                  </a:lnTo>
                  <a:lnTo>
                    <a:pt x="2430" y="12337"/>
                  </a:lnTo>
                  <a:lnTo>
                    <a:pt x="1278" y="11885"/>
                  </a:lnTo>
                  <a:lnTo>
                    <a:pt x="769" y="12613"/>
                  </a:lnTo>
                  <a:lnTo>
                    <a:pt x="566" y="13516"/>
                  </a:lnTo>
                  <a:lnTo>
                    <a:pt x="1354" y="13873"/>
                  </a:lnTo>
                  <a:lnTo>
                    <a:pt x="1463" y="14966"/>
                  </a:lnTo>
                  <a:lnTo>
                    <a:pt x="698" y="15754"/>
                  </a:lnTo>
                  <a:lnTo>
                    <a:pt x="273" y="16479"/>
                  </a:lnTo>
                  <a:lnTo>
                    <a:pt x="0" y="18023"/>
                  </a:lnTo>
                  <a:lnTo>
                    <a:pt x="841" y="18266"/>
                  </a:lnTo>
                  <a:lnTo>
                    <a:pt x="2336" y="18448"/>
                  </a:lnTo>
                  <a:lnTo>
                    <a:pt x="3297" y="19783"/>
                  </a:lnTo>
                  <a:lnTo>
                    <a:pt x="3987" y="20416"/>
                  </a:lnTo>
                  <a:lnTo>
                    <a:pt x="5126" y="21509"/>
                  </a:lnTo>
                  <a:lnTo>
                    <a:pt x="6761" y="21418"/>
                  </a:lnTo>
                  <a:lnTo>
                    <a:pt x="8539" y="21600"/>
                  </a:lnTo>
                  <a:lnTo>
                    <a:pt x="8021" y="19297"/>
                  </a:lnTo>
                  <a:lnTo>
                    <a:pt x="6548" y="18235"/>
                  </a:lnTo>
                  <a:lnTo>
                    <a:pt x="6499" y="15428"/>
                  </a:lnTo>
                  <a:lnTo>
                    <a:pt x="6997" y="13668"/>
                  </a:lnTo>
                  <a:lnTo>
                    <a:pt x="8012" y="10664"/>
                  </a:lnTo>
                  <a:lnTo>
                    <a:pt x="8386" y="8570"/>
                  </a:lnTo>
                  <a:lnTo>
                    <a:pt x="9594" y="6965"/>
                  </a:lnTo>
                  <a:lnTo>
                    <a:pt x="10818" y="7328"/>
                  </a:lnTo>
                  <a:lnTo>
                    <a:pt x="12132" y="6430"/>
                  </a:lnTo>
                  <a:lnTo>
                    <a:pt x="13272" y="5308"/>
                  </a:lnTo>
                  <a:lnTo>
                    <a:pt x="14533" y="4941"/>
                  </a:lnTo>
                  <a:lnTo>
                    <a:pt x="16291" y="4582"/>
                  </a:lnTo>
                  <a:cubicBezTo>
                    <a:pt x="16608" y="4821"/>
                    <a:pt x="16969" y="4821"/>
                    <a:pt x="17286" y="4583"/>
                  </a:cubicBezTo>
                  <a:cubicBezTo>
                    <a:pt x="17607" y="4341"/>
                    <a:pt x="17852" y="3877"/>
                    <a:pt x="17960" y="3308"/>
                  </a:cubicBezTo>
                  <a:lnTo>
                    <a:pt x="19113" y="3551"/>
                  </a:lnTo>
                  <a:lnTo>
                    <a:pt x="19985" y="3581"/>
                  </a:lnTo>
                  <a:lnTo>
                    <a:pt x="20338" y="2523"/>
                  </a:lnTo>
                  <a:lnTo>
                    <a:pt x="21351" y="2592"/>
                  </a:lnTo>
                  <a:lnTo>
                    <a:pt x="21600" y="1704"/>
                  </a:lnTo>
                  <a:lnTo>
                    <a:pt x="20641" y="1406"/>
                  </a:lnTo>
                  <a:lnTo>
                    <a:pt x="20071" y="705"/>
                  </a:lnTo>
                  <a:lnTo>
                    <a:pt x="18972" y="0"/>
                  </a:lnTo>
                  <a:lnTo>
                    <a:pt x="18514" y="430"/>
                  </a:lnTo>
                  <a:lnTo>
                    <a:pt x="18354" y="1523"/>
                  </a:lnTo>
                  <a:lnTo>
                    <a:pt x="17731" y="802"/>
                  </a:lnTo>
                  <a:lnTo>
                    <a:pt x="16469" y="984"/>
                  </a:lnTo>
                  <a:lnTo>
                    <a:pt x="15528" y="1617"/>
                  </a:lnTo>
                  <a:lnTo>
                    <a:pt x="14947" y="2494"/>
                  </a:lnTo>
                  <a:lnTo>
                    <a:pt x="13721" y="2312"/>
                  </a:lnTo>
                  <a:lnTo>
                    <a:pt x="11020" y="2130"/>
                  </a:lnTo>
                  <a:lnTo>
                    <a:pt x="9792" y="2039"/>
                  </a:lnTo>
                  <a:lnTo>
                    <a:pt x="8352" y="2392"/>
                  </a:lnTo>
                  <a:lnTo>
                    <a:pt x="7818" y="3025"/>
                  </a:lnTo>
                  <a:lnTo>
                    <a:pt x="6699" y="4565"/>
                  </a:lnTo>
                  <a:lnTo>
                    <a:pt x="5633" y="4656"/>
                  </a:lnTo>
                  <a:lnTo>
                    <a:pt x="4834" y="5829"/>
                  </a:lnTo>
                  <a:lnTo>
                    <a:pt x="4445" y="786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5" name="i$lïdé"/>
            <p:cNvSpPr/>
            <p:nvPr/>
          </p:nvSpPr>
          <p:spPr>
            <a:xfrm>
              <a:off x="5869377" y="1326101"/>
              <a:ext cx="358160" cy="13698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1036" y="2810"/>
                  </a:moveTo>
                  <a:lnTo>
                    <a:pt x="18126" y="2696"/>
                  </a:lnTo>
                  <a:lnTo>
                    <a:pt x="15876" y="2514"/>
                  </a:lnTo>
                  <a:lnTo>
                    <a:pt x="14560" y="2399"/>
                  </a:lnTo>
                  <a:lnTo>
                    <a:pt x="13964" y="607"/>
                  </a:lnTo>
                  <a:lnTo>
                    <a:pt x="13265" y="0"/>
                  </a:lnTo>
                  <a:lnTo>
                    <a:pt x="13209" y="2844"/>
                  </a:lnTo>
                  <a:lnTo>
                    <a:pt x="12490" y="2839"/>
                  </a:lnTo>
                  <a:lnTo>
                    <a:pt x="12105" y="3909"/>
                  </a:lnTo>
                  <a:lnTo>
                    <a:pt x="12121" y="6612"/>
                  </a:lnTo>
                  <a:lnTo>
                    <a:pt x="11757" y="7673"/>
                  </a:lnTo>
                  <a:lnTo>
                    <a:pt x="11102" y="6284"/>
                  </a:lnTo>
                  <a:lnTo>
                    <a:pt x="11237" y="3700"/>
                  </a:lnTo>
                  <a:lnTo>
                    <a:pt x="10419" y="2546"/>
                  </a:lnTo>
                  <a:lnTo>
                    <a:pt x="9953" y="4134"/>
                  </a:lnTo>
                  <a:lnTo>
                    <a:pt x="9148" y="5886"/>
                  </a:lnTo>
                  <a:lnTo>
                    <a:pt x="7705" y="5408"/>
                  </a:lnTo>
                  <a:lnTo>
                    <a:pt x="6697" y="5288"/>
                  </a:lnTo>
                  <a:lnTo>
                    <a:pt x="6009" y="4218"/>
                  </a:lnTo>
                  <a:lnTo>
                    <a:pt x="5379" y="3745"/>
                  </a:lnTo>
                  <a:lnTo>
                    <a:pt x="2617" y="4347"/>
                  </a:lnTo>
                  <a:lnTo>
                    <a:pt x="1144" y="3636"/>
                  </a:lnTo>
                  <a:lnTo>
                    <a:pt x="135" y="4591"/>
                  </a:lnTo>
                  <a:lnTo>
                    <a:pt x="0" y="6851"/>
                  </a:lnTo>
                  <a:lnTo>
                    <a:pt x="1109" y="8265"/>
                  </a:lnTo>
                  <a:lnTo>
                    <a:pt x="1858" y="9728"/>
                  </a:lnTo>
                  <a:lnTo>
                    <a:pt x="2773" y="10918"/>
                  </a:lnTo>
                  <a:lnTo>
                    <a:pt x="3798" y="10560"/>
                  </a:lnTo>
                  <a:lnTo>
                    <a:pt x="4488" y="11864"/>
                  </a:lnTo>
                  <a:lnTo>
                    <a:pt x="5238" y="12297"/>
                  </a:lnTo>
                  <a:lnTo>
                    <a:pt x="5238" y="9037"/>
                  </a:lnTo>
                  <a:lnTo>
                    <a:pt x="6816" y="8599"/>
                  </a:lnTo>
                  <a:lnTo>
                    <a:pt x="6769" y="11506"/>
                  </a:lnTo>
                  <a:lnTo>
                    <a:pt x="6906" y="13288"/>
                  </a:lnTo>
                  <a:lnTo>
                    <a:pt x="4182" y="13367"/>
                  </a:lnTo>
                  <a:lnTo>
                    <a:pt x="4105" y="14562"/>
                  </a:lnTo>
                  <a:lnTo>
                    <a:pt x="4611" y="15358"/>
                  </a:lnTo>
                  <a:lnTo>
                    <a:pt x="5606" y="16747"/>
                  </a:lnTo>
                  <a:lnTo>
                    <a:pt x="7302" y="19415"/>
                  </a:lnTo>
                  <a:lnTo>
                    <a:pt x="8040" y="21600"/>
                  </a:lnTo>
                  <a:lnTo>
                    <a:pt x="8822" y="21485"/>
                  </a:lnTo>
                  <a:lnTo>
                    <a:pt x="9465" y="18116"/>
                  </a:lnTo>
                  <a:lnTo>
                    <a:pt x="9649" y="15258"/>
                  </a:lnTo>
                  <a:lnTo>
                    <a:pt x="10369" y="13745"/>
                  </a:lnTo>
                  <a:lnTo>
                    <a:pt x="11287" y="14343"/>
                  </a:lnTo>
                  <a:lnTo>
                    <a:pt x="11640" y="11993"/>
                  </a:lnTo>
                  <a:lnTo>
                    <a:pt x="11640" y="9136"/>
                  </a:lnTo>
                  <a:lnTo>
                    <a:pt x="13126" y="8703"/>
                  </a:lnTo>
                  <a:lnTo>
                    <a:pt x="14029" y="10490"/>
                  </a:lnTo>
                  <a:lnTo>
                    <a:pt x="14715" y="12003"/>
                  </a:lnTo>
                  <a:lnTo>
                    <a:pt x="14303" y="13193"/>
                  </a:lnTo>
                  <a:lnTo>
                    <a:pt x="13891" y="14507"/>
                  </a:lnTo>
                  <a:lnTo>
                    <a:pt x="14441" y="16856"/>
                  </a:lnTo>
                  <a:lnTo>
                    <a:pt x="15346" y="16264"/>
                  </a:lnTo>
                  <a:lnTo>
                    <a:pt x="15759" y="14472"/>
                  </a:lnTo>
                  <a:lnTo>
                    <a:pt x="16864" y="14472"/>
                  </a:lnTo>
                  <a:lnTo>
                    <a:pt x="17370" y="15303"/>
                  </a:lnTo>
                  <a:lnTo>
                    <a:pt x="17732" y="17409"/>
                  </a:lnTo>
                  <a:lnTo>
                    <a:pt x="18407" y="16692"/>
                  </a:lnTo>
                  <a:lnTo>
                    <a:pt x="19503" y="15398"/>
                  </a:lnTo>
                  <a:lnTo>
                    <a:pt x="18539" y="14208"/>
                  </a:lnTo>
                  <a:lnTo>
                    <a:pt x="18004" y="13969"/>
                  </a:lnTo>
                  <a:lnTo>
                    <a:pt x="17870" y="12460"/>
                  </a:lnTo>
                  <a:lnTo>
                    <a:pt x="17136" y="11630"/>
                  </a:lnTo>
                  <a:lnTo>
                    <a:pt x="15759" y="11037"/>
                  </a:lnTo>
                  <a:lnTo>
                    <a:pt x="14891" y="9608"/>
                  </a:lnTo>
                  <a:lnTo>
                    <a:pt x="14017" y="8334"/>
                  </a:lnTo>
                  <a:lnTo>
                    <a:pt x="13655" y="7742"/>
                  </a:lnTo>
                  <a:lnTo>
                    <a:pt x="13563" y="5253"/>
                  </a:lnTo>
                  <a:lnTo>
                    <a:pt x="14253" y="4895"/>
                  </a:lnTo>
                  <a:lnTo>
                    <a:pt x="14864" y="7105"/>
                  </a:lnTo>
                  <a:lnTo>
                    <a:pt x="16948" y="7941"/>
                  </a:lnTo>
                  <a:lnTo>
                    <a:pt x="18002" y="8891"/>
                  </a:lnTo>
                  <a:lnTo>
                    <a:pt x="19472" y="7458"/>
                  </a:lnTo>
                  <a:lnTo>
                    <a:pt x="20699" y="6542"/>
                  </a:lnTo>
                  <a:lnTo>
                    <a:pt x="21374" y="4805"/>
                  </a:lnTo>
                  <a:lnTo>
                    <a:pt x="21600" y="3028"/>
                  </a:lnTo>
                  <a:lnTo>
                    <a:pt x="21036" y="281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6" name="ï$ḻîďe"/>
            <p:cNvSpPr/>
            <p:nvPr/>
          </p:nvSpPr>
          <p:spPr>
            <a:xfrm>
              <a:off x="5016160" y="1729403"/>
              <a:ext cx="228706" cy="9366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7441" y="270"/>
                  </a:moveTo>
                  <a:lnTo>
                    <a:pt x="15742" y="0"/>
                  </a:lnTo>
                  <a:lnTo>
                    <a:pt x="14405" y="1481"/>
                  </a:lnTo>
                  <a:lnTo>
                    <a:pt x="12187" y="4101"/>
                  </a:lnTo>
                  <a:lnTo>
                    <a:pt x="10897" y="4101"/>
                  </a:lnTo>
                  <a:lnTo>
                    <a:pt x="8628" y="1546"/>
                  </a:lnTo>
                  <a:lnTo>
                    <a:pt x="6724" y="2070"/>
                  </a:lnTo>
                  <a:lnTo>
                    <a:pt x="5296" y="4167"/>
                  </a:lnTo>
                  <a:lnTo>
                    <a:pt x="1948" y="7428"/>
                  </a:lnTo>
                  <a:lnTo>
                    <a:pt x="1232" y="7428"/>
                  </a:lnTo>
                  <a:lnTo>
                    <a:pt x="0" y="9510"/>
                  </a:lnTo>
                  <a:lnTo>
                    <a:pt x="92" y="13288"/>
                  </a:lnTo>
                  <a:lnTo>
                    <a:pt x="773" y="15544"/>
                  </a:lnTo>
                  <a:lnTo>
                    <a:pt x="2067" y="12989"/>
                  </a:lnTo>
                  <a:lnTo>
                    <a:pt x="3646" y="15959"/>
                  </a:lnTo>
                  <a:cubicBezTo>
                    <a:pt x="4278" y="16734"/>
                    <a:pt x="4893" y="17587"/>
                    <a:pt x="5489" y="18514"/>
                  </a:cubicBezTo>
                  <a:cubicBezTo>
                    <a:pt x="6102" y="19467"/>
                    <a:pt x="6694" y="20497"/>
                    <a:pt x="7263" y="21600"/>
                  </a:cubicBezTo>
                  <a:lnTo>
                    <a:pt x="8821" y="21600"/>
                  </a:lnTo>
                  <a:lnTo>
                    <a:pt x="10787" y="16890"/>
                  </a:lnTo>
                  <a:lnTo>
                    <a:pt x="12583" y="16890"/>
                  </a:lnTo>
                  <a:lnTo>
                    <a:pt x="15533" y="16716"/>
                  </a:lnTo>
                  <a:lnTo>
                    <a:pt x="17142" y="13513"/>
                  </a:lnTo>
                  <a:lnTo>
                    <a:pt x="18721" y="10914"/>
                  </a:lnTo>
                  <a:lnTo>
                    <a:pt x="20955" y="10041"/>
                  </a:lnTo>
                  <a:lnTo>
                    <a:pt x="21600" y="8323"/>
                  </a:lnTo>
                  <a:lnTo>
                    <a:pt x="20688" y="4902"/>
                  </a:lnTo>
                  <a:lnTo>
                    <a:pt x="19658" y="3045"/>
                  </a:lnTo>
                  <a:lnTo>
                    <a:pt x="18823" y="1655"/>
                  </a:lnTo>
                  <a:lnTo>
                    <a:pt x="17441" y="27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7" name="i$1îḓe"/>
            <p:cNvSpPr/>
            <p:nvPr/>
          </p:nvSpPr>
          <p:spPr>
            <a:xfrm>
              <a:off x="5414902" y="1601282"/>
              <a:ext cx="41288" cy="2004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5176" y="0"/>
                  </a:moveTo>
                  <a:lnTo>
                    <a:pt x="10983" y="4657"/>
                  </a:lnTo>
                  <a:lnTo>
                    <a:pt x="5919" y="4185"/>
                  </a:lnTo>
                  <a:lnTo>
                    <a:pt x="0" y="5818"/>
                  </a:lnTo>
                  <a:lnTo>
                    <a:pt x="17" y="18606"/>
                  </a:lnTo>
                  <a:lnTo>
                    <a:pt x="11091" y="21600"/>
                  </a:lnTo>
                  <a:lnTo>
                    <a:pt x="21600" y="16735"/>
                  </a:lnTo>
                  <a:lnTo>
                    <a:pt x="21483" y="2347"/>
                  </a:lnTo>
                  <a:lnTo>
                    <a:pt x="15176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8" name="ïŝḷîḑê"/>
            <p:cNvSpPr/>
            <p:nvPr/>
          </p:nvSpPr>
          <p:spPr>
            <a:xfrm>
              <a:off x="5426458" y="1837882"/>
              <a:ext cx="35170" cy="2299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9779" y="0"/>
                  </a:moveTo>
                  <a:lnTo>
                    <a:pt x="0" y="1898"/>
                  </a:lnTo>
                  <a:lnTo>
                    <a:pt x="497" y="14515"/>
                  </a:lnTo>
                  <a:lnTo>
                    <a:pt x="10043" y="15938"/>
                  </a:lnTo>
                  <a:lnTo>
                    <a:pt x="21600" y="21600"/>
                  </a:lnTo>
                  <a:lnTo>
                    <a:pt x="18457" y="5083"/>
                  </a:lnTo>
                  <a:lnTo>
                    <a:pt x="9779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9" name="îš1íḓê"/>
            <p:cNvSpPr/>
            <p:nvPr/>
          </p:nvSpPr>
          <p:spPr>
            <a:xfrm>
              <a:off x="5430421" y="1863360"/>
              <a:ext cx="21346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2170" y="2345"/>
                  </a:moveTo>
                  <a:lnTo>
                    <a:pt x="2749" y="0"/>
                  </a:lnTo>
                  <a:lnTo>
                    <a:pt x="0" y="17437"/>
                  </a:lnTo>
                  <a:lnTo>
                    <a:pt x="16227" y="21600"/>
                  </a:lnTo>
                  <a:lnTo>
                    <a:pt x="21600" y="10871"/>
                  </a:lnTo>
                  <a:lnTo>
                    <a:pt x="12170" y="2345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0" name="ïṥḻidê"/>
            <p:cNvSpPr/>
            <p:nvPr/>
          </p:nvSpPr>
          <p:spPr>
            <a:xfrm>
              <a:off x="5276566" y="2090226"/>
              <a:ext cx="141495" cy="13688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5382" y="115"/>
                  </a:moveTo>
                  <a:lnTo>
                    <a:pt x="11359" y="0"/>
                  </a:lnTo>
                  <a:lnTo>
                    <a:pt x="9153" y="2568"/>
                  </a:lnTo>
                  <a:lnTo>
                    <a:pt x="6986" y="4361"/>
                  </a:lnTo>
                  <a:lnTo>
                    <a:pt x="4456" y="4002"/>
                  </a:lnTo>
                  <a:lnTo>
                    <a:pt x="1440" y="5073"/>
                  </a:lnTo>
                  <a:lnTo>
                    <a:pt x="1800" y="7574"/>
                  </a:lnTo>
                  <a:lnTo>
                    <a:pt x="3652" y="8406"/>
                  </a:lnTo>
                  <a:lnTo>
                    <a:pt x="4457" y="9915"/>
                  </a:lnTo>
                  <a:lnTo>
                    <a:pt x="3642" y="11583"/>
                  </a:lnTo>
                  <a:lnTo>
                    <a:pt x="2953" y="12535"/>
                  </a:lnTo>
                  <a:lnTo>
                    <a:pt x="2371" y="14995"/>
                  </a:lnTo>
                  <a:lnTo>
                    <a:pt x="42" y="15588"/>
                  </a:lnTo>
                  <a:lnTo>
                    <a:pt x="0" y="17102"/>
                  </a:lnTo>
                  <a:lnTo>
                    <a:pt x="974" y="18138"/>
                  </a:lnTo>
                  <a:lnTo>
                    <a:pt x="1672" y="20768"/>
                  </a:lnTo>
                  <a:lnTo>
                    <a:pt x="3483" y="21600"/>
                  </a:lnTo>
                  <a:lnTo>
                    <a:pt x="5773" y="20165"/>
                  </a:lnTo>
                  <a:lnTo>
                    <a:pt x="8334" y="18253"/>
                  </a:lnTo>
                  <a:lnTo>
                    <a:pt x="10697" y="17097"/>
                  </a:lnTo>
                  <a:cubicBezTo>
                    <a:pt x="11878" y="17476"/>
                    <a:pt x="13148" y="17434"/>
                    <a:pt x="14302" y="16978"/>
                  </a:cubicBezTo>
                  <a:cubicBezTo>
                    <a:pt x="14998" y="16703"/>
                    <a:pt x="15630" y="16284"/>
                    <a:pt x="16161" y="15748"/>
                  </a:cubicBezTo>
                  <a:cubicBezTo>
                    <a:pt x="16616" y="15267"/>
                    <a:pt x="16972" y="14698"/>
                    <a:pt x="17209" y="14074"/>
                  </a:cubicBezTo>
                  <a:cubicBezTo>
                    <a:pt x="17751" y="12641"/>
                    <a:pt x="17639" y="11035"/>
                    <a:pt x="16903" y="9696"/>
                  </a:cubicBezTo>
                  <a:lnTo>
                    <a:pt x="17252" y="7434"/>
                  </a:lnTo>
                  <a:lnTo>
                    <a:pt x="18650" y="5686"/>
                  </a:lnTo>
                  <a:lnTo>
                    <a:pt x="20358" y="4730"/>
                  </a:lnTo>
                  <a:lnTo>
                    <a:pt x="21600" y="2658"/>
                  </a:lnTo>
                  <a:lnTo>
                    <a:pt x="19703" y="870"/>
                  </a:lnTo>
                  <a:lnTo>
                    <a:pt x="16922" y="162"/>
                  </a:lnTo>
                  <a:lnTo>
                    <a:pt x="15382" y="115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1" name="ïśḻîḑé"/>
            <p:cNvSpPr/>
            <p:nvPr/>
          </p:nvSpPr>
          <p:spPr>
            <a:xfrm>
              <a:off x="5407156" y="1993299"/>
              <a:ext cx="206900" cy="27161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6288" y="0"/>
                  </a:moveTo>
                  <a:lnTo>
                    <a:pt x="5027" y="806"/>
                  </a:lnTo>
                  <a:lnTo>
                    <a:pt x="3705" y="828"/>
                  </a:lnTo>
                  <a:lnTo>
                    <a:pt x="3047" y="1789"/>
                  </a:lnTo>
                  <a:lnTo>
                    <a:pt x="3106" y="2665"/>
                  </a:lnTo>
                  <a:lnTo>
                    <a:pt x="2104" y="3622"/>
                  </a:lnTo>
                  <a:lnTo>
                    <a:pt x="2256" y="4561"/>
                  </a:lnTo>
                  <a:lnTo>
                    <a:pt x="3288" y="5341"/>
                  </a:lnTo>
                  <a:lnTo>
                    <a:pt x="4241" y="6303"/>
                  </a:lnTo>
                  <a:lnTo>
                    <a:pt x="3288" y="6900"/>
                  </a:lnTo>
                  <a:lnTo>
                    <a:pt x="3129" y="7663"/>
                  </a:lnTo>
                  <a:cubicBezTo>
                    <a:pt x="3378" y="7883"/>
                    <a:pt x="3663" y="8077"/>
                    <a:pt x="3979" y="8241"/>
                  </a:cubicBezTo>
                  <a:cubicBezTo>
                    <a:pt x="4404" y="8461"/>
                    <a:pt x="4878" y="8624"/>
                    <a:pt x="5379" y="8720"/>
                  </a:cubicBezTo>
                  <a:lnTo>
                    <a:pt x="6013" y="7816"/>
                  </a:lnTo>
                  <a:lnTo>
                    <a:pt x="7340" y="7877"/>
                  </a:lnTo>
                  <a:lnTo>
                    <a:pt x="8475" y="8655"/>
                  </a:lnTo>
                  <a:lnTo>
                    <a:pt x="8475" y="9799"/>
                  </a:lnTo>
                  <a:cubicBezTo>
                    <a:pt x="8649" y="10161"/>
                    <a:pt x="8756" y="10540"/>
                    <a:pt x="8794" y="10924"/>
                  </a:cubicBezTo>
                  <a:cubicBezTo>
                    <a:pt x="8852" y="11516"/>
                    <a:pt x="8744" y="12110"/>
                    <a:pt x="8478" y="12668"/>
                  </a:cubicBezTo>
                  <a:lnTo>
                    <a:pt x="6756" y="12970"/>
                  </a:lnTo>
                  <a:lnTo>
                    <a:pt x="5830" y="13030"/>
                  </a:lnTo>
                  <a:lnTo>
                    <a:pt x="3796" y="13504"/>
                  </a:lnTo>
                  <a:lnTo>
                    <a:pt x="3975" y="14368"/>
                  </a:lnTo>
                  <a:lnTo>
                    <a:pt x="4901" y="14529"/>
                  </a:lnTo>
                  <a:lnTo>
                    <a:pt x="4662" y="15465"/>
                  </a:lnTo>
                  <a:lnTo>
                    <a:pt x="3020" y="15884"/>
                  </a:lnTo>
                  <a:lnTo>
                    <a:pt x="2091" y="16123"/>
                  </a:lnTo>
                  <a:lnTo>
                    <a:pt x="3022" y="16841"/>
                  </a:lnTo>
                  <a:lnTo>
                    <a:pt x="4564" y="17538"/>
                  </a:lnTo>
                  <a:lnTo>
                    <a:pt x="5725" y="17538"/>
                  </a:lnTo>
                  <a:lnTo>
                    <a:pt x="8134" y="17880"/>
                  </a:lnTo>
                  <a:lnTo>
                    <a:pt x="8426" y="18623"/>
                  </a:lnTo>
                  <a:lnTo>
                    <a:pt x="7232" y="19258"/>
                  </a:lnTo>
                  <a:lnTo>
                    <a:pt x="4232" y="19559"/>
                  </a:lnTo>
                  <a:lnTo>
                    <a:pt x="2642" y="20099"/>
                  </a:lnTo>
                  <a:lnTo>
                    <a:pt x="735" y="20340"/>
                  </a:lnTo>
                  <a:lnTo>
                    <a:pt x="0" y="21060"/>
                  </a:lnTo>
                  <a:lnTo>
                    <a:pt x="502" y="21600"/>
                  </a:lnTo>
                  <a:lnTo>
                    <a:pt x="2782" y="21359"/>
                  </a:lnTo>
                  <a:cubicBezTo>
                    <a:pt x="3310" y="21133"/>
                    <a:pt x="3861" y="20938"/>
                    <a:pt x="4428" y="20777"/>
                  </a:cubicBezTo>
                  <a:cubicBezTo>
                    <a:pt x="5234" y="20547"/>
                    <a:pt x="6071" y="20386"/>
                    <a:pt x="6924" y="20295"/>
                  </a:cubicBezTo>
                  <a:lnTo>
                    <a:pt x="8622" y="20174"/>
                  </a:lnTo>
                  <a:lnTo>
                    <a:pt x="11277" y="19873"/>
                  </a:lnTo>
                  <a:lnTo>
                    <a:pt x="12657" y="19753"/>
                  </a:lnTo>
                  <a:lnTo>
                    <a:pt x="14884" y="19050"/>
                  </a:lnTo>
                  <a:lnTo>
                    <a:pt x="16583" y="19391"/>
                  </a:lnTo>
                  <a:lnTo>
                    <a:pt x="19689" y="19030"/>
                  </a:lnTo>
                  <a:lnTo>
                    <a:pt x="18335" y="18548"/>
                  </a:lnTo>
                  <a:lnTo>
                    <a:pt x="16662" y="17767"/>
                  </a:lnTo>
                  <a:lnTo>
                    <a:pt x="21520" y="16502"/>
                  </a:lnTo>
                  <a:lnTo>
                    <a:pt x="21600" y="15842"/>
                  </a:lnTo>
                  <a:lnTo>
                    <a:pt x="21042" y="14238"/>
                  </a:lnTo>
                  <a:lnTo>
                    <a:pt x="19695" y="14120"/>
                  </a:lnTo>
                  <a:lnTo>
                    <a:pt x="18773" y="15157"/>
                  </a:lnTo>
                  <a:lnTo>
                    <a:pt x="16954" y="14916"/>
                  </a:lnTo>
                  <a:cubicBezTo>
                    <a:pt x="16658" y="14546"/>
                    <a:pt x="16446" y="14141"/>
                    <a:pt x="16327" y="13718"/>
                  </a:cubicBezTo>
                  <a:cubicBezTo>
                    <a:pt x="16175" y="13182"/>
                    <a:pt x="16175" y="12628"/>
                    <a:pt x="16327" y="12092"/>
                  </a:cubicBezTo>
                  <a:cubicBezTo>
                    <a:pt x="16208" y="11609"/>
                    <a:pt x="15994" y="11142"/>
                    <a:pt x="15690" y="10709"/>
                  </a:cubicBezTo>
                  <a:cubicBezTo>
                    <a:pt x="15360" y="10238"/>
                    <a:pt x="14929" y="9811"/>
                    <a:pt x="14416" y="9446"/>
                  </a:cubicBezTo>
                  <a:lnTo>
                    <a:pt x="13327" y="7779"/>
                  </a:lnTo>
                  <a:lnTo>
                    <a:pt x="10543" y="6097"/>
                  </a:lnTo>
                  <a:lnTo>
                    <a:pt x="8818" y="6097"/>
                  </a:lnTo>
                  <a:lnTo>
                    <a:pt x="7603" y="5799"/>
                  </a:lnTo>
                  <a:cubicBezTo>
                    <a:pt x="7249" y="5554"/>
                    <a:pt x="7071" y="5196"/>
                    <a:pt x="7125" y="4835"/>
                  </a:cubicBezTo>
                  <a:cubicBezTo>
                    <a:pt x="7216" y="4226"/>
                    <a:pt x="7901" y="3767"/>
                    <a:pt x="8711" y="3773"/>
                  </a:cubicBezTo>
                  <a:lnTo>
                    <a:pt x="10301" y="2689"/>
                  </a:lnTo>
                  <a:lnTo>
                    <a:pt x="8469" y="2151"/>
                  </a:lnTo>
                  <a:lnTo>
                    <a:pt x="6346" y="1730"/>
                  </a:lnTo>
                  <a:lnTo>
                    <a:pt x="6979" y="1072"/>
                  </a:lnTo>
                  <a:lnTo>
                    <a:pt x="7431" y="111"/>
                  </a:lnTo>
                  <a:lnTo>
                    <a:pt x="6288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2" name="iṩlidê"/>
            <p:cNvSpPr/>
            <p:nvPr/>
          </p:nvSpPr>
          <p:spPr>
            <a:xfrm>
              <a:off x="5439609" y="2113104"/>
              <a:ext cx="16360" cy="2115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4405" y="858"/>
                  </a:moveTo>
                  <a:lnTo>
                    <a:pt x="0" y="8854"/>
                  </a:lnTo>
                  <a:lnTo>
                    <a:pt x="5633" y="18505"/>
                  </a:lnTo>
                  <a:lnTo>
                    <a:pt x="16548" y="21600"/>
                  </a:lnTo>
                  <a:lnTo>
                    <a:pt x="21600" y="10060"/>
                  </a:lnTo>
                  <a:lnTo>
                    <a:pt x="18861" y="0"/>
                  </a:lnTo>
                  <a:lnTo>
                    <a:pt x="4405" y="858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3" name="iṡ1ídê"/>
            <p:cNvSpPr/>
            <p:nvPr/>
          </p:nvSpPr>
          <p:spPr>
            <a:xfrm>
              <a:off x="5461229" y="2281207"/>
              <a:ext cx="17764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3214" y="0"/>
                  </a:moveTo>
                  <a:lnTo>
                    <a:pt x="0" y="6137"/>
                  </a:lnTo>
                  <a:lnTo>
                    <a:pt x="4727" y="21600"/>
                  </a:lnTo>
                  <a:lnTo>
                    <a:pt x="21600" y="12940"/>
                  </a:lnTo>
                  <a:lnTo>
                    <a:pt x="13214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4" name="îṩļíḋe"/>
            <p:cNvSpPr/>
            <p:nvPr/>
          </p:nvSpPr>
          <p:spPr>
            <a:xfrm>
              <a:off x="5486629" y="2286760"/>
              <a:ext cx="16360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1600" y="0"/>
                  </a:moveTo>
                  <a:lnTo>
                    <a:pt x="4630" y="1789"/>
                  </a:lnTo>
                  <a:lnTo>
                    <a:pt x="0" y="17575"/>
                  </a:lnTo>
                  <a:lnTo>
                    <a:pt x="16425" y="21600"/>
                  </a:lnTo>
                  <a:lnTo>
                    <a:pt x="2160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5" name="îṣľiḓè"/>
            <p:cNvSpPr/>
            <p:nvPr/>
          </p:nvSpPr>
          <p:spPr>
            <a:xfrm>
              <a:off x="5605003" y="2617425"/>
              <a:ext cx="39478" cy="4592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188" w="20245">
                  <a:moveTo>
                    <a:pt x="11664" y="4816"/>
                  </a:moveTo>
                  <a:lnTo>
                    <a:pt x="9025" y="9331"/>
                  </a:lnTo>
                  <a:lnTo>
                    <a:pt x="6223" y="14637"/>
                  </a:lnTo>
                  <a:lnTo>
                    <a:pt x="0" y="13938"/>
                  </a:lnTo>
                  <a:lnTo>
                    <a:pt x="635" y="18481"/>
                  </a:lnTo>
                  <a:lnTo>
                    <a:pt x="7824" y="19865"/>
                  </a:lnTo>
                  <a:cubicBezTo>
                    <a:pt x="10049" y="21332"/>
                    <a:pt x="12992" y="21600"/>
                    <a:pt x="15502" y="20564"/>
                  </a:cubicBezTo>
                  <a:cubicBezTo>
                    <a:pt x="19950" y="18729"/>
                    <a:pt x="21600" y="13831"/>
                    <a:pt x="19023" y="10107"/>
                  </a:cubicBezTo>
                  <a:lnTo>
                    <a:pt x="19415" y="0"/>
                  </a:lnTo>
                  <a:lnTo>
                    <a:pt x="11664" y="481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6" name="is1iḑé"/>
            <p:cNvSpPr/>
            <p:nvPr/>
          </p:nvSpPr>
          <p:spPr>
            <a:xfrm>
              <a:off x="5813157" y="2519155"/>
              <a:ext cx="32675" cy="5240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3661" y="1731"/>
                  </a:moveTo>
                  <a:lnTo>
                    <a:pt x="11853" y="5894"/>
                  </a:lnTo>
                  <a:lnTo>
                    <a:pt x="4206" y="5101"/>
                  </a:lnTo>
                  <a:lnTo>
                    <a:pt x="0" y="9460"/>
                  </a:lnTo>
                  <a:lnTo>
                    <a:pt x="168" y="14442"/>
                  </a:lnTo>
                  <a:cubicBezTo>
                    <a:pt x="2798" y="15061"/>
                    <a:pt x="5194" y="16010"/>
                    <a:pt x="7206" y="17228"/>
                  </a:cubicBezTo>
                  <a:cubicBezTo>
                    <a:pt x="9251" y="18466"/>
                    <a:pt x="10854" y="19955"/>
                    <a:pt x="11913" y="21600"/>
                  </a:cubicBezTo>
                  <a:lnTo>
                    <a:pt x="21600" y="20338"/>
                  </a:lnTo>
                  <a:lnTo>
                    <a:pt x="21600" y="12245"/>
                  </a:lnTo>
                  <a:lnTo>
                    <a:pt x="20591" y="5088"/>
                  </a:lnTo>
                  <a:lnTo>
                    <a:pt x="18069" y="0"/>
                  </a:lnTo>
                  <a:lnTo>
                    <a:pt x="13661" y="1731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7" name="íṡ1iḍe"/>
            <p:cNvSpPr/>
            <p:nvPr/>
          </p:nvSpPr>
          <p:spPr>
            <a:xfrm>
              <a:off x="5800394" y="2590774"/>
              <a:ext cx="44328" cy="7747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324" w="21055">
                  <a:moveTo>
                    <a:pt x="8993" y="0"/>
                  </a:moveTo>
                  <a:lnTo>
                    <a:pt x="4720" y="2328"/>
                  </a:lnTo>
                  <a:lnTo>
                    <a:pt x="264" y="4061"/>
                  </a:lnTo>
                  <a:lnTo>
                    <a:pt x="0" y="7596"/>
                  </a:lnTo>
                  <a:lnTo>
                    <a:pt x="4908" y="9951"/>
                  </a:lnTo>
                  <a:lnTo>
                    <a:pt x="4908" y="14304"/>
                  </a:lnTo>
                  <a:lnTo>
                    <a:pt x="7308" y="16172"/>
                  </a:lnTo>
                  <a:lnTo>
                    <a:pt x="8380" y="19699"/>
                  </a:lnTo>
                  <a:cubicBezTo>
                    <a:pt x="8501" y="20496"/>
                    <a:pt x="9534" y="21148"/>
                    <a:pt x="10902" y="21289"/>
                  </a:cubicBezTo>
                  <a:cubicBezTo>
                    <a:pt x="13902" y="21600"/>
                    <a:pt x="16165" y="19752"/>
                    <a:pt x="14647" y="18231"/>
                  </a:cubicBezTo>
                  <a:lnTo>
                    <a:pt x="18270" y="17605"/>
                  </a:lnTo>
                  <a:cubicBezTo>
                    <a:pt x="19422" y="16417"/>
                    <a:pt x="20233" y="15129"/>
                    <a:pt x="20671" y="13792"/>
                  </a:cubicBezTo>
                  <a:cubicBezTo>
                    <a:pt x="21600" y="10953"/>
                    <a:pt x="20834" y="8017"/>
                    <a:pt x="18496" y="5460"/>
                  </a:cubicBezTo>
                  <a:lnTo>
                    <a:pt x="18149" y="907"/>
                  </a:lnTo>
                  <a:lnTo>
                    <a:pt x="8993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8" name="îṥḷíḋè"/>
            <p:cNvSpPr/>
            <p:nvPr/>
          </p:nvSpPr>
          <p:spPr>
            <a:xfrm>
              <a:off x="5935621" y="2695122"/>
              <a:ext cx="87464" cy="4695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334" w="21600">
                  <a:moveTo>
                    <a:pt x="7882" y="0"/>
                  </a:moveTo>
                  <a:lnTo>
                    <a:pt x="5685" y="3441"/>
                  </a:lnTo>
                  <a:lnTo>
                    <a:pt x="1488" y="2877"/>
                  </a:lnTo>
                  <a:lnTo>
                    <a:pt x="0" y="5287"/>
                  </a:lnTo>
                  <a:lnTo>
                    <a:pt x="2117" y="8371"/>
                  </a:lnTo>
                  <a:lnTo>
                    <a:pt x="8892" y="11123"/>
                  </a:lnTo>
                  <a:lnTo>
                    <a:pt x="13224" y="15942"/>
                  </a:lnTo>
                  <a:lnTo>
                    <a:pt x="17549" y="21334"/>
                  </a:lnTo>
                  <a:lnTo>
                    <a:pt x="19418" y="15125"/>
                  </a:lnTo>
                  <a:lnTo>
                    <a:pt x="19418" y="11123"/>
                  </a:lnTo>
                  <a:lnTo>
                    <a:pt x="21600" y="5502"/>
                  </a:lnTo>
                  <a:cubicBezTo>
                    <a:pt x="21188" y="3626"/>
                    <a:pt x="20374" y="2139"/>
                    <a:pt x="19348" y="1386"/>
                  </a:cubicBezTo>
                  <a:cubicBezTo>
                    <a:pt x="17095" y="-266"/>
                    <a:pt x="14537" y="1740"/>
                    <a:pt x="13641" y="5861"/>
                  </a:cubicBezTo>
                  <a:lnTo>
                    <a:pt x="11263" y="1414"/>
                  </a:lnTo>
                  <a:lnTo>
                    <a:pt x="7882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9" name="îṣļiḍé"/>
            <p:cNvSpPr/>
            <p:nvPr/>
          </p:nvSpPr>
          <p:spPr>
            <a:xfrm>
              <a:off x="5977156" y="2768475"/>
              <a:ext cx="19383" cy="1696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5774" y="1048"/>
                  </a:moveTo>
                  <a:lnTo>
                    <a:pt x="1426" y="0"/>
                  </a:lnTo>
                  <a:lnTo>
                    <a:pt x="0" y="17702"/>
                  </a:lnTo>
                  <a:lnTo>
                    <a:pt x="21600" y="21600"/>
                  </a:lnTo>
                  <a:lnTo>
                    <a:pt x="15774" y="1048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0" name="íṩ1îdê"/>
            <p:cNvSpPr/>
            <p:nvPr/>
          </p:nvSpPr>
          <p:spPr>
            <a:xfrm>
              <a:off x="6277853" y="2784962"/>
              <a:ext cx="97332" cy="3367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19779" w="21565">
                  <a:moveTo>
                    <a:pt x="12434" y="4397"/>
                  </a:moveTo>
                  <a:lnTo>
                    <a:pt x="7006" y="2044"/>
                  </a:lnTo>
                  <a:lnTo>
                    <a:pt x="3364" y="1828"/>
                  </a:lnTo>
                  <a:cubicBezTo>
                    <a:pt x="2241" y="-1757"/>
                    <a:pt x="29" y="279"/>
                    <a:pt x="0" y="4926"/>
                  </a:cubicBezTo>
                  <a:cubicBezTo>
                    <a:pt x="-35" y="10379"/>
                    <a:pt x="2718" y="12346"/>
                    <a:pt x="3736" y="7595"/>
                  </a:cubicBezTo>
                  <a:lnTo>
                    <a:pt x="6269" y="12491"/>
                  </a:lnTo>
                  <a:lnTo>
                    <a:pt x="8797" y="17829"/>
                  </a:lnTo>
                  <a:cubicBezTo>
                    <a:pt x="10237" y="18722"/>
                    <a:pt x="11702" y="19311"/>
                    <a:pt x="13178" y="19590"/>
                  </a:cubicBezTo>
                  <a:cubicBezTo>
                    <a:pt x="14509" y="19843"/>
                    <a:pt x="15846" y="19843"/>
                    <a:pt x="17178" y="19590"/>
                  </a:cubicBezTo>
                  <a:lnTo>
                    <a:pt x="21565" y="16031"/>
                  </a:lnTo>
                  <a:lnTo>
                    <a:pt x="21234" y="9358"/>
                  </a:lnTo>
                  <a:cubicBezTo>
                    <a:pt x="20150" y="10055"/>
                    <a:pt x="19031" y="10305"/>
                    <a:pt x="17917" y="10099"/>
                  </a:cubicBezTo>
                  <a:cubicBezTo>
                    <a:pt x="16919" y="9915"/>
                    <a:pt x="15935" y="9366"/>
                    <a:pt x="14995" y="8468"/>
                  </a:cubicBezTo>
                  <a:lnTo>
                    <a:pt x="12434" y="4397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1" name="isḷïďe"/>
            <p:cNvSpPr/>
            <p:nvPr/>
          </p:nvSpPr>
          <p:spPr>
            <a:xfrm>
              <a:off x="6105633" y="1911267"/>
              <a:ext cx="32397" cy="2755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0495">
                  <a:moveTo>
                    <a:pt x="13981" y="0"/>
                  </a:moveTo>
                  <a:lnTo>
                    <a:pt x="5719" y="857"/>
                  </a:lnTo>
                  <a:lnTo>
                    <a:pt x="0" y="11369"/>
                  </a:lnTo>
                  <a:lnTo>
                    <a:pt x="5962" y="17640"/>
                  </a:lnTo>
                  <a:lnTo>
                    <a:pt x="14301" y="21600"/>
                  </a:lnTo>
                  <a:cubicBezTo>
                    <a:pt x="17054" y="20527"/>
                    <a:pt x="19207" y="17865"/>
                    <a:pt x="20066" y="14472"/>
                  </a:cubicBezTo>
                  <a:cubicBezTo>
                    <a:pt x="21600" y="8411"/>
                    <a:pt x="18887" y="1959"/>
                    <a:pt x="13981" y="0"/>
                  </a:cubicBez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2" name="ïšḷîdé"/>
            <p:cNvSpPr/>
            <p:nvPr/>
          </p:nvSpPr>
          <p:spPr>
            <a:xfrm>
              <a:off x="9216497" y="4500642"/>
              <a:ext cx="1322325" cy="101030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587" w="21600">
                  <a:moveTo>
                    <a:pt x="5954" y="5356"/>
                  </a:moveTo>
                  <a:lnTo>
                    <a:pt x="5796" y="5869"/>
                  </a:lnTo>
                  <a:lnTo>
                    <a:pt x="5503" y="6311"/>
                  </a:lnTo>
                  <a:lnTo>
                    <a:pt x="5365" y="6483"/>
                  </a:lnTo>
                  <a:lnTo>
                    <a:pt x="5082" y="6656"/>
                  </a:lnTo>
                  <a:lnTo>
                    <a:pt x="4719" y="6834"/>
                  </a:lnTo>
                  <a:lnTo>
                    <a:pt x="4278" y="6893"/>
                  </a:lnTo>
                  <a:lnTo>
                    <a:pt x="3867" y="6963"/>
                  </a:lnTo>
                  <a:lnTo>
                    <a:pt x="3605" y="7152"/>
                  </a:lnTo>
                  <a:lnTo>
                    <a:pt x="3201" y="7421"/>
                  </a:lnTo>
                  <a:lnTo>
                    <a:pt x="2840" y="7616"/>
                  </a:lnTo>
                  <a:lnTo>
                    <a:pt x="2159" y="7891"/>
                  </a:lnTo>
                  <a:lnTo>
                    <a:pt x="1627" y="8085"/>
                  </a:lnTo>
                  <a:lnTo>
                    <a:pt x="1116" y="8295"/>
                  </a:lnTo>
                  <a:lnTo>
                    <a:pt x="1025" y="8677"/>
                  </a:lnTo>
                  <a:lnTo>
                    <a:pt x="980" y="8983"/>
                  </a:lnTo>
                  <a:lnTo>
                    <a:pt x="880" y="9313"/>
                  </a:lnTo>
                  <a:lnTo>
                    <a:pt x="718" y="9572"/>
                  </a:lnTo>
                  <a:lnTo>
                    <a:pt x="742" y="9911"/>
                  </a:lnTo>
                  <a:lnTo>
                    <a:pt x="766" y="10200"/>
                  </a:lnTo>
                  <a:lnTo>
                    <a:pt x="887" y="10459"/>
                  </a:lnTo>
                  <a:lnTo>
                    <a:pt x="982" y="10658"/>
                  </a:lnTo>
                  <a:lnTo>
                    <a:pt x="945" y="10981"/>
                  </a:lnTo>
                  <a:lnTo>
                    <a:pt x="804" y="11271"/>
                  </a:lnTo>
                  <a:lnTo>
                    <a:pt x="643" y="11837"/>
                  </a:lnTo>
                  <a:lnTo>
                    <a:pt x="607" y="12409"/>
                  </a:lnTo>
                  <a:lnTo>
                    <a:pt x="619" y="12825"/>
                  </a:lnTo>
                  <a:lnTo>
                    <a:pt x="619" y="14159"/>
                  </a:lnTo>
                  <a:lnTo>
                    <a:pt x="657" y="14449"/>
                  </a:lnTo>
                  <a:lnTo>
                    <a:pt x="756" y="14821"/>
                  </a:lnTo>
                  <a:lnTo>
                    <a:pt x="756" y="15123"/>
                  </a:lnTo>
                  <a:lnTo>
                    <a:pt x="806" y="15510"/>
                  </a:lnTo>
                  <a:lnTo>
                    <a:pt x="856" y="15799"/>
                  </a:lnTo>
                  <a:lnTo>
                    <a:pt x="756" y="16171"/>
                  </a:lnTo>
                  <a:lnTo>
                    <a:pt x="620" y="16478"/>
                  </a:lnTo>
                  <a:lnTo>
                    <a:pt x="546" y="16734"/>
                  </a:lnTo>
                  <a:lnTo>
                    <a:pt x="484" y="17052"/>
                  </a:lnTo>
                  <a:lnTo>
                    <a:pt x="393" y="17251"/>
                  </a:lnTo>
                  <a:lnTo>
                    <a:pt x="218" y="17348"/>
                  </a:lnTo>
                  <a:lnTo>
                    <a:pt x="0" y="17440"/>
                  </a:lnTo>
                  <a:lnTo>
                    <a:pt x="75" y="17639"/>
                  </a:lnTo>
                  <a:lnTo>
                    <a:pt x="148" y="17822"/>
                  </a:lnTo>
                  <a:lnTo>
                    <a:pt x="409" y="18166"/>
                  </a:lnTo>
                  <a:lnTo>
                    <a:pt x="717" y="18165"/>
                  </a:lnTo>
                  <a:lnTo>
                    <a:pt x="954" y="18364"/>
                  </a:lnTo>
                  <a:lnTo>
                    <a:pt x="1202" y="18316"/>
                  </a:lnTo>
                  <a:lnTo>
                    <a:pt x="1439" y="18047"/>
                  </a:lnTo>
                  <a:lnTo>
                    <a:pt x="1767" y="17901"/>
                  </a:lnTo>
                  <a:lnTo>
                    <a:pt x="2169" y="17804"/>
                  </a:lnTo>
                  <a:lnTo>
                    <a:pt x="2597" y="17535"/>
                  </a:lnTo>
                  <a:lnTo>
                    <a:pt x="2792" y="17454"/>
                  </a:lnTo>
                  <a:lnTo>
                    <a:pt x="3078" y="17389"/>
                  </a:lnTo>
                  <a:lnTo>
                    <a:pt x="3572" y="17373"/>
                  </a:lnTo>
                  <a:lnTo>
                    <a:pt x="3783" y="17308"/>
                  </a:lnTo>
                  <a:lnTo>
                    <a:pt x="4016" y="17260"/>
                  </a:lnTo>
                  <a:lnTo>
                    <a:pt x="4277" y="17211"/>
                  </a:lnTo>
                  <a:cubicBezTo>
                    <a:pt x="4368" y="17227"/>
                    <a:pt x="4461" y="17227"/>
                    <a:pt x="4552" y="17211"/>
                  </a:cubicBezTo>
                  <a:cubicBezTo>
                    <a:pt x="4646" y="17194"/>
                    <a:pt x="4738" y="17159"/>
                    <a:pt x="4825" y="17108"/>
                  </a:cubicBezTo>
                  <a:lnTo>
                    <a:pt x="5149" y="16802"/>
                  </a:lnTo>
                  <a:lnTo>
                    <a:pt x="5410" y="16608"/>
                  </a:lnTo>
                  <a:lnTo>
                    <a:pt x="5793" y="16451"/>
                  </a:lnTo>
                  <a:lnTo>
                    <a:pt x="6066" y="16339"/>
                  </a:lnTo>
                  <a:lnTo>
                    <a:pt x="6419" y="16236"/>
                  </a:lnTo>
                  <a:lnTo>
                    <a:pt x="7073" y="16033"/>
                  </a:lnTo>
                  <a:lnTo>
                    <a:pt x="7555" y="15812"/>
                  </a:lnTo>
                  <a:lnTo>
                    <a:pt x="7812" y="15893"/>
                  </a:lnTo>
                  <a:lnTo>
                    <a:pt x="8156" y="15925"/>
                  </a:lnTo>
                  <a:lnTo>
                    <a:pt x="8413" y="15764"/>
                  </a:lnTo>
                  <a:cubicBezTo>
                    <a:pt x="8514" y="15721"/>
                    <a:pt x="8618" y="15693"/>
                    <a:pt x="8724" y="15683"/>
                  </a:cubicBezTo>
                  <a:cubicBezTo>
                    <a:pt x="8850" y="15670"/>
                    <a:pt x="8977" y="15680"/>
                    <a:pt x="9101" y="15714"/>
                  </a:cubicBezTo>
                  <a:lnTo>
                    <a:pt x="9309" y="15811"/>
                  </a:lnTo>
                  <a:lnTo>
                    <a:pt x="9665" y="16129"/>
                  </a:lnTo>
                  <a:lnTo>
                    <a:pt x="9802" y="16323"/>
                  </a:lnTo>
                  <a:lnTo>
                    <a:pt x="10014" y="16431"/>
                  </a:lnTo>
                  <a:cubicBezTo>
                    <a:pt x="10054" y="16535"/>
                    <a:pt x="10087" y="16643"/>
                    <a:pt x="10112" y="16754"/>
                  </a:cubicBezTo>
                  <a:cubicBezTo>
                    <a:pt x="10146" y="16901"/>
                    <a:pt x="10167" y="17052"/>
                    <a:pt x="10174" y="17205"/>
                  </a:cubicBezTo>
                  <a:lnTo>
                    <a:pt x="10302" y="17344"/>
                  </a:lnTo>
                  <a:lnTo>
                    <a:pt x="10401" y="17554"/>
                  </a:lnTo>
                  <a:lnTo>
                    <a:pt x="10451" y="17811"/>
                  </a:lnTo>
                  <a:lnTo>
                    <a:pt x="10476" y="18064"/>
                  </a:lnTo>
                  <a:lnTo>
                    <a:pt x="10688" y="18145"/>
                  </a:lnTo>
                  <a:lnTo>
                    <a:pt x="10787" y="17837"/>
                  </a:lnTo>
                  <a:lnTo>
                    <a:pt x="10899" y="17643"/>
                  </a:lnTo>
                  <a:lnTo>
                    <a:pt x="11281" y="17568"/>
                  </a:lnTo>
                  <a:lnTo>
                    <a:pt x="11514" y="17330"/>
                  </a:lnTo>
                  <a:lnTo>
                    <a:pt x="11659" y="16996"/>
                  </a:lnTo>
                  <a:lnTo>
                    <a:pt x="11759" y="16727"/>
                  </a:lnTo>
                  <a:lnTo>
                    <a:pt x="11983" y="16727"/>
                  </a:lnTo>
                  <a:lnTo>
                    <a:pt x="12102" y="16986"/>
                  </a:lnTo>
                  <a:lnTo>
                    <a:pt x="12069" y="17282"/>
                  </a:lnTo>
                  <a:lnTo>
                    <a:pt x="11874" y="17524"/>
                  </a:lnTo>
                  <a:lnTo>
                    <a:pt x="11654" y="17767"/>
                  </a:lnTo>
                  <a:lnTo>
                    <a:pt x="11510" y="17972"/>
                  </a:lnTo>
                  <a:lnTo>
                    <a:pt x="11473" y="18225"/>
                  </a:lnTo>
                  <a:lnTo>
                    <a:pt x="11274" y="18418"/>
                  </a:lnTo>
                  <a:lnTo>
                    <a:pt x="11125" y="18467"/>
                  </a:lnTo>
                  <a:lnTo>
                    <a:pt x="11188" y="18634"/>
                  </a:lnTo>
                  <a:lnTo>
                    <a:pt x="11336" y="18634"/>
                  </a:lnTo>
                  <a:lnTo>
                    <a:pt x="11507" y="18537"/>
                  </a:lnTo>
                  <a:lnTo>
                    <a:pt x="11648" y="18208"/>
                  </a:lnTo>
                  <a:lnTo>
                    <a:pt x="11859" y="17966"/>
                  </a:lnTo>
                  <a:lnTo>
                    <a:pt x="11982" y="17997"/>
                  </a:lnTo>
                  <a:lnTo>
                    <a:pt x="12028" y="18234"/>
                  </a:lnTo>
                  <a:lnTo>
                    <a:pt x="12003" y="18557"/>
                  </a:lnTo>
                  <a:lnTo>
                    <a:pt x="11990" y="18719"/>
                  </a:lnTo>
                  <a:lnTo>
                    <a:pt x="12143" y="18913"/>
                  </a:lnTo>
                  <a:lnTo>
                    <a:pt x="12243" y="19251"/>
                  </a:lnTo>
                  <a:lnTo>
                    <a:pt x="12130" y="19639"/>
                  </a:lnTo>
                  <a:lnTo>
                    <a:pt x="12031" y="19855"/>
                  </a:lnTo>
                  <a:lnTo>
                    <a:pt x="11944" y="20096"/>
                  </a:lnTo>
                  <a:lnTo>
                    <a:pt x="12193" y="20469"/>
                  </a:lnTo>
                  <a:lnTo>
                    <a:pt x="12600" y="20760"/>
                  </a:lnTo>
                  <a:lnTo>
                    <a:pt x="12912" y="21094"/>
                  </a:lnTo>
                  <a:lnTo>
                    <a:pt x="13119" y="21142"/>
                  </a:lnTo>
                  <a:lnTo>
                    <a:pt x="13372" y="21202"/>
                  </a:lnTo>
                  <a:cubicBezTo>
                    <a:pt x="13427" y="21195"/>
                    <a:pt x="13481" y="21173"/>
                    <a:pt x="13529" y="21138"/>
                  </a:cubicBezTo>
                  <a:cubicBezTo>
                    <a:pt x="13608" y="21080"/>
                    <a:pt x="13669" y="20988"/>
                    <a:pt x="13703" y="20879"/>
                  </a:cubicBezTo>
                  <a:lnTo>
                    <a:pt x="13911" y="20820"/>
                  </a:lnTo>
                  <a:lnTo>
                    <a:pt x="14131" y="20831"/>
                  </a:lnTo>
                  <a:lnTo>
                    <a:pt x="14366" y="21000"/>
                  </a:lnTo>
                  <a:lnTo>
                    <a:pt x="14503" y="21323"/>
                  </a:lnTo>
                  <a:cubicBezTo>
                    <a:pt x="14516" y="21451"/>
                    <a:pt x="14589" y="21554"/>
                    <a:pt x="14686" y="21581"/>
                  </a:cubicBezTo>
                  <a:cubicBezTo>
                    <a:pt x="14755" y="21600"/>
                    <a:pt x="14827" y="21576"/>
                    <a:pt x="14881" y="21516"/>
                  </a:cubicBezTo>
                  <a:lnTo>
                    <a:pt x="15117" y="21042"/>
                  </a:lnTo>
                  <a:cubicBezTo>
                    <a:pt x="15153" y="20962"/>
                    <a:pt x="15199" y="20891"/>
                    <a:pt x="15254" y="20832"/>
                  </a:cubicBezTo>
                  <a:cubicBezTo>
                    <a:pt x="15361" y="20715"/>
                    <a:pt x="15495" y="20649"/>
                    <a:pt x="15635" y="20643"/>
                  </a:cubicBezTo>
                  <a:lnTo>
                    <a:pt x="15896" y="20578"/>
                  </a:lnTo>
                  <a:lnTo>
                    <a:pt x="16108" y="20578"/>
                  </a:lnTo>
                  <a:lnTo>
                    <a:pt x="16320" y="20708"/>
                  </a:lnTo>
                  <a:cubicBezTo>
                    <a:pt x="16368" y="20765"/>
                    <a:pt x="16429" y="20799"/>
                    <a:pt x="16494" y="20805"/>
                  </a:cubicBezTo>
                  <a:cubicBezTo>
                    <a:pt x="16587" y="20814"/>
                    <a:pt x="16677" y="20766"/>
                    <a:pt x="16739" y="20676"/>
                  </a:cubicBezTo>
                  <a:lnTo>
                    <a:pt x="16988" y="20110"/>
                  </a:lnTo>
                  <a:lnTo>
                    <a:pt x="17250" y="19592"/>
                  </a:lnTo>
                  <a:cubicBezTo>
                    <a:pt x="17331" y="19471"/>
                    <a:pt x="17410" y="19347"/>
                    <a:pt x="17487" y="19220"/>
                  </a:cubicBezTo>
                  <a:cubicBezTo>
                    <a:pt x="17562" y="19095"/>
                    <a:pt x="17636" y="18967"/>
                    <a:pt x="17707" y="18837"/>
                  </a:cubicBezTo>
                  <a:lnTo>
                    <a:pt x="18063" y="18805"/>
                  </a:lnTo>
                  <a:lnTo>
                    <a:pt x="18151" y="18627"/>
                  </a:lnTo>
                  <a:lnTo>
                    <a:pt x="18358" y="18341"/>
                  </a:lnTo>
                  <a:lnTo>
                    <a:pt x="18454" y="18136"/>
                  </a:lnTo>
                  <a:lnTo>
                    <a:pt x="18691" y="17893"/>
                  </a:lnTo>
                  <a:cubicBezTo>
                    <a:pt x="18717" y="17817"/>
                    <a:pt x="18736" y="17738"/>
                    <a:pt x="18748" y="17656"/>
                  </a:cubicBezTo>
                  <a:cubicBezTo>
                    <a:pt x="18765" y="17543"/>
                    <a:pt x="18767" y="17423"/>
                    <a:pt x="18810" y="17321"/>
                  </a:cubicBezTo>
                  <a:cubicBezTo>
                    <a:pt x="18860" y="17203"/>
                    <a:pt x="18955" y="17129"/>
                    <a:pt x="19059" y="17127"/>
                  </a:cubicBezTo>
                  <a:lnTo>
                    <a:pt x="19413" y="16924"/>
                  </a:lnTo>
                  <a:lnTo>
                    <a:pt x="19787" y="16655"/>
                  </a:lnTo>
                  <a:lnTo>
                    <a:pt x="19874" y="16445"/>
                  </a:lnTo>
                  <a:lnTo>
                    <a:pt x="20023" y="16251"/>
                  </a:lnTo>
                  <a:lnTo>
                    <a:pt x="20285" y="15880"/>
                  </a:lnTo>
                  <a:lnTo>
                    <a:pt x="20451" y="15642"/>
                  </a:lnTo>
                  <a:lnTo>
                    <a:pt x="20476" y="15370"/>
                  </a:lnTo>
                  <a:cubicBezTo>
                    <a:pt x="20512" y="15250"/>
                    <a:pt x="20553" y="15133"/>
                    <a:pt x="20601" y="15020"/>
                  </a:cubicBezTo>
                  <a:cubicBezTo>
                    <a:pt x="20671" y="14852"/>
                    <a:pt x="20753" y="14693"/>
                    <a:pt x="20846" y="14545"/>
                  </a:cubicBezTo>
                  <a:cubicBezTo>
                    <a:pt x="20913" y="14433"/>
                    <a:pt x="20979" y="14320"/>
                    <a:pt x="21045" y="14206"/>
                  </a:cubicBezTo>
                  <a:cubicBezTo>
                    <a:pt x="21111" y="14091"/>
                    <a:pt x="21176" y="13976"/>
                    <a:pt x="21240" y="13860"/>
                  </a:cubicBezTo>
                  <a:cubicBezTo>
                    <a:pt x="21281" y="13719"/>
                    <a:pt x="21310" y="13572"/>
                    <a:pt x="21327" y="13423"/>
                  </a:cubicBezTo>
                  <a:cubicBezTo>
                    <a:pt x="21345" y="13266"/>
                    <a:pt x="21349" y="13107"/>
                    <a:pt x="21340" y="12948"/>
                  </a:cubicBezTo>
                  <a:lnTo>
                    <a:pt x="21550" y="12563"/>
                  </a:lnTo>
                  <a:cubicBezTo>
                    <a:pt x="21536" y="12461"/>
                    <a:pt x="21532" y="12358"/>
                    <a:pt x="21538" y="12255"/>
                  </a:cubicBezTo>
                  <a:cubicBezTo>
                    <a:pt x="21545" y="12135"/>
                    <a:pt x="21566" y="12016"/>
                    <a:pt x="21600" y="11904"/>
                  </a:cubicBezTo>
                  <a:lnTo>
                    <a:pt x="21600" y="11340"/>
                  </a:lnTo>
                  <a:lnTo>
                    <a:pt x="21538" y="11038"/>
                  </a:lnTo>
                  <a:lnTo>
                    <a:pt x="21389" y="10617"/>
                  </a:lnTo>
                  <a:lnTo>
                    <a:pt x="21281" y="10240"/>
                  </a:lnTo>
                  <a:lnTo>
                    <a:pt x="21028" y="9986"/>
                  </a:lnTo>
                  <a:lnTo>
                    <a:pt x="20791" y="9581"/>
                  </a:lnTo>
                  <a:lnTo>
                    <a:pt x="20733" y="9333"/>
                  </a:lnTo>
                  <a:lnTo>
                    <a:pt x="20397" y="8721"/>
                  </a:lnTo>
                  <a:lnTo>
                    <a:pt x="20297" y="8091"/>
                  </a:lnTo>
                  <a:lnTo>
                    <a:pt x="20106" y="7525"/>
                  </a:lnTo>
                  <a:lnTo>
                    <a:pt x="19820" y="6996"/>
                  </a:lnTo>
                  <a:lnTo>
                    <a:pt x="19620" y="6527"/>
                  </a:lnTo>
                  <a:lnTo>
                    <a:pt x="19210" y="6155"/>
                  </a:lnTo>
                  <a:lnTo>
                    <a:pt x="18886" y="5767"/>
                  </a:lnTo>
                  <a:cubicBezTo>
                    <a:pt x="18800" y="5685"/>
                    <a:pt x="18761" y="5544"/>
                    <a:pt x="18786" y="5410"/>
                  </a:cubicBezTo>
                  <a:cubicBezTo>
                    <a:pt x="18811" y="5280"/>
                    <a:pt x="18892" y="5181"/>
                    <a:pt x="18994" y="5157"/>
                  </a:cubicBezTo>
                  <a:lnTo>
                    <a:pt x="19055" y="4833"/>
                  </a:lnTo>
                  <a:lnTo>
                    <a:pt x="19055" y="4472"/>
                  </a:lnTo>
                  <a:lnTo>
                    <a:pt x="19217" y="4028"/>
                  </a:lnTo>
                  <a:lnTo>
                    <a:pt x="19027" y="3743"/>
                  </a:lnTo>
                  <a:lnTo>
                    <a:pt x="18969" y="3459"/>
                  </a:lnTo>
                  <a:lnTo>
                    <a:pt x="18936" y="3040"/>
                  </a:lnTo>
                  <a:lnTo>
                    <a:pt x="18737" y="2634"/>
                  </a:lnTo>
                  <a:lnTo>
                    <a:pt x="18500" y="2250"/>
                  </a:lnTo>
                  <a:lnTo>
                    <a:pt x="18264" y="1878"/>
                  </a:lnTo>
                  <a:cubicBezTo>
                    <a:pt x="18190" y="1776"/>
                    <a:pt x="18127" y="1662"/>
                    <a:pt x="18077" y="1539"/>
                  </a:cubicBezTo>
                  <a:cubicBezTo>
                    <a:pt x="17997" y="1344"/>
                    <a:pt x="17951" y="1129"/>
                    <a:pt x="17940" y="908"/>
                  </a:cubicBezTo>
                  <a:lnTo>
                    <a:pt x="17870" y="312"/>
                  </a:lnTo>
                  <a:lnTo>
                    <a:pt x="17679" y="0"/>
                  </a:lnTo>
                  <a:lnTo>
                    <a:pt x="17497" y="117"/>
                  </a:lnTo>
                  <a:lnTo>
                    <a:pt x="17298" y="441"/>
                  </a:lnTo>
                  <a:lnTo>
                    <a:pt x="17198" y="989"/>
                  </a:lnTo>
                  <a:lnTo>
                    <a:pt x="17173" y="1475"/>
                  </a:lnTo>
                  <a:lnTo>
                    <a:pt x="17090" y="1927"/>
                  </a:lnTo>
                  <a:lnTo>
                    <a:pt x="17016" y="2271"/>
                  </a:lnTo>
                  <a:lnTo>
                    <a:pt x="17003" y="2864"/>
                  </a:lnTo>
                  <a:lnTo>
                    <a:pt x="17016" y="3290"/>
                  </a:lnTo>
                  <a:cubicBezTo>
                    <a:pt x="16998" y="3361"/>
                    <a:pt x="16974" y="3430"/>
                    <a:pt x="16945" y="3495"/>
                  </a:cubicBezTo>
                  <a:cubicBezTo>
                    <a:pt x="16886" y="3627"/>
                    <a:pt x="16805" y="3742"/>
                    <a:pt x="16709" y="3829"/>
                  </a:cubicBezTo>
                  <a:lnTo>
                    <a:pt x="16476" y="4223"/>
                  </a:lnTo>
                  <a:lnTo>
                    <a:pt x="16090" y="4596"/>
                  </a:lnTo>
                  <a:lnTo>
                    <a:pt x="16028" y="4804"/>
                  </a:lnTo>
                  <a:lnTo>
                    <a:pt x="15868" y="4980"/>
                  </a:lnTo>
                  <a:lnTo>
                    <a:pt x="15471" y="4872"/>
                  </a:lnTo>
                  <a:lnTo>
                    <a:pt x="15263" y="4420"/>
                  </a:lnTo>
                  <a:lnTo>
                    <a:pt x="14941" y="4258"/>
                  </a:lnTo>
                  <a:lnTo>
                    <a:pt x="14663" y="4053"/>
                  </a:lnTo>
                  <a:lnTo>
                    <a:pt x="14476" y="3794"/>
                  </a:lnTo>
                  <a:lnTo>
                    <a:pt x="14089" y="3470"/>
                  </a:lnTo>
                  <a:lnTo>
                    <a:pt x="13749" y="3330"/>
                  </a:lnTo>
                  <a:lnTo>
                    <a:pt x="13637" y="2925"/>
                  </a:lnTo>
                  <a:lnTo>
                    <a:pt x="13637" y="2180"/>
                  </a:lnTo>
                  <a:lnTo>
                    <a:pt x="13757" y="1862"/>
                  </a:lnTo>
                  <a:lnTo>
                    <a:pt x="13894" y="1668"/>
                  </a:lnTo>
                  <a:lnTo>
                    <a:pt x="14093" y="1328"/>
                  </a:lnTo>
                  <a:lnTo>
                    <a:pt x="14301" y="1036"/>
                  </a:lnTo>
                  <a:lnTo>
                    <a:pt x="14077" y="799"/>
                  </a:lnTo>
                  <a:lnTo>
                    <a:pt x="13671" y="626"/>
                  </a:lnTo>
                  <a:lnTo>
                    <a:pt x="13551" y="529"/>
                  </a:lnTo>
                  <a:lnTo>
                    <a:pt x="12919" y="457"/>
                  </a:lnTo>
                  <a:lnTo>
                    <a:pt x="12492" y="155"/>
                  </a:lnTo>
                  <a:lnTo>
                    <a:pt x="12131" y="495"/>
                  </a:lnTo>
                  <a:lnTo>
                    <a:pt x="11861" y="716"/>
                  </a:lnTo>
                  <a:lnTo>
                    <a:pt x="11605" y="888"/>
                  </a:lnTo>
                  <a:lnTo>
                    <a:pt x="11058" y="1017"/>
                  </a:lnTo>
                  <a:lnTo>
                    <a:pt x="10851" y="1226"/>
                  </a:lnTo>
                  <a:lnTo>
                    <a:pt x="10702" y="1608"/>
                  </a:lnTo>
                  <a:lnTo>
                    <a:pt x="10603" y="1737"/>
                  </a:lnTo>
                  <a:lnTo>
                    <a:pt x="10416" y="1964"/>
                  </a:lnTo>
                  <a:lnTo>
                    <a:pt x="10428" y="2286"/>
                  </a:lnTo>
                  <a:lnTo>
                    <a:pt x="10594" y="2561"/>
                  </a:lnTo>
                  <a:lnTo>
                    <a:pt x="10478" y="2739"/>
                  </a:lnTo>
                  <a:lnTo>
                    <a:pt x="10159" y="3090"/>
                  </a:lnTo>
                  <a:cubicBezTo>
                    <a:pt x="10067" y="3086"/>
                    <a:pt x="9978" y="3052"/>
                    <a:pt x="9899" y="2993"/>
                  </a:cubicBezTo>
                  <a:cubicBezTo>
                    <a:pt x="9767" y="2894"/>
                    <a:pt x="9671" y="2731"/>
                    <a:pt x="9633" y="2540"/>
                  </a:cubicBezTo>
                  <a:lnTo>
                    <a:pt x="9197" y="2329"/>
                  </a:lnTo>
                  <a:cubicBezTo>
                    <a:pt x="9181" y="2199"/>
                    <a:pt x="9118" y="2087"/>
                    <a:pt x="9027" y="2027"/>
                  </a:cubicBezTo>
                  <a:cubicBezTo>
                    <a:pt x="8838" y="1903"/>
                    <a:pt x="8608" y="2025"/>
                    <a:pt x="8541" y="2286"/>
                  </a:cubicBezTo>
                  <a:lnTo>
                    <a:pt x="8250" y="2599"/>
                  </a:lnTo>
                  <a:cubicBezTo>
                    <a:pt x="8194" y="2686"/>
                    <a:pt x="8137" y="2772"/>
                    <a:pt x="8080" y="2857"/>
                  </a:cubicBezTo>
                  <a:cubicBezTo>
                    <a:pt x="7985" y="2999"/>
                    <a:pt x="7888" y="3139"/>
                    <a:pt x="7790" y="3277"/>
                  </a:cubicBezTo>
                  <a:lnTo>
                    <a:pt x="7467" y="3599"/>
                  </a:lnTo>
                  <a:lnTo>
                    <a:pt x="7293" y="3739"/>
                  </a:lnTo>
                  <a:lnTo>
                    <a:pt x="6986" y="3783"/>
                  </a:lnTo>
                  <a:lnTo>
                    <a:pt x="6987" y="4025"/>
                  </a:lnTo>
                  <a:lnTo>
                    <a:pt x="7057" y="4165"/>
                  </a:lnTo>
                  <a:lnTo>
                    <a:pt x="7119" y="4374"/>
                  </a:lnTo>
                  <a:lnTo>
                    <a:pt x="7007" y="4628"/>
                  </a:lnTo>
                  <a:cubicBezTo>
                    <a:pt x="7006" y="4750"/>
                    <a:pt x="6931" y="4851"/>
                    <a:pt x="6836" y="4854"/>
                  </a:cubicBezTo>
                  <a:cubicBezTo>
                    <a:pt x="6738" y="4858"/>
                    <a:pt x="6655" y="4756"/>
                    <a:pt x="6654" y="4628"/>
                  </a:cubicBezTo>
                  <a:lnTo>
                    <a:pt x="6421" y="4466"/>
                  </a:lnTo>
                  <a:lnTo>
                    <a:pt x="6280" y="4719"/>
                  </a:lnTo>
                  <a:lnTo>
                    <a:pt x="6160" y="4924"/>
                  </a:lnTo>
                  <a:lnTo>
                    <a:pt x="5954" y="535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3" name="îṩḻíďé"/>
            <p:cNvSpPr/>
            <p:nvPr/>
          </p:nvSpPr>
          <p:spPr>
            <a:xfrm>
              <a:off x="10006023" y="5571304"/>
              <a:ext cx="123850" cy="10246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734" y="1038"/>
                  </a:moveTo>
                  <a:lnTo>
                    <a:pt x="5578" y="0"/>
                  </a:lnTo>
                  <a:lnTo>
                    <a:pt x="6344" y="2077"/>
                  </a:lnTo>
                  <a:lnTo>
                    <a:pt x="8057" y="3507"/>
                  </a:lnTo>
                  <a:lnTo>
                    <a:pt x="11245" y="5736"/>
                  </a:lnTo>
                  <a:lnTo>
                    <a:pt x="13944" y="4944"/>
                  </a:lnTo>
                  <a:lnTo>
                    <a:pt x="15669" y="2555"/>
                  </a:lnTo>
                  <a:lnTo>
                    <a:pt x="17659" y="2290"/>
                  </a:lnTo>
                  <a:lnTo>
                    <a:pt x="20048" y="2290"/>
                  </a:lnTo>
                  <a:lnTo>
                    <a:pt x="21600" y="3886"/>
                  </a:lnTo>
                  <a:lnTo>
                    <a:pt x="21073" y="6102"/>
                  </a:lnTo>
                  <a:lnTo>
                    <a:pt x="19449" y="6901"/>
                  </a:lnTo>
                  <a:lnTo>
                    <a:pt x="18263" y="8165"/>
                  </a:lnTo>
                  <a:lnTo>
                    <a:pt x="18130" y="10554"/>
                  </a:lnTo>
                  <a:lnTo>
                    <a:pt x="16494" y="13003"/>
                  </a:lnTo>
                  <a:lnTo>
                    <a:pt x="14149" y="14540"/>
                  </a:lnTo>
                  <a:lnTo>
                    <a:pt x="10318" y="16118"/>
                  </a:lnTo>
                  <a:lnTo>
                    <a:pt x="8234" y="17714"/>
                  </a:lnTo>
                  <a:lnTo>
                    <a:pt x="6954" y="19365"/>
                  </a:lnTo>
                  <a:lnTo>
                    <a:pt x="6111" y="21121"/>
                  </a:lnTo>
                  <a:lnTo>
                    <a:pt x="4171" y="21600"/>
                  </a:lnTo>
                  <a:lnTo>
                    <a:pt x="3062" y="19311"/>
                  </a:lnTo>
                  <a:lnTo>
                    <a:pt x="1521" y="19311"/>
                  </a:lnTo>
                  <a:lnTo>
                    <a:pt x="0" y="19258"/>
                  </a:lnTo>
                  <a:lnTo>
                    <a:pt x="667" y="16130"/>
                  </a:lnTo>
                  <a:lnTo>
                    <a:pt x="2456" y="13422"/>
                  </a:lnTo>
                  <a:lnTo>
                    <a:pt x="2806" y="11838"/>
                  </a:lnTo>
                  <a:lnTo>
                    <a:pt x="2673" y="8557"/>
                  </a:lnTo>
                  <a:lnTo>
                    <a:pt x="2673" y="6056"/>
                  </a:lnTo>
                  <a:lnTo>
                    <a:pt x="2190" y="4678"/>
                  </a:lnTo>
                  <a:lnTo>
                    <a:pt x="2734" y="1038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4" name="í$ľïḍe"/>
            <p:cNvSpPr/>
            <p:nvPr/>
          </p:nvSpPr>
          <p:spPr>
            <a:xfrm>
              <a:off x="10572355" y="5565246"/>
              <a:ext cx="336841" cy="21056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544" w="21600">
                  <a:moveTo>
                    <a:pt x="2147" y="16913"/>
                  </a:moveTo>
                  <a:lnTo>
                    <a:pt x="1380" y="17278"/>
                  </a:lnTo>
                  <a:lnTo>
                    <a:pt x="508" y="19015"/>
                  </a:lnTo>
                  <a:lnTo>
                    <a:pt x="0" y="20356"/>
                  </a:lnTo>
                  <a:lnTo>
                    <a:pt x="1241" y="21466"/>
                  </a:lnTo>
                  <a:lnTo>
                    <a:pt x="2749" y="21544"/>
                  </a:lnTo>
                  <a:lnTo>
                    <a:pt x="5044" y="21466"/>
                  </a:lnTo>
                  <a:lnTo>
                    <a:pt x="6332" y="20691"/>
                  </a:lnTo>
                  <a:lnTo>
                    <a:pt x="8044" y="18990"/>
                  </a:lnTo>
                  <a:lnTo>
                    <a:pt x="9316" y="17905"/>
                  </a:lnTo>
                  <a:lnTo>
                    <a:pt x="10246" y="16587"/>
                  </a:lnTo>
                  <a:lnTo>
                    <a:pt x="11501" y="14151"/>
                  </a:lnTo>
                  <a:cubicBezTo>
                    <a:pt x="11635" y="13828"/>
                    <a:pt x="11800" y="13540"/>
                    <a:pt x="11990" y="13298"/>
                  </a:cubicBezTo>
                  <a:cubicBezTo>
                    <a:pt x="12464" y="12694"/>
                    <a:pt x="13064" y="12399"/>
                    <a:pt x="13670" y="12472"/>
                  </a:cubicBezTo>
                  <a:lnTo>
                    <a:pt x="14548" y="12562"/>
                  </a:lnTo>
                  <a:lnTo>
                    <a:pt x="15233" y="12097"/>
                  </a:lnTo>
                  <a:lnTo>
                    <a:pt x="15961" y="11558"/>
                  </a:lnTo>
                  <a:lnTo>
                    <a:pt x="16010" y="10246"/>
                  </a:lnTo>
                  <a:lnTo>
                    <a:pt x="17004" y="9130"/>
                  </a:lnTo>
                  <a:lnTo>
                    <a:pt x="18541" y="7346"/>
                  </a:lnTo>
                  <a:lnTo>
                    <a:pt x="20577" y="6490"/>
                  </a:lnTo>
                  <a:lnTo>
                    <a:pt x="21600" y="5415"/>
                  </a:lnTo>
                  <a:lnTo>
                    <a:pt x="21600" y="4405"/>
                  </a:lnTo>
                  <a:lnTo>
                    <a:pt x="21306" y="2773"/>
                  </a:lnTo>
                  <a:lnTo>
                    <a:pt x="20866" y="1007"/>
                  </a:lnTo>
                  <a:cubicBezTo>
                    <a:pt x="20843" y="468"/>
                    <a:pt x="20572" y="40"/>
                    <a:pt x="20232" y="3"/>
                  </a:cubicBezTo>
                  <a:cubicBezTo>
                    <a:pt x="19700" y="-56"/>
                    <a:pt x="19304" y="769"/>
                    <a:pt x="19482" y="1565"/>
                  </a:cubicBezTo>
                  <a:lnTo>
                    <a:pt x="18669" y="2426"/>
                  </a:lnTo>
                  <a:lnTo>
                    <a:pt x="17564" y="3640"/>
                  </a:lnTo>
                  <a:lnTo>
                    <a:pt x="17108" y="4363"/>
                  </a:lnTo>
                  <a:cubicBezTo>
                    <a:pt x="16812" y="4575"/>
                    <a:pt x="16538" y="4853"/>
                    <a:pt x="16293" y="5190"/>
                  </a:cubicBezTo>
                  <a:cubicBezTo>
                    <a:pt x="15810" y="5854"/>
                    <a:pt x="15457" y="6721"/>
                    <a:pt x="14988" y="7408"/>
                  </a:cubicBezTo>
                  <a:cubicBezTo>
                    <a:pt x="14591" y="7991"/>
                    <a:pt x="14119" y="8431"/>
                    <a:pt x="13604" y="8700"/>
                  </a:cubicBezTo>
                  <a:lnTo>
                    <a:pt x="11698" y="9704"/>
                  </a:lnTo>
                  <a:lnTo>
                    <a:pt x="9302" y="11254"/>
                  </a:lnTo>
                  <a:cubicBezTo>
                    <a:pt x="8906" y="11491"/>
                    <a:pt x="8515" y="11748"/>
                    <a:pt x="8130" y="12026"/>
                  </a:cubicBezTo>
                  <a:cubicBezTo>
                    <a:pt x="7579" y="12424"/>
                    <a:pt x="7040" y="12864"/>
                    <a:pt x="6515" y="13344"/>
                  </a:cubicBezTo>
                  <a:cubicBezTo>
                    <a:pt x="6085" y="13632"/>
                    <a:pt x="5652" y="13908"/>
                    <a:pt x="5215" y="14170"/>
                  </a:cubicBezTo>
                  <a:cubicBezTo>
                    <a:pt x="4730" y="14462"/>
                    <a:pt x="4240" y="14738"/>
                    <a:pt x="3748" y="14997"/>
                  </a:cubicBezTo>
                  <a:lnTo>
                    <a:pt x="2147" y="16913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5" name="ïşļíḓe"/>
            <p:cNvSpPr/>
            <p:nvPr/>
          </p:nvSpPr>
          <p:spPr>
            <a:xfrm>
              <a:off x="10955509" y="5355572"/>
              <a:ext cx="164775" cy="25109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3019" y="321"/>
                  </a:moveTo>
                  <a:lnTo>
                    <a:pt x="11636" y="0"/>
                  </a:lnTo>
                  <a:lnTo>
                    <a:pt x="11352" y="2568"/>
                  </a:lnTo>
                  <a:lnTo>
                    <a:pt x="11383" y="3806"/>
                  </a:lnTo>
                  <a:lnTo>
                    <a:pt x="12079" y="5151"/>
                  </a:lnTo>
                  <a:lnTo>
                    <a:pt x="12375" y="6967"/>
                  </a:lnTo>
                  <a:cubicBezTo>
                    <a:pt x="12672" y="7601"/>
                    <a:pt x="12637" y="8281"/>
                    <a:pt x="12275" y="8900"/>
                  </a:cubicBezTo>
                  <a:cubicBezTo>
                    <a:pt x="12047" y="9291"/>
                    <a:pt x="11695" y="9645"/>
                    <a:pt x="11242" y="9941"/>
                  </a:cubicBezTo>
                  <a:lnTo>
                    <a:pt x="10432" y="11157"/>
                  </a:lnTo>
                  <a:lnTo>
                    <a:pt x="7384" y="11982"/>
                  </a:lnTo>
                  <a:lnTo>
                    <a:pt x="4025" y="12743"/>
                  </a:lnTo>
                  <a:lnTo>
                    <a:pt x="2560" y="14347"/>
                  </a:lnTo>
                  <a:lnTo>
                    <a:pt x="2552" y="16107"/>
                  </a:lnTo>
                  <a:lnTo>
                    <a:pt x="3355" y="17541"/>
                  </a:lnTo>
                  <a:lnTo>
                    <a:pt x="1955" y="19191"/>
                  </a:lnTo>
                  <a:lnTo>
                    <a:pt x="116" y="19974"/>
                  </a:lnTo>
                  <a:lnTo>
                    <a:pt x="0" y="20821"/>
                  </a:lnTo>
                  <a:lnTo>
                    <a:pt x="1421" y="21600"/>
                  </a:lnTo>
                  <a:lnTo>
                    <a:pt x="3317" y="20948"/>
                  </a:lnTo>
                  <a:lnTo>
                    <a:pt x="5646" y="19126"/>
                  </a:lnTo>
                  <a:cubicBezTo>
                    <a:pt x="6124" y="18808"/>
                    <a:pt x="6661" y="18530"/>
                    <a:pt x="7246" y="18301"/>
                  </a:cubicBezTo>
                  <a:cubicBezTo>
                    <a:pt x="7999" y="18006"/>
                    <a:pt x="8821" y="17793"/>
                    <a:pt x="9679" y="17671"/>
                  </a:cubicBezTo>
                  <a:cubicBezTo>
                    <a:pt x="10238" y="17511"/>
                    <a:pt x="10792" y="17345"/>
                    <a:pt x="11342" y="17174"/>
                  </a:cubicBezTo>
                  <a:cubicBezTo>
                    <a:pt x="12241" y="16894"/>
                    <a:pt x="13139" y="16593"/>
                    <a:pt x="13842" y="16131"/>
                  </a:cubicBezTo>
                  <a:cubicBezTo>
                    <a:pt x="14311" y="15823"/>
                    <a:pt x="14674" y="15454"/>
                    <a:pt x="14908" y="15048"/>
                  </a:cubicBezTo>
                  <a:cubicBezTo>
                    <a:pt x="15071" y="14768"/>
                    <a:pt x="15345" y="14521"/>
                    <a:pt x="15704" y="14334"/>
                  </a:cubicBezTo>
                  <a:cubicBezTo>
                    <a:pt x="16529" y="13904"/>
                    <a:pt x="17653" y="13847"/>
                    <a:pt x="18567" y="13508"/>
                  </a:cubicBezTo>
                  <a:cubicBezTo>
                    <a:pt x="19153" y="13291"/>
                    <a:pt x="19628" y="12966"/>
                    <a:pt x="19933" y="12574"/>
                  </a:cubicBezTo>
                  <a:lnTo>
                    <a:pt x="21100" y="11358"/>
                  </a:lnTo>
                  <a:lnTo>
                    <a:pt x="21600" y="10578"/>
                  </a:lnTo>
                  <a:lnTo>
                    <a:pt x="19804" y="10386"/>
                  </a:lnTo>
                  <a:lnTo>
                    <a:pt x="18624" y="10060"/>
                  </a:lnTo>
                  <a:lnTo>
                    <a:pt x="17125" y="9017"/>
                  </a:lnTo>
                  <a:lnTo>
                    <a:pt x="14529" y="7584"/>
                  </a:lnTo>
                  <a:cubicBezTo>
                    <a:pt x="14314" y="7294"/>
                    <a:pt x="14124" y="6997"/>
                    <a:pt x="13962" y="6693"/>
                  </a:cubicBezTo>
                  <a:cubicBezTo>
                    <a:pt x="13643" y="6095"/>
                    <a:pt x="13431" y="5476"/>
                    <a:pt x="13329" y="4847"/>
                  </a:cubicBezTo>
                  <a:lnTo>
                    <a:pt x="14325" y="3524"/>
                  </a:lnTo>
                  <a:lnTo>
                    <a:pt x="14325" y="1808"/>
                  </a:lnTo>
                  <a:lnTo>
                    <a:pt x="13019" y="321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6" name="íṣliďè"/>
            <p:cNvSpPr/>
            <p:nvPr/>
          </p:nvSpPr>
          <p:spPr>
            <a:xfrm>
              <a:off x="10967412" y="5132660"/>
              <a:ext cx="16360" cy="2833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7518" y="240"/>
                  </a:moveTo>
                  <a:lnTo>
                    <a:pt x="21579" y="0"/>
                  </a:lnTo>
                  <a:lnTo>
                    <a:pt x="21600" y="11228"/>
                  </a:lnTo>
                  <a:lnTo>
                    <a:pt x="15549" y="21600"/>
                  </a:lnTo>
                  <a:lnTo>
                    <a:pt x="2290" y="19891"/>
                  </a:lnTo>
                  <a:lnTo>
                    <a:pt x="0" y="10674"/>
                  </a:lnTo>
                  <a:lnTo>
                    <a:pt x="7518" y="24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7" name="íṥļïḑè"/>
            <p:cNvSpPr/>
            <p:nvPr/>
          </p:nvSpPr>
          <p:spPr>
            <a:xfrm>
              <a:off x="10931870" y="4777460"/>
              <a:ext cx="105002" cy="12995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266" y="0"/>
                  </a:moveTo>
                  <a:lnTo>
                    <a:pt x="5698" y="3526"/>
                  </a:lnTo>
                  <a:lnTo>
                    <a:pt x="8576" y="7970"/>
                  </a:lnTo>
                  <a:lnTo>
                    <a:pt x="9046" y="10950"/>
                  </a:lnTo>
                  <a:lnTo>
                    <a:pt x="12812" y="12581"/>
                  </a:lnTo>
                  <a:lnTo>
                    <a:pt x="16578" y="14974"/>
                  </a:lnTo>
                  <a:lnTo>
                    <a:pt x="21600" y="18247"/>
                  </a:lnTo>
                  <a:lnTo>
                    <a:pt x="21286" y="21600"/>
                  </a:lnTo>
                  <a:lnTo>
                    <a:pt x="18775" y="21264"/>
                  </a:lnTo>
                  <a:lnTo>
                    <a:pt x="14754" y="16779"/>
                  </a:lnTo>
                  <a:lnTo>
                    <a:pt x="12093" y="15393"/>
                  </a:lnTo>
                  <a:cubicBezTo>
                    <a:pt x="11092" y="15033"/>
                    <a:pt x="10116" y="14628"/>
                    <a:pt x="9170" y="14182"/>
                  </a:cubicBezTo>
                  <a:cubicBezTo>
                    <a:pt x="8123" y="13687"/>
                    <a:pt x="7114" y="13142"/>
                    <a:pt x="6149" y="12550"/>
                  </a:cubicBezTo>
                  <a:lnTo>
                    <a:pt x="5208" y="9024"/>
                  </a:lnTo>
                  <a:lnTo>
                    <a:pt x="3272" y="6968"/>
                  </a:lnTo>
                  <a:lnTo>
                    <a:pt x="467" y="3584"/>
                  </a:lnTo>
                  <a:lnTo>
                    <a:pt x="0" y="1873"/>
                  </a:lnTo>
                  <a:lnTo>
                    <a:pt x="2266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8" name="ïSļïḑê"/>
            <p:cNvSpPr/>
            <p:nvPr/>
          </p:nvSpPr>
          <p:spPr>
            <a:xfrm>
              <a:off x="11078753" y="4636331"/>
              <a:ext cx="37595" cy="6330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4384" y="0"/>
                  </a:moveTo>
                  <a:lnTo>
                    <a:pt x="0" y="6366"/>
                  </a:lnTo>
                  <a:lnTo>
                    <a:pt x="4998" y="11561"/>
                  </a:lnTo>
                  <a:lnTo>
                    <a:pt x="9054" y="12853"/>
                  </a:lnTo>
                  <a:lnTo>
                    <a:pt x="11974" y="16462"/>
                  </a:lnTo>
                  <a:lnTo>
                    <a:pt x="18532" y="21600"/>
                  </a:lnTo>
                  <a:lnTo>
                    <a:pt x="21600" y="18003"/>
                  </a:lnTo>
                  <a:lnTo>
                    <a:pt x="19408" y="13360"/>
                  </a:lnTo>
                  <a:lnTo>
                    <a:pt x="14184" y="10517"/>
                  </a:lnTo>
                  <a:lnTo>
                    <a:pt x="9965" y="6822"/>
                  </a:lnTo>
                  <a:lnTo>
                    <a:pt x="9528" y="3503"/>
                  </a:lnTo>
                  <a:lnTo>
                    <a:pt x="4384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9" name="îSļíḋê"/>
            <p:cNvSpPr/>
            <p:nvPr/>
          </p:nvSpPr>
          <p:spPr>
            <a:xfrm>
              <a:off x="10694096" y="4283499"/>
              <a:ext cx="45740" cy="6440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4335" y="0"/>
                  </a:moveTo>
                  <a:lnTo>
                    <a:pt x="8612" y="423"/>
                  </a:lnTo>
                  <a:lnTo>
                    <a:pt x="9548" y="10168"/>
                  </a:lnTo>
                  <a:lnTo>
                    <a:pt x="15069" y="14477"/>
                  </a:lnTo>
                  <a:lnTo>
                    <a:pt x="21600" y="16858"/>
                  </a:lnTo>
                  <a:lnTo>
                    <a:pt x="19199" y="21600"/>
                  </a:lnTo>
                  <a:lnTo>
                    <a:pt x="11398" y="20763"/>
                  </a:lnTo>
                  <a:lnTo>
                    <a:pt x="5755" y="17207"/>
                  </a:lnTo>
                  <a:lnTo>
                    <a:pt x="9" y="12157"/>
                  </a:lnTo>
                  <a:lnTo>
                    <a:pt x="0" y="6578"/>
                  </a:lnTo>
                  <a:lnTo>
                    <a:pt x="4335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0" name="îśļîḋê"/>
            <p:cNvSpPr/>
            <p:nvPr/>
          </p:nvSpPr>
          <p:spPr>
            <a:xfrm>
              <a:off x="10754669" y="4332994"/>
              <a:ext cx="45601" cy="3949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7085" y="0"/>
                  </a:moveTo>
                  <a:lnTo>
                    <a:pt x="17293" y="9046"/>
                  </a:lnTo>
                  <a:lnTo>
                    <a:pt x="21600" y="14848"/>
                  </a:lnTo>
                  <a:lnTo>
                    <a:pt x="21013" y="21600"/>
                  </a:lnTo>
                  <a:lnTo>
                    <a:pt x="12837" y="18854"/>
                  </a:lnTo>
                  <a:lnTo>
                    <a:pt x="5986" y="12225"/>
                  </a:lnTo>
                  <a:lnTo>
                    <a:pt x="0" y="7390"/>
                  </a:lnTo>
                  <a:lnTo>
                    <a:pt x="7085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1" name="íślîdè"/>
            <p:cNvSpPr/>
            <p:nvPr/>
          </p:nvSpPr>
          <p:spPr>
            <a:xfrm>
              <a:off x="10773772" y="4386273"/>
              <a:ext cx="37288" cy="3894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6399" y="0"/>
                  </a:moveTo>
                  <a:lnTo>
                    <a:pt x="12290" y="1855"/>
                  </a:lnTo>
                  <a:lnTo>
                    <a:pt x="12799" y="9871"/>
                  </a:lnTo>
                  <a:lnTo>
                    <a:pt x="15725" y="15036"/>
                  </a:lnTo>
                  <a:lnTo>
                    <a:pt x="21600" y="16577"/>
                  </a:lnTo>
                  <a:lnTo>
                    <a:pt x="18230" y="21600"/>
                  </a:lnTo>
                  <a:lnTo>
                    <a:pt x="12781" y="19919"/>
                  </a:lnTo>
                  <a:cubicBezTo>
                    <a:pt x="10763" y="19240"/>
                    <a:pt x="9023" y="17972"/>
                    <a:pt x="7808" y="16297"/>
                  </a:cubicBezTo>
                  <a:cubicBezTo>
                    <a:pt x="6475" y="14458"/>
                    <a:pt x="5850" y="12237"/>
                    <a:pt x="6040" y="10011"/>
                  </a:cubicBezTo>
                  <a:lnTo>
                    <a:pt x="0" y="5671"/>
                  </a:lnTo>
                  <a:lnTo>
                    <a:pt x="6399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2" name="íṩļîdè"/>
            <p:cNvSpPr/>
            <p:nvPr/>
          </p:nvSpPr>
          <p:spPr>
            <a:xfrm>
              <a:off x="10819989" y="4368723"/>
              <a:ext cx="46739" cy="4211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4105" y="0"/>
                  </a:moveTo>
                  <a:lnTo>
                    <a:pt x="8950" y="5326"/>
                  </a:lnTo>
                  <a:lnTo>
                    <a:pt x="16429" y="10105"/>
                  </a:lnTo>
                  <a:lnTo>
                    <a:pt x="21247" y="15787"/>
                  </a:lnTo>
                  <a:lnTo>
                    <a:pt x="21600" y="21227"/>
                  </a:lnTo>
                  <a:lnTo>
                    <a:pt x="14814" y="21600"/>
                  </a:lnTo>
                  <a:lnTo>
                    <a:pt x="10715" y="19268"/>
                  </a:lnTo>
                  <a:lnTo>
                    <a:pt x="6249" y="13959"/>
                  </a:lnTo>
                  <a:lnTo>
                    <a:pt x="3576" y="9700"/>
                  </a:lnTo>
                  <a:lnTo>
                    <a:pt x="25" y="6121"/>
                  </a:lnTo>
                  <a:lnTo>
                    <a:pt x="0" y="1589"/>
                  </a:lnTo>
                  <a:lnTo>
                    <a:pt x="4105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3" name="iŝḷidè"/>
            <p:cNvSpPr/>
            <p:nvPr/>
          </p:nvSpPr>
          <p:spPr>
            <a:xfrm>
              <a:off x="10844148" y="4433313"/>
              <a:ext cx="37473" cy="2392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8649" y="530"/>
                  </a:moveTo>
                  <a:lnTo>
                    <a:pt x="13099" y="8995"/>
                  </a:lnTo>
                  <a:lnTo>
                    <a:pt x="21600" y="8519"/>
                  </a:lnTo>
                  <a:lnTo>
                    <a:pt x="21600" y="17555"/>
                  </a:lnTo>
                  <a:lnTo>
                    <a:pt x="15901" y="21600"/>
                  </a:lnTo>
                  <a:lnTo>
                    <a:pt x="8481" y="18211"/>
                  </a:lnTo>
                  <a:lnTo>
                    <a:pt x="1799" y="7978"/>
                  </a:lnTo>
                  <a:lnTo>
                    <a:pt x="0" y="0"/>
                  </a:lnTo>
                  <a:lnTo>
                    <a:pt x="8649" y="53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4" name="îşľîďé"/>
            <p:cNvSpPr/>
            <p:nvPr/>
          </p:nvSpPr>
          <p:spPr>
            <a:xfrm>
              <a:off x="10888902" y="4398838"/>
              <a:ext cx="27449" cy="5412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4203" y="0"/>
                  </a:moveTo>
                  <a:lnTo>
                    <a:pt x="0" y="4749"/>
                  </a:lnTo>
                  <a:lnTo>
                    <a:pt x="263" y="12857"/>
                  </a:lnTo>
                  <a:lnTo>
                    <a:pt x="8018" y="13953"/>
                  </a:lnTo>
                  <a:lnTo>
                    <a:pt x="8018" y="17984"/>
                  </a:lnTo>
                  <a:lnTo>
                    <a:pt x="13422" y="21600"/>
                  </a:lnTo>
                  <a:lnTo>
                    <a:pt x="21600" y="17064"/>
                  </a:lnTo>
                  <a:lnTo>
                    <a:pt x="14422" y="12038"/>
                  </a:lnTo>
                  <a:lnTo>
                    <a:pt x="7443" y="8221"/>
                  </a:lnTo>
                  <a:lnTo>
                    <a:pt x="4203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5" name="î$ľîḓé"/>
            <p:cNvSpPr/>
            <p:nvPr/>
          </p:nvSpPr>
          <p:spPr>
            <a:xfrm>
              <a:off x="10903842" y="4471308"/>
              <a:ext cx="24415" cy="2107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0" y="0"/>
                  </a:moveTo>
                  <a:lnTo>
                    <a:pt x="2703" y="9868"/>
                  </a:lnTo>
                  <a:lnTo>
                    <a:pt x="12853" y="21600"/>
                  </a:lnTo>
                  <a:lnTo>
                    <a:pt x="21600" y="16680"/>
                  </a:lnTo>
                  <a:lnTo>
                    <a:pt x="12403" y="144"/>
                  </a:lnTo>
                  <a:lnTo>
                    <a:pt x="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6" name="îṧľïḍè"/>
            <p:cNvSpPr/>
            <p:nvPr/>
          </p:nvSpPr>
          <p:spPr>
            <a:xfrm>
              <a:off x="10588123" y="4181404"/>
              <a:ext cx="87031" cy="7619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560" y="0"/>
                  </a:moveTo>
                  <a:lnTo>
                    <a:pt x="0" y="2479"/>
                  </a:lnTo>
                  <a:lnTo>
                    <a:pt x="4688" y="4518"/>
                  </a:lnTo>
                  <a:lnTo>
                    <a:pt x="9042" y="7739"/>
                  </a:lnTo>
                  <a:lnTo>
                    <a:pt x="12639" y="11175"/>
                  </a:lnTo>
                  <a:lnTo>
                    <a:pt x="16173" y="15327"/>
                  </a:lnTo>
                  <a:lnTo>
                    <a:pt x="17687" y="21385"/>
                  </a:lnTo>
                  <a:lnTo>
                    <a:pt x="21600" y="21600"/>
                  </a:lnTo>
                  <a:lnTo>
                    <a:pt x="19336" y="12589"/>
                  </a:lnTo>
                  <a:lnTo>
                    <a:pt x="12733" y="8079"/>
                  </a:lnTo>
                  <a:lnTo>
                    <a:pt x="7069" y="2791"/>
                  </a:lnTo>
                  <a:lnTo>
                    <a:pt x="3732" y="804"/>
                  </a:lnTo>
                  <a:lnTo>
                    <a:pt x="56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7" name="i$ḻiḑe"/>
            <p:cNvSpPr/>
            <p:nvPr/>
          </p:nvSpPr>
          <p:spPr>
            <a:xfrm>
              <a:off x="10528896" y="4237475"/>
              <a:ext cx="115414" cy="9266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8234" y="5118"/>
                  </a:moveTo>
                  <a:lnTo>
                    <a:pt x="15276" y="8929"/>
                  </a:lnTo>
                  <a:lnTo>
                    <a:pt x="12042" y="12689"/>
                  </a:lnTo>
                  <a:lnTo>
                    <a:pt x="9529" y="13918"/>
                  </a:lnTo>
                  <a:lnTo>
                    <a:pt x="6129" y="13388"/>
                  </a:lnTo>
                  <a:lnTo>
                    <a:pt x="4458" y="14970"/>
                  </a:lnTo>
                  <a:lnTo>
                    <a:pt x="2410" y="14970"/>
                  </a:lnTo>
                  <a:lnTo>
                    <a:pt x="0" y="15500"/>
                  </a:lnTo>
                  <a:lnTo>
                    <a:pt x="1862" y="17604"/>
                  </a:lnTo>
                  <a:lnTo>
                    <a:pt x="4420" y="17781"/>
                  </a:lnTo>
                  <a:lnTo>
                    <a:pt x="6466" y="21431"/>
                  </a:lnTo>
                  <a:lnTo>
                    <a:pt x="8263" y="21600"/>
                  </a:lnTo>
                  <a:lnTo>
                    <a:pt x="9828" y="19488"/>
                  </a:lnTo>
                  <a:lnTo>
                    <a:pt x="11671" y="17906"/>
                  </a:lnTo>
                  <a:lnTo>
                    <a:pt x="15657" y="16508"/>
                  </a:lnTo>
                  <a:lnTo>
                    <a:pt x="18364" y="13167"/>
                  </a:lnTo>
                  <a:lnTo>
                    <a:pt x="19934" y="9988"/>
                  </a:lnTo>
                  <a:lnTo>
                    <a:pt x="21457" y="7288"/>
                  </a:lnTo>
                  <a:lnTo>
                    <a:pt x="21600" y="3285"/>
                  </a:lnTo>
                  <a:lnTo>
                    <a:pt x="19702" y="0"/>
                  </a:lnTo>
                  <a:lnTo>
                    <a:pt x="19131" y="2158"/>
                  </a:lnTo>
                  <a:lnTo>
                    <a:pt x="18234" y="5118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8" name="íS1idè"/>
            <p:cNvSpPr/>
            <p:nvPr/>
          </p:nvSpPr>
          <p:spPr>
            <a:xfrm>
              <a:off x="9937920" y="4105530"/>
              <a:ext cx="657773" cy="38872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339" y="1069"/>
                  </a:moveTo>
                  <a:lnTo>
                    <a:pt x="1040" y="903"/>
                  </a:lnTo>
                  <a:lnTo>
                    <a:pt x="1266" y="12"/>
                  </a:lnTo>
                  <a:lnTo>
                    <a:pt x="2016" y="0"/>
                  </a:lnTo>
                  <a:lnTo>
                    <a:pt x="2684" y="12"/>
                  </a:lnTo>
                  <a:lnTo>
                    <a:pt x="2808" y="1131"/>
                  </a:lnTo>
                  <a:lnTo>
                    <a:pt x="3150" y="1972"/>
                  </a:lnTo>
                  <a:lnTo>
                    <a:pt x="3342" y="2473"/>
                  </a:lnTo>
                  <a:lnTo>
                    <a:pt x="3192" y="3510"/>
                  </a:lnTo>
                  <a:lnTo>
                    <a:pt x="3218" y="4141"/>
                  </a:lnTo>
                  <a:lnTo>
                    <a:pt x="3692" y="4939"/>
                  </a:lnTo>
                  <a:lnTo>
                    <a:pt x="4067" y="5627"/>
                  </a:lnTo>
                  <a:lnTo>
                    <a:pt x="4526" y="6342"/>
                  </a:lnTo>
                  <a:cubicBezTo>
                    <a:pt x="4633" y="6179"/>
                    <a:pt x="4728" y="5996"/>
                    <a:pt x="4809" y="5795"/>
                  </a:cubicBezTo>
                  <a:cubicBezTo>
                    <a:pt x="4941" y="5469"/>
                    <a:pt x="5034" y="5102"/>
                    <a:pt x="5083" y="4716"/>
                  </a:cubicBezTo>
                  <a:lnTo>
                    <a:pt x="5451" y="4478"/>
                  </a:lnTo>
                  <a:lnTo>
                    <a:pt x="6119" y="3931"/>
                  </a:lnTo>
                  <a:lnTo>
                    <a:pt x="6668" y="3385"/>
                  </a:lnTo>
                  <a:lnTo>
                    <a:pt x="7068" y="2838"/>
                  </a:lnTo>
                  <a:lnTo>
                    <a:pt x="7444" y="2122"/>
                  </a:lnTo>
                  <a:lnTo>
                    <a:pt x="8137" y="2122"/>
                  </a:lnTo>
                  <a:cubicBezTo>
                    <a:pt x="8213" y="2262"/>
                    <a:pt x="8288" y="2402"/>
                    <a:pt x="8362" y="2543"/>
                  </a:cubicBezTo>
                  <a:cubicBezTo>
                    <a:pt x="8481" y="2766"/>
                    <a:pt x="8597" y="2991"/>
                    <a:pt x="8713" y="3217"/>
                  </a:cubicBezTo>
                  <a:lnTo>
                    <a:pt x="9356" y="3708"/>
                  </a:lnTo>
                  <a:lnTo>
                    <a:pt x="10017" y="3953"/>
                  </a:lnTo>
                  <a:lnTo>
                    <a:pt x="10667" y="4583"/>
                  </a:lnTo>
                  <a:lnTo>
                    <a:pt x="11719" y="5004"/>
                  </a:lnTo>
                  <a:lnTo>
                    <a:pt x="12420" y="5579"/>
                  </a:lnTo>
                  <a:lnTo>
                    <a:pt x="13814" y="6239"/>
                  </a:lnTo>
                  <a:lnTo>
                    <a:pt x="14716" y="7388"/>
                  </a:lnTo>
                  <a:lnTo>
                    <a:pt x="15776" y="8749"/>
                  </a:lnTo>
                  <a:lnTo>
                    <a:pt x="16728" y="9464"/>
                  </a:lnTo>
                  <a:lnTo>
                    <a:pt x="17354" y="9911"/>
                  </a:lnTo>
                  <a:lnTo>
                    <a:pt x="17855" y="11325"/>
                  </a:lnTo>
                  <a:lnTo>
                    <a:pt x="18106" y="12349"/>
                  </a:lnTo>
                  <a:lnTo>
                    <a:pt x="17539" y="12799"/>
                  </a:lnTo>
                  <a:lnTo>
                    <a:pt x="17349" y="13484"/>
                  </a:lnTo>
                  <a:lnTo>
                    <a:pt x="17608" y="14382"/>
                  </a:lnTo>
                  <a:lnTo>
                    <a:pt x="18326" y="15070"/>
                  </a:lnTo>
                  <a:lnTo>
                    <a:pt x="18350" y="15982"/>
                  </a:lnTo>
                  <a:lnTo>
                    <a:pt x="18350" y="16933"/>
                  </a:lnTo>
                  <a:lnTo>
                    <a:pt x="18733" y="17701"/>
                  </a:lnTo>
                  <a:lnTo>
                    <a:pt x="19484" y="18246"/>
                  </a:lnTo>
                  <a:lnTo>
                    <a:pt x="20127" y="18373"/>
                  </a:lnTo>
                  <a:lnTo>
                    <a:pt x="20650" y="19209"/>
                  </a:lnTo>
                  <a:lnTo>
                    <a:pt x="21276" y="20051"/>
                  </a:lnTo>
                  <a:lnTo>
                    <a:pt x="21600" y="21054"/>
                  </a:lnTo>
                  <a:lnTo>
                    <a:pt x="21500" y="21600"/>
                  </a:lnTo>
                  <a:lnTo>
                    <a:pt x="20623" y="21026"/>
                  </a:lnTo>
                  <a:lnTo>
                    <a:pt x="20131" y="20705"/>
                  </a:lnTo>
                  <a:lnTo>
                    <a:pt x="19072" y="20663"/>
                  </a:lnTo>
                  <a:lnTo>
                    <a:pt x="18170" y="20158"/>
                  </a:lnTo>
                  <a:lnTo>
                    <a:pt x="17728" y="19485"/>
                  </a:lnTo>
                  <a:lnTo>
                    <a:pt x="17478" y="18967"/>
                  </a:lnTo>
                  <a:lnTo>
                    <a:pt x="17228" y="17746"/>
                  </a:lnTo>
                  <a:lnTo>
                    <a:pt x="16877" y="16708"/>
                  </a:lnTo>
                  <a:lnTo>
                    <a:pt x="16402" y="15951"/>
                  </a:lnTo>
                  <a:lnTo>
                    <a:pt x="15525" y="14954"/>
                  </a:lnTo>
                  <a:lnTo>
                    <a:pt x="14876" y="14284"/>
                  </a:lnTo>
                  <a:lnTo>
                    <a:pt x="14242" y="14284"/>
                  </a:lnTo>
                  <a:lnTo>
                    <a:pt x="13699" y="15489"/>
                  </a:lnTo>
                  <a:cubicBezTo>
                    <a:pt x="13655" y="15662"/>
                    <a:pt x="13604" y="15830"/>
                    <a:pt x="13549" y="15993"/>
                  </a:cubicBezTo>
                  <a:cubicBezTo>
                    <a:pt x="13430" y="16338"/>
                    <a:pt x="13287" y="16658"/>
                    <a:pt x="13123" y="16945"/>
                  </a:cubicBezTo>
                  <a:lnTo>
                    <a:pt x="12398" y="17785"/>
                  </a:lnTo>
                  <a:lnTo>
                    <a:pt x="11380" y="17196"/>
                  </a:lnTo>
                  <a:lnTo>
                    <a:pt x="10929" y="17070"/>
                  </a:lnTo>
                  <a:cubicBezTo>
                    <a:pt x="10778" y="17231"/>
                    <a:pt x="10588" y="17247"/>
                    <a:pt x="10429" y="17112"/>
                  </a:cubicBezTo>
                  <a:cubicBezTo>
                    <a:pt x="10275" y="16981"/>
                    <a:pt x="10172" y="16728"/>
                    <a:pt x="10154" y="16440"/>
                  </a:cubicBezTo>
                  <a:lnTo>
                    <a:pt x="9620" y="15752"/>
                  </a:lnTo>
                  <a:lnTo>
                    <a:pt x="9169" y="15416"/>
                  </a:lnTo>
                  <a:lnTo>
                    <a:pt x="8374" y="15500"/>
                  </a:lnTo>
                  <a:lnTo>
                    <a:pt x="7783" y="15624"/>
                  </a:lnTo>
                  <a:lnTo>
                    <a:pt x="7609" y="15133"/>
                  </a:lnTo>
                  <a:lnTo>
                    <a:pt x="7084" y="15175"/>
                  </a:lnTo>
                  <a:lnTo>
                    <a:pt x="7283" y="14463"/>
                  </a:lnTo>
                  <a:lnTo>
                    <a:pt x="7684" y="14295"/>
                  </a:lnTo>
                  <a:lnTo>
                    <a:pt x="8067" y="13793"/>
                  </a:lnTo>
                  <a:lnTo>
                    <a:pt x="8425" y="13260"/>
                  </a:lnTo>
                  <a:lnTo>
                    <a:pt x="8424" y="12101"/>
                  </a:lnTo>
                  <a:lnTo>
                    <a:pt x="7998" y="10796"/>
                  </a:lnTo>
                  <a:cubicBezTo>
                    <a:pt x="7914" y="10491"/>
                    <a:pt x="7805" y="10208"/>
                    <a:pt x="7672" y="9955"/>
                  </a:cubicBezTo>
                  <a:cubicBezTo>
                    <a:pt x="7487" y="9602"/>
                    <a:pt x="7262" y="9316"/>
                    <a:pt x="7013" y="9100"/>
                  </a:cubicBezTo>
                  <a:cubicBezTo>
                    <a:pt x="6627" y="8764"/>
                    <a:pt x="6195" y="8604"/>
                    <a:pt x="5760" y="8637"/>
                  </a:cubicBezTo>
                  <a:lnTo>
                    <a:pt x="5460" y="7993"/>
                  </a:lnTo>
                  <a:lnTo>
                    <a:pt x="4992" y="7628"/>
                  </a:lnTo>
                  <a:lnTo>
                    <a:pt x="4219" y="6874"/>
                  </a:lnTo>
                  <a:cubicBezTo>
                    <a:pt x="4009" y="6592"/>
                    <a:pt x="3763" y="6395"/>
                    <a:pt x="3501" y="6299"/>
                  </a:cubicBezTo>
                  <a:cubicBezTo>
                    <a:pt x="3254" y="6207"/>
                    <a:pt x="2997" y="6207"/>
                    <a:pt x="2750" y="6299"/>
                  </a:cubicBezTo>
                  <a:lnTo>
                    <a:pt x="2183" y="6425"/>
                  </a:lnTo>
                  <a:lnTo>
                    <a:pt x="1674" y="5792"/>
                  </a:lnTo>
                  <a:lnTo>
                    <a:pt x="1674" y="4994"/>
                  </a:lnTo>
                  <a:lnTo>
                    <a:pt x="2200" y="4420"/>
                  </a:lnTo>
                  <a:lnTo>
                    <a:pt x="2400" y="3664"/>
                  </a:lnTo>
                  <a:lnTo>
                    <a:pt x="2125" y="3120"/>
                  </a:lnTo>
                  <a:lnTo>
                    <a:pt x="1524" y="2615"/>
                  </a:lnTo>
                  <a:lnTo>
                    <a:pt x="566" y="2138"/>
                  </a:lnTo>
                  <a:lnTo>
                    <a:pt x="0" y="1619"/>
                  </a:lnTo>
                  <a:lnTo>
                    <a:pt x="54" y="1017"/>
                  </a:lnTo>
                  <a:lnTo>
                    <a:pt x="339" y="1069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9" name="iṡ1íďè"/>
            <p:cNvSpPr/>
            <p:nvPr/>
          </p:nvSpPr>
          <p:spPr>
            <a:xfrm>
              <a:off x="10030474" y="3790111"/>
              <a:ext cx="18322" cy="2280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1034" y="0"/>
                  </a:moveTo>
                  <a:lnTo>
                    <a:pt x="0" y="3883"/>
                  </a:lnTo>
                  <a:lnTo>
                    <a:pt x="4598" y="21600"/>
                  </a:lnTo>
                  <a:lnTo>
                    <a:pt x="21600" y="15889"/>
                  </a:lnTo>
                  <a:lnTo>
                    <a:pt x="21600" y="4677"/>
                  </a:lnTo>
                  <a:lnTo>
                    <a:pt x="11034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60" name="íŝľîďê"/>
            <p:cNvSpPr/>
            <p:nvPr/>
          </p:nvSpPr>
          <p:spPr>
            <a:xfrm>
              <a:off x="10351793" y="3476789"/>
              <a:ext cx="16360" cy="2187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1547" y="0"/>
                  </a:moveTo>
                  <a:lnTo>
                    <a:pt x="2757" y="5238"/>
                  </a:lnTo>
                  <a:lnTo>
                    <a:pt x="0" y="18231"/>
                  </a:lnTo>
                  <a:lnTo>
                    <a:pt x="17487" y="21600"/>
                  </a:lnTo>
                  <a:lnTo>
                    <a:pt x="21600" y="12744"/>
                  </a:lnTo>
                  <a:lnTo>
                    <a:pt x="11547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61" name="išḷïďe"/>
            <p:cNvSpPr/>
            <p:nvPr/>
          </p:nvSpPr>
          <p:spPr>
            <a:xfrm>
              <a:off x="10325524" y="3553174"/>
              <a:ext cx="18349" cy="3115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5652" y="0"/>
                  </a:moveTo>
                  <a:lnTo>
                    <a:pt x="0" y="4334"/>
                  </a:lnTo>
                  <a:lnTo>
                    <a:pt x="342" y="20725"/>
                  </a:lnTo>
                  <a:lnTo>
                    <a:pt x="18905" y="21600"/>
                  </a:lnTo>
                  <a:lnTo>
                    <a:pt x="21600" y="4465"/>
                  </a:lnTo>
                  <a:lnTo>
                    <a:pt x="5652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62" name="iṡlíďê"/>
            <p:cNvSpPr/>
            <p:nvPr/>
          </p:nvSpPr>
          <p:spPr>
            <a:xfrm>
              <a:off x="10830737" y="3809410"/>
              <a:ext cx="19066" cy="2893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0" y="0"/>
                  </a:moveTo>
                  <a:lnTo>
                    <a:pt x="21600" y="7350"/>
                  </a:lnTo>
                  <a:lnTo>
                    <a:pt x="7288" y="216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</p:grpSp>
      <p:sp>
        <p:nvSpPr>
          <p:cNvPr id="15" name="矩形 14"/>
          <p:cNvSpPr/>
          <p:nvPr/>
        </p:nvSpPr>
        <p:spPr>
          <a:xfrm>
            <a:off x="7907783" y="1037822"/>
            <a:ext cx="2737459" cy="42976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zh-CN" b="1" lang="en-US" sz="13800">
                <a:ln w="41275">
                  <a:solidFill>
                    <a:schemeClr val="accent3"/>
                  </a:solidFill>
                </a:ln>
                <a:solidFill>
                  <a:srgbClr val="0D3A97"/>
                </a:solidFill>
                <a:latin typeface="+mn-ea"/>
              </a:rPr>
              <a:t>0 5</a:t>
            </a:r>
          </a:p>
        </p:txBody>
      </p:sp>
      <p:sp>
        <p:nvSpPr>
          <p:cNvPr id="16" name="对话气泡: 圆角矩形 15"/>
          <p:cNvSpPr/>
          <p:nvPr/>
        </p:nvSpPr>
        <p:spPr>
          <a:xfrm>
            <a:off x="1558486" y="2487227"/>
            <a:ext cx="9886754" cy="2402979"/>
          </a:xfrm>
          <a:prstGeom prst="wedgeRoundRectCallout">
            <a:avLst>
              <a:gd fmla="val 547" name="adj1"/>
              <a:gd fmla="val 65925" name="adj2"/>
              <a:gd fmla="val 16667" name="adj3"/>
            </a:avLst>
          </a:prstGeom>
          <a:solidFill>
            <a:schemeClr val="accent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7" name="矩形 16"/>
          <p:cNvSpPr/>
          <p:nvPr/>
        </p:nvSpPr>
        <p:spPr>
          <a:xfrm>
            <a:off x="4363224" y="3120614"/>
            <a:ext cx="6864219" cy="91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5400">
                <a:solidFill>
                  <a:schemeClr val="bg1"/>
                </a:solidFill>
                <a:latin typeface="+mj-ea"/>
              </a:rPr>
              <a:t>让工作环境为你服务</a:t>
            </a:r>
          </a:p>
        </p:txBody>
      </p:sp>
      <p:sp>
        <p:nvSpPr>
          <p:cNvPr id="163" name="矩形 162"/>
          <p:cNvSpPr/>
          <p:nvPr/>
        </p:nvSpPr>
        <p:spPr>
          <a:xfrm>
            <a:off x="0" y="-26644"/>
            <a:ext cx="12192000" cy="18869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64" name="矩形 163"/>
          <p:cNvSpPr/>
          <p:nvPr/>
        </p:nvSpPr>
        <p:spPr>
          <a:xfrm>
            <a:off x="1446310" y="1661234"/>
            <a:ext cx="2695685" cy="3230585"/>
          </a:xfrm>
          <a:prstGeom prst="rect">
            <a:avLst/>
          </a:prstGeom>
          <a:blipFill>
            <a:blip r:embed="rId3"/>
            <a:stretch>
              <a:fillRect b="-9915" l="5953" r="5981" t="2453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custDataLst>
      <p:tags r:id="rId4"/>
    </p:custDataLst>
  </p:cSld>
  <p:clrMapOvr>
    <a:masterClrMapping/>
  </p:clrMapOvr>
  <p:transition/>
  <p:timing/>
</p:sld>
</file>

<file path=ppt/slides/slide1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7" name="ExtraShape"/>
          <p:cNvSpPr/>
          <p:nvPr/>
        </p:nvSpPr>
        <p:spPr>
          <a:xfrm rot="1295509">
            <a:off x="2409096" y="46227"/>
            <a:ext cx="7754807" cy="6862017"/>
          </a:xfrm>
          <a:custGeom>
            <a:gdLst>
              <a:gd fmla="*/ 48968 w 8141575" name="connsiteX0"/>
              <a:gd fmla="*/ 6736170 h 6749548" name="connsiteY0"/>
              <a:gd fmla="*/ 84440 w 8141575" name="connsiteX1"/>
              <a:gd fmla="*/ 6738698 h 6749548" name="connsiteY1"/>
              <a:gd fmla="*/ 113444 w 8141575" name="connsiteX2"/>
              <a:gd fmla="*/ 6740765 h 6749548" name="connsiteY2"/>
              <a:gd fmla="*/ 122323 w 8141575" name="connsiteX3"/>
              <a:gd fmla="*/ 6740976 h 6749548" name="connsiteY3"/>
              <a:gd fmla="*/ 214878 w 8141575" name="connsiteX4"/>
              <a:gd fmla="*/ 6743170 h 6749548" name="connsiteY4"/>
              <a:gd fmla="*/ 7191733 w 8141575" name="connsiteX5"/>
              <a:gd fmla="*/ 0 h 6749548" name="connsiteY5"/>
              <a:gd fmla="*/ 8141575 w 8141575" name="connsiteX6"/>
              <a:gd fmla="*/ 1201690 h 6749548" name="connsiteY6"/>
              <a:gd fmla="*/ 7569011 w 8141575" name="connsiteX7"/>
              <a:gd fmla="*/ 1201690 h 6749548" name="connsiteY7"/>
              <a:gd fmla="*/ 7427743 w 8141575" name="connsiteX8"/>
              <a:gd fmla="*/ 1785981 h 6749548" name="connsiteY8"/>
              <a:gd fmla="*/ 7426270 w 8141575" name="connsiteX9"/>
              <a:gd fmla="*/ 1790280 h 6749548" name="connsiteY9"/>
              <a:gd fmla="*/ 7425534 w 8141575" name="connsiteX10"/>
              <a:gd fmla="*/ 1793316 h 6749548" name="connsiteY10"/>
              <a:gd fmla="*/ 7379026 w 8141575" name="connsiteX11"/>
              <a:gd fmla="*/ 1928229 h 6749548" name="connsiteY11"/>
              <a:gd fmla="*/ 7235373 w 8141575" name="connsiteX12"/>
              <a:gd fmla="*/ 2347685 h 6749548" name="connsiteY12"/>
              <a:gd fmla="*/ 7231288 w 8141575" name="connsiteX13"/>
              <a:gd fmla="*/ 2356797 h 6749548" name="connsiteY13"/>
              <a:gd fmla="*/ 7229402 w 8141575" name="connsiteX14"/>
              <a:gd fmla="*/ 2362270 h 6749548" name="connsiteY14"/>
              <a:gd fmla="*/ 7163958 w 8141575" name="connsiteX15"/>
              <a:gd fmla="*/ 2506996 h 6749548" name="connsiteY15"/>
              <a:gd fmla="*/ 6994574 w 8141575" name="connsiteX16"/>
              <a:gd fmla="*/ 2884851 h 6749548" name="connsiteY16"/>
              <a:gd fmla="*/ 6986954 w 8141575" name="connsiteX17"/>
              <a:gd fmla="*/ 2898432 h 6749548" name="connsiteY17"/>
              <a:gd fmla="*/ 6983345 w 8141575" name="connsiteX18"/>
              <a:gd fmla="*/ 2906412 h 6749548" name="connsiteY18"/>
              <a:gd fmla="*/ 6899445 w 8141575" name="connsiteX19"/>
              <a:gd fmla="*/ 3054383 h 6749548" name="connsiteY19"/>
              <a:gd fmla="*/ 6708018 w 8141575" name="connsiteX20"/>
              <a:gd fmla="*/ 3395530 h 6749548" name="connsiteY20"/>
              <a:gd fmla="*/ 6692641 w 8141575" name="connsiteX21"/>
              <a:gd fmla="*/ 3419114 h 6749548" name="connsiteY21"/>
              <a:gd fmla="*/ 6690095 w 8141575" name="connsiteX22"/>
              <a:gd fmla="*/ 3423605 h 6749548" name="connsiteY22"/>
              <a:gd fmla="*/ 6657169 w 8141575" name="connsiteX23"/>
              <a:gd fmla="*/ 3473521 h 6749548" name="connsiteY23"/>
              <a:gd fmla="*/ 6548416 w 8141575" name="connsiteX24"/>
              <a:gd fmla="*/ 3640326 h 6749548" name="connsiteY24"/>
              <a:gd fmla="*/ 6532255 w 8141575" name="connsiteX25"/>
              <a:gd fmla="*/ 3662893 h 6749548" name="connsiteY25"/>
              <a:gd fmla="*/ 6526625 w 8141575" name="connsiteX26"/>
              <a:gd fmla="*/ 3671427 h 6749548" name="connsiteY26"/>
              <a:gd fmla="*/ 6487904 w 8141575" name="connsiteX27"/>
              <a:gd fmla="*/ 3724824 h 6749548" name="connsiteY27"/>
              <a:gd fmla="*/ 6378376 w 8141575" name="connsiteX28"/>
              <a:gd fmla="*/ 3877769 h 6749548" name="connsiteY28"/>
              <a:gd fmla="*/ 6359901 w 8141575" name="connsiteX29"/>
              <a:gd fmla="*/ 3901340 h 6749548" name="connsiteY29"/>
              <a:gd fmla="*/ 6352381 w 8141575" name="connsiteX30"/>
              <a:gd fmla="*/ 3911711 h 6749548" name="connsiteY30"/>
              <a:gd fmla="*/ 6306978 w 8141575" name="connsiteX31"/>
              <a:gd fmla="*/ 3968865 h 6749548" name="connsiteY31"/>
              <a:gd fmla="*/ 6198232 w 8141575" name="connsiteX32"/>
              <a:gd fmla="*/ 4107615 h 6749548" name="connsiteY32"/>
              <a:gd fmla="*/ 6177564 w 8141575" name="connsiteX33"/>
              <a:gd fmla="*/ 4131775 h 6749548" name="connsiteY33"/>
              <a:gd fmla="*/ 6167704 w 8141575" name="connsiteX34"/>
              <a:gd fmla="*/ 4144187 h 6749548" name="connsiteY34"/>
              <a:gd fmla="*/ 6115068 w 8141575" name="connsiteX35"/>
              <a:gd fmla="*/ 4204832 h 6749548" name="connsiteY35"/>
              <a:gd fmla="*/ 6008320 w 8141575" name="connsiteX36"/>
              <a:gd fmla="*/ 4329619 h 6749548" name="connsiteY36"/>
              <a:gd fmla="*/ 5985594 w 8141575" name="connsiteX37"/>
              <a:gd fmla="*/ 4354005 h 6749548" name="connsiteY37"/>
              <a:gd fmla="*/ 5972936 w 8141575" name="connsiteX38"/>
              <a:gd fmla="*/ 4368590 h 6749548" name="connsiteY38"/>
              <a:gd fmla="*/ 5912849 w 8141575" name="connsiteX39"/>
              <a:gd fmla="*/ 4432068 h 6749548" name="connsiteY39"/>
              <a:gd fmla="*/ 5808971 w 8141575" name="connsiteX40"/>
              <a:gd fmla="*/ 4543538 h 6749548" name="connsiteY40"/>
              <a:gd fmla="*/ 5784310 w 8141575" name="connsiteX41"/>
              <a:gd fmla="*/ 4567862 h 6749548" name="connsiteY41"/>
              <a:gd fmla="*/ 5768416 w 8141575" name="connsiteX42"/>
              <a:gd fmla="*/ 4584652 h 6749548" name="connsiteY42"/>
              <a:gd fmla="*/ 5701041 w 8141575" name="connsiteX43"/>
              <a:gd fmla="*/ 4649989 h 6749548" name="connsiteY43"/>
              <a:gd fmla="*/ 5600521 w 8141575" name="connsiteX44"/>
              <a:gd fmla="*/ 4749129 h 6749548" name="connsiteY44"/>
              <a:gd fmla="*/ 5574001 w 8141575" name="connsiteX45"/>
              <a:gd fmla="*/ 4773183 h 6749548" name="connsiteY45"/>
              <a:gd fmla="*/ 5554488 w 8141575" name="connsiteX46"/>
              <a:gd fmla="*/ 4792106 h 6749548" name="connsiteY46"/>
              <a:gd fmla="*/ 5480347 w 8141575" name="connsiteX47"/>
              <a:gd fmla="*/ 4858128 h 6749548" name="connsiteY47"/>
              <a:gd fmla="*/ 5383304 w 8141575" name="connsiteX48"/>
              <a:gd fmla="*/ 4946147 h 6749548" name="connsiteY48"/>
              <a:gd fmla="*/ 5354932 w 8141575" name="connsiteX49"/>
              <a:gd fmla="*/ 4969811 h 6749548" name="connsiteY49"/>
              <a:gd fmla="*/ 5331492 w 8141575" name="connsiteX50"/>
              <a:gd fmla="*/ 4990684 h 6749548" name="connsiteY50"/>
              <a:gd fmla="*/ 5251416 w 8141575" name="connsiteX51"/>
              <a:gd fmla="*/ 5056147 h 6749548" name="connsiteY51"/>
              <a:gd fmla="*/ 5157653 w 8141575" name="connsiteX52"/>
              <a:gd fmla="*/ 5134348 h 6749548" name="connsiteY52"/>
              <a:gd fmla="*/ 5127346 w 8141575" name="connsiteX53"/>
              <a:gd fmla="*/ 5157575 h 6749548" name="connsiteY53"/>
              <a:gd fmla="*/ 5099770 w 8141575" name="connsiteX54"/>
              <a:gd fmla="*/ 5180118 h 6749548" name="connsiteY54"/>
              <a:gd fmla="*/ 5014875 w 8141575" name="connsiteX55"/>
              <a:gd fmla="*/ 5243771 h 6749548" name="connsiteY55"/>
              <a:gd fmla="*/ 4923902 w 8141575" name="connsiteX56"/>
              <a:gd fmla="*/ 5313489 h 6749548" name="connsiteY56"/>
              <a:gd fmla="*/ 4891449 w 8141575" name="connsiteX57"/>
              <a:gd fmla="*/ 5336311 h 6749548" name="connsiteY57"/>
              <a:gd fmla="*/ 4859663 w 8141575" name="connsiteX58"/>
              <a:gd fmla="*/ 5360143 h 6749548" name="connsiteY58"/>
              <a:gd fmla="*/ 4771278 w 8141575" name="connsiteX59"/>
              <a:gd fmla="*/ 5420817 h 6749548" name="connsiteY59"/>
              <a:gd fmla="*/ 4682386 w 8141575" name="connsiteX60"/>
              <a:gd fmla="*/ 5483327 h 6749548" name="connsiteY60"/>
              <a:gd fmla="*/ 4647449 w 8141575" name="connsiteX61"/>
              <a:gd fmla="*/ 5505821 h 6749548" name="connsiteY61"/>
              <a:gd fmla="*/ 4611511 w 8141575" name="connsiteX62"/>
              <a:gd fmla="*/ 5530491 h 6749548" name="connsiteY62"/>
              <a:gd fmla="*/ 4521092 w 8141575" name="connsiteX63"/>
              <a:gd fmla="*/ 5587179 h 6749548" name="connsiteY63"/>
              <a:gd fmla="*/ 4433438 w 8141575" name="connsiteX64"/>
              <a:gd fmla="*/ 5643616 h 6749548" name="connsiteY64"/>
              <a:gd fmla="*/ 4395536 w 8141575" name="connsiteX65"/>
              <a:gd fmla="*/ 5665894 h 6749548" name="connsiteY65"/>
              <a:gd fmla="*/ 4355658 w 8141575" name="connsiteX66"/>
              <a:gd fmla="*/ 5690894 h 6749548" name="connsiteY66"/>
              <a:gd fmla="*/ 4264722 w 8141575" name="connsiteX67"/>
              <a:gd fmla="*/ 5742782 h 6749548" name="connsiteY67"/>
              <a:gd fmla="*/ 4177392 w 8141575" name="connsiteX68"/>
              <a:gd fmla="*/ 5794113 h 6749548" name="connsiteY68"/>
              <a:gd fmla="*/ 4135899 w 8141575" name="connsiteX69"/>
              <a:gd fmla="*/ 5816289 h 6749548" name="connsiteY69"/>
              <a:gd fmla="*/ 4092444 w 8141575" name="connsiteX70"/>
              <a:gd fmla="*/ 5841085 h 6749548" name="connsiteY70"/>
              <a:gd fmla="*/ 4002494 w 8141575" name="connsiteX71"/>
              <a:gd fmla="*/ 5887589 h 6749548" name="connsiteY71"/>
              <a:gd fmla="*/ 3914583 w 8141575" name="connsiteX72"/>
              <a:gd fmla="*/ 5934574 h 6749548" name="connsiteY72"/>
              <a:gd fmla="*/ 3868742 w 8141575" name="connsiteX73"/>
              <a:gd fmla="*/ 5956739 h 6749548" name="connsiteY73"/>
              <a:gd fmla="*/ 3822210 w 8141575" name="connsiteX74"/>
              <a:gd fmla="*/ 5980797 h 6749548" name="connsiteY74"/>
              <a:gd fmla="*/ 3734646 w 8141575" name="connsiteX75"/>
              <a:gd fmla="*/ 6021577 h 6749548" name="connsiteY75"/>
              <a:gd fmla="*/ 3645344 w 8141575" name="connsiteX76"/>
              <a:gd fmla="*/ 6064756 h 6749548" name="connsiteY76"/>
              <a:gd fmla="*/ 3594300 w 8141575" name="connsiteX77"/>
              <a:gd fmla="*/ 6086939 h 6749548" name="connsiteY77"/>
              <a:gd fmla="*/ 3545297 w 8141575" name="connsiteX78"/>
              <a:gd fmla="*/ 6109761 h 6749548" name="connsiteY78"/>
              <a:gd fmla="*/ 3461350 w 8141575" name="connsiteX79"/>
              <a:gd fmla="*/ 6144718 h 6749548" name="connsiteY79"/>
              <a:gd fmla="*/ 3370009 w 8141575" name="connsiteX80"/>
              <a:gd fmla="*/ 6184415 h 6749548" name="connsiteY80"/>
              <a:gd fmla="*/ 3312852 w 8141575" name="connsiteX81"/>
              <a:gd fmla="*/ 6206556 h 6749548" name="connsiteY81"/>
              <a:gd fmla="*/ 3262048 w 8141575" name="connsiteX82"/>
              <a:gd fmla="*/ 6227713 h 6749548" name="connsiteY82"/>
              <a:gd fmla="*/ 3182698 w 8141575" name="connsiteX83"/>
              <a:gd fmla="*/ 6256975 h 6749548" name="connsiteY83"/>
              <a:gd fmla="*/ 3088913 w 8141575" name="connsiteX84"/>
              <a:gd fmla="*/ 6293306 h 6749548" name="connsiteY84"/>
              <a:gd fmla="*/ 3024741 w 8141575" name="connsiteX85"/>
              <a:gd fmla="*/ 6315228 h 6749548" name="connsiteY85"/>
              <a:gd fmla="*/ 2972803 w 8141575" name="connsiteX86"/>
              <a:gd fmla="*/ 6334383 h 6749548" name="connsiteY86"/>
              <a:gd fmla="*/ 2898746 w 8141575" name="connsiteX87"/>
              <a:gd fmla="*/ 6358270 h 6749548" name="connsiteY87"/>
              <a:gd fmla="*/ 2802388 w 8141575" name="connsiteX88"/>
              <a:gd fmla="*/ 6391187 h 6749548" name="connsiteY88"/>
              <a:gd fmla="*/ 2730386 w 8141575" name="connsiteX89"/>
              <a:gd fmla="*/ 6412575 h 6749548" name="connsiteY89"/>
              <a:gd fmla="*/ 2677903 w 8141575" name="connsiteX90"/>
              <a:gd fmla="*/ 6429504 h 6749548" name="connsiteY90"/>
              <a:gd fmla="*/ 2609479 w 8141575" name="connsiteX91"/>
              <a:gd fmla="*/ 6448491 h 6749548" name="connsiteY91"/>
              <a:gd fmla="*/ 2510770 w 8141575" name="connsiteX92"/>
              <a:gd fmla="*/ 6477813 h 6749548" name="connsiteY92"/>
              <a:gd fmla="*/ 2430331 w 8141575" name="connsiteX93"/>
              <a:gd fmla="*/ 6498203 h 6749548" name="connsiteY93"/>
              <a:gd fmla="*/ 2377691 w 8141575" name="connsiteX94"/>
              <a:gd fmla="*/ 6512810 h 6749548" name="connsiteY94"/>
              <a:gd fmla="*/ 2314846 w 8141575" name="connsiteX95"/>
              <a:gd fmla="*/ 6527476 h 6749548" name="connsiteY95"/>
              <a:gd fmla="*/ 2214392 w 8141575" name="connsiteX96"/>
              <a:gd fmla="*/ 6552940 h 6749548" name="connsiteY96"/>
              <a:gd fmla="*/ 2125250 w 8141575" name="connsiteX97"/>
              <a:gd fmla="*/ 6571724 h 6749548" name="connsiteY97"/>
              <a:gd fmla="*/ 2072507 w 8141575" name="connsiteX98"/>
              <a:gd fmla="*/ 6584033 h 6749548" name="connsiteY98"/>
              <a:gd fmla="*/ 2014748 w 8141575" name="connsiteX99"/>
              <a:gd fmla="*/ 6595008 h 6749548" name="connsiteY99"/>
              <a:gd fmla="*/ 1913588 w 8141575" name="connsiteX100"/>
              <a:gd fmla="*/ 6616325 h 6749548" name="connsiteY100"/>
              <a:gd fmla="*/ 1815998 w 8141575" name="connsiteX101"/>
              <a:gd fmla="*/ 6632776 h 6749548" name="connsiteY101"/>
              <a:gd fmla="*/ 1762692 w 8141575" name="connsiteX102"/>
              <a:gd fmla="*/ 6642906 h 6749548" name="connsiteY102"/>
              <a:gd fmla="*/ 1709056 w 8141575" name="connsiteX103"/>
              <a:gd fmla="*/ 6650804 h 6749548" name="connsiteY103"/>
              <a:gd fmla="*/ 1608692 w 8141575" name="connsiteX104"/>
              <a:gd fmla="*/ 6667723 h 6749548" name="connsiteY104"/>
              <a:gd fmla="*/ 1503613 w 8141575" name="connsiteX105"/>
              <a:gd fmla="*/ 6681058 h 6749548" name="connsiteY105"/>
              <a:gd fmla="*/ 1448589 w 8141575" name="connsiteX106"/>
              <a:gd fmla="*/ 6689161 h 6749548" name="connsiteY106"/>
              <a:gd fmla="*/ 1397619 w 8141575" name="connsiteX107"/>
              <a:gd fmla="*/ 6694509 h 6749548" name="connsiteY107"/>
              <a:gd fmla="*/ 1300039 w 8141575" name="connsiteX108"/>
              <a:gd fmla="*/ 6706892 h 6749548" name="connsiteY108"/>
              <a:gd fmla="*/ 1189392 w 8141575" name="connsiteX109"/>
              <a:gd fmla="*/ 6716356 h 6749548" name="connsiteY109"/>
              <a:gd fmla="*/ 1130538 w 8141575" name="connsiteX110"/>
              <a:gd fmla="*/ 6722531 h 6749548" name="connsiteY110"/>
              <a:gd fmla="*/ 1080241 w 8141575" name="connsiteX111"/>
              <a:gd fmla="*/ 6725692 h 6749548" name="connsiteY111"/>
              <a:gd fmla="*/ 987961 w 8141575" name="connsiteX112"/>
              <a:gd fmla="*/ 6733586 h 6749548" name="connsiteY112"/>
              <a:gd fmla="*/ 874885 w 8141575" name="connsiteX113"/>
              <a:gd fmla="*/ 6738600 h 6749548" name="connsiteY113"/>
              <a:gd fmla="*/ 808881 w 8141575" name="connsiteX114"/>
              <a:gd fmla="*/ 6742750 h 6749548" name="connsiteY114"/>
              <a:gd fmla="*/ 756720 w 8141575" name="connsiteX115"/>
              <a:gd fmla="*/ 6743840 h 6749548" name="connsiteY115"/>
              <a:gd fmla="*/ 672794 w 8141575" name="connsiteX116"/>
              <a:gd fmla="*/ 6747563 h 6749548" name="connsiteY116"/>
              <a:gd fmla="*/ 569917 w 8141575" name="connsiteX117"/>
              <a:gd fmla="*/ 6747749 h 6749548" name="connsiteY117"/>
              <a:gd fmla="*/ 483959 w 8141575" name="connsiteX118"/>
              <a:gd fmla="*/ 6749548 h 6749548" name="connsiteY118"/>
              <a:gd fmla="*/ 435512 w 8141575" name="connsiteX119"/>
              <a:gd fmla="*/ 6747994 h 6749548" name="connsiteY119"/>
              <a:gd fmla="*/ 419600 w 8141575" name="connsiteX120"/>
              <a:gd fmla="*/ 6748022 h 6749548" name="connsiteY120"/>
              <a:gd fmla="*/ 483959 w 8141575" name="connsiteX121"/>
              <a:gd fmla="*/ 6749548 h 6749548" name="connsiteY121"/>
              <a:gd fmla="*/ 0 w 8141575" name="connsiteX122"/>
              <a:gd fmla="*/ 6749548 h 6749548" name="connsiteY122"/>
              <a:gd fmla="*/ 3591 w 8141575" name="connsiteX123"/>
              <a:gd fmla="*/ 6732745 h 6749548" name="connsiteY123"/>
              <a:gd fmla="*/ 298320 w 8141575" name="connsiteX124"/>
              <a:gd fmla="*/ 6707919 h 6749548" name="connsiteY124"/>
              <a:gd fmla="*/ 299807 w 8141575" name="connsiteX125"/>
              <a:gd fmla="*/ 6707735 h 6749548" name="connsiteY125"/>
              <a:gd fmla="*/ 596690 w 8141575" name="connsiteX126"/>
              <a:gd fmla="*/ 6670791 h 6749548" name="connsiteY126"/>
              <a:gd fmla="*/ 695638 w 8141575" name="connsiteX127"/>
              <a:gd fmla="*/ 6654655 h 6749548" name="connsiteY127"/>
              <a:gd fmla="*/ 891279 w 8141575" name="connsiteX128"/>
              <a:gd fmla="*/ 6622377 h 6749548" name="connsiteY128"/>
              <a:gd fmla="*/ 1007944 w 8141575" name="connsiteX129"/>
              <a:gd fmla="*/ 6598720 h 6749548" name="connsiteY129"/>
              <a:gd fmla="*/ 1181783 w 8141575" name="connsiteX130"/>
              <a:gd fmla="*/ 6562909 h 6749548" name="connsiteY130"/>
              <a:gd fmla="*/ 1304740 w 8141575" name="connsiteX131"/>
              <a:gd fmla="*/ 6533027 h 6749548" name="connsiteY131"/>
              <a:gd fmla="*/ 1467938 w 8141575" name="connsiteX132"/>
              <a:gd fmla="*/ 6492615 h 6749548" name="connsiteY132"/>
              <a:gd fmla="*/ 1593248 w 8141575" name="connsiteX133"/>
              <a:gd fmla="*/ 6457028 h 6749548" name="connsiteY133"/>
              <a:gd fmla="*/ 1749473 w 8141575" name="connsiteX134"/>
              <a:gd fmla="*/ 6411721 h 6749548" name="connsiteY134"/>
              <a:gd fmla="*/ 1875287 w 8141575" name="connsiteX135"/>
              <a:gd fmla="*/ 6370730 h 6749548" name="connsiteY135"/>
              <a:gd fmla="*/ 2026113 w 8141575" name="connsiteX136"/>
              <a:gd fmla="*/ 6320456 h 6749548" name="connsiteY136"/>
              <a:gd fmla="*/ 2151384 w 8141575" name="connsiteX137"/>
              <a:gd fmla="*/ 6274276 h 6749548" name="connsiteY137"/>
              <a:gd fmla="*/ 2297588 w 8141575" name="connsiteX138"/>
              <a:gd fmla="*/ 6219046 h 6749548" name="connsiteY138"/>
              <a:gd fmla="*/ 2421629 w 8141575" name="connsiteX139"/>
              <a:gd fmla="*/ 6167858 h 6749548" name="connsiteY139"/>
              <a:gd fmla="*/ 2563629 w 8141575" name="connsiteX140"/>
              <a:gd fmla="*/ 6107719 h 6749548" name="connsiteY140"/>
              <a:gd fmla="*/ 2685946 w 8141575" name="connsiteX141"/>
              <a:gd fmla="*/ 6051685 h 6749548" name="connsiteY141"/>
              <a:gd fmla="*/ 2823964 w 8141575" name="connsiteX142"/>
              <a:gd fmla="*/ 5986700 h 6749548" name="connsiteY142"/>
              <a:gd fmla="*/ 2944179 w 8141575" name="connsiteX143"/>
              <a:gd fmla="*/ 5925969 h 6749548" name="connsiteY143"/>
              <a:gd fmla="*/ 3078321 w 8141575" name="connsiteX144"/>
              <a:gd fmla="*/ 5856218 h 6749548" name="connsiteY144"/>
              <a:gd fmla="*/ 3196131 w 8141575" name="connsiteX145"/>
              <a:gd fmla="*/ 5790931 h 6749548" name="connsiteY145"/>
              <a:gd fmla="*/ 3326430 w 8141575" name="connsiteX146"/>
              <a:gd fmla="*/ 5716498 h 6749548" name="connsiteY146"/>
              <a:gd fmla="*/ 3441574 w 8141575" name="connsiteX147"/>
              <a:gd fmla="*/ 5646794 h 6749548" name="connsiteY147"/>
              <a:gd fmla="*/ 3568017 w 8141575" name="connsiteX148"/>
              <a:gd fmla="*/ 5567768 h 6749548" name="connsiteY148"/>
              <a:gd fmla="*/ 3680266 w 8141575" name="connsiteX149"/>
              <a:gd fmla="*/ 5493782 h 6749548" name="connsiteY149"/>
              <a:gd fmla="*/ 3802820 w 8141575" name="connsiteX150"/>
              <a:gd fmla="*/ 5410248 h 6749548" name="connsiteY150"/>
              <a:gd fmla="*/ 3911955 w 8141575" name="connsiteX151"/>
              <a:gd fmla="*/ 5332125 h 6749548" name="connsiteY151"/>
              <a:gd fmla="*/ 4030563 w 8141575" name="connsiteX152"/>
              <a:gd fmla="*/ 5244166 h 6749548" name="connsiteY152"/>
              <a:gd fmla="*/ 4136391 w 8141575" name="connsiteX153"/>
              <a:gd fmla="*/ 5162043 h 6749548" name="connsiteY153"/>
              <a:gd fmla="*/ 4250976 w 8141575" name="connsiteX154"/>
              <a:gd fmla="*/ 5069746 h 6749548" name="connsiteY154"/>
              <a:gd fmla="*/ 4353314 w 8141575" name="connsiteX155"/>
              <a:gd fmla="*/ 4983763 h 6749548" name="connsiteY155"/>
              <a:gd fmla="*/ 4463785 w 8141575" name="connsiteX156"/>
              <a:gd fmla="*/ 4887213 h 6749548" name="connsiteY156"/>
              <a:gd fmla="*/ 4562461 w 8141575" name="connsiteX157"/>
              <a:gd fmla="*/ 4797512 h 6749548" name="connsiteY157"/>
              <a:gd fmla="*/ 4668725 w 8141575" name="connsiteX158"/>
              <a:gd fmla="*/ 4696786 h 6749548" name="connsiteY158"/>
              <a:gd fmla="*/ 4763571 w 8141575" name="connsiteX159"/>
              <a:gd fmla="*/ 4603513 h 6749548" name="connsiteY159"/>
              <a:gd fmla="*/ 4834734 w 8141575" name="connsiteX160"/>
              <a:gd fmla="*/ 4530344 h 6749548" name="connsiteY160"/>
              <a:gd fmla="*/ 5139883 w 8141575" name="connsiteX161"/>
              <a:gd fmla="*/ 4192371 h 6749548" name="connsiteY161"/>
              <a:gd fmla="*/ 5328104 w 8141575" name="connsiteX162"/>
              <a:gd fmla="*/ 3954103 h 6749548" name="connsiteY162"/>
              <a:gd fmla="*/ 5481535 w 8141575" name="connsiteX163"/>
              <a:gd fmla="*/ 3754060 h 6749548" name="connsiteY163"/>
              <a:gd fmla="*/ 5651933 w 8141575" name="connsiteX164"/>
              <a:gd fmla="*/ 3496677 h 6749548" name="connsiteY164"/>
              <a:gd fmla="*/ 5785727 w 8141575" name="connsiteX165"/>
              <a:gd fmla="*/ 3289268 h 6749548" name="connsiteY165"/>
              <a:gd fmla="*/ 5937866 w 8141575" name="connsiteX166"/>
              <a:gd fmla="*/ 3010494 h 6749548" name="connsiteY166"/>
              <a:gd fmla="*/ 6050286 w 8141575" name="connsiteX167"/>
              <a:gd fmla="*/ 2799812 h 6749548" name="connsiteY167"/>
              <a:gd fmla="*/ 6184470 w 8141575" name="connsiteX168"/>
              <a:gd fmla="*/ 2493500 h 6749548" name="connsiteY168"/>
              <a:gd fmla="*/ 6273035 w 8141575" name="connsiteX169"/>
              <a:gd fmla="*/ 2287513 h 6749548" name="connsiteY169"/>
              <a:gd fmla="*/ 6392355 w 8141575" name="connsiteX170"/>
              <a:gd fmla="*/ 1933169 h 6749548" name="connsiteY170"/>
              <a:gd fmla="*/ 6451794 w 8141575" name="connsiteX171"/>
              <a:gd fmla="*/ 1754199 h 6749548" name="connsiteY171"/>
              <a:gd fmla="*/ 6584352 w 8141575" name="connsiteX172"/>
              <a:gd fmla="*/ 1201838 h 6749548" name="connsiteY172"/>
              <a:gd fmla="*/ 6584387 w 8141575" name="connsiteX173"/>
              <a:gd fmla="*/ 1201691 h 6749548" name="connsiteY173"/>
              <a:gd fmla="*/ 6069079 w 8141575" name="connsiteX174"/>
              <a:gd fmla="*/ 1201691 h 6749548" name="connsiteY174"/>
              <a:gd fmla="*/ 6011823 w 8141575" name="connsiteX175"/>
              <a:gd fmla="*/ 1201691 h 6749548" name="connsiteY175"/>
              <a:gd fmla="*/ 6011823 w 8141575" name="connsiteX176"/>
              <a:gd fmla="*/ 1201690 h 6749548" name="connsiteY17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</a:cxnLst>
            <a:rect b="b" l="l" r="r" t="t"/>
            <a:pathLst>
              <a:path h="6749547" w="8141575">
                <a:moveTo>
                  <a:pt x="48968" y="6736170"/>
                </a:moveTo>
                <a:lnTo>
                  <a:pt x="84440" y="6738698"/>
                </a:lnTo>
                <a:lnTo>
                  <a:pt x="113444" y="6740765"/>
                </a:lnTo>
                <a:lnTo>
                  <a:pt x="122323" y="6740976"/>
                </a:lnTo>
                <a:lnTo>
                  <a:pt x="214878" y="6743170"/>
                </a:lnTo>
                <a:close/>
                <a:moveTo>
                  <a:pt x="7191733" y="0"/>
                </a:moveTo>
                <a:lnTo>
                  <a:pt x="8141575" y="1201690"/>
                </a:lnTo>
                <a:lnTo>
                  <a:pt x="7569011" y="1201690"/>
                </a:lnTo>
                <a:cubicBezTo>
                  <a:pt x="7530735" y="1400002"/>
                  <a:pt x="7483497" y="1594874"/>
                  <a:pt x="7427743" y="1785981"/>
                </a:cubicBezTo>
                <a:lnTo>
                  <a:pt x="7426270" y="1790280"/>
                </a:lnTo>
                <a:lnTo>
                  <a:pt x="7425534" y="1793316"/>
                </a:lnTo>
                <a:lnTo>
                  <a:pt x="7379026" y="1928229"/>
                </a:lnTo>
                <a:lnTo>
                  <a:pt x="7235373" y="2347685"/>
                </a:lnTo>
                <a:lnTo>
                  <a:pt x="7231288" y="2356797"/>
                </a:lnTo>
                <a:lnTo>
                  <a:pt x="7229402" y="2362270"/>
                </a:lnTo>
                <a:lnTo>
                  <a:pt x="7163958" y="2506996"/>
                </a:lnTo>
                <a:lnTo>
                  <a:pt x="6994574" y="2884851"/>
                </a:lnTo>
                <a:lnTo>
                  <a:pt x="6986954" y="2898432"/>
                </a:lnTo>
                <a:lnTo>
                  <a:pt x="6983345" y="2906412"/>
                </a:lnTo>
                <a:lnTo>
                  <a:pt x="6899445" y="3054383"/>
                </a:lnTo>
                <a:lnTo>
                  <a:pt x="6708018" y="3395530"/>
                </a:lnTo>
                <a:lnTo>
                  <a:pt x="6692641" y="3419114"/>
                </a:lnTo>
                <a:lnTo>
                  <a:pt x="6690095" y="3423605"/>
                </a:lnTo>
                <a:lnTo>
                  <a:pt x="6657169" y="3473521"/>
                </a:lnTo>
                <a:lnTo>
                  <a:pt x="6548416" y="3640326"/>
                </a:lnTo>
                <a:lnTo>
                  <a:pt x="6532255" y="3662893"/>
                </a:lnTo>
                <a:lnTo>
                  <a:pt x="6526625" y="3671427"/>
                </a:lnTo>
                <a:lnTo>
                  <a:pt x="6487904" y="3724824"/>
                </a:lnTo>
                <a:lnTo>
                  <a:pt x="6378376" y="3877769"/>
                </a:lnTo>
                <a:lnTo>
                  <a:pt x="6359901" y="3901340"/>
                </a:lnTo>
                <a:lnTo>
                  <a:pt x="6352381" y="3911711"/>
                </a:lnTo>
                <a:lnTo>
                  <a:pt x="6306978" y="3968865"/>
                </a:lnTo>
                <a:lnTo>
                  <a:pt x="6198232" y="4107615"/>
                </a:lnTo>
                <a:lnTo>
                  <a:pt x="6177564" y="4131775"/>
                </a:lnTo>
                <a:lnTo>
                  <a:pt x="6167704" y="4144187"/>
                </a:lnTo>
                <a:lnTo>
                  <a:pt x="6115068" y="4204832"/>
                </a:lnTo>
                <a:lnTo>
                  <a:pt x="6008320" y="4329619"/>
                </a:lnTo>
                <a:lnTo>
                  <a:pt x="5985594" y="4354005"/>
                </a:lnTo>
                <a:lnTo>
                  <a:pt x="5972936" y="4368590"/>
                </a:lnTo>
                <a:lnTo>
                  <a:pt x="5912849" y="4432068"/>
                </a:lnTo>
                <a:lnTo>
                  <a:pt x="5808971" y="4543538"/>
                </a:lnTo>
                <a:lnTo>
                  <a:pt x="5784310" y="4567862"/>
                </a:lnTo>
                <a:lnTo>
                  <a:pt x="5768416" y="4584652"/>
                </a:lnTo>
                <a:lnTo>
                  <a:pt x="5701041" y="4649989"/>
                </a:lnTo>
                <a:lnTo>
                  <a:pt x="5600521" y="4749129"/>
                </a:lnTo>
                <a:lnTo>
                  <a:pt x="5574001" y="4773183"/>
                </a:lnTo>
                <a:lnTo>
                  <a:pt x="5554488" y="4792106"/>
                </a:lnTo>
                <a:lnTo>
                  <a:pt x="5480347" y="4858128"/>
                </a:lnTo>
                <a:lnTo>
                  <a:pt x="5383304" y="4946147"/>
                </a:lnTo>
                <a:lnTo>
                  <a:pt x="5354932" y="4969811"/>
                </a:lnTo>
                <a:lnTo>
                  <a:pt x="5331492" y="4990684"/>
                </a:lnTo>
                <a:lnTo>
                  <a:pt x="5251416" y="5056147"/>
                </a:lnTo>
                <a:lnTo>
                  <a:pt x="5157653" y="5134348"/>
                </a:lnTo>
                <a:lnTo>
                  <a:pt x="5127346" y="5157575"/>
                </a:lnTo>
                <a:lnTo>
                  <a:pt x="5099770" y="5180118"/>
                </a:lnTo>
                <a:lnTo>
                  <a:pt x="5014875" y="5243771"/>
                </a:lnTo>
                <a:lnTo>
                  <a:pt x="4923902" y="5313489"/>
                </a:lnTo>
                <a:lnTo>
                  <a:pt x="4891449" y="5336311"/>
                </a:lnTo>
                <a:lnTo>
                  <a:pt x="4859663" y="5360143"/>
                </a:lnTo>
                <a:lnTo>
                  <a:pt x="4771278" y="5420817"/>
                </a:lnTo>
                <a:lnTo>
                  <a:pt x="4682386" y="5483327"/>
                </a:lnTo>
                <a:lnTo>
                  <a:pt x="4647449" y="5505821"/>
                </a:lnTo>
                <a:lnTo>
                  <a:pt x="4611511" y="5530491"/>
                </a:lnTo>
                <a:lnTo>
                  <a:pt x="4521092" y="5587179"/>
                </a:lnTo>
                <a:lnTo>
                  <a:pt x="4433438" y="5643616"/>
                </a:lnTo>
                <a:lnTo>
                  <a:pt x="4395536" y="5665894"/>
                </a:lnTo>
                <a:lnTo>
                  <a:pt x="4355658" y="5690894"/>
                </a:lnTo>
                <a:lnTo>
                  <a:pt x="4264722" y="5742782"/>
                </a:lnTo>
                <a:lnTo>
                  <a:pt x="4177392" y="5794113"/>
                </a:lnTo>
                <a:lnTo>
                  <a:pt x="4135899" y="5816289"/>
                </a:lnTo>
                <a:lnTo>
                  <a:pt x="4092444" y="5841085"/>
                </a:lnTo>
                <a:lnTo>
                  <a:pt x="4002494" y="5887589"/>
                </a:lnTo>
                <a:lnTo>
                  <a:pt x="3914583" y="5934574"/>
                </a:lnTo>
                <a:lnTo>
                  <a:pt x="3868742" y="5956739"/>
                </a:lnTo>
                <a:lnTo>
                  <a:pt x="3822210" y="5980797"/>
                </a:lnTo>
                <a:lnTo>
                  <a:pt x="3734646" y="6021577"/>
                </a:lnTo>
                <a:lnTo>
                  <a:pt x="3645344" y="6064756"/>
                </a:lnTo>
                <a:lnTo>
                  <a:pt x="3594300" y="6086939"/>
                </a:lnTo>
                <a:lnTo>
                  <a:pt x="3545297" y="6109761"/>
                </a:lnTo>
                <a:lnTo>
                  <a:pt x="3461350" y="6144718"/>
                </a:lnTo>
                <a:lnTo>
                  <a:pt x="3370009" y="6184415"/>
                </a:lnTo>
                <a:lnTo>
                  <a:pt x="3312852" y="6206556"/>
                </a:lnTo>
                <a:lnTo>
                  <a:pt x="3262048" y="6227713"/>
                </a:lnTo>
                <a:lnTo>
                  <a:pt x="3182698" y="6256975"/>
                </a:lnTo>
                <a:lnTo>
                  <a:pt x="3088913" y="6293306"/>
                </a:lnTo>
                <a:lnTo>
                  <a:pt x="3024741" y="6315228"/>
                </a:lnTo>
                <a:lnTo>
                  <a:pt x="2972803" y="6334383"/>
                </a:lnTo>
                <a:lnTo>
                  <a:pt x="2898746" y="6358270"/>
                </a:lnTo>
                <a:lnTo>
                  <a:pt x="2802388" y="6391187"/>
                </a:lnTo>
                <a:lnTo>
                  <a:pt x="2730386" y="6412575"/>
                </a:lnTo>
                <a:lnTo>
                  <a:pt x="2677903" y="6429504"/>
                </a:lnTo>
                <a:lnTo>
                  <a:pt x="2609479" y="6448491"/>
                </a:lnTo>
                <a:lnTo>
                  <a:pt x="2510770" y="6477813"/>
                </a:lnTo>
                <a:lnTo>
                  <a:pt x="2430331" y="6498203"/>
                </a:lnTo>
                <a:lnTo>
                  <a:pt x="2377691" y="6512810"/>
                </a:lnTo>
                <a:lnTo>
                  <a:pt x="2314846" y="6527476"/>
                </a:lnTo>
                <a:lnTo>
                  <a:pt x="2214392" y="6552940"/>
                </a:lnTo>
                <a:lnTo>
                  <a:pt x="2125250" y="6571724"/>
                </a:lnTo>
                <a:lnTo>
                  <a:pt x="2072507" y="6584033"/>
                </a:lnTo>
                <a:lnTo>
                  <a:pt x="2014748" y="6595008"/>
                </a:lnTo>
                <a:lnTo>
                  <a:pt x="1913588" y="6616325"/>
                </a:lnTo>
                <a:lnTo>
                  <a:pt x="1815998" y="6632776"/>
                </a:lnTo>
                <a:lnTo>
                  <a:pt x="1762692" y="6642906"/>
                </a:lnTo>
                <a:lnTo>
                  <a:pt x="1709056" y="6650804"/>
                </a:lnTo>
                <a:lnTo>
                  <a:pt x="1608692" y="6667723"/>
                </a:lnTo>
                <a:lnTo>
                  <a:pt x="1503613" y="6681058"/>
                </a:lnTo>
                <a:lnTo>
                  <a:pt x="1448589" y="6689161"/>
                </a:lnTo>
                <a:lnTo>
                  <a:pt x="1397619" y="6694509"/>
                </a:lnTo>
                <a:lnTo>
                  <a:pt x="1300039" y="6706892"/>
                </a:lnTo>
                <a:lnTo>
                  <a:pt x="1189392" y="6716356"/>
                </a:lnTo>
                <a:lnTo>
                  <a:pt x="1130538" y="6722531"/>
                </a:lnTo>
                <a:lnTo>
                  <a:pt x="1080241" y="6725692"/>
                </a:lnTo>
                <a:lnTo>
                  <a:pt x="987961" y="6733586"/>
                </a:lnTo>
                <a:lnTo>
                  <a:pt x="874885" y="6738600"/>
                </a:lnTo>
                <a:lnTo>
                  <a:pt x="808881" y="6742750"/>
                </a:lnTo>
                <a:lnTo>
                  <a:pt x="756720" y="6743840"/>
                </a:lnTo>
                <a:lnTo>
                  <a:pt x="672794" y="6747563"/>
                </a:lnTo>
                <a:lnTo>
                  <a:pt x="569917" y="6747749"/>
                </a:lnTo>
                <a:lnTo>
                  <a:pt x="483959" y="6749548"/>
                </a:lnTo>
                <a:lnTo>
                  <a:pt x="435512" y="6747994"/>
                </a:lnTo>
                <a:lnTo>
                  <a:pt x="419600" y="6748022"/>
                </a:lnTo>
                <a:lnTo>
                  <a:pt x="483959" y="6749548"/>
                </a:lnTo>
                <a:lnTo>
                  <a:pt x="0" y="6749548"/>
                </a:lnTo>
                <a:lnTo>
                  <a:pt x="3591" y="6732745"/>
                </a:lnTo>
                <a:lnTo>
                  <a:pt x="298320" y="6707919"/>
                </a:lnTo>
                <a:lnTo>
                  <a:pt x="299807" y="6707735"/>
                </a:lnTo>
                <a:lnTo>
                  <a:pt x="596690" y="6670791"/>
                </a:lnTo>
                <a:lnTo>
                  <a:pt x="695638" y="6654655"/>
                </a:lnTo>
                <a:lnTo>
                  <a:pt x="891279" y="6622377"/>
                </a:lnTo>
                <a:lnTo>
                  <a:pt x="1007944" y="6598720"/>
                </a:lnTo>
                <a:lnTo>
                  <a:pt x="1181783" y="6562909"/>
                </a:lnTo>
                <a:lnTo>
                  <a:pt x="1304740" y="6533027"/>
                </a:lnTo>
                <a:lnTo>
                  <a:pt x="1467938" y="6492615"/>
                </a:lnTo>
                <a:lnTo>
                  <a:pt x="1593248" y="6457028"/>
                </a:lnTo>
                <a:lnTo>
                  <a:pt x="1749473" y="6411721"/>
                </a:lnTo>
                <a:lnTo>
                  <a:pt x="1875287" y="6370730"/>
                </a:lnTo>
                <a:lnTo>
                  <a:pt x="2026113" y="6320456"/>
                </a:lnTo>
                <a:lnTo>
                  <a:pt x="2151384" y="6274276"/>
                </a:lnTo>
                <a:lnTo>
                  <a:pt x="2297588" y="6219046"/>
                </a:lnTo>
                <a:lnTo>
                  <a:pt x="2421629" y="6167858"/>
                </a:lnTo>
                <a:lnTo>
                  <a:pt x="2563629" y="6107719"/>
                </a:lnTo>
                <a:lnTo>
                  <a:pt x="2685946" y="6051685"/>
                </a:lnTo>
                <a:lnTo>
                  <a:pt x="2823964" y="5986700"/>
                </a:lnTo>
                <a:lnTo>
                  <a:pt x="2944179" y="5925969"/>
                </a:lnTo>
                <a:lnTo>
                  <a:pt x="3078321" y="5856218"/>
                </a:lnTo>
                <a:lnTo>
                  <a:pt x="3196131" y="5790931"/>
                </a:lnTo>
                <a:lnTo>
                  <a:pt x="3326430" y="5716498"/>
                </a:lnTo>
                <a:lnTo>
                  <a:pt x="3441574" y="5646794"/>
                </a:lnTo>
                <a:lnTo>
                  <a:pt x="3568017" y="5567768"/>
                </a:lnTo>
                <a:lnTo>
                  <a:pt x="3680266" y="5493782"/>
                </a:lnTo>
                <a:lnTo>
                  <a:pt x="3802820" y="5410248"/>
                </a:lnTo>
                <a:lnTo>
                  <a:pt x="3911955" y="5332125"/>
                </a:lnTo>
                <a:lnTo>
                  <a:pt x="4030563" y="5244166"/>
                </a:lnTo>
                <a:lnTo>
                  <a:pt x="4136391" y="5162043"/>
                </a:lnTo>
                <a:lnTo>
                  <a:pt x="4250976" y="5069746"/>
                </a:lnTo>
                <a:lnTo>
                  <a:pt x="4353314" y="4983763"/>
                </a:lnTo>
                <a:lnTo>
                  <a:pt x="4463785" y="4887213"/>
                </a:lnTo>
                <a:lnTo>
                  <a:pt x="4562461" y="4797512"/>
                </a:lnTo>
                <a:lnTo>
                  <a:pt x="4668725" y="4696786"/>
                </a:lnTo>
                <a:lnTo>
                  <a:pt x="4763571" y="4603513"/>
                </a:lnTo>
                <a:lnTo>
                  <a:pt x="4834734" y="4530344"/>
                </a:lnTo>
                <a:lnTo>
                  <a:pt x="5139883" y="4192371"/>
                </a:lnTo>
                <a:lnTo>
                  <a:pt x="5328104" y="3954103"/>
                </a:lnTo>
                <a:lnTo>
                  <a:pt x="5481535" y="3754060"/>
                </a:lnTo>
                <a:lnTo>
                  <a:pt x="5651933" y="3496677"/>
                </a:lnTo>
                <a:lnTo>
                  <a:pt x="5785727" y="3289268"/>
                </a:lnTo>
                <a:lnTo>
                  <a:pt x="5937866" y="3010494"/>
                </a:lnTo>
                <a:lnTo>
                  <a:pt x="6050286" y="2799812"/>
                </a:lnTo>
                <a:lnTo>
                  <a:pt x="6184470" y="2493500"/>
                </a:lnTo>
                <a:lnTo>
                  <a:pt x="6273035" y="2287513"/>
                </a:lnTo>
                <a:lnTo>
                  <a:pt x="6392355" y="1933169"/>
                </a:lnTo>
                <a:lnTo>
                  <a:pt x="6451794" y="1754199"/>
                </a:lnTo>
                <a:lnTo>
                  <a:pt x="6584352" y="1201838"/>
                </a:lnTo>
                <a:lnTo>
                  <a:pt x="6584387" y="1201691"/>
                </a:lnTo>
                <a:lnTo>
                  <a:pt x="6069079" y="1201691"/>
                </a:lnTo>
                <a:lnTo>
                  <a:pt x="6011823" y="1201691"/>
                </a:lnTo>
                <a:lnTo>
                  <a:pt x="6011823" y="1201690"/>
                </a:lnTo>
                <a:close/>
              </a:path>
            </a:pathLst>
          </a:custGeom>
          <a:solidFill>
            <a:schemeClr val="accent1">
              <a:lumMod val="50000"/>
              <a:lumOff val="50000"/>
              <a:alpha val="16000"/>
            </a:schemeClr>
          </a:solidFill>
          <a:ln algn="ctr" cap="flat" cmpd="sng" w="12700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2" name="矩形 1"/>
          <p:cNvSpPr/>
          <p:nvPr/>
        </p:nvSpPr>
        <p:spPr>
          <a:xfrm>
            <a:off x="4991588" y="733210"/>
            <a:ext cx="7092382" cy="944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b="1" lang="zh-CN" sz="2800">
                <a:solidFill>
                  <a:schemeClr val="accent1"/>
                </a:solidFill>
                <a:latin typeface="+mj-ea"/>
              </a:rPr>
              <a:t>学会利用周围的环境</a:t>
            </a:r>
          </a:p>
          <a:p>
            <a:r>
              <a:rPr altLang="en-US" b="1" lang="zh-CN" sz="2800">
                <a:solidFill>
                  <a:schemeClr val="accent1"/>
                </a:solidFill>
                <a:latin typeface="+mj-ea"/>
              </a:rPr>
              <a:t>好让自己能够在最佳状态下工作</a:t>
            </a:r>
          </a:p>
        </p:txBody>
      </p:sp>
      <p:sp>
        <p:nvSpPr>
          <p:cNvPr id="3" name="矩形 2"/>
          <p:cNvSpPr/>
          <p:nvPr/>
        </p:nvSpPr>
        <p:spPr>
          <a:xfrm>
            <a:off x="853199" y="732320"/>
            <a:ext cx="885112" cy="885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600"/>
          </a:p>
        </p:txBody>
      </p:sp>
      <p:cxnSp>
        <p:nvCxnSpPr>
          <p:cNvPr id="4" name="直接连接符 3"/>
          <p:cNvCxnSpPr/>
          <p:nvPr/>
        </p:nvCxnSpPr>
        <p:spPr>
          <a:xfrm>
            <a:off x="853199" y="731730"/>
            <a:ext cx="907476" cy="907476"/>
          </a:xfrm>
          <a:prstGeom prst="line">
            <a:avLst/>
          </a:prstGeom>
          <a:ln>
            <a:solidFill>
              <a:srgbClr val="E3E9FD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/>
        </p:nvCxnSpPr>
        <p:spPr>
          <a:xfrm flipH="1">
            <a:off x="830835" y="738078"/>
            <a:ext cx="907476" cy="907476"/>
          </a:xfrm>
          <a:prstGeom prst="line">
            <a:avLst/>
          </a:prstGeom>
          <a:ln>
            <a:solidFill>
              <a:srgbClr val="E3E9FD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矩形 5"/>
          <p:cNvSpPr/>
          <p:nvPr/>
        </p:nvSpPr>
        <p:spPr>
          <a:xfrm>
            <a:off x="853199" y="708617"/>
            <a:ext cx="885112" cy="91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5400">
                <a:solidFill>
                  <a:srgbClr val="E3E9FD"/>
                </a:solidFill>
              </a:rPr>
              <a:t>反</a:t>
            </a:r>
          </a:p>
        </p:txBody>
      </p:sp>
      <p:sp>
        <p:nvSpPr>
          <p:cNvPr id="7" name="矩形 6"/>
          <p:cNvSpPr/>
          <p:nvPr/>
        </p:nvSpPr>
        <p:spPr>
          <a:xfrm>
            <a:off x="1903388" y="732320"/>
            <a:ext cx="885112" cy="885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600"/>
          </a:p>
        </p:txBody>
      </p:sp>
      <p:cxnSp>
        <p:nvCxnSpPr>
          <p:cNvPr id="8" name="直接连接符 7"/>
          <p:cNvCxnSpPr/>
          <p:nvPr/>
        </p:nvCxnSpPr>
        <p:spPr>
          <a:xfrm>
            <a:off x="1903388" y="731730"/>
            <a:ext cx="907476" cy="907476"/>
          </a:xfrm>
          <a:prstGeom prst="line">
            <a:avLst/>
          </a:prstGeom>
          <a:ln>
            <a:solidFill>
              <a:srgbClr val="E3E9FD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 flipH="1">
            <a:off x="1881024" y="738078"/>
            <a:ext cx="907476" cy="907476"/>
          </a:xfrm>
          <a:prstGeom prst="line">
            <a:avLst/>
          </a:prstGeom>
          <a:ln>
            <a:solidFill>
              <a:srgbClr val="E3E9FD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矩形 9"/>
          <p:cNvSpPr/>
          <p:nvPr/>
        </p:nvSpPr>
        <p:spPr>
          <a:xfrm>
            <a:off x="1892206" y="708617"/>
            <a:ext cx="885112" cy="91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5400">
                <a:solidFill>
                  <a:srgbClr val="E3E9FD"/>
                </a:solidFill>
              </a:rPr>
              <a:t>客</a:t>
            </a:r>
          </a:p>
        </p:txBody>
      </p:sp>
      <p:sp>
        <p:nvSpPr>
          <p:cNvPr id="11" name="矩形 10"/>
          <p:cNvSpPr/>
          <p:nvPr/>
        </p:nvSpPr>
        <p:spPr>
          <a:xfrm>
            <a:off x="2988129" y="732320"/>
            <a:ext cx="885112" cy="885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600"/>
          </a:p>
        </p:txBody>
      </p:sp>
      <p:cxnSp>
        <p:nvCxnSpPr>
          <p:cNvPr id="12" name="直接连接符 11"/>
          <p:cNvCxnSpPr/>
          <p:nvPr/>
        </p:nvCxnSpPr>
        <p:spPr>
          <a:xfrm>
            <a:off x="2988129" y="731730"/>
            <a:ext cx="907476" cy="907476"/>
          </a:xfrm>
          <a:prstGeom prst="line">
            <a:avLst/>
          </a:prstGeom>
          <a:ln>
            <a:solidFill>
              <a:srgbClr val="E3E9FD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 flipH="1">
            <a:off x="2965765" y="738078"/>
            <a:ext cx="907476" cy="907476"/>
          </a:xfrm>
          <a:prstGeom prst="line">
            <a:avLst/>
          </a:prstGeom>
          <a:ln>
            <a:solidFill>
              <a:srgbClr val="E3E9FD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矩形 13"/>
          <p:cNvSpPr/>
          <p:nvPr/>
        </p:nvSpPr>
        <p:spPr>
          <a:xfrm>
            <a:off x="2988129" y="708617"/>
            <a:ext cx="885112" cy="91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5400">
                <a:solidFill>
                  <a:srgbClr val="E3E9FD"/>
                </a:solidFill>
              </a:rPr>
              <a:t>为</a:t>
            </a:r>
          </a:p>
        </p:txBody>
      </p:sp>
      <p:sp>
        <p:nvSpPr>
          <p:cNvPr id="15" name="矩形 14"/>
          <p:cNvSpPr/>
          <p:nvPr/>
        </p:nvSpPr>
        <p:spPr>
          <a:xfrm>
            <a:off x="4038318" y="732320"/>
            <a:ext cx="885112" cy="885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600"/>
          </a:p>
        </p:txBody>
      </p:sp>
      <p:cxnSp>
        <p:nvCxnSpPr>
          <p:cNvPr id="16" name="直接连接符 15"/>
          <p:cNvCxnSpPr/>
          <p:nvPr/>
        </p:nvCxnSpPr>
        <p:spPr>
          <a:xfrm>
            <a:off x="4038318" y="731730"/>
            <a:ext cx="907476" cy="907476"/>
          </a:xfrm>
          <a:prstGeom prst="line">
            <a:avLst/>
          </a:prstGeom>
          <a:ln>
            <a:solidFill>
              <a:srgbClr val="E3E9FD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 flipH="1">
            <a:off x="4015954" y="738078"/>
            <a:ext cx="907476" cy="907476"/>
          </a:xfrm>
          <a:prstGeom prst="line">
            <a:avLst/>
          </a:prstGeom>
          <a:ln>
            <a:solidFill>
              <a:srgbClr val="E3E9FD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矩形 17"/>
          <p:cNvSpPr/>
          <p:nvPr/>
        </p:nvSpPr>
        <p:spPr>
          <a:xfrm>
            <a:off x="4027136" y="708617"/>
            <a:ext cx="885112" cy="91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5400">
                <a:solidFill>
                  <a:srgbClr val="E3E9FD"/>
                </a:solidFill>
              </a:rPr>
              <a:t>主</a:t>
            </a:r>
          </a:p>
        </p:txBody>
      </p:sp>
      <p:cxnSp>
        <p:nvCxnSpPr>
          <p:cNvPr id="19" name="ExtraShape1"/>
          <p:cNvCxnSpPr/>
          <p:nvPr/>
        </p:nvCxnSpPr>
        <p:spPr>
          <a:xfrm flipH="1">
            <a:off x="6096000" y="2885907"/>
            <a:ext cx="0" cy="3063818"/>
          </a:xfrm>
          <a:prstGeom prst="line">
            <a:avLst/>
          </a:prstGeom>
          <a:ln w="12700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/>
        </p:nvSpPr>
        <p:spPr>
          <a:xfrm>
            <a:off x="2207568" y="2272680"/>
            <a:ext cx="2013995" cy="749920"/>
          </a:xfrm>
          <a:prstGeom prst="roundRect">
            <a:avLst/>
          </a:prstGeom>
          <a:solidFill>
            <a:schemeClr val="accent2"/>
          </a:solidFill>
          <a:ln w="2857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altLang="en-US" b="1" lang="zh-CN" sz="4000">
                <a:solidFill>
                  <a:srgbClr val="0D3A97"/>
                </a:solidFill>
              </a:rPr>
              <a:t>声音</a:t>
            </a:r>
          </a:p>
        </p:txBody>
      </p:sp>
      <p:sp>
        <p:nvSpPr>
          <p:cNvPr id="22" name="文本框 21"/>
          <p:cNvSpPr txBox="1"/>
          <p:nvPr/>
        </p:nvSpPr>
        <p:spPr>
          <a:xfrm>
            <a:off x="7974797" y="2272680"/>
            <a:ext cx="2013995" cy="707886"/>
          </a:xfrm>
          <a:prstGeom prst="roundRect">
            <a:avLst/>
          </a:prstGeom>
          <a:solidFill>
            <a:schemeClr val="accent2"/>
          </a:solidFill>
          <a:ln w="2857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ctr">
              <a:defRPr b="1" sz="4000">
                <a:solidFill>
                  <a:srgbClr val="0D3A97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altLang="en-US" lang="zh-CN"/>
              <a:t>光线</a:t>
            </a:r>
          </a:p>
        </p:txBody>
      </p:sp>
      <p:sp>
        <p:nvSpPr>
          <p:cNvPr id="23" name="矩形 22"/>
          <p:cNvSpPr/>
          <p:nvPr/>
        </p:nvSpPr>
        <p:spPr>
          <a:xfrm>
            <a:off x="1522927" y="3501008"/>
            <a:ext cx="3383280" cy="9144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en-US" b="1" lang="zh-CN"/>
              <a:t>断断续续的讲话声</a:t>
            </a:r>
          </a:p>
          <a:p>
            <a:pPr algn="ctr">
              <a:lnSpc>
                <a:spcPct val="150000"/>
              </a:lnSpc>
            </a:pPr>
            <a:r>
              <a:rPr altLang="en-US" b="1" lang="zh-CN"/>
              <a:t>最令人难以听而不闻的一种声音</a:t>
            </a:r>
          </a:p>
        </p:txBody>
      </p:sp>
      <p:sp>
        <p:nvSpPr>
          <p:cNvPr id="24" name="矩形 23"/>
          <p:cNvSpPr/>
          <p:nvPr/>
        </p:nvSpPr>
        <p:spPr>
          <a:xfrm>
            <a:off x="1065725" y="4920800"/>
            <a:ext cx="4297680" cy="9144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en-US" b="1" lang="zh-CN"/>
              <a:t>白噪声</a:t>
            </a:r>
          </a:p>
          <a:p>
            <a:pPr algn="ctr">
              <a:lnSpc>
                <a:spcPct val="150000"/>
              </a:lnSpc>
            </a:pPr>
            <a:r>
              <a:rPr altLang="en-US" b="1" lang="zh-CN"/>
              <a:t>一种无法形容的、存在于背景中的轰鸣声</a:t>
            </a:r>
          </a:p>
        </p:txBody>
      </p:sp>
      <p:cxnSp>
        <p:nvCxnSpPr>
          <p:cNvPr id="26" name="直接连接符 25"/>
          <p:cNvCxnSpPr/>
          <p:nvPr/>
        </p:nvCxnSpPr>
        <p:spPr>
          <a:xfrm>
            <a:off x="1127448" y="4784989"/>
            <a:ext cx="424847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矩形 26"/>
          <p:cNvSpPr/>
          <p:nvPr/>
        </p:nvSpPr>
        <p:spPr>
          <a:xfrm>
            <a:off x="6680362" y="4920800"/>
            <a:ext cx="4602866" cy="1325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en-US" b="1" lang="zh-CN"/>
              <a:t>暗淡的光线</a:t>
            </a:r>
          </a:p>
          <a:p>
            <a:pPr algn="ctr">
              <a:lnSpc>
                <a:spcPct val="150000"/>
              </a:lnSpc>
            </a:pPr>
            <a:r>
              <a:rPr altLang="en-US" b="1" lang="zh-CN"/>
              <a:t>会激发更多的创造力</a:t>
            </a:r>
          </a:p>
          <a:p>
            <a:pPr algn="ctr">
              <a:lnSpc>
                <a:spcPct val="150000"/>
              </a:lnSpc>
            </a:pPr>
            <a:r>
              <a:rPr altLang="en-US" b="1" lang="zh-CN"/>
              <a:t>但会损害人们的专注力和逻辑思考</a:t>
            </a:r>
          </a:p>
        </p:txBody>
      </p:sp>
      <p:sp>
        <p:nvSpPr>
          <p:cNvPr id="28" name="矩形 27"/>
          <p:cNvSpPr/>
          <p:nvPr/>
        </p:nvSpPr>
        <p:spPr>
          <a:xfrm>
            <a:off x="6680362" y="3501008"/>
            <a:ext cx="4602866" cy="1325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en-US" b="1" lang="zh-CN"/>
              <a:t>明亮的光线</a:t>
            </a:r>
          </a:p>
          <a:p>
            <a:pPr algn="ctr">
              <a:lnSpc>
                <a:spcPct val="150000"/>
              </a:lnSpc>
            </a:pPr>
            <a:r>
              <a:rPr altLang="en-US" b="1" lang="zh-CN"/>
              <a:t>机警程度、注意力集中程度、思考的清晰度</a:t>
            </a:r>
          </a:p>
          <a:p>
            <a:pPr algn="ctr">
              <a:lnSpc>
                <a:spcPct val="150000"/>
              </a:lnSpc>
            </a:pPr>
            <a:r>
              <a:rPr altLang="en-US" b="1" lang="zh-CN"/>
              <a:t>工作表现和睡眠质量上都有所提升</a:t>
            </a:r>
          </a:p>
        </p:txBody>
      </p:sp>
      <p:cxnSp>
        <p:nvCxnSpPr>
          <p:cNvPr id="29" name="直接连接符 28"/>
          <p:cNvCxnSpPr/>
          <p:nvPr/>
        </p:nvCxnSpPr>
        <p:spPr>
          <a:xfrm>
            <a:off x="6824340" y="4784989"/>
            <a:ext cx="4392488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/>
</p:sld>
</file>

<file path=ppt/slides/slide1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9" name="矩形 28"/>
          <p:cNvSpPr/>
          <p:nvPr/>
        </p:nvSpPr>
        <p:spPr>
          <a:xfrm>
            <a:off x="830835" y="1891966"/>
            <a:ext cx="10503593" cy="3590408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A20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" name="矩形 6"/>
          <p:cNvSpPr/>
          <p:nvPr/>
        </p:nvSpPr>
        <p:spPr>
          <a:xfrm>
            <a:off x="5043779" y="732341"/>
            <a:ext cx="3738880" cy="9448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b="1" lang="zh-CN" sz="2800">
                <a:solidFill>
                  <a:schemeClr val="accent1"/>
                </a:solidFill>
                <a:latin typeface="+mj-ea"/>
              </a:rPr>
              <a:t>通过以下方法对自己的</a:t>
            </a:r>
          </a:p>
          <a:p>
            <a:r>
              <a:rPr altLang="en-US" b="1" lang="zh-CN" sz="2800">
                <a:solidFill>
                  <a:schemeClr val="accent1"/>
                </a:solidFill>
                <a:latin typeface="+mj-ea"/>
              </a:rPr>
              <a:t>办公区域做出改变</a:t>
            </a:r>
          </a:p>
        </p:txBody>
      </p:sp>
      <p:grpSp>
        <p:nvGrpSpPr>
          <p:cNvPr id="135" name="组合 134"/>
          <p:cNvGrpSpPr/>
          <p:nvPr/>
        </p:nvGrpSpPr>
        <p:grpSpPr>
          <a:xfrm flipH="1">
            <a:off x="10519671" y="2571116"/>
            <a:ext cx="1172040" cy="1798049"/>
            <a:chOff x="5525696" y="2051087"/>
            <a:chExt cx="1394610" cy="2139497"/>
          </a:xfrm>
        </p:grpSpPr>
        <p:sp>
          <p:nvSpPr>
            <p:cNvPr id="114" name="任意多边形: 形状 113"/>
            <p:cNvSpPr/>
            <p:nvPr/>
          </p:nvSpPr>
          <p:spPr>
            <a:xfrm>
              <a:off x="5525696" y="2051087"/>
              <a:ext cx="1394610" cy="2139497"/>
            </a:xfrm>
            <a:custGeom>
              <a:gdLst>
                <a:gd fmla="*/ 0 w 1394610" name="connsiteX0"/>
                <a:gd fmla="*/ 2126871 h 2139497" name="connsiteY0"/>
                <a:gd fmla="*/ 17670 w 1394610" name="connsiteX1"/>
                <a:gd fmla="*/ 2137219 h 2139497" name="connsiteY1"/>
                <a:gd fmla="*/ 1376940 w 1394610" name="connsiteX2"/>
                <a:gd fmla="*/ 1375285 h 2139497" name="connsiteY2"/>
                <a:gd fmla="*/ 1394610 w 1394610" name="connsiteX3"/>
                <a:gd fmla="*/ 1345088 h 2139497" name="connsiteY3"/>
                <a:gd fmla="*/ 1394610 w 1394610" name="connsiteX4"/>
                <a:gd fmla="*/ 12626 h 2139497" name="connsiteY4"/>
                <a:gd fmla="*/ 1376940 w 1394610" name="connsiteX5"/>
                <a:gd fmla="*/ 2278 h 2139497" name="connsiteY5"/>
                <a:gd fmla="*/ 17670 w 1394610" name="connsiteX6"/>
                <a:gd fmla="*/ 768751 h 2139497" name="connsiteY6"/>
                <a:gd fmla="*/ 0 w 1394610" name="connsiteX7"/>
                <a:gd fmla="*/ 799008 h 2139497" name="connsiteY7"/>
                <a:gd fmla="*/ 0 w 1394610" name="connsiteX8"/>
                <a:gd fmla="*/ 2126871 h 2139497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2139497" w="1394610">
                  <a:moveTo>
                    <a:pt x="0" y="2126871"/>
                  </a:moveTo>
                  <a:cubicBezTo>
                    <a:pt x="0" y="2138006"/>
                    <a:pt x="7988" y="2142666"/>
                    <a:pt x="17670" y="2137219"/>
                  </a:cubicBezTo>
                  <a:lnTo>
                    <a:pt x="1376940" y="1375285"/>
                  </a:lnTo>
                  <a:cubicBezTo>
                    <a:pt x="1386683" y="1369839"/>
                    <a:pt x="1394610" y="1356223"/>
                    <a:pt x="1394610" y="1345088"/>
                  </a:cubicBezTo>
                  <a:lnTo>
                    <a:pt x="1394610" y="12626"/>
                  </a:lnTo>
                  <a:cubicBezTo>
                    <a:pt x="1394610" y="1491"/>
                    <a:pt x="1386683" y="-3168"/>
                    <a:pt x="1376940" y="2278"/>
                  </a:cubicBezTo>
                  <a:lnTo>
                    <a:pt x="17670" y="768751"/>
                  </a:lnTo>
                  <a:cubicBezTo>
                    <a:pt x="7927" y="774258"/>
                    <a:pt x="0" y="787813"/>
                    <a:pt x="0" y="799008"/>
                  </a:cubicBezTo>
                  <a:lnTo>
                    <a:pt x="0" y="2126871"/>
                  </a:lnTo>
                  <a:close/>
                </a:path>
              </a:pathLst>
            </a:custGeom>
            <a:solidFill>
              <a:srgbClr val="0A2073"/>
            </a:solidFill>
            <a:ln cap="flat" w="6043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115" name="任意多边形: 形状 114"/>
            <p:cNvSpPr/>
            <p:nvPr/>
          </p:nvSpPr>
          <p:spPr>
            <a:xfrm>
              <a:off x="6850714" y="2062987"/>
              <a:ext cx="59909" cy="1372946"/>
            </a:xfrm>
            <a:custGeom>
              <a:gdLst>
                <a:gd fmla="*/ 54463 w 59909" name="connsiteX0"/>
                <a:gd fmla="*/ 1345594 h 1372946" name="connsiteY0"/>
                <a:gd fmla="*/ 0 w 59909" name="connsiteX1"/>
                <a:gd fmla="*/ 1372946 h 1372946" name="connsiteY1"/>
                <a:gd fmla="*/ 3812 w 59909" name="connsiteX2"/>
                <a:gd fmla="*/ 30923 h 1372946" name="connsiteY2"/>
                <a:gd fmla="*/ 59909 w 59909" name="connsiteX3"/>
                <a:gd fmla="*/ 0 h 1372946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1372946" w="59909">
                  <a:moveTo>
                    <a:pt x="54463" y="1345594"/>
                  </a:moveTo>
                  <a:lnTo>
                    <a:pt x="0" y="1372946"/>
                  </a:lnTo>
                  <a:lnTo>
                    <a:pt x="3812" y="30923"/>
                  </a:lnTo>
                  <a:lnTo>
                    <a:pt x="59909" y="0"/>
                  </a:lnTo>
                  <a:close/>
                </a:path>
              </a:pathLst>
            </a:custGeom>
            <a:solidFill>
              <a:srgbClr val="FFFFFF"/>
            </a:solidFill>
            <a:ln cap="flat" w="6043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116" name="任意多边形: 形状 115"/>
            <p:cNvSpPr/>
            <p:nvPr/>
          </p:nvSpPr>
          <p:spPr>
            <a:xfrm>
              <a:off x="6843150" y="2055392"/>
              <a:ext cx="75037" cy="1388105"/>
            </a:xfrm>
            <a:custGeom>
              <a:gdLst>
                <a:gd fmla="*/ 7564 w 75037" name="connsiteX0"/>
                <a:gd fmla="*/ 1388106 h 1388105" name="connsiteY0"/>
                <a:gd fmla="*/ 3570 w 75037" name="connsiteX1"/>
                <a:gd fmla="*/ 1386956 h 1388105" name="connsiteY1"/>
                <a:gd fmla="*/ 0 w 75037" name="connsiteX2"/>
                <a:gd fmla="*/ 1380481 h 1388105" name="connsiteY2"/>
                <a:gd fmla="*/ 3812 w 75037" name="connsiteX3"/>
                <a:gd fmla="*/ 38457 h 1388105" name="connsiteY3"/>
                <a:gd fmla="*/ 7746 w 75037" name="connsiteX4"/>
                <a:gd fmla="*/ 31861 h 1388105" name="connsiteY4"/>
                <a:gd fmla="*/ 63842 w 75037" name="connsiteX5"/>
                <a:gd fmla="*/ 938 h 1388105" name="connsiteY5"/>
                <a:gd fmla="*/ 71346 w 75037" name="connsiteX6"/>
                <a:gd fmla="*/ 1060 h 1388105" name="connsiteY6"/>
                <a:gd fmla="*/ 75038 w 75037" name="connsiteX7"/>
                <a:gd fmla="*/ 7595 h 1388105" name="connsiteY7"/>
                <a:gd fmla="*/ 69591 w 75037" name="connsiteX8"/>
                <a:gd fmla="*/ 1353189 h 1388105" name="connsiteY8"/>
                <a:gd fmla="*/ 65416 w 75037" name="connsiteX9"/>
                <a:gd fmla="*/ 1359906 h 1388105" name="connsiteY9"/>
                <a:gd fmla="*/ 10953 w 75037" name="connsiteX10"/>
                <a:gd fmla="*/ 1387259 h 1388105" name="connsiteY10"/>
                <a:gd fmla="*/ 7564 w 75037" name="connsiteX11"/>
                <a:gd fmla="*/ 1388106 h 1388105" name="connsiteY11"/>
                <a:gd fmla="*/ 18941 w 75037" name="connsiteX12"/>
                <a:gd fmla="*/ 42996 h 1388105" name="connsiteY12"/>
                <a:gd fmla="*/ 15189 w 75037" name="connsiteX13"/>
                <a:gd fmla="*/ 1368257 h 1388105" name="connsiteY13"/>
                <a:gd fmla="*/ 54523 w 75037" name="connsiteX14"/>
                <a:gd fmla="*/ 1348529 h 1388105" name="connsiteY14"/>
                <a:gd fmla="*/ 59849 w 75037" name="connsiteX15"/>
                <a:gd fmla="*/ 20424 h 1388105" name="connsiteY15"/>
                <a:gd fmla="*/ 18941 w 75037" name="connsiteX16"/>
                <a:gd fmla="*/ 42996 h 1388105" name="connsiteY1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b="b" l="l" r="r" t="t"/>
              <a:pathLst>
                <a:path h="1388105" w="75037">
                  <a:moveTo>
                    <a:pt x="7564" y="1388106"/>
                  </a:moveTo>
                  <a:cubicBezTo>
                    <a:pt x="6172" y="1388106"/>
                    <a:pt x="4781" y="1387743"/>
                    <a:pt x="3570" y="1386956"/>
                  </a:cubicBezTo>
                  <a:cubicBezTo>
                    <a:pt x="1331" y="1385564"/>
                    <a:pt x="0" y="1383144"/>
                    <a:pt x="0" y="1380481"/>
                  </a:cubicBezTo>
                  <a:lnTo>
                    <a:pt x="3812" y="38457"/>
                  </a:lnTo>
                  <a:cubicBezTo>
                    <a:pt x="3812" y="35734"/>
                    <a:pt x="5325" y="33193"/>
                    <a:pt x="7746" y="31861"/>
                  </a:cubicBezTo>
                  <a:lnTo>
                    <a:pt x="63842" y="938"/>
                  </a:lnTo>
                  <a:cubicBezTo>
                    <a:pt x="66202" y="-332"/>
                    <a:pt x="69047" y="-332"/>
                    <a:pt x="71346" y="1060"/>
                  </a:cubicBezTo>
                  <a:cubicBezTo>
                    <a:pt x="73646" y="2451"/>
                    <a:pt x="75038" y="4932"/>
                    <a:pt x="75038" y="7595"/>
                  </a:cubicBezTo>
                  <a:lnTo>
                    <a:pt x="69591" y="1353189"/>
                  </a:lnTo>
                  <a:cubicBezTo>
                    <a:pt x="69591" y="1356033"/>
                    <a:pt x="67957" y="1358635"/>
                    <a:pt x="65416" y="1359906"/>
                  </a:cubicBezTo>
                  <a:lnTo>
                    <a:pt x="10953" y="1387259"/>
                  </a:lnTo>
                  <a:cubicBezTo>
                    <a:pt x="9864" y="1387864"/>
                    <a:pt x="8714" y="1388106"/>
                    <a:pt x="7564" y="1388106"/>
                  </a:cubicBezTo>
                  <a:close/>
                  <a:moveTo>
                    <a:pt x="18941" y="42996"/>
                  </a:moveTo>
                  <a:lnTo>
                    <a:pt x="15189" y="1368257"/>
                  </a:lnTo>
                  <a:lnTo>
                    <a:pt x="54523" y="1348529"/>
                  </a:lnTo>
                  <a:lnTo>
                    <a:pt x="59849" y="20424"/>
                  </a:lnTo>
                  <a:lnTo>
                    <a:pt x="18941" y="42996"/>
                  </a:lnTo>
                  <a:close/>
                </a:path>
              </a:pathLst>
            </a:custGeom>
            <a:solidFill>
              <a:srgbClr val="0A1B51"/>
            </a:solidFill>
            <a:ln cap="flat" w="6043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117" name="任意多边形: 形状 116"/>
            <p:cNvSpPr/>
            <p:nvPr/>
          </p:nvSpPr>
          <p:spPr>
            <a:xfrm>
              <a:off x="5675526" y="2594243"/>
              <a:ext cx="389229" cy="538265"/>
            </a:xfrm>
            <a:custGeom>
              <a:gdLst>
                <a:gd fmla="*/ 175433 w 389229" name="connsiteX0"/>
                <a:gd fmla="*/ 146503 h 538265" name="connsiteY0"/>
                <a:gd fmla="*/ 306446 w 389229" name="connsiteX1"/>
                <a:gd fmla="*/ 2600 h 538265" name="connsiteY1"/>
                <a:gd fmla="*/ 18157 w 389229" name="connsiteX2"/>
                <a:gd fmla="*/ 172100 h 538265" name="connsiteY2"/>
                <a:gd fmla="*/ 172226 w 389229" name="connsiteX3"/>
                <a:gd fmla="*/ 520118 h 538265" name="connsiteY3"/>
                <a:gd fmla="*/ 389230 w 389229" name="connsiteX4"/>
                <a:gd fmla="*/ 509951 h 538265" name="connsiteY4"/>
                <a:gd fmla="*/ 329502 w 389229" name="connsiteX5"/>
                <a:gd fmla="*/ 494520 h 538265" name="connsiteY5"/>
                <a:gd fmla="*/ 175433 w 389229" name="connsiteX6"/>
                <a:gd fmla="*/ 146503 h 538265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538265" w="389229">
                  <a:moveTo>
                    <a:pt x="175433" y="146503"/>
                  </a:moveTo>
                  <a:cubicBezTo>
                    <a:pt x="200607" y="81268"/>
                    <a:pt x="248474" y="31526"/>
                    <a:pt x="306446" y="2600"/>
                  </a:cubicBezTo>
                  <a:cubicBezTo>
                    <a:pt x="185357" y="-14405"/>
                    <a:pt x="64087" y="53129"/>
                    <a:pt x="18157" y="172100"/>
                  </a:cubicBezTo>
                  <a:cubicBezTo>
                    <a:pt x="-35398" y="310738"/>
                    <a:pt x="33527" y="466562"/>
                    <a:pt x="172226" y="520118"/>
                  </a:cubicBezTo>
                  <a:cubicBezTo>
                    <a:pt x="245629" y="548499"/>
                    <a:pt x="323935" y="542447"/>
                    <a:pt x="389230" y="509951"/>
                  </a:cubicBezTo>
                  <a:cubicBezTo>
                    <a:pt x="369199" y="507167"/>
                    <a:pt x="349169" y="502084"/>
                    <a:pt x="329502" y="494520"/>
                  </a:cubicBezTo>
                  <a:cubicBezTo>
                    <a:pt x="190804" y="440965"/>
                    <a:pt x="121817" y="285141"/>
                    <a:pt x="175433" y="146503"/>
                  </a:cubicBezTo>
                  <a:close/>
                </a:path>
              </a:pathLst>
            </a:custGeom>
            <a:solidFill>
              <a:srgbClr val="FFFFFF"/>
            </a:solidFill>
            <a:ln cap="flat" w="6043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118" name="任意多边形: 形状 117"/>
            <p:cNvSpPr/>
            <p:nvPr/>
          </p:nvSpPr>
          <p:spPr>
            <a:xfrm>
              <a:off x="5667931" y="2586737"/>
              <a:ext cx="404430" cy="553402"/>
            </a:xfrm>
            <a:custGeom>
              <a:gdLst>
                <a:gd fmla="*/ 276704 w 404430" name="connsiteX0"/>
                <a:gd fmla="*/ 553402 h 553402" name="connsiteY0"/>
                <a:gd fmla="*/ 276704 w 404430" name="connsiteX1"/>
                <a:gd fmla="*/ 553402 h 553402" name="connsiteY1"/>
                <a:gd fmla="*/ 177098 w 404430" name="connsiteX2"/>
                <a:gd fmla="*/ 534764 h 553402" name="connsiteY2"/>
                <a:gd fmla="*/ 23816 w 404430" name="connsiteX3"/>
                <a:gd fmla="*/ 388683 h 553402" name="connsiteY3"/>
                <a:gd fmla="*/ 18732 w 404430" name="connsiteX4"/>
                <a:gd fmla="*/ 176944 h 553402" name="connsiteY4"/>
                <a:gd fmla="*/ 276825 w 404430" name="connsiteX5"/>
                <a:gd fmla="*/ 0 h 553402" name="connsiteY5"/>
                <a:gd fmla="*/ 315131 w 404430" name="connsiteX6"/>
                <a:gd fmla="*/ 2663 h 553402" name="connsiteY6"/>
                <a:gd fmla="*/ 321545 w 404430" name="connsiteX7"/>
                <a:gd fmla="*/ 8956 h 553402" name="connsiteY7"/>
                <a:gd fmla="*/ 317431 w 404430" name="connsiteX8"/>
                <a:gd fmla="*/ 16944 h 553402" name="connsiteY8"/>
                <a:gd fmla="*/ 190109 w 404430" name="connsiteX9"/>
                <a:gd fmla="*/ 156792 h 553402" name="connsiteY9"/>
                <a:gd fmla="*/ 339821 w 404430" name="connsiteX10"/>
                <a:gd fmla="*/ 495067 h 553402" name="connsiteY10"/>
                <a:gd fmla="*/ 397914 w 404430" name="connsiteX11"/>
                <a:gd fmla="*/ 510074 h 553402" name="connsiteY11"/>
                <a:gd fmla="*/ 404329 w 404430" name="connsiteX12"/>
                <a:gd fmla="*/ 516368 h 553402" name="connsiteY12"/>
                <a:gd fmla="*/ 400214 w 404430" name="connsiteX13"/>
                <a:gd fmla="*/ 524356 h 553402" name="connsiteY13"/>
                <a:gd fmla="*/ 276704 w 404430" name="connsiteX14"/>
                <a:gd fmla="*/ 553402 h 553402" name="connsiteY14"/>
                <a:gd fmla="*/ 276765 w 404430" name="connsiteX15"/>
                <a:gd fmla="*/ 15068 h 553402" name="connsiteY15"/>
                <a:gd fmla="*/ 32772 w 404430" name="connsiteX16"/>
                <a:gd fmla="*/ 182329 h 553402" name="connsiteY16"/>
                <a:gd fmla="*/ 37552 w 404430" name="connsiteX17"/>
                <a:gd fmla="*/ 382450 h 553402" name="connsiteY17"/>
                <a:gd fmla="*/ 182484 w 404430" name="connsiteX18"/>
                <a:gd fmla="*/ 520543 h 553402" name="connsiteY18"/>
                <a:gd fmla="*/ 276644 w 404430" name="connsiteX19"/>
                <a:gd fmla="*/ 538213 h 553402" name="connsiteY19"/>
                <a:gd fmla="*/ 371349 w 404430" name="connsiteX20"/>
                <a:gd fmla="*/ 520422 h 553402" name="connsiteY20"/>
                <a:gd fmla="*/ 334314 w 404430" name="connsiteX21"/>
                <a:gd fmla="*/ 509046 h 553402" name="connsiteY21"/>
                <a:gd fmla="*/ 175948 w 404430" name="connsiteX22"/>
                <a:gd fmla="*/ 151225 h 553402" name="connsiteY22"/>
                <a:gd fmla="*/ 288989 w 404430" name="connsiteX23"/>
                <a:gd fmla="*/ 15310 h 553402" name="connsiteY23"/>
                <a:gd fmla="*/ 276765 w 404430" name="connsiteX24"/>
                <a:gd fmla="*/ 15068 h 553402" name="connsiteY2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b="b" l="l" r="r" t="t"/>
              <a:pathLst>
                <a:path h="553402" w="404430">
                  <a:moveTo>
                    <a:pt x="276704" y="553402"/>
                  </a:moveTo>
                  <a:lnTo>
                    <a:pt x="276704" y="553402"/>
                  </a:lnTo>
                  <a:cubicBezTo>
                    <a:pt x="242635" y="553402"/>
                    <a:pt x="209110" y="547109"/>
                    <a:pt x="177098" y="534764"/>
                  </a:cubicBezTo>
                  <a:cubicBezTo>
                    <a:pt x="108172" y="508138"/>
                    <a:pt x="53710" y="456217"/>
                    <a:pt x="23816" y="388683"/>
                  </a:cubicBezTo>
                  <a:cubicBezTo>
                    <a:pt x="-6078" y="321088"/>
                    <a:pt x="-7894" y="245930"/>
                    <a:pt x="18732" y="176944"/>
                  </a:cubicBezTo>
                  <a:cubicBezTo>
                    <a:pt x="59640" y="71104"/>
                    <a:pt x="163361" y="0"/>
                    <a:pt x="276825" y="0"/>
                  </a:cubicBezTo>
                  <a:cubicBezTo>
                    <a:pt x="289594" y="0"/>
                    <a:pt x="302483" y="908"/>
                    <a:pt x="315131" y="2663"/>
                  </a:cubicBezTo>
                  <a:cubicBezTo>
                    <a:pt x="318399" y="3147"/>
                    <a:pt x="321001" y="5688"/>
                    <a:pt x="321545" y="8956"/>
                  </a:cubicBezTo>
                  <a:cubicBezTo>
                    <a:pt x="322090" y="12224"/>
                    <a:pt x="320396" y="15492"/>
                    <a:pt x="317431" y="16944"/>
                  </a:cubicBezTo>
                  <a:cubicBezTo>
                    <a:pt x="258913" y="46051"/>
                    <a:pt x="213649" y="95733"/>
                    <a:pt x="190109" y="156792"/>
                  </a:cubicBezTo>
                  <a:cubicBezTo>
                    <a:pt x="138127" y="291315"/>
                    <a:pt x="205298" y="443085"/>
                    <a:pt x="339821" y="495067"/>
                  </a:cubicBezTo>
                  <a:cubicBezTo>
                    <a:pt x="358399" y="502207"/>
                    <a:pt x="377884" y="507291"/>
                    <a:pt x="397914" y="510074"/>
                  </a:cubicBezTo>
                  <a:cubicBezTo>
                    <a:pt x="401182" y="510558"/>
                    <a:pt x="403784" y="513100"/>
                    <a:pt x="404329" y="516368"/>
                  </a:cubicBezTo>
                  <a:cubicBezTo>
                    <a:pt x="404874" y="519636"/>
                    <a:pt x="403179" y="522903"/>
                    <a:pt x="400214" y="524356"/>
                  </a:cubicBezTo>
                  <a:cubicBezTo>
                    <a:pt x="361908" y="543357"/>
                    <a:pt x="319185" y="553402"/>
                    <a:pt x="276704" y="553402"/>
                  </a:cubicBezTo>
                  <a:close/>
                  <a:moveTo>
                    <a:pt x="276765" y="15068"/>
                  </a:moveTo>
                  <a:cubicBezTo>
                    <a:pt x="169473" y="15068"/>
                    <a:pt x="71440" y="82299"/>
                    <a:pt x="32772" y="182329"/>
                  </a:cubicBezTo>
                  <a:cubicBezTo>
                    <a:pt x="7598" y="247503"/>
                    <a:pt x="9292" y="318607"/>
                    <a:pt x="37552" y="382450"/>
                  </a:cubicBezTo>
                  <a:cubicBezTo>
                    <a:pt x="65812" y="446353"/>
                    <a:pt x="117310" y="495369"/>
                    <a:pt x="182484" y="520543"/>
                  </a:cubicBezTo>
                  <a:cubicBezTo>
                    <a:pt x="212801" y="532222"/>
                    <a:pt x="244450" y="538213"/>
                    <a:pt x="276644" y="538213"/>
                  </a:cubicBezTo>
                  <a:cubicBezTo>
                    <a:pt x="308838" y="538213"/>
                    <a:pt x="341152" y="532101"/>
                    <a:pt x="371349" y="520422"/>
                  </a:cubicBezTo>
                  <a:cubicBezTo>
                    <a:pt x="358701" y="517517"/>
                    <a:pt x="346296" y="513705"/>
                    <a:pt x="334314" y="509046"/>
                  </a:cubicBezTo>
                  <a:cubicBezTo>
                    <a:pt x="191985" y="454038"/>
                    <a:pt x="120941" y="293554"/>
                    <a:pt x="175948" y="151225"/>
                  </a:cubicBezTo>
                  <a:cubicBezTo>
                    <a:pt x="197915" y="94402"/>
                    <a:pt x="237612" y="46899"/>
                    <a:pt x="288989" y="15310"/>
                  </a:cubicBezTo>
                  <a:cubicBezTo>
                    <a:pt x="284934" y="15189"/>
                    <a:pt x="280880" y="15068"/>
                    <a:pt x="276765" y="15068"/>
                  </a:cubicBezTo>
                  <a:close/>
                </a:path>
              </a:pathLst>
            </a:custGeom>
            <a:solidFill>
              <a:srgbClr val="0A1B51"/>
            </a:solidFill>
            <a:ln cap="flat" w="6043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119" name="任意多边形: 形状 118"/>
            <p:cNvSpPr/>
            <p:nvPr/>
          </p:nvSpPr>
          <p:spPr>
            <a:xfrm>
              <a:off x="5543366" y="2408341"/>
              <a:ext cx="1367257" cy="1384444"/>
            </a:xfrm>
            <a:custGeom>
              <a:gdLst>
                <a:gd fmla="*/ 1367258 w 1367257" name="connsiteX0"/>
                <a:gd fmla="*/ 396368 h 1384444" name="connsiteY0"/>
                <a:gd fmla="*/ 1366592 w 1367257" name="connsiteX1"/>
                <a:gd fmla="*/ 316792 h 1384444" name="connsiteY1"/>
                <a:gd fmla="*/ 748440 w 1367257" name="connsiteX2"/>
                <a:gd fmla="*/ 661844 h 1384444" name="connsiteY2"/>
                <a:gd fmla="*/ 751102 w 1367257" name="connsiteX3"/>
                <a:gd fmla="*/ 0 h 1384444" name="connsiteY3"/>
                <a:gd fmla="*/ 679635 w 1367257" name="connsiteX4"/>
                <a:gd fmla="*/ 39334 h 1384444" name="connsiteY4"/>
                <a:gd fmla="*/ 679635 w 1367257" name="connsiteX5"/>
                <a:gd fmla="*/ 700270 h 1384444" name="connsiteY5"/>
                <a:gd fmla="*/ 0 w 1367257" name="connsiteX6"/>
                <a:gd fmla="*/ 1079695 h 1384444" name="connsiteY6"/>
                <a:gd fmla="*/ 0 w 1367257" name="connsiteX7"/>
                <a:gd fmla="*/ 1149709 h 1384444" name="connsiteY7"/>
                <a:gd fmla="*/ 679635 w 1367257" name="connsiteX8"/>
                <a:gd fmla="*/ 775187 h 1384444" name="connsiteY8"/>
                <a:gd fmla="*/ 679635 w 1367257" name="connsiteX9"/>
                <a:gd fmla="*/ 1384444 h 1384444" name="connsiteY9"/>
                <a:gd fmla="*/ 745656 w 1367257" name="connsiteX10"/>
                <a:gd fmla="*/ 1345594 h 1384444" name="connsiteY10"/>
                <a:gd fmla="*/ 748137 w 1367257" name="connsiteX11"/>
                <a:gd fmla="*/ 737487 h 1384444" name="connsiteY1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b="b" l="l" r="r" t="t"/>
              <a:pathLst>
                <a:path h="1384444" w="1367257">
                  <a:moveTo>
                    <a:pt x="1367258" y="396368"/>
                  </a:moveTo>
                  <a:lnTo>
                    <a:pt x="1366592" y="316792"/>
                  </a:lnTo>
                  <a:lnTo>
                    <a:pt x="748440" y="661844"/>
                  </a:lnTo>
                  <a:lnTo>
                    <a:pt x="751102" y="0"/>
                  </a:lnTo>
                  <a:lnTo>
                    <a:pt x="679635" y="39334"/>
                  </a:lnTo>
                  <a:lnTo>
                    <a:pt x="679635" y="700270"/>
                  </a:lnTo>
                  <a:lnTo>
                    <a:pt x="0" y="1079695"/>
                  </a:lnTo>
                  <a:lnTo>
                    <a:pt x="0" y="1149709"/>
                  </a:lnTo>
                  <a:lnTo>
                    <a:pt x="679635" y="775187"/>
                  </a:lnTo>
                  <a:lnTo>
                    <a:pt x="679635" y="1384444"/>
                  </a:lnTo>
                  <a:lnTo>
                    <a:pt x="745656" y="1345594"/>
                  </a:lnTo>
                  <a:lnTo>
                    <a:pt x="748137" y="737487"/>
                  </a:lnTo>
                  <a:close/>
                </a:path>
              </a:pathLst>
            </a:custGeom>
            <a:solidFill>
              <a:srgbClr val="FFFFFF"/>
            </a:solidFill>
            <a:ln cap="flat" w="6043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120" name="任意多边形: 形状 119"/>
            <p:cNvSpPr/>
            <p:nvPr/>
          </p:nvSpPr>
          <p:spPr>
            <a:xfrm>
              <a:off x="5535801" y="2400807"/>
              <a:ext cx="1382386" cy="1399542"/>
            </a:xfrm>
            <a:custGeom>
              <a:gdLst>
                <a:gd fmla="*/ 687199 w 1382386" name="connsiteX0"/>
                <a:gd fmla="*/ 1399543 h 1399542" name="connsiteY0"/>
                <a:gd fmla="*/ 683447 w 1382386" name="connsiteX1"/>
                <a:gd fmla="*/ 1398514 h 1399542" name="connsiteY1"/>
                <a:gd fmla="*/ 679635 w 1382386" name="connsiteX2"/>
                <a:gd fmla="*/ 1391979 h 1399542" name="connsiteY2"/>
                <a:gd fmla="*/ 679635 w 1382386" name="connsiteX3"/>
                <a:gd fmla="*/ 795551 h 1399542" name="connsiteY3"/>
                <a:gd fmla="*/ 11195 w 1382386" name="connsiteX4"/>
                <a:gd fmla="*/ 1163840 h 1399542" name="connsiteY4"/>
                <a:gd fmla="*/ 3691 w 1382386" name="connsiteX5"/>
                <a:gd fmla="*/ 1163719 h 1399542" name="connsiteY5"/>
                <a:gd fmla="*/ 0 w 1382386" name="connsiteX6"/>
                <a:gd fmla="*/ 1157183 h 1399542" name="connsiteY6"/>
                <a:gd fmla="*/ 0 w 1382386" name="connsiteX7"/>
                <a:gd fmla="*/ 1087229 h 1399542" name="connsiteY7"/>
                <a:gd fmla="*/ 3873 w 1382386" name="connsiteX8"/>
                <a:gd fmla="*/ 1080633 h 1399542" name="connsiteY8"/>
                <a:gd fmla="*/ 679635 w 1382386" name="connsiteX9"/>
                <a:gd fmla="*/ 703387 h 1399542" name="connsiteY9"/>
                <a:gd fmla="*/ 679635 w 1382386" name="connsiteX10"/>
                <a:gd fmla="*/ 46869 h 1399542" name="connsiteY10"/>
                <a:gd fmla="*/ 683568 w 1382386" name="connsiteX11"/>
                <a:gd fmla="*/ 40273 h 1399542" name="connsiteY11"/>
                <a:gd fmla="*/ 754975 w 1382386" name="connsiteX12"/>
                <a:gd fmla="*/ 938 h 1399542" name="connsiteY12"/>
                <a:gd fmla="*/ 762479 w 1382386" name="connsiteX13"/>
                <a:gd fmla="*/ 1060 h 1399542" name="connsiteY13"/>
                <a:gd fmla="*/ 766170 w 1382386" name="connsiteX14"/>
                <a:gd fmla="*/ 7595 h 1399542" name="connsiteY14"/>
                <a:gd fmla="*/ 763568 w 1382386" name="connsiteX15"/>
                <a:gd fmla="*/ 656489 h 1399542" name="connsiteY15"/>
                <a:gd fmla="*/ 1370405 w 1382386" name="connsiteX16"/>
                <a:gd fmla="*/ 317730 h 1399542" name="connsiteY16"/>
                <a:gd fmla="*/ 1377908 w 1382386" name="connsiteX17"/>
                <a:gd fmla="*/ 317791 h 1399542" name="connsiteY17"/>
                <a:gd fmla="*/ 1381660 w 1382386" name="connsiteX18"/>
                <a:gd fmla="*/ 324266 h 1399542" name="connsiteY18"/>
                <a:gd fmla="*/ 1382386 w 1382386" name="connsiteX19"/>
                <a:gd fmla="*/ 403842 h 1399542" name="connsiteY19"/>
                <a:gd fmla="*/ 1378453 w 1382386" name="connsiteX20"/>
                <a:gd fmla="*/ 410559 h 1399542" name="connsiteY20"/>
                <a:gd fmla="*/ 763205 w 1382386" name="connsiteX21"/>
                <a:gd fmla="*/ 749560 h 1399542" name="connsiteY21"/>
                <a:gd fmla="*/ 760784 w 1382386" name="connsiteX22"/>
                <a:gd fmla="*/ 1353189 h 1399542" name="connsiteY22"/>
                <a:gd fmla="*/ 757033 w 1382386" name="connsiteX23"/>
                <a:gd fmla="*/ 1359664 h 1399542" name="connsiteY23"/>
                <a:gd fmla="*/ 691012 w 1382386" name="connsiteX24"/>
                <a:gd fmla="*/ 1398514 h 1399542" name="connsiteY24"/>
                <a:gd fmla="*/ 687199 w 1382386" name="connsiteX25"/>
                <a:gd fmla="*/ 1399543 h 1399542" name="connsiteY25"/>
                <a:gd fmla="*/ 687199 w 1382386" name="connsiteX26"/>
                <a:gd fmla="*/ 775157 h 1399542" name="connsiteY26"/>
                <a:gd fmla="*/ 691072 w 1382386" name="connsiteX27"/>
                <a:gd fmla="*/ 776186 h 1399542" name="connsiteY27"/>
                <a:gd fmla="*/ 694764 w 1382386" name="connsiteX28"/>
                <a:gd fmla="*/ 782722 h 1399542" name="connsiteY28"/>
                <a:gd fmla="*/ 694764 w 1382386" name="connsiteX29"/>
                <a:gd fmla="*/ 1378726 h 1399542" name="connsiteY29"/>
                <a:gd fmla="*/ 745656 w 1382386" name="connsiteX30"/>
                <a:gd fmla="*/ 1348771 h 1399542" name="connsiteY30"/>
                <a:gd fmla="*/ 748077 w 1382386" name="connsiteX31"/>
                <a:gd fmla="*/ 744961 h 1399542" name="connsiteY31"/>
                <a:gd fmla="*/ 752010 w 1382386" name="connsiteX32"/>
                <a:gd fmla="*/ 738365 h 1399542" name="connsiteY32"/>
                <a:gd fmla="*/ 1367197 w 1382386" name="connsiteX33"/>
                <a:gd fmla="*/ 399425 h 1399542" name="connsiteY33"/>
                <a:gd fmla="*/ 1366653 w 1382386" name="connsiteX34"/>
                <a:gd fmla="*/ 337095 h 1399542" name="connsiteY34"/>
                <a:gd fmla="*/ 759635 w 1382386" name="connsiteX35"/>
                <a:gd fmla="*/ 675974 h 1399542" name="connsiteY35"/>
                <a:gd fmla="*/ 752131 w 1382386" name="connsiteX36"/>
                <a:gd fmla="*/ 675914 h 1399542" name="connsiteY36"/>
                <a:gd fmla="*/ 748379 w 1382386" name="connsiteX37"/>
                <a:gd fmla="*/ 669378 h 1399542" name="connsiteY37"/>
                <a:gd fmla="*/ 750981 w 1382386" name="connsiteX38"/>
                <a:gd fmla="*/ 20364 h 1399542" name="connsiteY38"/>
                <a:gd fmla="*/ 694703 w 1382386" name="connsiteX39"/>
                <a:gd fmla="*/ 51347 h 1399542" name="connsiteY39"/>
                <a:gd fmla="*/ 694703 w 1382386" name="connsiteX40"/>
                <a:gd fmla="*/ 707805 h 1399542" name="connsiteY40"/>
                <a:gd fmla="*/ 690830 w 1382386" name="connsiteX41"/>
                <a:gd fmla="*/ 714401 h 1399542" name="connsiteY41"/>
                <a:gd fmla="*/ 15129 w 1382386" name="connsiteX42"/>
                <a:gd fmla="*/ 1091647 h 1399542" name="connsiteY42"/>
                <a:gd fmla="*/ 15129 w 1382386" name="connsiteX43"/>
                <a:gd fmla="*/ 1144354 h 1399542" name="connsiteY43"/>
                <a:gd fmla="*/ 683568 w 1382386" name="connsiteX44"/>
                <a:gd fmla="*/ 776065 h 1399542" name="connsiteY44"/>
                <a:gd fmla="*/ 687199 w 1382386" name="connsiteX45"/>
                <a:gd fmla="*/ 775157 h 1399542" name="connsiteY4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b="b" l="l" r="r" t="t"/>
              <a:pathLst>
                <a:path h="1399542" w="1382386">
                  <a:moveTo>
                    <a:pt x="687199" y="1399543"/>
                  </a:moveTo>
                  <a:cubicBezTo>
                    <a:pt x="685928" y="1399543"/>
                    <a:pt x="684597" y="1399240"/>
                    <a:pt x="683447" y="1398514"/>
                  </a:cubicBezTo>
                  <a:cubicBezTo>
                    <a:pt x="681087" y="1397183"/>
                    <a:pt x="679635" y="1394641"/>
                    <a:pt x="679635" y="1391979"/>
                  </a:cubicBezTo>
                  <a:lnTo>
                    <a:pt x="679635" y="795551"/>
                  </a:lnTo>
                  <a:lnTo>
                    <a:pt x="11195" y="1163840"/>
                  </a:lnTo>
                  <a:cubicBezTo>
                    <a:pt x="8835" y="1165111"/>
                    <a:pt x="5991" y="1165111"/>
                    <a:pt x="3691" y="1163719"/>
                  </a:cubicBezTo>
                  <a:cubicBezTo>
                    <a:pt x="1392" y="1162388"/>
                    <a:pt x="0" y="1159907"/>
                    <a:pt x="0" y="1157183"/>
                  </a:cubicBezTo>
                  <a:lnTo>
                    <a:pt x="0" y="1087229"/>
                  </a:lnTo>
                  <a:cubicBezTo>
                    <a:pt x="0" y="1084506"/>
                    <a:pt x="1513" y="1081964"/>
                    <a:pt x="3873" y="1080633"/>
                  </a:cubicBezTo>
                  <a:lnTo>
                    <a:pt x="679635" y="703387"/>
                  </a:lnTo>
                  <a:lnTo>
                    <a:pt x="679635" y="46869"/>
                  </a:lnTo>
                  <a:cubicBezTo>
                    <a:pt x="679635" y="44085"/>
                    <a:pt x="681148" y="41544"/>
                    <a:pt x="683568" y="40273"/>
                  </a:cubicBezTo>
                  <a:lnTo>
                    <a:pt x="754975" y="938"/>
                  </a:lnTo>
                  <a:cubicBezTo>
                    <a:pt x="757335" y="-332"/>
                    <a:pt x="760179" y="-332"/>
                    <a:pt x="762479" y="1060"/>
                  </a:cubicBezTo>
                  <a:cubicBezTo>
                    <a:pt x="764778" y="2451"/>
                    <a:pt x="766170" y="4932"/>
                    <a:pt x="766170" y="7595"/>
                  </a:cubicBezTo>
                  <a:lnTo>
                    <a:pt x="763568" y="656489"/>
                  </a:lnTo>
                  <a:lnTo>
                    <a:pt x="1370405" y="317730"/>
                  </a:lnTo>
                  <a:cubicBezTo>
                    <a:pt x="1372765" y="316399"/>
                    <a:pt x="1375609" y="316460"/>
                    <a:pt x="1377908" y="317791"/>
                  </a:cubicBezTo>
                  <a:cubicBezTo>
                    <a:pt x="1380208" y="319122"/>
                    <a:pt x="1381660" y="321603"/>
                    <a:pt x="1381660" y="324266"/>
                  </a:cubicBezTo>
                  <a:lnTo>
                    <a:pt x="1382386" y="403842"/>
                  </a:lnTo>
                  <a:cubicBezTo>
                    <a:pt x="1382386" y="406626"/>
                    <a:pt x="1380934" y="409167"/>
                    <a:pt x="1378453" y="410559"/>
                  </a:cubicBezTo>
                  <a:lnTo>
                    <a:pt x="763205" y="749560"/>
                  </a:lnTo>
                  <a:lnTo>
                    <a:pt x="760784" y="1353189"/>
                  </a:lnTo>
                  <a:cubicBezTo>
                    <a:pt x="760784" y="1355852"/>
                    <a:pt x="759332" y="1358333"/>
                    <a:pt x="757033" y="1359664"/>
                  </a:cubicBezTo>
                  <a:lnTo>
                    <a:pt x="691012" y="1398514"/>
                  </a:lnTo>
                  <a:cubicBezTo>
                    <a:pt x="689862" y="1399180"/>
                    <a:pt x="688531" y="1399543"/>
                    <a:pt x="687199" y="1399543"/>
                  </a:cubicBezTo>
                  <a:close/>
                  <a:moveTo>
                    <a:pt x="687199" y="775157"/>
                  </a:moveTo>
                  <a:cubicBezTo>
                    <a:pt x="688531" y="775157"/>
                    <a:pt x="689862" y="775520"/>
                    <a:pt x="691072" y="776186"/>
                  </a:cubicBezTo>
                  <a:cubicBezTo>
                    <a:pt x="693372" y="777517"/>
                    <a:pt x="694764" y="779998"/>
                    <a:pt x="694764" y="782722"/>
                  </a:cubicBezTo>
                  <a:lnTo>
                    <a:pt x="694764" y="1378726"/>
                  </a:lnTo>
                  <a:lnTo>
                    <a:pt x="745656" y="1348771"/>
                  </a:lnTo>
                  <a:lnTo>
                    <a:pt x="748077" y="744961"/>
                  </a:lnTo>
                  <a:cubicBezTo>
                    <a:pt x="748077" y="742238"/>
                    <a:pt x="749589" y="739696"/>
                    <a:pt x="752010" y="738365"/>
                  </a:cubicBezTo>
                  <a:lnTo>
                    <a:pt x="1367197" y="399425"/>
                  </a:lnTo>
                  <a:lnTo>
                    <a:pt x="1366653" y="337095"/>
                  </a:lnTo>
                  <a:lnTo>
                    <a:pt x="759635" y="675974"/>
                  </a:lnTo>
                  <a:cubicBezTo>
                    <a:pt x="757275" y="677306"/>
                    <a:pt x="754430" y="677245"/>
                    <a:pt x="752131" y="675914"/>
                  </a:cubicBezTo>
                  <a:cubicBezTo>
                    <a:pt x="749831" y="674522"/>
                    <a:pt x="748379" y="672041"/>
                    <a:pt x="748379" y="669378"/>
                  </a:cubicBezTo>
                  <a:lnTo>
                    <a:pt x="750981" y="20364"/>
                  </a:lnTo>
                  <a:lnTo>
                    <a:pt x="694703" y="51347"/>
                  </a:lnTo>
                  <a:lnTo>
                    <a:pt x="694703" y="707805"/>
                  </a:lnTo>
                  <a:cubicBezTo>
                    <a:pt x="694703" y="710528"/>
                    <a:pt x="693190" y="713070"/>
                    <a:pt x="690830" y="714401"/>
                  </a:cubicBezTo>
                  <a:lnTo>
                    <a:pt x="15129" y="1091647"/>
                  </a:lnTo>
                  <a:lnTo>
                    <a:pt x="15129" y="1144354"/>
                  </a:lnTo>
                  <a:lnTo>
                    <a:pt x="683568" y="776065"/>
                  </a:lnTo>
                  <a:cubicBezTo>
                    <a:pt x="684718" y="775460"/>
                    <a:pt x="685989" y="775157"/>
                    <a:pt x="687199" y="775157"/>
                  </a:cubicBezTo>
                  <a:close/>
                </a:path>
              </a:pathLst>
            </a:custGeom>
            <a:solidFill>
              <a:srgbClr val="0A1B51"/>
            </a:solidFill>
            <a:ln cap="flat" w="6043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121" name="任意多边形: 形状 120"/>
            <p:cNvSpPr/>
            <p:nvPr/>
          </p:nvSpPr>
          <p:spPr>
            <a:xfrm>
              <a:off x="5543366" y="3393028"/>
              <a:ext cx="1353097" cy="785837"/>
            </a:xfrm>
            <a:custGeom>
              <a:gdLst>
                <a:gd fmla="*/ 1309043 w 1353097" name="connsiteX0"/>
                <a:gd fmla="*/ 0 h 785837" name="connsiteY0"/>
                <a:gd fmla="*/ 0 w 1353097" name="connsiteX1"/>
                <a:gd fmla="*/ 725747 h 785837" name="connsiteY1"/>
                <a:gd fmla="*/ 0 w 1353097" name="connsiteX2"/>
                <a:gd fmla="*/ 785838 h 785837" name="connsiteY2"/>
                <a:gd fmla="*/ 1353097 w 1353097" name="connsiteX3"/>
                <a:gd fmla="*/ 26324 h 785837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785837" w="1353097">
                  <a:moveTo>
                    <a:pt x="1309043" y="0"/>
                  </a:moveTo>
                  <a:lnTo>
                    <a:pt x="0" y="725747"/>
                  </a:lnTo>
                  <a:lnTo>
                    <a:pt x="0" y="785838"/>
                  </a:lnTo>
                  <a:lnTo>
                    <a:pt x="1353097" y="26324"/>
                  </a:lnTo>
                  <a:close/>
                </a:path>
              </a:pathLst>
            </a:custGeom>
            <a:solidFill>
              <a:srgbClr val="FFFFFF"/>
            </a:solidFill>
            <a:ln cap="flat" w="6043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122" name="任意多边形: 形状 121"/>
            <p:cNvSpPr/>
            <p:nvPr/>
          </p:nvSpPr>
          <p:spPr>
            <a:xfrm>
              <a:off x="5535801" y="3385471"/>
              <a:ext cx="1368288" cy="800959"/>
            </a:xfrm>
            <a:custGeom>
              <a:gdLst>
                <a:gd fmla="*/ 7564 w 1368288" name="connsiteX0"/>
                <a:gd fmla="*/ 800960 h 800959" name="connsiteY0"/>
                <a:gd fmla="*/ 3752 w 1368288" name="connsiteX1"/>
                <a:gd fmla="*/ 799931 h 800959" name="connsiteY1"/>
                <a:gd fmla="*/ 0 w 1368288" name="connsiteX2"/>
                <a:gd fmla="*/ 793395 h 800959" name="connsiteY2"/>
                <a:gd fmla="*/ 0 w 1368288" name="connsiteX3"/>
                <a:gd fmla="*/ 733305 h 800959" name="connsiteY3"/>
                <a:gd fmla="*/ 3873 w 1368288" name="connsiteX4"/>
                <a:gd fmla="*/ 726709 h 800959" name="connsiteY4"/>
                <a:gd fmla="*/ 1312916 w 1368288" name="connsiteX5"/>
                <a:gd fmla="*/ 962 h 800959" name="connsiteY5"/>
                <a:gd fmla="*/ 1320480 w 1368288" name="connsiteX6"/>
                <a:gd fmla="*/ 1083 h 800959" name="connsiteY6"/>
                <a:gd fmla="*/ 1364595 w 1368288" name="connsiteX7"/>
                <a:gd fmla="*/ 27406 h 800959" name="connsiteY7"/>
                <a:gd fmla="*/ 1368287 w 1368288" name="connsiteX8"/>
                <a:gd fmla="*/ 34003 h 800959" name="connsiteY8"/>
                <a:gd fmla="*/ 1364414 w 1368288" name="connsiteX9"/>
                <a:gd fmla="*/ 40478 h 800959" name="connsiteY9"/>
                <a:gd fmla="*/ 11256 w 1368288" name="connsiteX10"/>
                <a:gd fmla="*/ 799991 h 800959" name="connsiteY10"/>
                <a:gd fmla="*/ 7564 w 1368288" name="connsiteX11"/>
                <a:gd fmla="*/ 800960 h 800959" name="connsiteY11"/>
                <a:gd fmla="*/ 15129 w 1368288" name="connsiteX12"/>
                <a:gd fmla="*/ 737783 h 800959" name="connsiteY12"/>
                <a:gd fmla="*/ 15129 w 1368288" name="connsiteX13"/>
                <a:gd fmla="*/ 780506 h 800959" name="connsiteY13"/>
                <a:gd fmla="*/ 1345594 w 1368288" name="connsiteX14"/>
                <a:gd fmla="*/ 33700 h 800959" name="connsiteY14"/>
                <a:gd fmla="*/ 1316426 w 1368288" name="connsiteX15"/>
                <a:gd fmla="*/ 16332 h 800959" name="connsiteY15"/>
                <a:gd fmla="*/ 15129 w 1368288" name="connsiteX16"/>
                <a:gd fmla="*/ 737783 h 800959" name="connsiteY1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b="b" l="l" r="r" t="t"/>
              <a:pathLst>
                <a:path h="800959" w="1368288">
                  <a:moveTo>
                    <a:pt x="7564" y="800960"/>
                  </a:moveTo>
                  <a:cubicBezTo>
                    <a:pt x="6233" y="800960"/>
                    <a:pt x="4902" y="800597"/>
                    <a:pt x="3752" y="799931"/>
                  </a:cubicBezTo>
                  <a:cubicBezTo>
                    <a:pt x="1452" y="798600"/>
                    <a:pt x="0" y="796119"/>
                    <a:pt x="0" y="793395"/>
                  </a:cubicBezTo>
                  <a:lnTo>
                    <a:pt x="0" y="733305"/>
                  </a:lnTo>
                  <a:cubicBezTo>
                    <a:pt x="0" y="730582"/>
                    <a:pt x="1513" y="728040"/>
                    <a:pt x="3873" y="726709"/>
                  </a:cubicBezTo>
                  <a:lnTo>
                    <a:pt x="1312916" y="962"/>
                  </a:lnTo>
                  <a:cubicBezTo>
                    <a:pt x="1315276" y="-370"/>
                    <a:pt x="1318120" y="-309"/>
                    <a:pt x="1320480" y="1083"/>
                  </a:cubicBezTo>
                  <a:lnTo>
                    <a:pt x="1364595" y="27406"/>
                  </a:lnTo>
                  <a:cubicBezTo>
                    <a:pt x="1366895" y="28798"/>
                    <a:pt x="1368347" y="31279"/>
                    <a:pt x="1368287" y="34003"/>
                  </a:cubicBezTo>
                  <a:cubicBezTo>
                    <a:pt x="1368226" y="36726"/>
                    <a:pt x="1366774" y="39207"/>
                    <a:pt x="1364414" y="40478"/>
                  </a:cubicBezTo>
                  <a:lnTo>
                    <a:pt x="11256" y="799991"/>
                  </a:lnTo>
                  <a:cubicBezTo>
                    <a:pt x="10106" y="800657"/>
                    <a:pt x="8835" y="800960"/>
                    <a:pt x="7564" y="800960"/>
                  </a:cubicBezTo>
                  <a:close/>
                  <a:moveTo>
                    <a:pt x="15129" y="737783"/>
                  </a:moveTo>
                  <a:lnTo>
                    <a:pt x="15129" y="780506"/>
                  </a:lnTo>
                  <a:lnTo>
                    <a:pt x="1345594" y="33700"/>
                  </a:lnTo>
                  <a:lnTo>
                    <a:pt x="1316426" y="16332"/>
                  </a:lnTo>
                  <a:lnTo>
                    <a:pt x="15129" y="737783"/>
                  </a:lnTo>
                  <a:close/>
                </a:path>
              </a:pathLst>
            </a:custGeom>
            <a:solidFill>
              <a:srgbClr val="0A1B51"/>
            </a:solidFill>
            <a:ln cap="flat" w="6043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123" name="任意多边形: 形状 122"/>
            <p:cNvSpPr/>
            <p:nvPr/>
          </p:nvSpPr>
          <p:spPr>
            <a:xfrm>
              <a:off x="6401094" y="2550913"/>
              <a:ext cx="49500" cy="86656"/>
            </a:xfrm>
            <a:custGeom>
              <a:gdLst>
                <a:gd fmla="*/ 24750 w 49500" name="connsiteX0"/>
                <a:gd fmla="*/ 0 h 86656" name="connsiteY0"/>
                <a:gd fmla="*/ 0 w 49500" name="connsiteX1"/>
                <a:gd fmla="*/ 48109 h 86656" name="connsiteY1"/>
                <a:gd fmla="*/ 28260 w 49500" name="connsiteX2"/>
                <a:gd fmla="*/ 86656 h 86656" name="connsiteY2"/>
                <a:gd fmla="*/ 49501 w 49500" name="connsiteX3"/>
                <a:gd fmla="*/ 44599 h 86656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86656" w="49500">
                  <a:moveTo>
                    <a:pt x="24750" y="0"/>
                  </a:moveTo>
                  <a:lnTo>
                    <a:pt x="0" y="48109"/>
                  </a:lnTo>
                  <a:lnTo>
                    <a:pt x="28260" y="86656"/>
                  </a:lnTo>
                  <a:lnTo>
                    <a:pt x="49501" y="44599"/>
                  </a:lnTo>
                  <a:close/>
                </a:path>
              </a:pathLst>
            </a:custGeom>
            <a:solidFill>
              <a:srgbClr val="FFFFFF"/>
            </a:solidFill>
            <a:ln cap="flat" w="6043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124" name="任意多边形: 形状 123"/>
            <p:cNvSpPr/>
            <p:nvPr/>
          </p:nvSpPr>
          <p:spPr>
            <a:xfrm>
              <a:off x="6671834" y="2681805"/>
              <a:ext cx="49500" cy="86656"/>
            </a:xfrm>
            <a:custGeom>
              <a:gdLst>
                <a:gd fmla="*/ 24750 w 49500" name="connsiteX0"/>
                <a:gd fmla="*/ 0 h 86656" name="connsiteY0"/>
                <a:gd fmla="*/ 0 w 49500" name="connsiteX1"/>
                <a:gd fmla="*/ 48048 h 86656" name="connsiteY1"/>
                <a:gd fmla="*/ 28260 w 49500" name="connsiteX2"/>
                <a:gd fmla="*/ 86656 h 86656" name="connsiteY2"/>
                <a:gd fmla="*/ 49501 w 49500" name="connsiteX3"/>
                <a:gd fmla="*/ 44599 h 86656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86656" w="49500">
                  <a:moveTo>
                    <a:pt x="24750" y="0"/>
                  </a:moveTo>
                  <a:lnTo>
                    <a:pt x="0" y="48048"/>
                  </a:lnTo>
                  <a:lnTo>
                    <a:pt x="28260" y="86656"/>
                  </a:lnTo>
                  <a:lnTo>
                    <a:pt x="49501" y="44599"/>
                  </a:lnTo>
                  <a:close/>
                </a:path>
              </a:pathLst>
            </a:custGeom>
            <a:solidFill>
              <a:srgbClr val="FFFFFF"/>
            </a:solidFill>
            <a:ln cap="flat" w="6043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125" name="任意多边形: 形状 124"/>
            <p:cNvSpPr/>
            <p:nvPr/>
          </p:nvSpPr>
          <p:spPr>
            <a:xfrm>
              <a:off x="6029658" y="3435933"/>
              <a:ext cx="49440" cy="86656"/>
            </a:xfrm>
            <a:custGeom>
              <a:gdLst>
                <a:gd fmla="*/ 24690 w 49440" name="connsiteX0"/>
                <a:gd fmla="*/ 0 h 86656" name="connsiteY0"/>
                <a:gd fmla="*/ 0 w 49440" name="connsiteX1"/>
                <a:gd fmla="*/ 48048 h 86656" name="connsiteY1"/>
                <a:gd fmla="*/ 28260 w 49440" name="connsiteX2"/>
                <a:gd fmla="*/ 86656 h 86656" name="connsiteY2"/>
                <a:gd fmla="*/ 49440 w 49440" name="connsiteX3"/>
                <a:gd fmla="*/ 44599 h 86656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86656" w="49440">
                  <a:moveTo>
                    <a:pt x="24690" y="0"/>
                  </a:moveTo>
                  <a:lnTo>
                    <a:pt x="0" y="48048"/>
                  </a:lnTo>
                  <a:lnTo>
                    <a:pt x="28260" y="86656"/>
                  </a:lnTo>
                  <a:lnTo>
                    <a:pt x="49440" y="44599"/>
                  </a:lnTo>
                  <a:close/>
                </a:path>
              </a:pathLst>
            </a:custGeom>
            <a:solidFill>
              <a:srgbClr val="FFFFFF"/>
            </a:solidFill>
            <a:ln cap="flat" w="6043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</p:grpSp>
      <p:pic>
        <p:nvPicPr>
          <p:cNvPr id="137" name="图形 13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7458204" y="3224288"/>
            <a:ext cx="3860742" cy="3489282"/>
          </a:xfrm>
          <a:prstGeom prst="rect">
            <a:avLst/>
          </a:prstGeom>
        </p:spPr>
      </p:pic>
      <p:sp>
        <p:nvSpPr>
          <p:cNvPr id="40" name="矩形 39"/>
          <p:cNvSpPr/>
          <p:nvPr/>
        </p:nvSpPr>
        <p:spPr>
          <a:xfrm>
            <a:off x="853199" y="732320"/>
            <a:ext cx="885112" cy="885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600"/>
          </a:p>
        </p:txBody>
      </p:sp>
      <p:cxnSp>
        <p:nvCxnSpPr>
          <p:cNvPr id="41" name="直接连接符 40"/>
          <p:cNvCxnSpPr/>
          <p:nvPr/>
        </p:nvCxnSpPr>
        <p:spPr>
          <a:xfrm>
            <a:off x="853199" y="731730"/>
            <a:ext cx="907476" cy="907476"/>
          </a:xfrm>
          <a:prstGeom prst="line">
            <a:avLst/>
          </a:prstGeom>
          <a:ln>
            <a:solidFill>
              <a:srgbClr val="E3E9FD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连接符 41"/>
          <p:cNvCxnSpPr/>
          <p:nvPr/>
        </p:nvCxnSpPr>
        <p:spPr>
          <a:xfrm flipH="1">
            <a:off x="830835" y="738078"/>
            <a:ext cx="907476" cy="907476"/>
          </a:xfrm>
          <a:prstGeom prst="line">
            <a:avLst/>
          </a:prstGeom>
          <a:ln>
            <a:solidFill>
              <a:srgbClr val="E3E9FD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矩形 42"/>
          <p:cNvSpPr/>
          <p:nvPr/>
        </p:nvSpPr>
        <p:spPr>
          <a:xfrm>
            <a:off x="853199" y="708617"/>
            <a:ext cx="885112" cy="91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5400">
                <a:solidFill>
                  <a:srgbClr val="E3E9FD"/>
                </a:solidFill>
              </a:rPr>
              <a:t>改</a:t>
            </a:r>
          </a:p>
        </p:txBody>
      </p:sp>
      <p:sp>
        <p:nvSpPr>
          <p:cNvPr id="44" name="矩形 43"/>
          <p:cNvSpPr/>
          <p:nvPr/>
        </p:nvSpPr>
        <p:spPr>
          <a:xfrm>
            <a:off x="1903388" y="732320"/>
            <a:ext cx="885112" cy="885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600"/>
          </a:p>
        </p:txBody>
      </p:sp>
      <p:cxnSp>
        <p:nvCxnSpPr>
          <p:cNvPr id="45" name="直接连接符 44"/>
          <p:cNvCxnSpPr/>
          <p:nvPr/>
        </p:nvCxnSpPr>
        <p:spPr>
          <a:xfrm>
            <a:off x="1903388" y="731730"/>
            <a:ext cx="907476" cy="907476"/>
          </a:xfrm>
          <a:prstGeom prst="line">
            <a:avLst/>
          </a:prstGeom>
          <a:ln>
            <a:solidFill>
              <a:srgbClr val="E3E9FD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连接符 45"/>
          <p:cNvCxnSpPr/>
          <p:nvPr/>
        </p:nvCxnSpPr>
        <p:spPr>
          <a:xfrm flipH="1">
            <a:off x="1881024" y="738078"/>
            <a:ext cx="907476" cy="907476"/>
          </a:xfrm>
          <a:prstGeom prst="line">
            <a:avLst/>
          </a:prstGeom>
          <a:ln>
            <a:solidFill>
              <a:srgbClr val="E3E9FD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矩形 46"/>
          <p:cNvSpPr/>
          <p:nvPr/>
        </p:nvSpPr>
        <p:spPr>
          <a:xfrm>
            <a:off x="1892206" y="708617"/>
            <a:ext cx="885112" cy="91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5400">
                <a:solidFill>
                  <a:srgbClr val="E3E9FD"/>
                </a:solidFill>
              </a:rPr>
              <a:t>造</a:t>
            </a:r>
          </a:p>
        </p:txBody>
      </p:sp>
      <p:sp>
        <p:nvSpPr>
          <p:cNvPr id="48" name="矩形 47"/>
          <p:cNvSpPr/>
          <p:nvPr/>
        </p:nvSpPr>
        <p:spPr>
          <a:xfrm>
            <a:off x="2988129" y="732320"/>
            <a:ext cx="885112" cy="885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600"/>
          </a:p>
        </p:txBody>
      </p:sp>
      <p:cxnSp>
        <p:nvCxnSpPr>
          <p:cNvPr id="49" name="直接连接符 48"/>
          <p:cNvCxnSpPr/>
          <p:nvPr/>
        </p:nvCxnSpPr>
        <p:spPr>
          <a:xfrm>
            <a:off x="2988129" y="731730"/>
            <a:ext cx="907476" cy="907476"/>
          </a:xfrm>
          <a:prstGeom prst="line">
            <a:avLst/>
          </a:prstGeom>
          <a:ln>
            <a:solidFill>
              <a:srgbClr val="E3E9FD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接连接符 49"/>
          <p:cNvCxnSpPr/>
          <p:nvPr/>
        </p:nvCxnSpPr>
        <p:spPr>
          <a:xfrm flipH="1">
            <a:off x="2965765" y="738078"/>
            <a:ext cx="907476" cy="907476"/>
          </a:xfrm>
          <a:prstGeom prst="line">
            <a:avLst/>
          </a:prstGeom>
          <a:ln>
            <a:solidFill>
              <a:srgbClr val="E3E9FD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矩形 50"/>
          <p:cNvSpPr/>
          <p:nvPr/>
        </p:nvSpPr>
        <p:spPr>
          <a:xfrm>
            <a:off x="2988129" y="708617"/>
            <a:ext cx="885112" cy="91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5400">
                <a:solidFill>
                  <a:srgbClr val="E3E9FD"/>
                </a:solidFill>
              </a:rPr>
              <a:t>空</a:t>
            </a:r>
          </a:p>
        </p:txBody>
      </p:sp>
      <p:sp>
        <p:nvSpPr>
          <p:cNvPr id="52" name="矩形 51"/>
          <p:cNvSpPr/>
          <p:nvPr/>
        </p:nvSpPr>
        <p:spPr>
          <a:xfrm>
            <a:off x="4038318" y="732320"/>
            <a:ext cx="885112" cy="885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600"/>
          </a:p>
        </p:txBody>
      </p:sp>
      <p:cxnSp>
        <p:nvCxnSpPr>
          <p:cNvPr id="53" name="直接连接符 52"/>
          <p:cNvCxnSpPr/>
          <p:nvPr/>
        </p:nvCxnSpPr>
        <p:spPr>
          <a:xfrm>
            <a:off x="4038318" y="731730"/>
            <a:ext cx="907476" cy="907476"/>
          </a:xfrm>
          <a:prstGeom prst="line">
            <a:avLst/>
          </a:prstGeom>
          <a:ln>
            <a:solidFill>
              <a:srgbClr val="E3E9FD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接连接符 53"/>
          <p:cNvCxnSpPr/>
          <p:nvPr/>
        </p:nvCxnSpPr>
        <p:spPr>
          <a:xfrm flipH="1">
            <a:off x="4015954" y="738078"/>
            <a:ext cx="907476" cy="907476"/>
          </a:xfrm>
          <a:prstGeom prst="line">
            <a:avLst/>
          </a:prstGeom>
          <a:ln>
            <a:solidFill>
              <a:srgbClr val="E3E9FD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矩形 54"/>
          <p:cNvSpPr/>
          <p:nvPr/>
        </p:nvSpPr>
        <p:spPr>
          <a:xfrm>
            <a:off x="4027136" y="708617"/>
            <a:ext cx="885112" cy="91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5400">
                <a:solidFill>
                  <a:srgbClr val="E3E9FD"/>
                </a:solidFill>
              </a:rPr>
              <a:t>间</a:t>
            </a:r>
          </a:p>
        </p:txBody>
      </p:sp>
      <p:sp>
        <p:nvSpPr>
          <p:cNvPr id="3" name="矩形 2"/>
          <p:cNvSpPr/>
          <p:nvPr/>
        </p:nvSpPr>
        <p:spPr>
          <a:xfrm>
            <a:off x="977900" y="1891432"/>
            <a:ext cx="9271000" cy="33832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285750" marL="285750">
              <a:lnSpc>
                <a:spcPct val="300000"/>
              </a:lnSpc>
              <a:buFont charset="0" panose="020b0604020202090204" pitchFamily="34" typeface="Arial"/>
              <a:buChar char="•"/>
            </a:pPr>
            <a:r>
              <a:rPr altLang="en-US" b="1" lang="zh-CN">
                <a:solidFill>
                  <a:schemeClr val="bg1"/>
                </a:solidFill>
              </a:rPr>
              <a:t>清理杂乱无章的东西</a:t>
            </a:r>
          </a:p>
          <a:p>
            <a:pPr indent="-285750" marL="285750">
              <a:lnSpc>
                <a:spcPct val="300000"/>
              </a:lnSpc>
              <a:buFont charset="0" panose="020b0604020202090204" pitchFamily="34" typeface="Arial"/>
              <a:buChar char="•"/>
            </a:pPr>
            <a:r>
              <a:rPr altLang="en-US" b="1" lang="zh-CN">
                <a:solidFill>
                  <a:schemeClr val="bg1"/>
                </a:solidFill>
              </a:rPr>
              <a:t>把电话、水杯等放到桌子的四个角，当你拿它们的时候就必须伸展身体</a:t>
            </a:r>
          </a:p>
          <a:p>
            <a:pPr indent="-285750" marL="285750">
              <a:lnSpc>
                <a:spcPct val="300000"/>
              </a:lnSpc>
              <a:buFont charset="0" panose="020b0604020202090204" pitchFamily="34" typeface="Arial"/>
              <a:buChar char="•"/>
            </a:pPr>
            <a:r>
              <a:rPr altLang="en-US" b="1" lang="zh-CN">
                <a:solidFill>
                  <a:schemeClr val="bg1"/>
                </a:solidFill>
              </a:rPr>
              <a:t>不要在桌子边坐太久</a:t>
            </a:r>
          </a:p>
          <a:p>
            <a:pPr indent="-285750" marL="285750">
              <a:lnSpc>
                <a:spcPct val="300000"/>
              </a:lnSpc>
              <a:buFont charset="0" panose="020b0604020202090204" pitchFamily="34" typeface="Arial"/>
              <a:buChar char="•"/>
            </a:pPr>
            <a:r>
              <a:rPr altLang="en-US" b="1" lang="zh-CN">
                <a:solidFill>
                  <a:schemeClr val="bg1"/>
                </a:solidFill>
              </a:rPr>
              <a:t>让你的工作空间变得个性化，尤其推荐摆放点植物或者风景画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52355" y="6157732"/>
            <a:ext cx="2234685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/>
              <a:t>笔记作者：蒸鱼</a:t>
            </a:r>
          </a:p>
        </p:txBody>
      </p:sp>
      <p:sp>
        <p:nvSpPr>
          <p:cNvPr id="37" name="文本框 36"/>
          <p:cNvSpPr txBox="1"/>
          <p:nvPr/>
        </p:nvSpPr>
        <p:spPr>
          <a:xfrm>
            <a:off x="2855640" y="6157732"/>
            <a:ext cx="4787983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/>
              <a:t>模板参考：iSlide（SsGuanzxX 菠萝煮茶）</a:t>
            </a:r>
          </a:p>
        </p:txBody>
      </p:sp>
    </p:spTree>
    <p:custDataLst>
      <p:tags r:id="rId3"/>
    </p:custDataLst>
  </p:cSld>
  <p:clrMapOvr>
    <a:masterClrMapping/>
  </p:clrMapOvr>
  <p:transition/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2" name="图片 11"/>
          <p:cNvPicPr>
            <a:picLocks noChangeArrowheads="1"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4240" l="20347" r="17467" t="2960"/>
          <a:stretch>
            <a:fillRect/>
          </a:stretch>
        </p:blipFill>
        <p:spPr bwMode="auto">
          <a:xfrm>
            <a:off x="1847528" y="2438048"/>
            <a:ext cx="2063408" cy="3079184"/>
          </a:xfrm>
          <a:custGeom>
            <a:gdLst>
              <a:gd fmla="*/ 238760 w 2961640" name="connsiteX0"/>
              <a:gd fmla="*/ 0 h 4419600" name="connsiteY0"/>
              <a:gd fmla="*/ 2961640 w 2961640" name="connsiteX1"/>
              <a:gd fmla="*/ 370840 h 4419600" name="connsiteY1"/>
              <a:gd fmla="*/ 2961640 w 2961640" name="connsiteX2"/>
              <a:gd fmla="*/ 4053840 h 4419600" name="connsiteY2"/>
              <a:gd fmla="*/ 248920 w 2961640" name="connsiteX3"/>
              <a:gd fmla="*/ 4419600 h 4419600" name="connsiteY3"/>
              <a:gd fmla="*/ 0 w 2961640" name="connsiteX4"/>
              <a:gd fmla="*/ 4297680 h 4419600" name="connsiteY4"/>
              <a:gd fmla="*/ 0 w 2961640" name="connsiteX5"/>
              <a:gd fmla="*/ 106680 h 4419600" name="connsiteY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4419600" w="2961640">
                <a:moveTo>
                  <a:pt x="238760" y="0"/>
                </a:moveTo>
                <a:lnTo>
                  <a:pt x="2961640" y="370840"/>
                </a:lnTo>
                <a:lnTo>
                  <a:pt x="2961640" y="4053840"/>
                </a:lnTo>
                <a:lnTo>
                  <a:pt x="248920" y="4419600"/>
                </a:lnTo>
                <a:lnTo>
                  <a:pt x="0" y="4297680"/>
                </a:lnTo>
                <a:lnTo>
                  <a:pt x="0" y="106680"/>
                </a:lnTo>
                <a:close/>
              </a:path>
            </a:pathLst>
          </a:custGeom>
          <a:noFill/>
          <a:effectLst>
            <a:softEdge rad="31750"/>
          </a:effectLst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组合 12"/>
          <p:cNvGrpSpPr/>
          <p:nvPr/>
        </p:nvGrpSpPr>
        <p:grpSpPr>
          <a:xfrm>
            <a:off x="6929189" y="5610188"/>
            <a:ext cx="5300375" cy="2495624"/>
            <a:chOff x="6929189" y="4362376"/>
            <a:chExt cx="5300375" cy="2495624"/>
          </a:xfrm>
        </p:grpSpPr>
        <p:grpSp>
          <p:nvGrpSpPr>
            <p:cNvPr id="14" name="图形 1"/>
            <p:cNvGrpSpPr/>
            <p:nvPr/>
          </p:nvGrpSpPr>
          <p:grpSpPr>
            <a:xfrm flipH="1">
              <a:off x="6929189" y="4362376"/>
              <a:ext cx="5300375" cy="2495624"/>
              <a:chOff x="6732057" y="4740335"/>
              <a:chExt cx="4496842" cy="2117289"/>
            </a:xfrm>
            <a:solidFill>
              <a:schemeClr val="accent1"/>
            </a:solidFill>
          </p:grpSpPr>
          <p:sp>
            <p:nvSpPr>
              <p:cNvPr id="19" name="任意多边形: 形状 18"/>
              <p:cNvSpPr/>
              <p:nvPr/>
            </p:nvSpPr>
            <p:spPr>
              <a:xfrm>
                <a:off x="6745241" y="4753209"/>
                <a:ext cx="4470473" cy="2091230"/>
              </a:xfrm>
              <a:custGeom>
                <a:gdLst>
                  <a:gd fmla="*/ 0 w 4470473" name="connsiteX0"/>
                  <a:gd fmla="*/ 2091231 h 2091230" name="connsiteY0"/>
                  <a:gd fmla="*/ 54500 w 4470473" name="connsiteX1"/>
                  <a:gd fmla="*/ 1714468 h 2091230" name="connsiteY1"/>
                  <a:gd fmla="*/ 2741208 w 4470473" name="connsiteX2"/>
                  <a:gd fmla="*/ 58000 h 2091230" name="connsiteY2"/>
                  <a:gd fmla="*/ 4470474 w 4470473" name="connsiteX3"/>
                  <a:gd fmla="*/ 2091231 h 2091230" name="connsiteY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b="b" l="l" r="r" t="t"/>
                <a:pathLst>
                  <a:path h="2091230" w="4470473">
                    <a:moveTo>
                      <a:pt x="0" y="2091231"/>
                    </a:moveTo>
                    <a:cubicBezTo>
                      <a:pt x="7240" y="1966433"/>
                      <a:pt x="25144" y="1840451"/>
                      <a:pt x="54500" y="1714468"/>
                    </a:cubicBezTo>
                    <a:cubicBezTo>
                      <a:pt x="334506" y="522701"/>
                      <a:pt x="1537067" y="-218977"/>
                      <a:pt x="2741208" y="58000"/>
                    </a:cubicBezTo>
                    <a:cubicBezTo>
                      <a:pt x="3733272" y="285875"/>
                      <a:pt x="4416369" y="1133526"/>
                      <a:pt x="4470474" y="2091231"/>
                    </a:cubicBezTo>
                  </a:path>
                </a:pathLst>
              </a:custGeom>
              <a:solidFill>
                <a:schemeClr val="accent3">
                  <a:lumMod val="20000"/>
                  <a:lumOff val="80000"/>
                </a:schemeClr>
              </a:solidFill>
              <a:ln cap="flat" w="13146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20" name="任意多边形: 形状 19"/>
              <p:cNvSpPr/>
              <p:nvPr/>
            </p:nvSpPr>
            <p:spPr>
              <a:xfrm>
                <a:off x="6732057" y="4740335"/>
                <a:ext cx="4496842" cy="2117289"/>
              </a:xfrm>
              <a:custGeom>
                <a:gdLst>
                  <a:gd fmla="*/ 13184 w 4496842" name="connsiteX0"/>
                  <a:gd fmla="*/ 2117270 h 2117289" name="connsiteY0"/>
                  <a:gd fmla="*/ 12394 w 4496842" name="connsiteX1"/>
                  <a:gd fmla="*/ 2117270 h 2117289" name="connsiteY1"/>
                  <a:gd fmla="*/ 20 w 4496842" name="connsiteX2"/>
                  <a:gd fmla="*/ 2103448 h 2117289" name="connsiteY2"/>
                  <a:gd fmla="*/ 54915 w 4496842" name="connsiteX3"/>
                  <a:gd fmla="*/ 1724447 h 2117289" name="connsiteY3"/>
                  <a:gd fmla="*/ 2757420 w 4496842" name="connsiteX4"/>
                  <a:gd fmla="*/ 58106 h 2117289" name="connsiteY4"/>
                  <a:gd fmla="*/ 3980913 w 4496842" name="connsiteX5"/>
                  <a:gd fmla="*/ 805445 h 2117289" name="connsiteY5"/>
                  <a:gd fmla="*/ 4496823 w 4496842" name="connsiteX6"/>
                  <a:gd fmla="*/ 2103448 h 2117289" name="connsiteY6"/>
                  <a:gd fmla="*/ 4484448 w 4496842" name="connsiteX7"/>
                  <a:gd fmla="*/ 2117270 h 2117289" name="connsiteY7"/>
                  <a:gd fmla="*/ 4470626 w 4496842" name="connsiteX8"/>
                  <a:gd fmla="*/ 2104896 h 2117289" name="connsiteY8"/>
                  <a:gd fmla="*/ 2751628 w 4496842" name="connsiteX9"/>
                  <a:gd fmla="*/ 83776 h 2117289" name="connsiteY9"/>
                  <a:gd fmla="*/ 80586 w 4496842" name="connsiteX10"/>
                  <a:gd fmla="*/ 1730370 h 2117289" name="connsiteY10"/>
                  <a:gd fmla="*/ 26349 w 4496842" name="connsiteX11"/>
                  <a:gd fmla="*/ 2104896 h 2117289" name="connsiteY11"/>
                  <a:gd fmla="*/ 13184 w 4496842" name="connsiteX12"/>
                  <a:gd fmla="*/ 2117270 h 2117289" name="connsiteY12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b="b" l="l" r="r" t="t"/>
                <a:pathLst>
                  <a:path h="2117289" w="4496842">
                    <a:moveTo>
                      <a:pt x="13184" y="2117270"/>
                    </a:moveTo>
                    <a:cubicBezTo>
                      <a:pt x="12921" y="2117270"/>
                      <a:pt x="12658" y="2117270"/>
                      <a:pt x="12394" y="2117270"/>
                    </a:cubicBezTo>
                    <a:cubicBezTo>
                      <a:pt x="5154" y="2116875"/>
                      <a:pt x="-375" y="2110688"/>
                      <a:pt x="20" y="2103448"/>
                    </a:cubicBezTo>
                    <a:cubicBezTo>
                      <a:pt x="7392" y="1976280"/>
                      <a:pt x="25822" y="1848718"/>
                      <a:pt x="54915" y="1724447"/>
                    </a:cubicBezTo>
                    <a:cubicBezTo>
                      <a:pt x="336105" y="527414"/>
                      <a:pt x="1548408" y="-220057"/>
                      <a:pt x="2757420" y="58106"/>
                    </a:cubicBezTo>
                    <a:cubicBezTo>
                      <a:pt x="3241604" y="169344"/>
                      <a:pt x="3664574" y="427760"/>
                      <a:pt x="3980913" y="805445"/>
                    </a:cubicBezTo>
                    <a:cubicBezTo>
                      <a:pt x="4286983" y="1171018"/>
                      <a:pt x="4470231" y="1631901"/>
                      <a:pt x="4496823" y="2103448"/>
                    </a:cubicBezTo>
                    <a:cubicBezTo>
                      <a:pt x="4497218" y="2110688"/>
                      <a:pt x="4491689" y="2116875"/>
                      <a:pt x="4484448" y="2117270"/>
                    </a:cubicBezTo>
                    <a:cubicBezTo>
                      <a:pt x="4477076" y="2117665"/>
                      <a:pt x="4471021" y="2112136"/>
                      <a:pt x="4470626" y="2104896"/>
                    </a:cubicBezTo>
                    <a:cubicBezTo>
                      <a:pt x="4415862" y="1134816"/>
                      <a:pt x="3708938" y="303620"/>
                      <a:pt x="2751628" y="83776"/>
                    </a:cubicBezTo>
                    <a:cubicBezTo>
                      <a:pt x="1556702" y="-191095"/>
                      <a:pt x="358485" y="547555"/>
                      <a:pt x="80586" y="1730370"/>
                    </a:cubicBezTo>
                    <a:cubicBezTo>
                      <a:pt x="51887" y="1853194"/>
                      <a:pt x="33589" y="1979176"/>
                      <a:pt x="26349" y="2104896"/>
                    </a:cubicBezTo>
                    <a:cubicBezTo>
                      <a:pt x="25954" y="2111741"/>
                      <a:pt x="20161" y="2117270"/>
                      <a:pt x="13184" y="2117270"/>
                    </a:cubicBezTo>
                    <a:close/>
                  </a:path>
                </a:pathLst>
              </a:custGeom>
              <a:solidFill>
                <a:srgbClr val="0A2073"/>
              </a:solidFill>
              <a:ln cap="flat" w="13146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</p:grpSp>
        <p:sp>
          <p:nvSpPr>
            <p:cNvPr id="15" name="任意多边形: 形状 14"/>
            <p:cNvSpPr/>
            <p:nvPr/>
          </p:nvSpPr>
          <p:spPr>
            <a:xfrm flipH="1">
              <a:off x="8951599" y="4429313"/>
              <a:ext cx="3081191" cy="2413147"/>
            </a:xfrm>
            <a:custGeom>
              <a:gdLst>
                <a:gd fmla="*/ 543818 w 2614085" name="connsiteX0"/>
                <a:gd fmla="*/ 2008482 h 2047316" name="connsiteY0"/>
                <a:gd fmla="*/ 454301 w 2614085" name="connsiteX1"/>
                <a:gd fmla="*/ 1667789 h 2047316" name="connsiteY1"/>
                <a:gd fmla="*/ 456802 w 2614085" name="connsiteX2"/>
                <a:gd fmla="*/ 1481119 h 2047316" name="connsiteY2"/>
                <a:gd fmla="*/ 573306 w 2614085" name="connsiteX3"/>
                <a:gd fmla="*/ 1457686 h 2047316" name="connsiteY3"/>
                <a:gd fmla="*/ 872795 w 2614085" name="connsiteX4"/>
                <a:gd fmla="*/ 1172942 h 2047316" name="connsiteY4"/>
                <a:gd fmla="*/ 698368 w 2614085" name="connsiteX5"/>
                <a:gd fmla="*/ 1263776 h 2047316" name="connsiteY5"/>
                <a:gd fmla="*/ 575544 w 2614085" name="connsiteX6"/>
                <a:gd fmla="*/ 1334468 h 2047316" name="connsiteY6"/>
                <a:gd fmla="*/ 357543 w 2614085" name="connsiteX7"/>
                <a:gd fmla="*/ 1352898 h 2047316" name="connsiteY7"/>
                <a:gd fmla="*/ 170610 w 2614085" name="connsiteX8"/>
                <a:gd fmla="*/ 1492703 h 2047316" name="connsiteY8"/>
                <a:gd fmla="*/ 0 w 2614085" name="connsiteX9"/>
                <a:gd fmla="*/ 1543254 h 2047316" name="connsiteY9"/>
                <a:gd fmla="*/ 679938 w 2614085" name="connsiteX10"/>
                <a:gd fmla="*/ 506432 h 2047316" name="connsiteY10"/>
                <a:gd fmla="*/ 1763362 w 2614085" name="connsiteX11"/>
                <a:gd fmla="*/ 17245 h 2047316" name="connsiteY11"/>
                <a:gd fmla="*/ 1917253 w 2614085" name="connsiteX12"/>
                <a:gd fmla="*/ 0 h 2047316" name="connsiteY12"/>
                <a:gd fmla="*/ 2001504 w 2614085" name="connsiteX13"/>
                <a:gd fmla="*/ 51473 h 2047316" name="connsiteY13"/>
                <a:gd fmla="*/ 2212002 w 2614085" name="connsiteX14"/>
                <a:gd fmla="*/ 206022 h 2047316" name="connsiteY14"/>
                <a:gd fmla="*/ 2234645 w 2614085" name="connsiteX15"/>
                <a:gd fmla="*/ 332794 h 2047316" name="connsiteY15"/>
                <a:gd fmla="*/ 2170666 w 2614085" name="connsiteX16"/>
                <a:gd fmla="*/ 328713 h 2047316" name="connsiteY16"/>
                <a:gd fmla="*/ 2135254 w 2614085" name="connsiteX17"/>
                <a:gd fmla="*/ 304886 h 2047316" name="connsiteY17"/>
                <a:gd fmla="*/ 2010983 w 2614085" name="connsiteX18"/>
                <a:gd fmla="*/ 338060 h 2047316" name="connsiteY18"/>
                <a:gd fmla="*/ 2052450 w 2614085" name="connsiteX19"/>
                <a:gd fmla="*/ 227743 h 2047316" name="connsiteY19"/>
                <a:gd fmla="*/ 2051529 w 2614085" name="connsiteX20"/>
                <a:gd fmla="*/ 186802 h 2047316" name="connsiteY20"/>
                <a:gd fmla="*/ 2012299 w 2614085" name="connsiteX21"/>
                <a:gd fmla="*/ 219844 h 2047316" name="connsiteY21"/>
                <a:gd fmla="*/ 1925941 w 2614085" name="connsiteX22"/>
                <a:gd fmla="*/ 255915 h 2047316" name="connsiteY22"/>
                <a:gd fmla="*/ 1891187 w 2614085" name="connsiteX23"/>
                <a:gd fmla="*/ 285271 h 2047316" name="connsiteY23"/>
                <a:gd fmla="*/ 1906458 w 2614085" name="connsiteX24"/>
                <a:gd fmla="*/ 324369 h 2047316" name="connsiteY24"/>
                <a:gd fmla="*/ 1913435 w 2614085" name="connsiteX25"/>
                <a:gd fmla="*/ 357675 h 2047316" name="connsiteY25"/>
                <a:gd fmla="*/ 1975044 w 2614085" name="connsiteX26"/>
                <a:gd fmla="*/ 389796 h 2047316" name="connsiteY26"/>
                <a:gd fmla="*/ 2108399 w 2614085" name="connsiteX27"/>
                <a:gd fmla="*/ 417967 h 2047316" name="connsiteY27"/>
                <a:gd fmla="*/ 2168560 w 2614085" name="connsiteX28"/>
                <a:gd fmla="*/ 472205 h 2047316" name="connsiteY28"/>
                <a:gd fmla="*/ 2253865 w 2614085" name="connsiteX29"/>
                <a:gd fmla="*/ 549611 h 2047316" name="connsiteY29"/>
                <a:gd fmla="*/ 2314552 w 2614085" name="connsiteX30"/>
                <a:gd fmla="*/ 642946 h 2047316" name="connsiteY30"/>
                <a:gd fmla="*/ 2249389 w 2614085" name="connsiteX31"/>
                <a:gd fmla="*/ 712058 h 2047316" name="connsiteY31"/>
                <a:gd fmla="*/ 2340881 w 2614085" name="connsiteX32"/>
                <a:gd fmla="*/ 763531 h 2047316" name="connsiteY32"/>
                <a:gd fmla="*/ 2383665 w 2614085" name="connsiteX33"/>
                <a:gd fmla="*/ 865160 h 2047316" name="connsiteY33"/>
                <a:gd fmla="*/ 2150525 w 2614085" name="connsiteX34"/>
                <a:gd fmla="*/ 815135 h 2047316" name="connsiteY34"/>
                <a:gd fmla="*/ 2108531 w 2614085" name="connsiteX35"/>
                <a:gd fmla="*/ 773536 h 2047316" name="connsiteY35"/>
                <a:gd fmla="*/ 2049291 w 2614085" name="connsiteX36"/>
                <a:gd fmla="*/ 759582 h 2047316" name="connsiteY36"/>
                <a:gd fmla="*/ 2016380 w 2614085" name="connsiteX37"/>
                <a:gd fmla="*/ 709294 h 2047316" name="connsiteY37"/>
                <a:gd fmla="*/ 1883157 w 2614085" name="connsiteX38"/>
                <a:gd fmla="*/ 711137 h 2047316" name="connsiteY38"/>
                <a:gd fmla="*/ 1767838 w 2614085" name="connsiteX39"/>
                <a:gd fmla="*/ 713375 h 2047316" name="connsiteY39"/>
                <a:gd fmla="*/ 1759149 w 2614085" name="connsiteX40"/>
                <a:gd fmla="*/ 678358 h 2047316" name="connsiteY40"/>
                <a:gd fmla="*/ 1773630 w 2614085" name="connsiteX41"/>
                <a:gd fmla="*/ 634126 h 2047316" name="connsiteY41"/>
                <a:gd fmla="*/ 1639222 w 2614085" name="connsiteX42"/>
                <a:gd fmla="*/ 702580 h 2047316" name="connsiteY42"/>
                <a:gd fmla="*/ 1539305 w 2614085" name="connsiteX43"/>
                <a:gd fmla="*/ 768139 h 2047316" name="connsiteY43"/>
                <a:gd fmla="*/ 1547072 w 2614085" name="connsiteX44"/>
                <a:gd fmla="*/ 696920 h 2047316" name="connsiteY44"/>
                <a:gd fmla="*/ 1541279 w 2614085" name="connsiteX45"/>
                <a:gd fmla="*/ 632151 h 2047316" name="connsiteY45"/>
                <a:gd fmla="*/ 1468086 w 2614085" name="connsiteX46"/>
                <a:gd fmla="*/ 651634 h 2047316" name="connsiteY46"/>
                <a:gd fmla="*/ 1384229 w 2614085" name="connsiteX47"/>
                <a:gd fmla="*/ 726276 h 2047316" name="connsiteY47"/>
                <a:gd fmla="*/ 1283785 w 2614085" name="connsiteX48"/>
                <a:gd fmla="*/ 716140 h 2047316" name="connsiteY48"/>
                <a:gd fmla="*/ 1212830 w 2614085" name="connsiteX49"/>
                <a:gd fmla="*/ 705608 h 2047316" name="connsiteY49"/>
                <a:gd fmla="*/ 1160172 w 2614085" name="connsiteX50"/>
                <a:gd fmla="*/ 773931 h 2047316" name="connsiteY50"/>
                <a:gd fmla="*/ 1153458 w 2614085" name="connsiteX51"/>
                <a:gd fmla="*/ 842385 h 2047316" name="connsiteY51"/>
                <a:gd fmla="*/ 1234946 w 2614085" name="connsiteX52"/>
                <a:gd fmla="*/ 875823 h 2047316" name="connsiteY52"/>
                <a:gd fmla="*/ 1320909 w 2614085" name="connsiteX53"/>
                <a:gd fmla="*/ 883853 h 2047316" name="connsiteY53"/>
                <a:gd fmla="*/ 1507710 w 2614085" name="connsiteX54"/>
                <a:gd fmla="*/ 885828 h 2047316" name="connsiteY54"/>
                <a:gd fmla="*/ 1503498 w 2614085" name="connsiteX55"/>
                <a:gd fmla="*/ 954809 h 2047316" name="connsiteY55"/>
                <a:gd fmla="*/ 1601441 w 2614085" name="connsiteX56"/>
                <a:gd fmla="*/ 933878 h 2047316" name="connsiteY56"/>
                <a:gd fmla="*/ 1754542 w 2614085" name="connsiteX57"/>
                <a:gd fmla="*/ 924268 h 2047316" name="connsiteY57"/>
                <a:gd fmla="*/ 1820495 w 2614085" name="connsiteX58"/>
                <a:gd fmla="*/ 894253 h 2047316" name="connsiteY58"/>
                <a:gd fmla="*/ 1879603 w 2614085" name="connsiteX59"/>
                <a:gd fmla="*/ 823955 h 2047316" name="connsiteY59"/>
                <a:gd fmla="*/ 2079832 w 2614085" name="connsiteX60"/>
                <a:gd fmla="*/ 916632 h 2047316" name="connsiteY60"/>
                <a:gd fmla="*/ 2195942 w 2614085" name="connsiteX61"/>
                <a:gd fmla="*/ 956784 h 2047316" name="connsiteY61"/>
                <a:gd fmla="*/ 2361680 w 2614085" name="connsiteX62"/>
                <a:gd fmla="*/ 1006545 h 2047316" name="connsiteY62"/>
                <a:gd fmla="*/ 2416971 w 2614085" name="connsiteX63"/>
                <a:gd fmla="*/ 1210723 h 2047316" name="connsiteY63"/>
                <a:gd fmla="*/ 2454357 w 2614085" name="connsiteX64"/>
                <a:gd fmla="*/ 1266540 h 2047316" name="connsiteY64"/>
                <a:gd fmla="*/ 2601271 w 2614085" name="connsiteX65"/>
                <a:gd fmla="*/ 1433332 h 2047316" name="connsiteY65"/>
                <a:gd fmla="*/ 2566254 w 2614085" name="connsiteX66"/>
                <a:gd fmla="*/ 1599203 h 2047316" name="connsiteY66"/>
                <a:gd fmla="*/ 2564543 w 2614085" name="connsiteX67"/>
                <a:gd fmla="*/ 1658969 h 2047316" name="connsiteY67"/>
                <a:gd fmla="*/ 2614041 w 2614085" name="connsiteX68"/>
                <a:gd fmla="*/ 1762440 h 2047316" name="connsiteY68"/>
                <a:gd fmla="*/ 2533607 w 2614085" name="connsiteX69"/>
                <a:gd fmla="*/ 1834581 h 2047316" name="connsiteY69"/>
                <a:gd fmla="*/ 2497273 w 2614085" name="connsiteX70"/>
                <a:gd fmla="*/ 1881972 h 2047316" name="connsiteY70"/>
                <a:gd fmla="*/ 2446985 w 2614085" name="connsiteX71"/>
                <a:gd fmla="*/ 1908959 h 2047316" name="connsiteY71"/>
                <a:gd fmla="*/ 2366815 w 2614085" name="connsiteX72"/>
                <a:gd fmla="*/ 1915015 h 2047316" name="connsiteY72"/>
                <a:gd fmla="*/ 2317580 w 2614085" name="connsiteX73"/>
                <a:gd fmla="*/ 1999003 h 2047316" name="connsiteY73"/>
                <a:gd fmla="*/ 1891187 w 2614085" name="connsiteX74"/>
                <a:gd fmla="*/ 1938974 h 2047316" name="connsiteY74"/>
                <a:gd fmla="*/ 1734532 w 2614085" name="connsiteX75"/>
                <a:gd fmla="*/ 1899744 h 2047316" name="connsiteY75"/>
                <a:gd fmla="*/ 1658837 w 2614085" name="connsiteX76"/>
                <a:gd fmla="*/ 1949110 h 2047316" name="connsiteY76"/>
                <a:gd fmla="*/ 1548257 w 2614085" name="connsiteX77"/>
                <a:gd fmla="*/ 1937263 h 2047316" name="connsiteY77"/>
                <a:gd fmla="*/ 1515609 w 2614085" name="connsiteX78"/>
                <a:gd fmla="*/ 2047316 h 2047316" name="connsiteY78"/>
                <a:gd fmla="*/ 553955 w 2614085" name="connsiteX79"/>
                <a:gd fmla="*/ 2047316 h 2047316" name="connsiteY79"/>
                <a:gd fmla="*/ 543818 w 2614085" name="connsiteX80"/>
                <a:gd fmla="*/ 2008482 h 2047316" name="connsiteY8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</a:cxnLst>
              <a:rect b="b" l="l" r="r" t="t"/>
              <a:pathLst>
                <a:path h="2047316" w="2614085">
                  <a:moveTo>
                    <a:pt x="543818" y="2008482"/>
                  </a:moveTo>
                  <a:cubicBezTo>
                    <a:pt x="496822" y="1905931"/>
                    <a:pt x="454301" y="1667789"/>
                    <a:pt x="454301" y="1667789"/>
                  </a:cubicBezTo>
                  <a:cubicBezTo>
                    <a:pt x="439557" y="1507842"/>
                    <a:pt x="456802" y="1481119"/>
                    <a:pt x="456802" y="1481119"/>
                  </a:cubicBezTo>
                  <a:cubicBezTo>
                    <a:pt x="522229" y="1472035"/>
                    <a:pt x="573306" y="1457686"/>
                    <a:pt x="573306" y="1457686"/>
                  </a:cubicBezTo>
                  <a:cubicBezTo>
                    <a:pt x="674672" y="1419378"/>
                    <a:pt x="872795" y="1172942"/>
                    <a:pt x="872795" y="1172942"/>
                  </a:cubicBezTo>
                  <a:cubicBezTo>
                    <a:pt x="812107" y="1188607"/>
                    <a:pt x="698368" y="1263776"/>
                    <a:pt x="698368" y="1263776"/>
                  </a:cubicBezTo>
                  <a:cubicBezTo>
                    <a:pt x="625964" y="1355531"/>
                    <a:pt x="575544" y="1334468"/>
                    <a:pt x="575544" y="1334468"/>
                  </a:cubicBezTo>
                  <a:cubicBezTo>
                    <a:pt x="496953" y="1270753"/>
                    <a:pt x="357543" y="1352898"/>
                    <a:pt x="357543" y="1352898"/>
                  </a:cubicBezTo>
                  <a:cubicBezTo>
                    <a:pt x="267762" y="1411348"/>
                    <a:pt x="170610" y="1492703"/>
                    <a:pt x="170610" y="1492703"/>
                  </a:cubicBezTo>
                  <a:cubicBezTo>
                    <a:pt x="82145" y="1542333"/>
                    <a:pt x="0" y="1543254"/>
                    <a:pt x="0" y="1543254"/>
                  </a:cubicBezTo>
                  <a:cubicBezTo>
                    <a:pt x="156129" y="930323"/>
                    <a:pt x="679938" y="506432"/>
                    <a:pt x="679938" y="506432"/>
                  </a:cubicBezTo>
                  <a:cubicBezTo>
                    <a:pt x="1188739" y="70824"/>
                    <a:pt x="1763362" y="17245"/>
                    <a:pt x="1763362" y="17245"/>
                  </a:cubicBezTo>
                  <a:cubicBezTo>
                    <a:pt x="1817730" y="7504"/>
                    <a:pt x="1917253" y="0"/>
                    <a:pt x="1917253" y="0"/>
                  </a:cubicBezTo>
                  <a:cubicBezTo>
                    <a:pt x="1891056" y="26460"/>
                    <a:pt x="2001504" y="51473"/>
                    <a:pt x="2001504" y="51473"/>
                  </a:cubicBezTo>
                  <a:cubicBezTo>
                    <a:pt x="2123143" y="66480"/>
                    <a:pt x="2212002" y="206022"/>
                    <a:pt x="2212002" y="206022"/>
                  </a:cubicBezTo>
                  <a:cubicBezTo>
                    <a:pt x="2284669" y="290142"/>
                    <a:pt x="2234645" y="332794"/>
                    <a:pt x="2234645" y="332794"/>
                  </a:cubicBezTo>
                  <a:cubicBezTo>
                    <a:pt x="2205946" y="353462"/>
                    <a:pt x="2170666" y="328713"/>
                    <a:pt x="2170666" y="328713"/>
                  </a:cubicBezTo>
                  <a:cubicBezTo>
                    <a:pt x="2158687" y="289879"/>
                    <a:pt x="2135254" y="304886"/>
                    <a:pt x="2135254" y="304886"/>
                  </a:cubicBezTo>
                  <a:cubicBezTo>
                    <a:pt x="2051529" y="389006"/>
                    <a:pt x="2010983" y="338060"/>
                    <a:pt x="2010983" y="338060"/>
                  </a:cubicBezTo>
                  <a:cubicBezTo>
                    <a:pt x="1975307" y="294486"/>
                    <a:pt x="2052450" y="227743"/>
                    <a:pt x="2052450" y="227743"/>
                  </a:cubicBezTo>
                  <a:cubicBezTo>
                    <a:pt x="2073118" y="209050"/>
                    <a:pt x="2051529" y="186802"/>
                    <a:pt x="2051529" y="186802"/>
                  </a:cubicBezTo>
                  <a:cubicBezTo>
                    <a:pt x="2023094" y="167714"/>
                    <a:pt x="2012299" y="219844"/>
                    <a:pt x="2012299" y="219844"/>
                  </a:cubicBezTo>
                  <a:cubicBezTo>
                    <a:pt x="1992684" y="261707"/>
                    <a:pt x="1925941" y="255915"/>
                    <a:pt x="1925941" y="255915"/>
                  </a:cubicBezTo>
                  <a:cubicBezTo>
                    <a:pt x="1861699" y="254730"/>
                    <a:pt x="1891187" y="285271"/>
                    <a:pt x="1891187" y="285271"/>
                  </a:cubicBezTo>
                  <a:cubicBezTo>
                    <a:pt x="1941475" y="281322"/>
                    <a:pt x="1906458" y="324369"/>
                    <a:pt x="1906458" y="324369"/>
                  </a:cubicBezTo>
                  <a:cubicBezTo>
                    <a:pt x="1885658" y="361493"/>
                    <a:pt x="1913435" y="357675"/>
                    <a:pt x="1913435" y="357675"/>
                  </a:cubicBezTo>
                  <a:cubicBezTo>
                    <a:pt x="1967146" y="361493"/>
                    <a:pt x="1975044" y="389796"/>
                    <a:pt x="1975044" y="389796"/>
                  </a:cubicBezTo>
                  <a:cubicBezTo>
                    <a:pt x="2016248" y="424945"/>
                    <a:pt x="2108399" y="417967"/>
                    <a:pt x="2108399" y="417967"/>
                  </a:cubicBezTo>
                  <a:cubicBezTo>
                    <a:pt x="2174615" y="427709"/>
                    <a:pt x="2168560" y="472205"/>
                    <a:pt x="2168560" y="472205"/>
                  </a:cubicBezTo>
                  <a:cubicBezTo>
                    <a:pt x="2220427" y="543292"/>
                    <a:pt x="2253865" y="549611"/>
                    <a:pt x="2253865" y="549611"/>
                  </a:cubicBezTo>
                  <a:cubicBezTo>
                    <a:pt x="2395250" y="592263"/>
                    <a:pt x="2314552" y="642946"/>
                    <a:pt x="2314552" y="642946"/>
                  </a:cubicBezTo>
                  <a:cubicBezTo>
                    <a:pt x="2235830" y="652819"/>
                    <a:pt x="2249389" y="712058"/>
                    <a:pt x="2249389" y="712058"/>
                  </a:cubicBezTo>
                  <a:cubicBezTo>
                    <a:pt x="2262290" y="739704"/>
                    <a:pt x="2340881" y="763531"/>
                    <a:pt x="2340881" y="763531"/>
                  </a:cubicBezTo>
                  <a:cubicBezTo>
                    <a:pt x="2472787" y="806842"/>
                    <a:pt x="2383665" y="865160"/>
                    <a:pt x="2383665" y="865160"/>
                  </a:cubicBezTo>
                  <a:cubicBezTo>
                    <a:pt x="2241490" y="978241"/>
                    <a:pt x="2150525" y="815135"/>
                    <a:pt x="2150525" y="815135"/>
                  </a:cubicBezTo>
                  <a:cubicBezTo>
                    <a:pt x="2146049" y="774852"/>
                    <a:pt x="2108531" y="773536"/>
                    <a:pt x="2108531" y="773536"/>
                  </a:cubicBezTo>
                  <a:cubicBezTo>
                    <a:pt x="2064430" y="773141"/>
                    <a:pt x="2049291" y="759582"/>
                    <a:pt x="2049291" y="759582"/>
                  </a:cubicBezTo>
                  <a:cubicBezTo>
                    <a:pt x="2006507" y="746812"/>
                    <a:pt x="2016380" y="709294"/>
                    <a:pt x="2016380" y="709294"/>
                  </a:cubicBezTo>
                  <a:cubicBezTo>
                    <a:pt x="1972938" y="668090"/>
                    <a:pt x="1883157" y="711137"/>
                    <a:pt x="1883157" y="711137"/>
                  </a:cubicBezTo>
                  <a:cubicBezTo>
                    <a:pt x="1808515" y="722722"/>
                    <a:pt x="1767838" y="713375"/>
                    <a:pt x="1767838" y="713375"/>
                  </a:cubicBezTo>
                  <a:cubicBezTo>
                    <a:pt x="1735058" y="700869"/>
                    <a:pt x="1759149" y="678358"/>
                    <a:pt x="1759149" y="678358"/>
                  </a:cubicBezTo>
                  <a:cubicBezTo>
                    <a:pt x="1802723" y="632283"/>
                    <a:pt x="1773630" y="634126"/>
                    <a:pt x="1773630" y="634126"/>
                  </a:cubicBezTo>
                  <a:cubicBezTo>
                    <a:pt x="1739271" y="615827"/>
                    <a:pt x="1639222" y="702580"/>
                    <a:pt x="1639222" y="702580"/>
                  </a:cubicBezTo>
                  <a:cubicBezTo>
                    <a:pt x="1562342" y="775642"/>
                    <a:pt x="1539305" y="768139"/>
                    <a:pt x="1539305" y="768139"/>
                  </a:cubicBezTo>
                  <a:cubicBezTo>
                    <a:pt x="1488096" y="752078"/>
                    <a:pt x="1547072" y="696920"/>
                    <a:pt x="1547072" y="696920"/>
                  </a:cubicBezTo>
                  <a:cubicBezTo>
                    <a:pt x="1584327" y="643604"/>
                    <a:pt x="1541279" y="632151"/>
                    <a:pt x="1541279" y="632151"/>
                  </a:cubicBezTo>
                  <a:cubicBezTo>
                    <a:pt x="1538252" y="601083"/>
                    <a:pt x="1468086" y="651634"/>
                    <a:pt x="1468086" y="651634"/>
                  </a:cubicBezTo>
                  <a:cubicBezTo>
                    <a:pt x="1450051" y="714560"/>
                    <a:pt x="1384229" y="726276"/>
                    <a:pt x="1384229" y="726276"/>
                  </a:cubicBezTo>
                  <a:cubicBezTo>
                    <a:pt x="1333283" y="756027"/>
                    <a:pt x="1283785" y="716140"/>
                    <a:pt x="1283785" y="716140"/>
                  </a:cubicBezTo>
                  <a:cubicBezTo>
                    <a:pt x="1227442" y="675330"/>
                    <a:pt x="1212830" y="705608"/>
                    <a:pt x="1212830" y="705608"/>
                  </a:cubicBezTo>
                  <a:cubicBezTo>
                    <a:pt x="1200850" y="751551"/>
                    <a:pt x="1160172" y="773931"/>
                    <a:pt x="1160172" y="773931"/>
                  </a:cubicBezTo>
                  <a:cubicBezTo>
                    <a:pt x="1118836" y="817768"/>
                    <a:pt x="1153458" y="842385"/>
                    <a:pt x="1153458" y="842385"/>
                  </a:cubicBezTo>
                  <a:cubicBezTo>
                    <a:pt x="1229285" y="839226"/>
                    <a:pt x="1234946" y="875823"/>
                    <a:pt x="1234946" y="875823"/>
                  </a:cubicBezTo>
                  <a:cubicBezTo>
                    <a:pt x="1272727" y="913868"/>
                    <a:pt x="1320909" y="883853"/>
                    <a:pt x="1320909" y="883853"/>
                  </a:cubicBezTo>
                  <a:cubicBezTo>
                    <a:pt x="1451104" y="850811"/>
                    <a:pt x="1507710" y="885828"/>
                    <a:pt x="1507710" y="885828"/>
                  </a:cubicBezTo>
                  <a:cubicBezTo>
                    <a:pt x="1535487" y="900177"/>
                    <a:pt x="1503498" y="954809"/>
                    <a:pt x="1503498" y="954809"/>
                  </a:cubicBezTo>
                  <a:cubicBezTo>
                    <a:pt x="1514029" y="1011020"/>
                    <a:pt x="1601441" y="933878"/>
                    <a:pt x="1601441" y="933878"/>
                  </a:cubicBezTo>
                  <a:cubicBezTo>
                    <a:pt x="1675424" y="893858"/>
                    <a:pt x="1754542" y="924268"/>
                    <a:pt x="1754542" y="924268"/>
                  </a:cubicBezTo>
                  <a:cubicBezTo>
                    <a:pt x="1821811" y="936774"/>
                    <a:pt x="1820495" y="894253"/>
                    <a:pt x="1820495" y="894253"/>
                  </a:cubicBezTo>
                  <a:cubicBezTo>
                    <a:pt x="1821943" y="825008"/>
                    <a:pt x="1879603" y="823955"/>
                    <a:pt x="1879603" y="823955"/>
                  </a:cubicBezTo>
                  <a:cubicBezTo>
                    <a:pt x="2014669" y="828431"/>
                    <a:pt x="2079832" y="916632"/>
                    <a:pt x="2079832" y="916632"/>
                  </a:cubicBezTo>
                  <a:cubicBezTo>
                    <a:pt x="2118667" y="966262"/>
                    <a:pt x="2195942" y="956784"/>
                    <a:pt x="2195942" y="956784"/>
                  </a:cubicBezTo>
                  <a:cubicBezTo>
                    <a:pt x="2328770" y="957968"/>
                    <a:pt x="2361680" y="1006545"/>
                    <a:pt x="2361680" y="1006545"/>
                  </a:cubicBezTo>
                  <a:cubicBezTo>
                    <a:pt x="2459360" y="1082898"/>
                    <a:pt x="2416971" y="1210723"/>
                    <a:pt x="2416971" y="1210723"/>
                  </a:cubicBezTo>
                  <a:cubicBezTo>
                    <a:pt x="2415391" y="1264829"/>
                    <a:pt x="2454357" y="1266540"/>
                    <a:pt x="2454357" y="1266540"/>
                  </a:cubicBezTo>
                  <a:cubicBezTo>
                    <a:pt x="2597454" y="1308666"/>
                    <a:pt x="2601271" y="1433332"/>
                    <a:pt x="2601271" y="1433332"/>
                  </a:cubicBezTo>
                  <a:cubicBezTo>
                    <a:pt x="2627995" y="1529300"/>
                    <a:pt x="2566254" y="1599203"/>
                    <a:pt x="2566254" y="1599203"/>
                  </a:cubicBezTo>
                  <a:cubicBezTo>
                    <a:pt x="2537687" y="1639091"/>
                    <a:pt x="2564543" y="1658969"/>
                    <a:pt x="2564543" y="1658969"/>
                  </a:cubicBezTo>
                  <a:cubicBezTo>
                    <a:pt x="2612329" y="1692538"/>
                    <a:pt x="2614041" y="1762440"/>
                    <a:pt x="2614041" y="1762440"/>
                  </a:cubicBezTo>
                  <a:cubicBezTo>
                    <a:pt x="2616279" y="1844586"/>
                    <a:pt x="2533607" y="1834581"/>
                    <a:pt x="2533607" y="1834581"/>
                  </a:cubicBezTo>
                  <a:cubicBezTo>
                    <a:pt x="2492139" y="1829842"/>
                    <a:pt x="2497273" y="1881972"/>
                    <a:pt x="2497273" y="1881972"/>
                  </a:cubicBezTo>
                  <a:cubicBezTo>
                    <a:pt x="2491876" y="1926600"/>
                    <a:pt x="2446985" y="1908959"/>
                    <a:pt x="2446985" y="1908959"/>
                  </a:cubicBezTo>
                  <a:cubicBezTo>
                    <a:pt x="2411573" y="1887370"/>
                    <a:pt x="2366815" y="1915015"/>
                    <a:pt x="2366815" y="1915015"/>
                  </a:cubicBezTo>
                  <a:cubicBezTo>
                    <a:pt x="2340749" y="1973201"/>
                    <a:pt x="2317580" y="1999003"/>
                    <a:pt x="2317580" y="1999003"/>
                  </a:cubicBezTo>
                  <a:cubicBezTo>
                    <a:pt x="2140520" y="2089574"/>
                    <a:pt x="1891187" y="1938974"/>
                    <a:pt x="1891187" y="1938974"/>
                  </a:cubicBezTo>
                  <a:cubicBezTo>
                    <a:pt x="1769549" y="1846166"/>
                    <a:pt x="1734532" y="1899744"/>
                    <a:pt x="1734532" y="1899744"/>
                  </a:cubicBezTo>
                  <a:cubicBezTo>
                    <a:pt x="1693986" y="1971095"/>
                    <a:pt x="1658837" y="1949110"/>
                    <a:pt x="1658837" y="1949110"/>
                  </a:cubicBezTo>
                  <a:cubicBezTo>
                    <a:pt x="1599861" y="1925678"/>
                    <a:pt x="1548257" y="1937263"/>
                    <a:pt x="1548257" y="1937263"/>
                  </a:cubicBezTo>
                  <a:cubicBezTo>
                    <a:pt x="1519690" y="1954113"/>
                    <a:pt x="1515477" y="2011773"/>
                    <a:pt x="1515609" y="2047316"/>
                  </a:cubicBezTo>
                  <a:lnTo>
                    <a:pt x="553955" y="2047316"/>
                  </a:lnTo>
                  <a:cubicBezTo>
                    <a:pt x="550006" y="2022436"/>
                    <a:pt x="543818" y="2008482"/>
                    <a:pt x="543818" y="2008482"/>
                  </a:cubicBezTo>
                  <a:close/>
                </a:path>
              </a:pathLst>
            </a:custGeom>
            <a:solidFill>
              <a:schemeClr val="accent1"/>
            </a:solidFill>
            <a:ln cap="flat" w="13146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16" name="任意多边形: 形状 15"/>
            <p:cNvSpPr/>
            <p:nvPr/>
          </p:nvSpPr>
          <p:spPr>
            <a:xfrm flipH="1">
              <a:off x="7183066" y="5011519"/>
              <a:ext cx="927450" cy="1080246"/>
            </a:xfrm>
            <a:custGeom>
              <a:gdLst>
                <a:gd fmla="*/ 786850 w 786849" name="connsiteX0"/>
                <a:gd fmla="*/ 916483 h 916482" name="connsiteY0"/>
                <a:gd fmla="*/ 141139 w 786849" name="connsiteX1"/>
                <a:gd fmla="*/ 4458 h 916482" name="connsiteY1"/>
                <a:gd fmla="*/ 84533 w 786849" name="connsiteX2"/>
                <a:gd fmla="*/ 81206 h 916482" name="connsiteY2"/>
                <a:gd fmla="*/ 18448 w 786849" name="connsiteX3"/>
                <a:gd fmla="*/ 261821 h 916482" name="connsiteY3"/>
                <a:gd fmla="*/ 90062 w 786849" name="connsiteX4"/>
                <a:gd fmla="*/ 399256 h 916482" name="connsiteY4"/>
                <a:gd fmla="*/ 264094 w 786849" name="connsiteX5"/>
                <a:gd fmla="*/ 483508 h 916482" name="connsiteY5"/>
                <a:gd fmla="*/ 411667 w 786849" name="connsiteX6"/>
                <a:gd fmla="*/ 646219 h 916482" name="connsiteY6"/>
                <a:gd fmla="*/ 569902 w 786849" name="connsiteX7"/>
                <a:gd fmla="*/ 789315 h 916482" name="connsiteY7"/>
                <a:gd fmla="*/ 786850 w 786849" name="connsiteX8"/>
                <a:gd fmla="*/ 916483 h 916482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916482" w="786849">
                  <a:moveTo>
                    <a:pt x="786850" y="916483"/>
                  </a:moveTo>
                  <a:cubicBezTo>
                    <a:pt x="786850" y="916483"/>
                    <a:pt x="596888" y="365819"/>
                    <a:pt x="141139" y="4458"/>
                  </a:cubicBezTo>
                  <a:cubicBezTo>
                    <a:pt x="141139" y="4458"/>
                    <a:pt x="68472" y="-27795"/>
                    <a:pt x="84533" y="81206"/>
                  </a:cubicBezTo>
                  <a:cubicBezTo>
                    <a:pt x="84533" y="81206"/>
                    <a:pt x="42934" y="214956"/>
                    <a:pt x="18448" y="261821"/>
                  </a:cubicBezTo>
                  <a:cubicBezTo>
                    <a:pt x="18448" y="261821"/>
                    <a:pt x="-54614" y="350416"/>
                    <a:pt x="90062" y="399256"/>
                  </a:cubicBezTo>
                  <a:cubicBezTo>
                    <a:pt x="90062" y="399256"/>
                    <a:pt x="203802" y="420846"/>
                    <a:pt x="264094" y="483508"/>
                  </a:cubicBezTo>
                  <a:cubicBezTo>
                    <a:pt x="264094" y="483508"/>
                    <a:pt x="308590" y="553674"/>
                    <a:pt x="411667" y="646219"/>
                  </a:cubicBezTo>
                  <a:cubicBezTo>
                    <a:pt x="411667" y="646219"/>
                    <a:pt x="482227" y="693874"/>
                    <a:pt x="569902" y="789315"/>
                  </a:cubicBezTo>
                  <a:cubicBezTo>
                    <a:pt x="569770" y="789183"/>
                    <a:pt x="682062" y="830256"/>
                    <a:pt x="786850" y="916483"/>
                  </a:cubicBezTo>
                  <a:close/>
                </a:path>
              </a:pathLst>
            </a:custGeom>
            <a:solidFill>
              <a:schemeClr val="accent1"/>
            </a:solidFill>
            <a:ln cap="flat" w="13146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17" name="任意多边形: 形状 16"/>
            <p:cNvSpPr/>
            <p:nvPr/>
          </p:nvSpPr>
          <p:spPr>
            <a:xfrm flipH="1">
              <a:off x="8062859" y="4683165"/>
              <a:ext cx="374416" cy="360712"/>
            </a:xfrm>
            <a:custGeom>
              <a:gdLst>
                <a:gd fmla="*/ 317655 w 317655" name="connsiteX0"/>
                <a:gd fmla="*/ 208786 h 306028" name="connsiteY0"/>
                <a:gd fmla="*/ 0 w 317655" name="connsiteX1"/>
                <a:gd fmla="*/ 0 h 306028" name="connsiteY1"/>
                <a:gd fmla="*/ 82672 w 317655" name="connsiteX2"/>
                <a:gd fmla="*/ 148625 h 306028" name="connsiteY2"/>
                <a:gd fmla="*/ 131512 w 317655" name="connsiteX3"/>
                <a:gd fmla="*/ 208655 h 306028" name="connsiteY3"/>
                <a:gd fmla="*/ 197992 w 317655" name="connsiteX4"/>
                <a:gd fmla="*/ 279610 h 306028" name="connsiteY4"/>
                <a:gd fmla="*/ 317655 w 317655" name="connsiteX5"/>
                <a:gd fmla="*/ 208786 h 306028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306028" w="317655">
                  <a:moveTo>
                    <a:pt x="317655" y="208786"/>
                  </a:moveTo>
                  <a:cubicBezTo>
                    <a:pt x="317655" y="208786"/>
                    <a:pt x="156919" y="69639"/>
                    <a:pt x="0" y="0"/>
                  </a:cubicBezTo>
                  <a:cubicBezTo>
                    <a:pt x="0" y="0"/>
                    <a:pt x="82672" y="66348"/>
                    <a:pt x="82672" y="148625"/>
                  </a:cubicBezTo>
                  <a:cubicBezTo>
                    <a:pt x="82672" y="148625"/>
                    <a:pt x="53974" y="173901"/>
                    <a:pt x="131512" y="208655"/>
                  </a:cubicBezTo>
                  <a:cubicBezTo>
                    <a:pt x="131512" y="208655"/>
                    <a:pt x="197597" y="240381"/>
                    <a:pt x="197992" y="279610"/>
                  </a:cubicBezTo>
                  <a:cubicBezTo>
                    <a:pt x="197992" y="279742"/>
                    <a:pt x="277636" y="372814"/>
                    <a:pt x="317655" y="208786"/>
                  </a:cubicBezTo>
                  <a:close/>
                </a:path>
              </a:pathLst>
            </a:custGeom>
            <a:solidFill>
              <a:schemeClr val="accent1"/>
            </a:solidFill>
            <a:ln cap="flat" w="13146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18" name="任意多边形: 形状 17"/>
            <p:cNvSpPr/>
            <p:nvPr/>
          </p:nvSpPr>
          <p:spPr>
            <a:xfrm flipH="1">
              <a:off x="8937051" y="5389801"/>
              <a:ext cx="155171" cy="276326"/>
            </a:xfrm>
            <a:custGeom>
              <a:gdLst>
                <a:gd fmla="*/ 52518 w 131647" name="connsiteX0"/>
                <a:gd fmla="*/ 13420 h 234435" name="connsiteY0"/>
                <a:gd fmla="*/ 30665 w 131647" name="connsiteX1"/>
                <a:gd fmla="*/ 127160 h 234435" name="connsiteY1"/>
                <a:gd fmla="*/ 2099 w 131647" name="connsiteX2"/>
                <a:gd fmla="*/ 169417 h 234435" name="connsiteY2"/>
                <a:gd fmla="*/ 51070 w 131647" name="connsiteX3"/>
                <a:gd fmla="*/ 221680 h 234435" name="connsiteY3"/>
                <a:gd fmla="*/ 131504 w 131647" name="connsiteX4"/>
                <a:gd fmla="*/ 191665 h 234435" name="connsiteY4"/>
                <a:gd fmla="*/ 122289 w 131647" name="connsiteX5"/>
                <a:gd fmla="*/ 133479 h 234435" name="connsiteY5"/>
                <a:gd fmla="*/ 119919 w 131647" name="connsiteX6"/>
                <a:gd fmla="*/ 37511 h 234435" name="connsiteY6"/>
                <a:gd fmla="*/ 52518 w 131647" name="connsiteX7"/>
                <a:gd fmla="*/ 13420 h 234435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234435" w="131647">
                  <a:moveTo>
                    <a:pt x="52518" y="13420"/>
                  </a:moveTo>
                  <a:cubicBezTo>
                    <a:pt x="52518" y="13420"/>
                    <a:pt x="73186" y="58047"/>
                    <a:pt x="30665" y="127160"/>
                  </a:cubicBezTo>
                  <a:cubicBezTo>
                    <a:pt x="30665" y="127160"/>
                    <a:pt x="-9486" y="133216"/>
                    <a:pt x="2099" y="169417"/>
                  </a:cubicBezTo>
                  <a:cubicBezTo>
                    <a:pt x="2099" y="169417"/>
                    <a:pt x="11314" y="216414"/>
                    <a:pt x="51070" y="221680"/>
                  </a:cubicBezTo>
                  <a:cubicBezTo>
                    <a:pt x="51070" y="221680"/>
                    <a:pt x="135585" y="265122"/>
                    <a:pt x="131504" y="191665"/>
                  </a:cubicBezTo>
                  <a:cubicBezTo>
                    <a:pt x="131504" y="191665"/>
                    <a:pt x="113469" y="179422"/>
                    <a:pt x="122289" y="133479"/>
                  </a:cubicBezTo>
                  <a:cubicBezTo>
                    <a:pt x="122289" y="133479"/>
                    <a:pt x="142957" y="71475"/>
                    <a:pt x="119919" y="37511"/>
                  </a:cubicBezTo>
                  <a:cubicBezTo>
                    <a:pt x="119919" y="37511"/>
                    <a:pt x="89510" y="-27258"/>
                    <a:pt x="52518" y="13420"/>
                  </a:cubicBezTo>
                  <a:close/>
                </a:path>
              </a:pathLst>
            </a:custGeom>
            <a:solidFill>
              <a:schemeClr val="accent1"/>
            </a:solidFill>
            <a:ln cap="flat" w="13146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</p:grpSp>
      <p:sp>
        <p:nvSpPr>
          <p:cNvPr id="4" name="矩形 3"/>
          <p:cNvSpPr/>
          <p:nvPr/>
        </p:nvSpPr>
        <p:spPr>
          <a:xfrm>
            <a:off x="5252720" y="3976916"/>
            <a:ext cx="6360160" cy="18135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altLang="en-US" b="1" lang="zh-CN">
                <a:solidFill>
                  <a:srgbClr val="0D3A97"/>
                </a:solidFill>
              </a:rPr>
              <a:t>乔西·戴维斯 博士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altLang="en-US" b="1" lang="zh-CN">
                <a:solidFill>
                  <a:srgbClr val="0D3A97"/>
                </a:solidFill>
              </a:rPr>
              <a:t>布朗大学机械工程学士、哥伦比亚大学心理学博士，现任职神经领导力研究院研究总监暨首席教授。他的学术研究主要侧重“体现认知”、情绪调节以及情绪神经学。</a:t>
            </a:r>
          </a:p>
        </p:txBody>
      </p:sp>
      <p:sp>
        <p:nvSpPr>
          <p:cNvPr id="23" name="矩形 22"/>
          <p:cNvSpPr/>
          <p:nvPr/>
        </p:nvSpPr>
        <p:spPr>
          <a:xfrm>
            <a:off x="853199" y="732320"/>
            <a:ext cx="885112" cy="885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600"/>
          </a:p>
        </p:txBody>
      </p:sp>
      <p:cxnSp>
        <p:nvCxnSpPr>
          <p:cNvPr id="24" name="直接连接符 23"/>
          <p:cNvCxnSpPr/>
          <p:nvPr/>
        </p:nvCxnSpPr>
        <p:spPr>
          <a:xfrm>
            <a:off x="853199" y="731730"/>
            <a:ext cx="907476" cy="907476"/>
          </a:xfrm>
          <a:prstGeom prst="line">
            <a:avLst/>
          </a:prstGeom>
          <a:ln w="9525">
            <a:solidFill>
              <a:srgbClr val="E3E9FD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/>
          <p:nvPr/>
        </p:nvCxnSpPr>
        <p:spPr>
          <a:xfrm flipH="1">
            <a:off x="830835" y="738078"/>
            <a:ext cx="907476" cy="907476"/>
          </a:xfrm>
          <a:prstGeom prst="line">
            <a:avLst/>
          </a:prstGeom>
          <a:ln w="9525">
            <a:solidFill>
              <a:srgbClr val="E3E9FD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矩形 25"/>
          <p:cNvSpPr/>
          <p:nvPr/>
        </p:nvSpPr>
        <p:spPr>
          <a:xfrm>
            <a:off x="853199" y="708617"/>
            <a:ext cx="885112" cy="91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5400">
                <a:solidFill>
                  <a:srgbClr val="E3E9FD"/>
                </a:solidFill>
              </a:rPr>
              <a:t>图</a:t>
            </a:r>
          </a:p>
        </p:txBody>
      </p:sp>
      <p:sp>
        <p:nvSpPr>
          <p:cNvPr id="27" name="矩形 26"/>
          <p:cNvSpPr/>
          <p:nvPr/>
        </p:nvSpPr>
        <p:spPr>
          <a:xfrm>
            <a:off x="1903388" y="732320"/>
            <a:ext cx="885112" cy="885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600"/>
          </a:p>
        </p:txBody>
      </p:sp>
      <p:cxnSp>
        <p:nvCxnSpPr>
          <p:cNvPr id="28" name="直接连接符 27"/>
          <p:cNvCxnSpPr/>
          <p:nvPr/>
        </p:nvCxnSpPr>
        <p:spPr>
          <a:xfrm>
            <a:off x="1903388" y="731730"/>
            <a:ext cx="907476" cy="907476"/>
          </a:xfrm>
          <a:prstGeom prst="line">
            <a:avLst/>
          </a:prstGeom>
          <a:ln w="9525">
            <a:solidFill>
              <a:srgbClr val="E3E9FD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连接符 28"/>
          <p:cNvCxnSpPr/>
          <p:nvPr/>
        </p:nvCxnSpPr>
        <p:spPr>
          <a:xfrm flipH="1">
            <a:off x="1881024" y="738078"/>
            <a:ext cx="907476" cy="907476"/>
          </a:xfrm>
          <a:prstGeom prst="line">
            <a:avLst/>
          </a:prstGeom>
          <a:ln w="9525">
            <a:solidFill>
              <a:srgbClr val="E3E9FD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矩形 29"/>
          <p:cNvSpPr/>
          <p:nvPr/>
        </p:nvSpPr>
        <p:spPr>
          <a:xfrm>
            <a:off x="1892206" y="708617"/>
            <a:ext cx="885112" cy="91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5400">
                <a:solidFill>
                  <a:srgbClr val="E3E9FD"/>
                </a:solidFill>
              </a:rPr>
              <a:t>书</a:t>
            </a:r>
          </a:p>
        </p:txBody>
      </p:sp>
      <p:sp>
        <p:nvSpPr>
          <p:cNvPr id="31" name="矩形 30"/>
          <p:cNvSpPr/>
          <p:nvPr/>
        </p:nvSpPr>
        <p:spPr>
          <a:xfrm>
            <a:off x="2988129" y="732320"/>
            <a:ext cx="885112" cy="885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600"/>
          </a:p>
        </p:txBody>
      </p:sp>
      <p:cxnSp>
        <p:nvCxnSpPr>
          <p:cNvPr id="32" name="直接连接符 31"/>
          <p:cNvCxnSpPr/>
          <p:nvPr/>
        </p:nvCxnSpPr>
        <p:spPr>
          <a:xfrm>
            <a:off x="2988129" y="731730"/>
            <a:ext cx="907476" cy="907476"/>
          </a:xfrm>
          <a:prstGeom prst="line">
            <a:avLst/>
          </a:prstGeom>
          <a:ln w="9525">
            <a:solidFill>
              <a:srgbClr val="E3E9FD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连接符 32"/>
          <p:cNvCxnSpPr/>
          <p:nvPr/>
        </p:nvCxnSpPr>
        <p:spPr>
          <a:xfrm flipH="1">
            <a:off x="2965765" y="738078"/>
            <a:ext cx="907476" cy="907476"/>
          </a:xfrm>
          <a:prstGeom prst="line">
            <a:avLst/>
          </a:prstGeom>
          <a:ln w="9525">
            <a:solidFill>
              <a:srgbClr val="E3E9FD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矩形 33"/>
          <p:cNvSpPr/>
          <p:nvPr/>
        </p:nvSpPr>
        <p:spPr>
          <a:xfrm>
            <a:off x="2988129" y="708617"/>
            <a:ext cx="885112" cy="91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5400">
                <a:solidFill>
                  <a:srgbClr val="E3E9FD"/>
                </a:solidFill>
              </a:rPr>
              <a:t>简</a:t>
            </a:r>
          </a:p>
        </p:txBody>
      </p:sp>
      <p:sp>
        <p:nvSpPr>
          <p:cNvPr id="35" name="矩形 34"/>
          <p:cNvSpPr/>
          <p:nvPr/>
        </p:nvSpPr>
        <p:spPr>
          <a:xfrm>
            <a:off x="4038318" y="732320"/>
            <a:ext cx="885112" cy="885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600"/>
          </a:p>
        </p:txBody>
      </p:sp>
      <p:cxnSp>
        <p:nvCxnSpPr>
          <p:cNvPr id="36" name="直接连接符 35"/>
          <p:cNvCxnSpPr/>
          <p:nvPr/>
        </p:nvCxnSpPr>
        <p:spPr>
          <a:xfrm>
            <a:off x="4038318" y="731730"/>
            <a:ext cx="907476" cy="907476"/>
          </a:xfrm>
          <a:prstGeom prst="line">
            <a:avLst/>
          </a:prstGeom>
          <a:ln w="9525">
            <a:solidFill>
              <a:srgbClr val="E3E9FD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接连接符 36"/>
          <p:cNvCxnSpPr/>
          <p:nvPr/>
        </p:nvCxnSpPr>
        <p:spPr>
          <a:xfrm flipH="1">
            <a:off x="4015954" y="738078"/>
            <a:ext cx="907476" cy="907476"/>
          </a:xfrm>
          <a:prstGeom prst="line">
            <a:avLst/>
          </a:prstGeom>
          <a:ln w="9525">
            <a:solidFill>
              <a:srgbClr val="E3E9FD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矩形 37"/>
          <p:cNvSpPr/>
          <p:nvPr/>
        </p:nvSpPr>
        <p:spPr>
          <a:xfrm>
            <a:off x="4027136" y="708617"/>
            <a:ext cx="885112" cy="91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5400">
                <a:solidFill>
                  <a:srgbClr val="E3E9FD"/>
                </a:solidFill>
              </a:rPr>
              <a:t>介</a:t>
            </a:r>
          </a:p>
        </p:txBody>
      </p:sp>
      <p:sp>
        <p:nvSpPr>
          <p:cNvPr id="39" name="矩形 38"/>
          <p:cNvSpPr/>
          <p:nvPr/>
        </p:nvSpPr>
        <p:spPr>
          <a:xfrm>
            <a:off x="5252720" y="2127796"/>
            <a:ext cx="6360160" cy="18135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altLang="en-US" b="1" lang="zh-CN">
                <a:solidFill>
                  <a:srgbClr val="0D3A97"/>
                </a:solidFill>
              </a:rPr>
              <a:t>关于本书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altLang="en-US" b="1" lang="zh-CN">
                <a:solidFill>
                  <a:srgbClr val="0D3A97"/>
                </a:solidFill>
              </a:rPr>
              <a:t>该书从生理角度出发，应用5种策略使人更高效，以应对每天的繁忙任务。这是精力管理的进阶，看似简单甚至是常识，却往往被忽略。</a:t>
            </a:r>
          </a:p>
        </p:txBody>
      </p:sp>
      <p:cxnSp>
        <p:nvCxnSpPr>
          <p:cNvPr id="40" name="ExtraShape1"/>
          <p:cNvCxnSpPr/>
          <p:nvPr/>
        </p:nvCxnSpPr>
        <p:spPr>
          <a:xfrm flipH="1">
            <a:off x="5375920" y="3687440"/>
            <a:ext cx="6120680" cy="0"/>
          </a:xfrm>
          <a:prstGeom prst="line">
            <a:avLst/>
          </a:prstGeom>
          <a:ln w="12700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7183067" y="506027"/>
            <a:ext cx="3292584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>
                <a:solidFill>
                  <a:srgbClr val="FFFFFF"/>
                </a:solidFill>
              </a:rPr>
              <a:t>https://www.youyedoc.com/</a:t>
            </a:r>
          </a:p>
        </p:txBody>
      </p:sp>
    </p:spTree>
  </p:cSld>
  <p:clrMapOvr>
    <a:masterClrMapping/>
  </p:clrMapOvr>
  <p:transition/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0D3A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6" name="矩形: 圆角 25"/>
          <p:cNvSpPr/>
          <p:nvPr/>
        </p:nvSpPr>
        <p:spPr>
          <a:xfrm>
            <a:off x="1598592" y="1969573"/>
            <a:ext cx="9286240" cy="4800704"/>
          </a:xfrm>
          <a:prstGeom prst="roundRect">
            <a:avLst>
              <a:gd fmla="val 6713" name="adj"/>
            </a:avLst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4" name="矩形: 圆角 23"/>
          <p:cNvSpPr/>
          <p:nvPr/>
        </p:nvSpPr>
        <p:spPr>
          <a:xfrm>
            <a:off x="1452880" y="1844824"/>
            <a:ext cx="9286240" cy="4800704"/>
          </a:xfrm>
          <a:prstGeom prst="roundRect">
            <a:avLst>
              <a:gd fmla="val 6713" name="adj"/>
            </a:avLst>
          </a:prstGeom>
          <a:solidFill>
            <a:srgbClr val="EAEEF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" name="矩形 1"/>
          <p:cNvSpPr/>
          <p:nvPr/>
        </p:nvSpPr>
        <p:spPr>
          <a:xfrm>
            <a:off x="2567608" y="1977265"/>
            <a:ext cx="7717264" cy="5120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zh-CN" b="1" lang="en-US" sz="2000">
                <a:solidFill>
                  <a:srgbClr val="0D3A97"/>
                </a:solidFill>
                <a:latin panose="02000503000000020004" typeface="Helvetica Neue"/>
              </a:rPr>
              <a:t>1、有意识地选择要做的事情：</a:t>
            </a:r>
          </a:p>
          <a:p>
            <a:pPr>
              <a:lnSpc>
                <a:spcPct val="150000"/>
              </a:lnSpc>
            </a:pPr>
            <a:r>
              <a:rPr altLang="zh-CN" b="1" lang="en-US" sz="2000">
                <a:solidFill>
                  <a:srgbClr val="0D3A97"/>
                </a:solidFill>
                <a:latin panose="02000503000000020004" typeface="Helvetica Neue"/>
              </a:rPr>
              <a:t>花5分钟思考什么任务最需要完成，胜过花1小时做不重要的事情</a:t>
            </a:r>
          </a:p>
          <a:p>
            <a:pPr>
              <a:lnSpc>
                <a:spcPct val="150000"/>
              </a:lnSpc>
            </a:pPr>
            <a:r>
              <a:rPr altLang="zh-CN" b="1" lang="en-US" sz="2000">
                <a:solidFill>
                  <a:srgbClr val="0D3A97"/>
                </a:solidFill>
                <a:latin panose="02000503000000020004" typeface="Helvetica Neue"/>
              </a:rPr>
              <a:t>2、管理你的情绪和心理能量：</a:t>
            </a:r>
          </a:p>
          <a:p>
            <a:pPr>
              <a:lnSpc>
                <a:spcPct val="150000"/>
              </a:lnSpc>
            </a:pPr>
            <a:r>
              <a:rPr altLang="zh-CN" b="1" lang="en-US" sz="2000">
                <a:solidFill>
                  <a:srgbClr val="0D3A97"/>
                </a:solidFill>
                <a:latin panose="02000503000000020004" typeface="Helvetica Neue"/>
              </a:rPr>
              <a:t>用最好的心情和清醒的头脑去完成最关键的工作，胜过平庸地做完所有事情</a:t>
            </a:r>
          </a:p>
          <a:p>
            <a:pPr>
              <a:lnSpc>
                <a:spcPct val="150000"/>
              </a:lnSpc>
            </a:pPr>
            <a:r>
              <a:rPr altLang="zh-CN" b="1" lang="en-US" sz="2000">
                <a:solidFill>
                  <a:srgbClr val="0D3A97"/>
                </a:solidFill>
                <a:latin panose="02000503000000020004" typeface="Helvetica Neue"/>
              </a:rPr>
              <a:t>3、不要害怕分心：</a:t>
            </a:r>
          </a:p>
          <a:p>
            <a:pPr>
              <a:lnSpc>
                <a:spcPct val="150000"/>
              </a:lnSpc>
            </a:pPr>
            <a:r>
              <a:rPr altLang="zh-CN" b="1" lang="en-US" sz="2000">
                <a:solidFill>
                  <a:srgbClr val="0D3A97"/>
                </a:solidFill>
                <a:latin panose="02000503000000020004" typeface="Helvetica Neue"/>
              </a:rPr>
              <a:t>让大脑适当地分心、走神，有助你继续高效完成重要的工作</a:t>
            </a:r>
          </a:p>
          <a:p>
            <a:pPr>
              <a:lnSpc>
                <a:spcPct val="150000"/>
              </a:lnSpc>
            </a:pPr>
            <a:r>
              <a:rPr altLang="zh-CN" b="1" lang="en-US" sz="2000">
                <a:solidFill>
                  <a:srgbClr val="0D3A97"/>
                </a:solidFill>
                <a:latin panose="02000503000000020004" typeface="Helvetica Neue"/>
              </a:rPr>
              <a:t>4、掌握饮食和运动的诀窍：</a:t>
            </a:r>
          </a:p>
          <a:p>
            <a:pPr>
              <a:lnSpc>
                <a:spcPct val="150000"/>
              </a:lnSpc>
            </a:pPr>
            <a:r>
              <a:rPr altLang="zh-CN" b="1" lang="en-US" sz="2000">
                <a:solidFill>
                  <a:srgbClr val="0D3A97"/>
                </a:solidFill>
                <a:latin panose="02000503000000020004" typeface="Helvetica Neue"/>
              </a:rPr>
              <a:t>食物和运动可以让你的身体状态变得更好</a:t>
            </a:r>
          </a:p>
          <a:p>
            <a:pPr>
              <a:lnSpc>
                <a:spcPct val="150000"/>
              </a:lnSpc>
            </a:pPr>
            <a:r>
              <a:rPr altLang="zh-CN" b="1" lang="en-US" sz="2000">
                <a:solidFill>
                  <a:srgbClr val="0D3A97"/>
                </a:solidFill>
                <a:latin panose="02000503000000020004" typeface="Helvetica Neue"/>
              </a:rPr>
              <a:t>5、让工作环境为你服务：</a:t>
            </a:r>
          </a:p>
          <a:p>
            <a:pPr>
              <a:lnSpc>
                <a:spcPct val="150000"/>
              </a:lnSpc>
            </a:pPr>
            <a:r>
              <a:rPr altLang="zh-CN" b="1" lang="en-US" sz="2000">
                <a:solidFill>
                  <a:srgbClr val="0D3A97"/>
                </a:solidFill>
                <a:latin panose="02000503000000020004" typeface="Helvetica Neue"/>
              </a:rPr>
              <a:t>了解光线、噪音、杂物是如何影响头脑的，帮助你减少干扰</a:t>
            </a:r>
          </a:p>
        </p:txBody>
      </p:sp>
      <p:sp>
        <p:nvSpPr>
          <p:cNvPr id="3" name="矩形 2"/>
          <p:cNvSpPr/>
          <p:nvPr/>
        </p:nvSpPr>
        <p:spPr>
          <a:xfrm>
            <a:off x="862152" y="543903"/>
            <a:ext cx="885112" cy="88511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600"/>
          </a:p>
        </p:txBody>
      </p:sp>
      <p:cxnSp>
        <p:nvCxnSpPr>
          <p:cNvPr id="4" name="直接连接符 3"/>
          <p:cNvCxnSpPr/>
          <p:nvPr/>
        </p:nvCxnSpPr>
        <p:spPr>
          <a:xfrm>
            <a:off x="862152" y="532721"/>
            <a:ext cx="907476" cy="907476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/>
        </p:nvCxnSpPr>
        <p:spPr>
          <a:xfrm flipH="1">
            <a:off x="839788" y="532721"/>
            <a:ext cx="907476" cy="907476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矩形 5"/>
          <p:cNvSpPr/>
          <p:nvPr/>
        </p:nvSpPr>
        <p:spPr>
          <a:xfrm>
            <a:off x="862152" y="524794"/>
            <a:ext cx="885112" cy="91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5400">
                <a:solidFill>
                  <a:schemeClr val="accent1"/>
                </a:solidFill>
              </a:rPr>
              <a:t>核</a:t>
            </a:r>
          </a:p>
        </p:txBody>
      </p:sp>
      <p:sp>
        <p:nvSpPr>
          <p:cNvPr id="7" name="矩形 6"/>
          <p:cNvSpPr/>
          <p:nvPr/>
        </p:nvSpPr>
        <p:spPr>
          <a:xfrm>
            <a:off x="1912341" y="543903"/>
            <a:ext cx="885112" cy="88511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600"/>
          </a:p>
        </p:txBody>
      </p:sp>
      <p:cxnSp>
        <p:nvCxnSpPr>
          <p:cNvPr id="8" name="直接连接符 7"/>
          <p:cNvCxnSpPr/>
          <p:nvPr/>
        </p:nvCxnSpPr>
        <p:spPr>
          <a:xfrm>
            <a:off x="1912341" y="532721"/>
            <a:ext cx="907476" cy="907476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 flipH="1">
            <a:off x="1889977" y="532721"/>
            <a:ext cx="907476" cy="907476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矩形 9"/>
          <p:cNvSpPr/>
          <p:nvPr/>
        </p:nvSpPr>
        <p:spPr>
          <a:xfrm>
            <a:off x="1901159" y="524794"/>
            <a:ext cx="885112" cy="91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5400">
                <a:solidFill>
                  <a:schemeClr val="accent1"/>
                </a:solidFill>
              </a:rPr>
              <a:t>心</a:t>
            </a:r>
          </a:p>
        </p:txBody>
      </p:sp>
      <p:sp>
        <p:nvSpPr>
          <p:cNvPr id="11" name="矩形 10"/>
          <p:cNvSpPr/>
          <p:nvPr/>
        </p:nvSpPr>
        <p:spPr>
          <a:xfrm>
            <a:off x="2970351" y="543903"/>
            <a:ext cx="885112" cy="88511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600"/>
          </a:p>
        </p:txBody>
      </p:sp>
      <p:cxnSp>
        <p:nvCxnSpPr>
          <p:cNvPr id="12" name="直接连接符 11"/>
          <p:cNvCxnSpPr/>
          <p:nvPr/>
        </p:nvCxnSpPr>
        <p:spPr>
          <a:xfrm>
            <a:off x="2970351" y="532721"/>
            <a:ext cx="907476" cy="907476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 flipH="1">
            <a:off x="2947987" y="532721"/>
            <a:ext cx="907476" cy="907476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矩形 13"/>
          <p:cNvSpPr/>
          <p:nvPr/>
        </p:nvSpPr>
        <p:spPr>
          <a:xfrm>
            <a:off x="4020540" y="543903"/>
            <a:ext cx="885112" cy="88511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600"/>
          </a:p>
        </p:txBody>
      </p:sp>
      <p:cxnSp>
        <p:nvCxnSpPr>
          <p:cNvPr id="15" name="直接连接符 14"/>
          <p:cNvCxnSpPr/>
          <p:nvPr/>
        </p:nvCxnSpPr>
        <p:spPr>
          <a:xfrm>
            <a:off x="4020540" y="532721"/>
            <a:ext cx="907476" cy="907476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 flipH="1">
            <a:off x="3998176" y="532721"/>
            <a:ext cx="907476" cy="907476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矩形 16"/>
          <p:cNvSpPr/>
          <p:nvPr/>
        </p:nvSpPr>
        <p:spPr>
          <a:xfrm>
            <a:off x="4009358" y="524794"/>
            <a:ext cx="885112" cy="91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5400">
                <a:solidFill>
                  <a:schemeClr val="accent1"/>
                </a:solidFill>
              </a:rPr>
              <a:t>点</a:t>
            </a:r>
          </a:p>
        </p:txBody>
      </p:sp>
      <p:sp>
        <p:nvSpPr>
          <p:cNvPr id="23" name="矩形 22"/>
          <p:cNvSpPr/>
          <p:nvPr/>
        </p:nvSpPr>
        <p:spPr>
          <a:xfrm>
            <a:off x="2966265" y="524794"/>
            <a:ext cx="885112" cy="91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5400">
                <a:solidFill>
                  <a:schemeClr val="accent1"/>
                </a:solidFill>
              </a:rPr>
              <a:t>观</a:t>
            </a:r>
          </a:p>
        </p:txBody>
      </p:sp>
      <p:sp>
        <p:nvSpPr>
          <p:cNvPr id="25" name="矩形 24"/>
          <p:cNvSpPr/>
          <p:nvPr/>
        </p:nvSpPr>
        <p:spPr>
          <a:xfrm>
            <a:off x="5068271" y="509406"/>
            <a:ext cx="4805680" cy="9448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b="1" lang="zh-CN" sz="2800">
                <a:solidFill>
                  <a:srgbClr val="A7E242"/>
                </a:solidFill>
              </a:rPr>
              <a:t>每天如何创造最佳状态去进行</a:t>
            </a:r>
          </a:p>
          <a:p>
            <a:r>
              <a:rPr altLang="en-US" b="1" lang="zh-CN" sz="2800">
                <a:solidFill>
                  <a:srgbClr val="A7E242"/>
                </a:solidFill>
              </a:rPr>
              <a:t>短时（2小时）高效的工作</a:t>
            </a:r>
          </a:p>
        </p:txBody>
      </p:sp>
      <p:grpSp>
        <p:nvGrpSpPr>
          <p:cNvPr descr="本素材由iSlide™ 提供 iSlide™尊重知识产权并注重保护用户享有的各项权利。郑重提醒您： iSlide™插件中提供的任何信息内容的所有权、知识产权归其原始权利人或权利受让人所有，您免费/购买获得的是信息内容的使用权，并受下述条款的约束； 1. 您仅可以个人非商业用途使用该等信息内容，不可将信息内容的全部或部分用于出售，或以出租、出借、转让、分销、发布等其他任何方式供他人使用； 2. 禁止在接入互联网或移动互联网的任何网站、平台、应用或程序上以任何方式为他人提供iSlide™插件资源内容的下载。 The resource is supplied by iSlide™. iSlide™ respects all intellectual property rights and protects all the rights its users acquired.Solemnly remind you: The ownership and intellectual property of the resources supplied in iSlide Add-in belongs to its owner or the assignee of this ownership.you only acquired the usage of the resources supplied in iSlide Add-in, as well as respected the following restrain terms: 1.You are only allowed to use such resource for personal and non-commercial aim, not allowed to use such resource or part of it for the sale; or rent, lend, transfer to others; or distribution or release it in any way. 2.You are not permitted to provide the resource of iSlide Add-in in any website, platform, application access to the Internet or mobile Internet." id="27" name="3ea50520-3ad1-461f-bd8a-48c9b3496082" title="iSlide™ 版权声明  COPYRIGHT NOTICE"/>
          <p:cNvGrpSpPr>
            <a:grpSpLocks noChangeAspect="1"/>
          </p:cNvGrpSpPr>
          <p:nvPr>
            <p:custDataLst>
              <p:tags r:id="rId2"/>
            </p:custDataLst>
          </p:nvPr>
        </p:nvGrpSpPr>
        <p:grpSpPr>
          <a:xfrm>
            <a:off x="428264" y="1775099"/>
            <a:ext cx="1915728" cy="1920726"/>
            <a:chOff x="3499782" y="764704"/>
            <a:chExt cx="5192436" cy="5205985"/>
          </a:xfrm>
        </p:grpSpPr>
        <p:sp>
          <p:nvSpPr>
            <p:cNvPr id="28" name="ïşľïďê"/>
            <p:cNvSpPr/>
            <p:nvPr/>
          </p:nvSpPr>
          <p:spPr bwMode="auto">
            <a:xfrm flipH="1">
              <a:off x="3499782" y="764704"/>
              <a:ext cx="5192436" cy="5205985"/>
            </a:xfrm>
            <a:custGeom>
              <a:gdLst>
                <a:gd fmla="*/ 3195 w 5934" name="T0"/>
                <a:gd fmla="*/ 5704 h 5712" name="T1"/>
                <a:gd fmla="*/ 3564 w 5934" name="T2"/>
                <a:gd fmla="*/ 5654 h 5712" name="T3"/>
                <a:gd fmla="*/ 3917 w 5934" name="T4"/>
                <a:gd fmla="*/ 5562 h 5712" name="T5"/>
                <a:gd fmla="*/ 4252 w 5934" name="T6"/>
                <a:gd fmla="*/ 5431 h 5712" name="T7"/>
                <a:gd fmla="*/ 4565 w 5934" name="T8"/>
                <a:gd fmla="*/ 5262 h 5712" name="T9"/>
                <a:gd fmla="*/ 4854 w 5934" name="T10"/>
                <a:gd fmla="*/ 5059 h 5712" name="T11"/>
                <a:gd fmla="*/ 5114 w 5934" name="T12"/>
                <a:gd fmla="*/ 4826 h 5712" name="T13"/>
                <a:gd fmla="*/ 5344 w 5934" name="T14"/>
                <a:gd fmla="*/ 4564 h 5712" name="T15"/>
                <a:gd fmla="*/ 5540 w 5934" name="T16"/>
                <a:gd fmla="*/ 4277 h 5712" name="T17"/>
                <a:gd fmla="*/ 5701 w 5934" name="T18"/>
                <a:gd fmla="*/ 3967 h 5712" name="T19"/>
                <a:gd fmla="*/ 5822 w 5934" name="T20"/>
                <a:gd fmla="*/ 3637 h 5712" name="T21"/>
                <a:gd fmla="*/ 5900 w 5934" name="T22"/>
                <a:gd fmla="*/ 3290 h 5712" name="T23"/>
                <a:gd fmla="*/ 5933 w 5934" name="T24"/>
                <a:gd fmla="*/ 2930 h 5712" name="T25"/>
                <a:gd fmla="*/ 5925 w 5934" name="T26"/>
                <a:gd fmla="*/ 2637 h 5712" name="T27"/>
                <a:gd fmla="*/ 5873 w 5934" name="T28"/>
                <a:gd fmla="*/ 2282 h 5712" name="T29"/>
                <a:gd fmla="*/ 5778 w 5934" name="T30"/>
                <a:gd fmla="*/ 1941 h 5712" name="T31"/>
                <a:gd fmla="*/ 5641 w 5934" name="T32"/>
                <a:gd fmla="*/ 1619 h 5712" name="T33"/>
                <a:gd fmla="*/ 5466 w 5934" name="T34"/>
                <a:gd fmla="*/ 1317 h 5712" name="T35"/>
                <a:gd fmla="*/ 5255 w 5934" name="T36"/>
                <a:gd fmla="*/ 1040 h 5712" name="T37"/>
                <a:gd fmla="*/ 5013 w 5934" name="T38"/>
                <a:gd fmla="*/ 789 h 5712" name="T39"/>
                <a:gd fmla="*/ 4742 w 5934" name="T40"/>
                <a:gd fmla="*/ 568 h 5712" name="T41"/>
                <a:gd fmla="*/ 4443 w 5934" name="T42"/>
                <a:gd fmla="*/ 379 h 5712" name="T43"/>
                <a:gd fmla="*/ 4121 w 5934" name="T44"/>
                <a:gd fmla="*/ 224 h 5712" name="T45"/>
                <a:gd fmla="*/ 3778 w 5934" name="T46"/>
                <a:gd fmla="*/ 108 h 5712" name="T47"/>
                <a:gd fmla="*/ 3418 w 5934" name="T48"/>
                <a:gd fmla="*/ 32 h 5712" name="T49"/>
                <a:gd fmla="*/ 3043 w 5934" name="T50"/>
                <a:gd fmla="*/ 1 h 5712" name="T51"/>
                <a:gd fmla="*/ 2739 w 5934" name="T52"/>
                <a:gd fmla="*/ 8 h 5712" name="T53"/>
                <a:gd fmla="*/ 2370 w 5934" name="T54"/>
                <a:gd fmla="*/ 58 h 5712" name="T55"/>
                <a:gd fmla="*/ 2017 w 5934" name="T56"/>
                <a:gd fmla="*/ 150 h 5712" name="T57"/>
                <a:gd fmla="*/ 1681 w 5934" name="T58"/>
                <a:gd fmla="*/ 282 h 5712" name="T59"/>
                <a:gd fmla="*/ 1368 w 5934" name="T60"/>
                <a:gd fmla="*/ 450 h 5712" name="T61"/>
                <a:gd fmla="*/ 1080 w 5934" name="T62"/>
                <a:gd fmla="*/ 653 h 5712" name="T63"/>
                <a:gd fmla="*/ 820 w 5934" name="T64"/>
                <a:gd fmla="*/ 886 h 5712" name="T65"/>
                <a:gd fmla="*/ 590 w 5934" name="T66"/>
                <a:gd fmla="*/ 1148 h 5712" name="T67"/>
                <a:gd fmla="*/ 393 w 5934" name="T68"/>
                <a:gd fmla="*/ 1435 h 5712" name="T69"/>
                <a:gd fmla="*/ 233 w 5934" name="T70"/>
                <a:gd fmla="*/ 1745 h 5712" name="T71"/>
                <a:gd fmla="*/ 112 w 5934" name="T72"/>
                <a:gd fmla="*/ 2075 h 5712" name="T73"/>
                <a:gd fmla="*/ 33 w 5934" name="T74"/>
                <a:gd fmla="*/ 2422 h 5712" name="T75"/>
                <a:gd fmla="*/ 1 w 5934" name="T76"/>
                <a:gd fmla="*/ 2783 h 5712" name="T77"/>
                <a:gd fmla="*/ 9 w 5934" name="T78"/>
                <a:gd fmla="*/ 3075 h 5712" name="T79"/>
                <a:gd fmla="*/ 60 w 5934" name="T80"/>
                <a:gd fmla="*/ 3431 h 5712" name="T81"/>
                <a:gd fmla="*/ 156 w 5934" name="T82"/>
                <a:gd fmla="*/ 3771 h 5712" name="T83"/>
                <a:gd fmla="*/ 293 w 5934" name="T84"/>
                <a:gd fmla="*/ 4094 h 5712" name="T85"/>
                <a:gd fmla="*/ 468 w 5934" name="T86"/>
                <a:gd fmla="*/ 4395 h 5712" name="T87"/>
                <a:gd fmla="*/ 678 w 5934" name="T88"/>
                <a:gd fmla="*/ 4672 h 5712" name="T89"/>
                <a:gd fmla="*/ 921 w 5934" name="T90"/>
                <a:gd fmla="*/ 4923 h 5712" name="T91"/>
                <a:gd fmla="*/ 1192 w 5934" name="T92"/>
                <a:gd fmla="*/ 5144 h 5712" name="T93"/>
                <a:gd fmla="*/ 1491 w 5934" name="T94"/>
                <a:gd fmla="*/ 5333 h 5712" name="T95"/>
                <a:gd fmla="*/ 1813 w 5934" name="T96"/>
                <a:gd fmla="*/ 5488 h 5712" name="T97"/>
                <a:gd fmla="*/ 2156 w 5934" name="T98"/>
                <a:gd fmla="*/ 5604 h 5712" name="T99"/>
                <a:gd fmla="*/ 2516 w 5934" name="T100"/>
                <a:gd fmla="*/ 5680 h 5712" name="T101"/>
                <a:gd fmla="*/ 2891 w 5934" name="T102"/>
                <a:gd fmla="*/ 5711 h 5712" name="T10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b="b" l="0" r="r" t="0"/>
              <a:pathLst>
                <a:path h="5712" w="5934">
                  <a:moveTo>
                    <a:pt x="2967" y="5712"/>
                  </a:moveTo>
                  <a:lnTo>
                    <a:pt x="2967" y="5712"/>
                  </a:lnTo>
                  <a:lnTo>
                    <a:pt x="3043" y="5711"/>
                  </a:lnTo>
                  <a:lnTo>
                    <a:pt x="3119" y="5709"/>
                  </a:lnTo>
                  <a:lnTo>
                    <a:pt x="3195" y="5704"/>
                  </a:lnTo>
                  <a:lnTo>
                    <a:pt x="3270" y="5697"/>
                  </a:lnTo>
                  <a:lnTo>
                    <a:pt x="3344" y="5690"/>
                  </a:lnTo>
                  <a:lnTo>
                    <a:pt x="3418" y="5680"/>
                  </a:lnTo>
                  <a:lnTo>
                    <a:pt x="3492" y="5668"/>
                  </a:lnTo>
                  <a:lnTo>
                    <a:pt x="3564" y="5654"/>
                  </a:lnTo>
                  <a:lnTo>
                    <a:pt x="3637" y="5639"/>
                  </a:lnTo>
                  <a:lnTo>
                    <a:pt x="3707" y="5623"/>
                  </a:lnTo>
                  <a:lnTo>
                    <a:pt x="3778" y="5604"/>
                  </a:lnTo>
                  <a:lnTo>
                    <a:pt x="3849" y="5584"/>
                  </a:lnTo>
                  <a:lnTo>
                    <a:pt x="3917" y="5562"/>
                  </a:lnTo>
                  <a:lnTo>
                    <a:pt x="3987" y="5539"/>
                  </a:lnTo>
                  <a:lnTo>
                    <a:pt x="4054" y="5514"/>
                  </a:lnTo>
                  <a:lnTo>
                    <a:pt x="4121" y="5488"/>
                  </a:lnTo>
                  <a:lnTo>
                    <a:pt x="4187" y="5460"/>
                  </a:lnTo>
                  <a:lnTo>
                    <a:pt x="4252" y="5431"/>
                  </a:lnTo>
                  <a:lnTo>
                    <a:pt x="4316" y="5399"/>
                  </a:lnTo>
                  <a:lnTo>
                    <a:pt x="4380" y="5367"/>
                  </a:lnTo>
                  <a:lnTo>
                    <a:pt x="4443" y="5333"/>
                  </a:lnTo>
                  <a:lnTo>
                    <a:pt x="4505" y="5299"/>
                  </a:lnTo>
                  <a:lnTo>
                    <a:pt x="4565" y="5262"/>
                  </a:lnTo>
                  <a:lnTo>
                    <a:pt x="4625" y="5224"/>
                  </a:lnTo>
                  <a:lnTo>
                    <a:pt x="4683" y="5184"/>
                  </a:lnTo>
                  <a:lnTo>
                    <a:pt x="4742" y="5144"/>
                  </a:lnTo>
                  <a:lnTo>
                    <a:pt x="4798" y="5102"/>
                  </a:lnTo>
                  <a:lnTo>
                    <a:pt x="4854" y="5059"/>
                  </a:lnTo>
                  <a:lnTo>
                    <a:pt x="4908" y="5015"/>
                  </a:lnTo>
                  <a:lnTo>
                    <a:pt x="4961" y="4969"/>
                  </a:lnTo>
                  <a:lnTo>
                    <a:pt x="5013" y="4923"/>
                  </a:lnTo>
                  <a:lnTo>
                    <a:pt x="5065" y="4875"/>
                  </a:lnTo>
                  <a:lnTo>
                    <a:pt x="5114" y="4826"/>
                  </a:lnTo>
                  <a:lnTo>
                    <a:pt x="5162" y="4776"/>
                  </a:lnTo>
                  <a:lnTo>
                    <a:pt x="5209" y="4724"/>
                  </a:lnTo>
                  <a:lnTo>
                    <a:pt x="5255" y="4672"/>
                  </a:lnTo>
                  <a:lnTo>
                    <a:pt x="5300" y="4618"/>
                  </a:lnTo>
                  <a:lnTo>
                    <a:pt x="5344" y="4564"/>
                  </a:lnTo>
                  <a:lnTo>
                    <a:pt x="5385" y="4508"/>
                  </a:lnTo>
                  <a:lnTo>
                    <a:pt x="5427" y="4452"/>
                  </a:lnTo>
                  <a:lnTo>
                    <a:pt x="5466" y="4395"/>
                  </a:lnTo>
                  <a:lnTo>
                    <a:pt x="5504" y="4337"/>
                  </a:lnTo>
                  <a:lnTo>
                    <a:pt x="5540" y="4277"/>
                  </a:lnTo>
                  <a:lnTo>
                    <a:pt x="5575" y="4217"/>
                  </a:lnTo>
                  <a:lnTo>
                    <a:pt x="5609" y="4155"/>
                  </a:lnTo>
                  <a:lnTo>
                    <a:pt x="5641" y="4094"/>
                  </a:lnTo>
                  <a:lnTo>
                    <a:pt x="5672" y="4031"/>
                  </a:lnTo>
                  <a:lnTo>
                    <a:pt x="5701" y="3967"/>
                  </a:lnTo>
                  <a:lnTo>
                    <a:pt x="5728" y="3902"/>
                  </a:lnTo>
                  <a:lnTo>
                    <a:pt x="5753" y="3838"/>
                  </a:lnTo>
                  <a:lnTo>
                    <a:pt x="5778" y="3771"/>
                  </a:lnTo>
                  <a:lnTo>
                    <a:pt x="5801" y="3705"/>
                  </a:lnTo>
                  <a:lnTo>
                    <a:pt x="5822" y="3637"/>
                  </a:lnTo>
                  <a:lnTo>
                    <a:pt x="5841" y="3569"/>
                  </a:lnTo>
                  <a:lnTo>
                    <a:pt x="5858" y="3501"/>
                  </a:lnTo>
                  <a:lnTo>
                    <a:pt x="5873" y="3431"/>
                  </a:lnTo>
                  <a:lnTo>
                    <a:pt x="5888" y="3361"/>
                  </a:lnTo>
                  <a:lnTo>
                    <a:pt x="5900" y="3290"/>
                  </a:lnTo>
                  <a:lnTo>
                    <a:pt x="5910" y="3219"/>
                  </a:lnTo>
                  <a:lnTo>
                    <a:pt x="5918" y="3148"/>
                  </a:lnTo>
                  <a:lnTo>
                    <a:pt x="5925" y="3075"/>
                  </a:lnTo>
                  <a:lnTo>
                    <a:pt x="5931" y="3003"/>
                  </a:lnTo>
                  <a:lnTo>
                    <a:pt x="5933" y="2930"/>
                  </a:lnTo>
                  <a:lnTo>
                    <a:pt x="5934" y="2856"/>
                  </a:lnTo>
                  <a:lnTo>
                    <a:pt x="5934" y="2856"/>
                  </a:lnTo>
                  <a:lnTo>
                    <a:pt x="5933" y="2783"/>
                  </a:lnTo>
                  <a:lnTo>
                    <a:pt x="5931" y="2709"/>
                  </a:lnTo>
                  <a:lnTo>
                    <a:pt x="5925" y="2637"/>
                  </a:lnTo>
                  <a:lnTo>
                    <a:pt x="5918" y="2564"/>
                  </a:lnTo>
                  <a:lnTo>
                    <a:pt x="5910" y="2493"/>
                  </a:lnTo>
                  <a:lnTo>
                    <a:pt x="5900" y="2422"/>
                  </a:lnTo>
                  <a:lnTo>
                    <a:pt x="5888" y="2351"/>
                  </a:lnTo>
                  <a:lnTo>
                    <a:pt x="5873" y="2282"/>
                  </a:lnTo>
                  <a:lnTo>
                    <a:pt x="5858" y="2211"/>
                  </a:lnTo>
                  <a:lnTo>
                    <a:pt x="5841" y="2143"/>
                  </a:lnTo>
                  <a:lnTo>
                    <a:pt x="5822" y="2075"/>
                  </a:lnTo>
                  <a:lnTo>
                    <a:pt x="5801" y="2007"/>
                  </a:lnTo>
                  <a:lnTo>
                    <a:pt x="5778" y="1941"/>
                  </a:lnTo>
                  <a:lnTo>
                    <a:pt x="5753" y="1874"/>
                  </a:lnTo>
                  <a:lnTo>
                    <a:pt x="5728" y="1810"/>
                  </a:lnTo>
                  <a:lnTo>
                    <a:pt x="5701" y="1745"/>
                  </a:lnTo>
                  <a:lnTo>
                    <a:pt x="5672" y="1681"/>
                  </a:lnTo>
                  <a:lnTo>
                    <a:pt x="5641" y="1619"/>
                  </a:lnTo>
                  <a:lnTo>
                    <a:pt x="5609" y="1557"/>
                  </a:lnTo>
                  <a:lnTo>
                    <a:pt x="5575" y="1495"/>
                  </a:lnTo>
                  <a:lnTo>
                    <a:pt x="5540" y="1435"/>
                  </a:lnTo>
                  <a:lnTo>
                    <a:pt x="5504" y="1376"/>
                  </a:lnTo>
                  <a:lnTo>
                    <a:pt x="5466" y="1317"/>
                  </a:lnTo>
                  <a:lnTo>
                    <a:pt x="5427" y="1260"/>
                  </a:lnTo>
                  <a:lnTo>
                    <a:pt x="5385" y="1204"/>
                  </a:lnTo>
                  <a:lnTo>
                    <a:pt x="5344" y="1148"/>
                  </a:lnTo>
                  <a:lnTo>
                    <a:pt x="5300" y="1094"/>
                  </a:lnTo>
                  <a:lnTo>
                    <a:pt x="5255" y="1040"/>
                  </a:lnTo>
                  <a:lnTo>
                    <a:pt x="5209" y="988"/>
                  </a:lnTo>
                  <a:lnTo>
                    <a:pt x="5162" y="936"/>
                  </a:lnTo>
                  <a:lnTo>
                    <a:pt x="5114" y="886"/>
                  </a:lnTo>
                  <a:lnTo>
                    <a:pt x="5065" y="838"/>
                  </a:lnTo>
                  <a:lnTo>
                    <a:pt x="5013" y="789"/>
                  </a:lnTo>
                  <a:lnTo>
                    <a:pt x="4961" y="743"/>
                  </a:lnTo>
                  <a:lnTo>
                    <a:pt x="4908" y="697"/>
                  </a:lnTo>
                  <a:lnTo>
                    <a:pt x="4854" y="653"/>
                  </a:lnTo>
                  <a:lnTo>
                    <a:pt x="4798" y="610"/>
                  </a:lnTo>
                  <a:lnTo>
                    <a:pt x="4742" y="568"/>
                  </a:lnTo>
                  <a:lnTo>
                    <a:pt x="4683" y="528"/>
                  </a:lnTo>
                  <a:lnTo>
                    <a:pt x="4625" y="488"/>
                  </a:lnTo>
                  <a:lnTo>
                    <a:pt x="4565" y="450"/>
                  </a:lnTo>
                  <a:lnTo>
                    <a:pt x="4505" y="413"/>
                  </a:lnTo>
                  <a:lnTo>
                    <a:pt x="4443" y="379"/>
                  </a:lnTo>
                  <a:lnTo>
                    <a:pt x="4380" y="345"/>
                  </a:lnTo>
                  <a:lnTo>
                    <a:pt x="4316" y="313"/>
                  </a:lnTo>
                  <a:lnTo>
                    <a:pt x="4252" y="282"/>
                  </a:lnTo>
                  <a:lnTo>
                    <a:pt x="4187" y="252"/>
                  </a:lnTo>
                  <a:lnTo>
                    <a:pt x="4121" y="224"/>
                  </a:lnTo>
                  <a:lnTo>
                    <a:pt x="4054" y="198"/>
                  </a:lnTo>
                  <a:lnTo>
                    <a:pt x="3987" y="174"/>
                  </a:lnTo>
                  <a:lnTo>
                    <a:pt x="3917" y="150"/>
                  </a:lnTo>
                  <a:lnTo>
                    <a:pt x="3849" y="128"/>
                  </a:lnTo>
                  <a:lnTo>
                    <a:pt x="3778" y="108"/>
                  </a:lnTo>
                  <a:lnTo>
                    <a:pt x="3707" y="89"/>
                  </a:lnTo>
                  <a:lnTo>
                    <a:pt x="3637" y="73"/>
                  </a:lnTo>
                  <a:lnTo>
                    <a:pt x="3564" y="58"/>
                  </a:lnTo>
                  <a:lnTo>
                    <a:pt x="3492" y="44"/>
                  </a:lnTo>
                  <a:lnTo>
                    <a:pt x="3418" y="32"/>
                  </a:lnTo>
                  <a:lnTo>
                    <a:pt x="3344" y="22"/>
                  </a:lnTo>
                  <a:lnTo>
                    <a:pt x="3270" y="15"/>
                  </a:lnTo>
                  <a:lnTo>
                    <a:pt x="3195" y="8"/>
                  </a:lnTo>
                  <a:lnTo>
                    <a:pt x="3119" y="3"/>
                  </a:lnTo>
                  <a:lnTo>
                    <a:pt x="3043" y="1"/>
                  </a:lnTo>
                  <a:lnTo>
                    <a:pt x="2967" y="0"/>
                  </a:lnTo>
                  <a:lnTo>
                    <a:pt x="2967" y="0"/>
                  </a:lnTo>
                  <a:lnTo>
                    <a:pt x="2891" y="1"/>
                  </a:lnTo>
                  <a:lnTo>
                    <a:pt x="2814" y="3"/>
                  </a:lnTo>
                  <a:lnTo>
                    <a:pt x="2739" y="8"/>
                  </a:lnTo>
                  <a:lnTo>
                    <a:pt x="2664" y="15"/>
                  </a:lnTo>
                  <a:lnTo>
                    <a:pt x="2590" y="22"/>
                  </a:lnTo>
                  <a:lnTo>
                    <a:pt x="2516" y="32"/>
                  </a:lnTo>
                  <a:lnTo>
                    <a:pt x="2442" y="44"/>
                  </a:lnTo>
                  <a:lnTo>
                    <a:pt x="2370" y="58"/>
                  </a:lnTo>
                  <a:lnTo>
                    <a:pt x="2297" y="73"/>
                  </a:lnTo>
                  <a:lnTo>
                    <a:pt x="2226" y="89"/>
                  </a:lnTo>
                  <a:lnTo>
                    <a:pt x="2156" y="108"/>
                  </a:lnTo>
                  <a:lnTo>
                    <a:pt x="2085" y="128"/>
                  </a:lnTo>
                  <a:lnTo>
                    <a:pt x="2017" y="150"/>
                  </a:lnTo>
                  <a:lnTo>
                    <a:pt x="1947" y="174"/>
                  </a:lnTo>
                  <a:lnTo>
                    <a:pt x="1880" y="198"/>
                  </a:lnTo>
                  <a:lnTo>
                    <a:pt x="1813" y="224"/>
                  </a:lnTo>
                  <a:lnTo>
                    <a:pt x="1746" y="252"/>
                  </a:lnTo>
                  <a:lnTo>
                    <a:pt x="1681" y="282"/>
                  </a:lnTo>
                  <a:lnTo>
                    <a:pt x="1617" y="313"/>
                  </a:lnTo>
                  <a:lnTo>
                    <a:pt x="1553" y="345"/>
                  </a:lnTo>
                  <a:lnTo>
                    <a:pt x="1491" y="379"/>
                  </a:lnTo>
                  <a:lnTo>
                    <a:pt x="1429" y="413"/>
                  </a:lnTo>
                  <a:lnTo>
                    <a:pt x="1368" y="450"/>
                  </a:lnTo>
                  <a:lnTo>
                    <a:pt x="1309" y="488"/>
                  </a:lnTo>
                  <a:lnTo>
                    <a:pt x="1251" y="528"/>
                  </a:lnTo>
                  <a:lnTo>
                    <a:pt x="1192" y="568"/>
                  </a:lnTo>
                  <a:lnTo>
                    <a:pt x="1136" y="610"/>
                  </a:lnTo>
                  <a:lnTo>
                    <a:pt x="1080" y="653"/>
                  </a:lnTo>
                  <a:lnTo>
                    <a:pt x="1026" y="697"/>
                  </a:lnTo>
                  <a:lnTo>
                    <a:pt x="972" y="743"/>
                  </a:lnTo>
                  <a:lnTo>
                    <a:pt x="921" y="789"/>
                  </a:lnTo>
                  <a:lnTo>
                    <a:pt x="870" y="838"/>
                  </a:lnTo>
                  <a:lnTo>
                    <a:pt x="820" y="886"/>
                  </a:lnTo>
                  <a:lnTo>
                    <a:pt x="772" y="936"/>
                  </a:lnTo>
                  <a:lnTo>
                    <a:pt x="724" y="988"/>
                  </a:lnTo>
                  <a:lnTo>
                    <a:pt x="678" y="1040"/>
                  </a:lnTo>
                  <a:lnTo>
                    <a:pt x="634" y="1094"/>
                  </a:lnTo>
                  <a:lnTo>
                    <a:pt x="590" y="1148"/>
                  </a:lnTo>
                  <a:lnTo>
                    <a:pt x="548" y="1204"/>
                  </a:lnTo>
                  <a:lnTo>
                    <a:pt x="507" y="1260"/>
                  </a:lnTo>
                  <a:lnTo>
                    <a:pt x="468" y="1317"/>
                  </a:lnTo>
                  <a:lnTo>
                    <a:pt x="429" y="1376"/>
                  </a:lnTo>
                  <a:lnTo>
                    <a:pt x="393" y="1435"/>
                  </a:lnTo>
                  <a:lnTo>
                    <a:pt x="359" y="1495"/>
                  </a:lnTo>
                  <a:lnTo>
                    <a:pt x="325" y="1557"/>
                  </a:lnTo>
                  <a:lnTo>
                    <a:pt x="293" y="1619"/>
                  </a:lnTo>
                  <a:lnTo>
                    <a:pt x="262" y="1681"/>
                  </a:lnTo>
                  <a:lnTo>
                    <a:pt x="233" y="1745"/>
                  </a:lnTo>
                  <a:lnTo>
                    <a:pt x="206" y="1810"/>
                  </a:lnTo>
                  <a:lnTo>
                    <a:pt x="180" y="1874"/>
                  </a:lnTo>
                  <a:lnTo>
                    <a:pt x="156" y="1941"/>
                  </a:lnTo>
                  <a:lnTo>
                    <a:pt x="133" y="2007"/>
                  </a:lnTo>
                  <a:lnTo>
                    <a:pt x="112" y="2075"/>
                  </a:lnTo>
                  <a:lnTo>
                    <a:pt x="93" y="2143"/>
                  </a:lnTo>
                  <a:lnTo>
                    <a:pt x="76" y="2211"/>
                  </a:lnTo>
                  <a:lnTo>
                    <a:pt x="60" y="2282"/>
                  </a:lnTo>
                  <a:lnTo>
                    <a:pt x="46" y="2351"/>
                  </a:lnTo>
                  <a:lnTo>
                    <a:pt x="33" y="2422"/>
                  </a:lnTo>
                  <a:lnTo>
                    <a:pt x="23" y="2493"/>
                  </a:lnTo>
                  <a:lnTo>
                    <a:pt x="15" y="2564"/>
                  </a:lnTo>
                  <a:lnTo>
                    <a:pt x="9" y="2637"/>
                  </a:lnTo>
                  <a:lnTo>
                    <a:pt x="3" y="2709"/>
                  </a:lnTo>
                  <a:lnTo>
                    <a:pt x="1" y="2783"/>
                  </a:lnTo>
                  <a:lnTo>
                    <a:pt x="0" y="2856"/>
                  </a:lnTo>
                  <a:lnTo>
                    <a:pt x="0" y="2856"/>
                  </a:lnTo>
                  <a:lnTo>
                    <a:pt x="1" y="2930"/>
                  </a:lnTo>
                  <a:lnTo>
                    <a:pt x="3" y="3003"/>
                  </a:lnTo>
                  <a:lnTo>
                    <a:pt x="9" y="3075"/>
                  </a:lnTo>
                  <a:lnTo>
                    <a:pt x="15" y="3148"/>
                  </a:lnTo>
                  <a:lnTo>
                    <a:pt x="23" y="3219"/>
                  </a:lnTo>
                  <a:lnTo>
                    <a:pt x="33" y="3290"/>
                  </a:lnTo>
                  <a:lnTo>
                    <a:pt x="46" y="3361"/>
                  </a:lnTo>
                  <a:lnTo>
                    <a:pt x="60" y="3431"/>
                  </a:lnTo>
                  <a:lnTo>
                    <a:pt x="76" y="3501"/>
                  </a:lnTo>
                  <a:lnTo>
                    <a:pt x="93" y="3569"/>
                  </a:lnTo>
                  <a:lnTo>
                    <a:pt x="112" y="3637"/>
                  </a:lnTo>
                  <a:lnTo>
                    <a:pt x="133" y="3705"/>
                  </a:lnTo>
                  <a:lnTo>
                    <a:pt x="156" y="3771"/>
                  </a:lnTo>
                  <a:lnTo>
                    <a:pt x="180" y="3838"/>
                  </a:lnTo>
                  <a:lnTo>
                    <a:pt x="206" y="3902"/>
                  </a:lnTo>
                  <a:lnTo>
                    <a:pt x="233" y="3967"/>
                  </a:lnTo>
                  <a:lnTo>
                    <a:pt x="262" y="4031"/>
                  </a:lnTo>
                  <a:lnTo>
                    <a:pt x="293" y="4094"/>
                  </a:lnTo>
                  <a:lnTo>
                    <a:pt x="325" y="4155"/>
                  </a:lnTo>
                  <a:lnTo>
                    <a:pt x="359" y="4217"/>
                  </a:lnTo>
                  <a:lnTo>
                    <a:pt x="393" y="4277"/>
                  </a:lnTo>
                  <a:lnTo>
                    <a:pt x="429" y="4337"/>
                  </a:lnTo>
                  <a:lnTo>
                    <a:pt x="468" y="4395"/>
                  </a:lnTo>
                  <a:lnTo>
                    <a:pt x="507" y="4452"/>
                  </a:lnTo>
                  <a:lnTo>
                    <a:pt x="548" y="4508"/>
                  </a:lnTo>
                  <a:lnTo>
                    <a:pt x="590" y="4564"/>
                  </a:lnTo>
                  <a:lnTo>
                    <a:pt x="634" y="4618"/>
                  </a:lnTo>
                  <a:lnTo>
                    <a:pt x="678" y="4672"/>
                  </a:lnTo>
                  <a:lnTo>
                    <a:pt x="724" y="4724"/>
                  </a:lnTo>
                  <a:lnTo>
                    <a:pt x="772" y="4776"/>
                  </a:lnTo>
                  <a:lnTo>
                    <a:pt x="820" y="4826"/>
                  </a:lnTo>
                  <a:lnTo>
                    <a:pt x="870" y="4875"/>
                  </a:lnTo>
                  <a:lnTo>
                    <a:pt x="921" y="4923"/>
                  </a:lnTo>
                  <a:lnTo>
                    <a:pt x="972" y="4969"/>
                  </a:lnTo>
                  <a:lnTo>
                    <a:pt x="1026" y="5015"/>
                  </a:lnTo>
                  <a:lnTo>
                    <a:pt x="1080" y="5059"/>
                  </a:lnTo>
                  <a:lnTo>
                    <a:pt x="1136" y="5102"/>
                  </a:lnTo>
                  <a:lnTo>
                    <a:pt x="1192" y="5144"/>
                  </a:lnTo>
                  <a:lnTo>
                    <a:pt x="1251" y="5184"/>
                  </a:lnTo>
                  <a:lnTo>
                    <a:pt x="1309" y="5224"/>
                  </a:lnTo>
                  <a:lnTo>
                    <a:pt x="1368" y="5262"/>
                  </a:lnTo>
                  <a:lnTo>
                    <a:pt x="1429" y="5299"/>
                  </a:lnTo>
                  <a:lnTo>
                    <a:pt x="1491" y="5333"/>
                  </a:lnTo>
                  <a:lnTo>
                    <a:pt x="1553" y="5367"/>
                  </a:lnTo>
                  <a:lnTo>
                    <a:pt x="1617" y="5399"/>
                  </a:lnTo>
                  <a:lnTo>
                    <a:pt x="1681" y="5431"/>
                  </a:lnTo>
                  <a:lnTo>
                    <a:pt x="1746" y="5460"/>
                  </a:lnTo>
                  <a:lnTo>
                    <a:pt x="1813" y="5488"/>
                  </a:lnTo>
                  <a:lnTo>
                    <a:pt x="1880" y="5514"/>
                  </a:lnTo>
                  <a:lnTo>
                    <a:pt x="1947" y="5539"/>
                  </a:lnTo>
                  <a:lnTo>
                    <a:pt x="2017" y="5562"/>
                  </a:lnTo>
                  <a:lnTo>
                    <a:pt x="2085" y="5584"/>
                  </a:lnTo>
                  <a:lnTo>
                    <a:pt x="2156" y="5604"/>
                  </a:lnTo>
                  <a:lnTo>
                    <a:pt x="2226" y="5623"/>
                  </a:lnTo>
                  <a:lnTo>
                    <a:pt x="2297" y="5639"/>
                  </a:lnTo>
                  <a:lnTo>
                    <a:pt x="2370" y="5654"/>
                  </a:lnTo>
                  <a:lnTo>
                    <a:pt x="2442" y="5668"/>
                  </a:lnTo>
                  <a:lnTo>
                    <a:pt x="2516" y="5680"/>
                  </a:lnTo>
                  <a:lnTo>
                    <a:pt x="2590" y="5690"/>
                  </a:lnTo>
                  <a:lnTo>
                    <a:pt x="2664" y="5697"/>
                  </a:lnTo>
                  <a:lnTo>
                    <a:pt x="2739" y="5704"/>
                  </a:lnTo>
                  <a:lnTo>
                    <a:pt x="2814" y="5709"/>
                  </a:lnTo>
                  <a:lnTo>
                    <a:pt x="2891" y="5711"/>
                  </a:lnTo>
                  <a:lnTo>
                    <a:pt x="2967" y="5712"/>
                  </a:lnTo>
                  <a:close/>
                </a:path>
              </a:pathLst>
            </a:custGeom>
            <a:solidFill>
              <a:srgbClr val="A7E242"/>
            </a:solidFill>
            <a:ln w="57150">
              <a:solidFill>
                <a:srgbClr val="7BA21A"/>
              </a:solidFill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9" name="i$ḷïḍè"/>
            <p:cNvSpPr/>
            <p:nvPr/>
          </p:nvSpPr>
          <p:spPr bwMode="auto">
            <a:xfrm flipH="1">
              <a:off x="3499782" y="764704"/>
              <a:ext cx="5192436" cy="5205985"/>
            </a:xfrm>
            <a:custGeom>
              <a:gdLst>
                <a:gd fmla="*/ 3195 w 5934" name="T0"/>
                <a:gd fmla="*/ 5704 h 5712" name="T1"/>
                <a:gd fmla="*/ 3564 w 5934" name="T2"/>
                <a:gd fmla="*/ 5654 h 5712" name="T3"/>
                <a:gd fmla="*/ 3917 w 5934" name="T4"/>
                <a:gd fmla="*/ 5562 h 5712" name="T5"/>
                <a:gd fmla="*/ 4252 w 5934" name="T6"/>
                <a:gd fmla="*/ 5431 h 5712" name="T7"/>
                <a:gd fmla="*/ 4565 w 5934" name="T8"/>
                <a:gd fmla="*/ 5262 h 5712" name="T9"/>
                <a:gd fmla="*/ 4854 w 5934" name="T10"/>
                <a:gd fmla="*/ 5059 h 5712" name="T11"/>
                <a:gd fmla="*/ 5114 w 5934" name="T12"/>
                <a:gd fmla="*/ 4826 h 5712" name="T13"/>
                <a:gd fmla="*/ 5344 w 5934" name="T14"/>
                <a:gd fmla="*/ 4564 h 5712" name="T15"/>
                <a:gd fmla="*/ 5540 w 5934" name="T16"/>
                <a:gd fmla="*/ 4277 h 5712" name="T17"/>
                <a:gd fmla="*/ 5701 w 5934" name="T18"/>
                <a:gd fmla="*/ 3967 h 5712" name="T19"/>
                <a:gd fmla="*/ 5822 w 5934" name="T20"/>
                <a:gd fmla="*/ 3637 h 5712" name="T21"/>
                <a:gd fmla="*/ 5900 w 5934" name="T22"/>
                <a:gd fmla="*/ 3290 h 5712" name="T23"/>
                <a:gd fmla="*/ 5933 w 5934" name="T24"/>
                <a:gd fmla="*/ 2930 h 5712" name="T25"/>
                <a:gd fmla="*/ 5925 w 5934" name="T26"/>
                <a:gd fmla="*/ 2637 h 5712" name="T27"/>
                <a:gd fmla="*/ 5873 w 5934" name="T28"/>
                <a:gd fmla="*/ 2282 h 5712" name="T29"/>
                <a:gd fmla="*/ 5778 w 5934" name="T30"/>
                <a:gd fmla="*/ 1941 h 5712" name="T31"/>
                <a:gd fmla="*/ 5641 w 5934" name="T32"/>
                <a:gd fmla="*/ 1619 h 5712" name="T33"/>
                <a:gd fmla="*/ 5466 w 5934" name="T34"/>
                <a:gd fmla="*/ 1317 h 5712" name="T35"/>
                <a:gd fmla="*/ 5255 w 5934" name="T36"/>
                <a:gd fmla="*/ 1040 h 5712" name="T37"/>
                <a:gd fmla="*/ 5013 w 5934" name="T38"/>
                <a:gd fmla="*/ 789 h 5712" name="T39"/>
                <a:gd fmla="*/ 4742 w 5934" name="T40"/>
                <a:gd fmla="*/ 568 h 5712" name="T41"/>
                <a:gd fmla="*/ 4443 w 5934" name="T42"/>
                <a:gd fmla="*/ 379 h 5712" name="T43"/>
                <a:gd fmla="*/ 4121 w 5934" name="T44"/>
                <a:gd fmla="*/ 224 h 5712" name="T45"/>
                <a:gd fmla="*/ 3778 w 5934" name="T46"/>
                <a:gd fmla="*/ 108 h 5712" name="T47"/>
                <a:gd fmla="*/ 3418 w 5934" name="T48"/>
                <a:gd fmla="*/ 32 h 5712" name="T49"/>
                <a:gd fmla="*/ 3043 w 5934" name="T50"/>
                <a:gd fmla="*/ 1 h 5712" name="T51"/>
                <a:gd fmla="*/ 2739 w 5934" name="T52"/>
                <a:gd fmla="*/ 8 h 5712" name="T53"/>
                <a:gd fmla="*/ 2370 w 5934" name="T54"/>
                <a:gd fmla="*/ 58 h 5712" name="T55"/>
                <a:gd fmla="*/ 2017 w 5934" name="T56"/>
                <a:gd fmla="*/ 150 h 5712" name="T57"/>
                <a:gd fmla="*/ 1681 w 5934" name="T58"/>
                <a:gd fmla="*/ 282 h 5712" name="T59"/>
                <a:gd fmla="*/ 1368 w 5934" name="T60"/>
                <a:gd fmla="*/ 450 h 5712" name="T61"/>
                <a:gd fmla="*/ 1080 w 5934" name="T62"/>
                <a:gd fmla="*/ 653 h 5712" name="T63"/>
                <a:gd fmla="*/ 820 w 5934" name="T64"/>
                <a:gd fmla="*/ 886 h 5712" name="T65"/>
                <a:gd fmla="*/ 590 w 5934" name="T66"/>
                <a:gd fmla="*/ 1148 h 5712" name="T67"/>
                <a:gd fmla="*/ 393 w 5934" name="T68"/>
                <a:gd fmla="*/ 1435 h 5712" name="T69"/>
                <a:gd fmla="*/ 233 w 5934" name="T70"/>
                <a:gd fmla="*/ 1745 h 5712" name="T71"/>
                <a:gd fmla="*/ 112 w 5934" name="T72"/>
                <a:gd fmla="*/ 2075 h 5712" name="T73"/>
                <a:gd fmla="*/ 33 w 5934" name="T74"/>
                <a:gd fmla="*/ 2422 h 5712" name="T75"/>
                <a:gd fmla="*/ 1 w 5934" name="T76"/>
                <a:gd fmla="*/ 2783 h 5712" name="T77"/>
                <a:gd fmla="*/ 9 w 5934" name="T78"/>
                <a:gd fmla="*/ 3075 h 5712" name="T79"/>
                <a:gd fmla="*/ 60 w 5934" name="T80"/>
                <a:gd fmla="*/ 3431 h 5712" name="T81"/>
                <a:gd fmla="*/ 156 w 5934" name="T82"/>
                <a:gd fmla="*/ 3771 h 5712" name="T83"/>
                <a:gd fmla="*/ 293 w 5934" name="T84"/>
                <a:gd fmla="*/ 4094 h 5712" name="T85"/>
                <a:gd fmla="*/ 468 w 5934" name="T86"/>
                <a:gd fmla="*/ 4395 h 5712" name="T87"/>
                <a:gd fmla="*/ 678 w 5934" name="T88"/>
                <a:gd fmla="*/ 4672 h 5712" name="T89"/>
                <a:gd fmla="*/ 921 w 5934" name="T90"/>
                <a:gd fmla="*/ 4923 h 5712" name="T91"/>
                <a:gd fmla="*/ 1192 w 5934" name="T92"/>
                <a:gd fmla="*/ 5144 h 5712" name="T93"/>
                <a:gd fmla="*/ 1491 w 5934" name="T94"/>
                <a:gd fmla="*/ 5333 h 5712" name="T95"/>
                <a:gd fmla="*/ 1813 w 5934" name="T96"/>
                <a:gd fmla="*/ 5488 h 5712" name="T97"/>
                <a:gd fmla="*/ 2156 w 5934" name="T98"/>
                <a:gd fmla="*/ 5604 h 5712" name="T99"/>
                <a:gd fmla="*/ 2516 w 5934" name="T100"/>
                <a:gd fmla="*/ 5680 h 5712" name="T101"/>
                <a:gd fmla="*/ 2891 w 5934" name="T102"/>
                <a:gd fmla="*/ 5711 h 5712" name="T10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b="b" l="0" r="r" t="0"/>
              <a:pathLst>
                <a:path h="5712" w="5934">
                  <a:moveTo>
                    <a:pt x="2967" y="5712"/>
                  </a:moveTo>
                  <a:lnTo>
                    <a:pt x="2967" y="5712"/>
                  </a:lnTo>
                  <a:lnTo>
                    <a:pt x="3043" y="5711"/>
                  </a:lnTo>
                  <a:lnTo>
                    <a:pt x="3119" y="5709"/>
                  </a:lnTo>
                  <a:lnTo>
                    <a:pt x="3195" y="5704"/>
                  </a:lnTo>
                  <a:lnTo>
                    <a:pt x="3270" y="5697"/>
                  </a:lnTo>
                  <a:lnTo>
                    <a:pt x="3344" y="5690"/>
                  </a:lnTo>
                  <a:lnTo>
                    <a:pt x="3418" y="5680"/>
                  </a:lnTo>
                  <a:lnTo>
                    <a:pt x="3492" y="5668"/>
                  </a:lnTo>
                  <a:lnTo>
                    <a:pt x="3564" y="5654"/>
                  </a:lnTo>
                  <a:lnTo>
                    <a:pt x="3637" y="5639"/>
                  </a:lnTo>
                  <a:lnTo>
                    <a:pt x="3707" y="5623"/>
                  </a:lnTo>
                  <a:lnTo>
                    <a:pt x="3778" y="5604"/>
                  </a:lnTo>
                  <a:lnTo>
                    <a:pt x="3849" y="5584"/>
                  </a:lnTo>
                  <a:lnTo>
                    <a:pt x="3917" y="5562"/>
                  </a:lnTo>
                  <a:lnTo>
                    <a:pt x="3987" y="5539"/>
                  </a:lnTo>
                  <a:lnTo>
                    <a:pt x="4054" y="5514"/>
                  </a:lnTo>
                  <a:lnTo>
                    <a:pt x="4121" y="5488"/>
                  </a:lnTo>
                  <a:lnTo>
                    <a:pt x="4187" y="5460"/>
                  </a:lnTo>
                  <a:lnTo>
                    <a:pt x="4252" y="5431"/>
                  </a:lnTo>
                  <a:lnTo>
                    <a:pt x="4316" y="5399"/>
                  </a:lnTo>
                  <a:lnTo>
                    <a:pt x="4380" y="5367"/>
                  </a:lnTo>
                  <a:lnTo>
                    <a:pt x="4443" y="5333"/>
                  </a:lnTo>
                  <a:lnTo>
                    <a:pt x="4505" y="5299"/>
                  </a:lnTo>
                  <a:lnTo>
                    <a:pt x="4565" y="5262"/>
                  </a:lnTo>
                  <a:lnTo>
                    <a:pt x="4625" y="5224"/>
                  </a:lnTo>
                  <a:lnTo>
                    <a:pt x="4683" y="5184"/>
                  </a:lnTo>
                  <a:lnTo>
                    <a:pt x="4742" y="5144"/>
                  </a:lnTo>
                  <a:lnTo>
                    <a:pt x="4798" y="5102"/>
                  </a:lnTo>
                  <a:lnTo>
                    <a:pt x="4854" y="5059"/>
                  </a:lnTo>
                  <a:lnTo>
                    <a:pt x="4908" y="5015"/>
                  </a:lnTo>
                  <a:lnTo>
                    <a:pt x="4961" y="4969"/>
                  </a:lnTo>
                  <a:lnTo>
                    <a:pt x="5013" y="4923"/>
                  </a:lnTo>
                  <a:lnTo>
                    <a:pt x="5065" y="4875"/>
                  </a:lnTo>
                  <a:lnTo>
                    <a:pt x="5114" y="4826"/>
                  </a:lnTo>
                  <a:lnTo>
                    <a:pt x="5162" y="4776"/>
                  </a:lnTo>
                  <a:lnTo>
                    <a:pt x="5209" y="4724"/>
                  </a:lnTo>
                  <a:lnTo>
                    <a:pt x="5255" y="4672"/>
                  </a:lnTo>
                  <a:lnTo>
                    <a:pt x="5300" y="4618"/>
                  </a:lnTo>
                  <a:lnTo>
                    <a:pt x="5344" y="4564"/>
                  </a:lnTo>
                  <a:lnTo>
                    <a:pt x="5385" y="4508"/>
                  </a:lnTo>
                  <a:lnTo>
                    <a:pt x="5427" y="4452"/>
                  </a:lnTo>
                  <a:lnTo>
                    <a:pt x="5466" y="4395"/>
                  </a:lnTo>
                  <a:lnTo>
                    <a:pt x="5504" y="4337"/>
                  </a:lnTo>
                  <a:lnTo>
                    <a:pt x="5540" y="4277"/>
                  </a:lnTo>
                  <a:lnTo>
                    <a:pt x="5575" y="4217"/>
                  </a:lnTo>
                  <a:lnTo>
                    <a:pt x="5609" y="4155"/>
                  </a:lnTo>
                  <a:lnTo>
                    <a:pt x="5641" y="4094"/>
                  </a:lnTo>
                  <a:lnTo>
                    <a:pt x="5672" y="4031"/>
                  </a:lnTo>
                  <a:lnTo>
                    <a:pt x="5701" y="3967"/>
                  </a:lnTo>
                  <a:lnTo>
                    <a:pt x="5728" y="3902"/>
                  </a:lnTo>
                  <a:lnTo>
                    <a:pt x="5753" y="3838"/>
                  </a:lnTo>
                  <a:lnTo>
                    <a:pt x="5778" y="3771"/>
                  </a:lnTo>
                  <a:lnTo>
                    <a:pt x="5801" y="3705"/>
                  </a:lnTo>
                  <a:lnTo>
                    <a:pt x="5822" y="3637"/>
                  </a:lnTo>
                  <a:lnTo>
                    <a:pt x="5841" y="3569"/>
                  </a:lnTo>
                  <a:lnTo>
                    <a:pt x="5858" y="3501"/>
                  </a:lnTo>
                  <a:lnTo>
                    <a:pt x="5873" y="3431"/>
                  </a:lnTo>
                  <a:lnTo>
                    <a:pt x="5888" y="3361"/>
                  </a:lnTo>
                  <a:lnTo>
                    <a:pt x="5900" y="3290"/>
                  </a:lnTo>
                  <a:lnTo>
                    <a:pt x="5910" y="3219"/>
                  </a:lnTo>
                  <a:lnTo>
                    <a:pt x="5918" y="3148"/>
                  </a:lnTo>
                  <a:lnTo>
                    <a:pt x="5925" y="3075"/>
                  </a:lnTo>
                  <a:lnTo>
                    <a:pt x="5931" y="3003"/>
                  </a:lnTo>
                  <a:lnTo>
                    <a:pt x="5933" y="2930"/>
                  </a:lnTo>
                  <a:lnTo>
                    <a:pt x="5934" y="2856"/>
                  </a:lnTo>
                  <a:lnTo>
                    <a:pt x="5934" y="2856"/>
                  </a:lnTo>
                  <a:lnTo>
                    <a:pt x="5933" y="2783"/>
                  </a:lnTo>
                  <a:lnTo>
                    <a:pt x="5931" y="2709"/>
                  </a:lnTo>
                  <a:lnTo>
                    <a:pt x="5925" y="2637"/>
                  </a:lnTo>
                  <a:lnTo>
                    <a:pt x="5918" y="2564"/>
                  </a:lnTo>
                  <a:lnTo>
                    <a:pt x="5910" y="2493"/>
                  </a:lnTo>
                  <a:lnTo>
                    <a:pt x="5900" y="2422"/>
                  </a:lnTo>
                  <a:lnTo>
                    <a:pt x="5888" y="2351"/>
                  </a:lnTo>
                  <a:lnTo>
                    <a:pt x="5873" y="2282"/>
                  </a:lnTo>
                  <a:lnTo>
                    <a:pt x="5858" y="2211"/>
                  </a:lnTo>
                  <a:lnTo>
                    <a:pt x="5841" y="2143"/>
                  </a:lnTo>
                  <a:lnTo>
                    <a:pt x="5822" y="2075"/>
                  </a:lnTo>
                  <a:lnTo>
                    <a:pt x="5801" y="2007"/>
                  </a:lnTo>
                  <a:lnTo>
                    <a:pt x="5778" y="1941"/>
                  </a:lnTo>
                  <a:lnTo>
                    <a:pt x="5753" y="1874"/>
                  </a:lnTo>
                  <a:lnTo>
                    <a:pt x="5728" y="1810"/>
                  </a:lnTo>
                  <a:lnTo>
                    <a:pt x="5701" y="1745"/>
                  </a:lnTo>
                  <a:lnTo>
                    <a:pt x="5672" y="1681"/>
                  </a:lnTo>
                  <a:lnTo>
                    <a:pt x="5641" y="1619"/>
                  </a:lnTo>
                  <a:lnTo>
                    <a:pt x="5609" y="1557"/>
                  </a:lnTo>
                  <a:lnTo>
                    <a:pt x="5575" y="1495"/>
                  </a:lnTo>
                  <a:lnTo>
                    <a:pt x="5540" y="1435"/>
                  </a:lnTo>
                  <a:lnTo>
                    <a:pt x="5504" y="1376"/>
                  </a:lnTo>
                  <a:lnTo>
                    <a:pt x="5466" y="1317"/>
                  </a:lnTo>
                  <a:lnTo>
                    <a:pt x="5427" y="1260"/>
                  </a:lnTo>
                  <a:lnTo>
                    <a:pt x="5385" y="1204"/>
                  </a:lnTo>
                  <a:lnTo>
                    <a:pt x="5344" y="1148"/>
                  </a:lnTo>
                  <a:lnTo>
                    <a:pt x="5300" y="1094"/>
                  </a:lnTo>
                  <a:lnTo>
                    <a:pt x="5255" y="1040"/>
                  </a:lnTo>
                  <a:lnTo>
                    <a:pt x="5209" y="988"/>
                  </a:lnTo>
                  <a:lnTo>
                    <a:pt x="5162" y="936"/>
                  </a:lnTo>
                  <a:lnTo>
                    <a:pt x="5114" y="886"/>
                  </a:lnTo>
                  <a:lnTo>
                    <a:pt x="5065" y="838"/>
                  </a:lnTo>
                  <a:lnTo>
                    <a:pt x="5013" y="789"/>
                  </a:lnTo>
                  <a:lnTo>
                    <a:pt x="4961" y="743"/>
                  </a:lnTo>
                  <a:lnTo>
                    <a:pt x="4908" y="697"/>
                  </a:lnTo>
                  <a:lnTo>
                    <a:pt x="4854" y="653"/>
                  </a:lnTo>
                  <a:lnTo>
                    <a:pt x="4798" y="610"/>
                  </a:lnTo>
                  <a:lnTo>
                    <a:pt x="4742" y="568"/>
                  </a:lnTo>
                  <a:lnTo>
                    <a:pt x="4683" y="528"/>
                  </a:lnTo>
                  <a:lnTo>
                    <a:pt x="4625" y="488"/>
                  </a:lnTo>
                  <a:lnTo>
                    <a:pt x="4565" y="450"/>
                  </a:lnTo>
                  <a:lnTo>
                    <a:pt x="4505" y="413"/>
                  </a:lnTo>
                  <a:lnTo>
                    <a:pt x="4443" y="379"/>
                  </a:lnTo>
                  <a:lnTo>
                    <a:pt x="4380" y="345"/>
                  </a:lnTo>
                  <a:lnTo>
                    <a:pt x="4316" y="313"/>
                  </a:lnTo>
                  <a:lnTo>
                    <a:pt x="4252" y="282"/>
                  </a:lnTo>
                  <a:lnTo>
                    <a:pt x="4187" y="252"/>
                  </a:lnTo>
                  <a:lnTo>
                    <a:pt x="4121" y="224"/>
                  </a:lnTo>
                  <a:lnTo>
                    <a:pt x="4054" y="198"/>
                  </a:lnTo>
                  <a:lnTo>
                    <a:pt x="3987" y="174"/>
                  </a:lnTo>
                  <a:lnTo>
                    <a:pt x="3917" y="150"/>
                  </a:lnTo>
                  <a:lnTo>
                    <a:pt x="3849" y="128"/>
                  </a:lnTo>
                  <a:lnTo>
                    <a:pt x="3778" y="108"/>
                  </a:lnTo>
                  <a:lnTo>
                    <a:pt x="3707" y="89"/>
                  </a:lnTo>
                  <a:lnTo>
                    <a:pt x="3637" y="73"/>
                  </a:lnTo>
                  <a:lnTo>
                    <a:pt x="3564" y="58"/>
                  </a:lnTo>
                  <a:lnTo>
                    <a:pt x="3492" y="44"/>
                  </a:lnTo>
                  <a:lnTo>
                    <a:pt x="3418" y="32"/>
                  </a:lnTo>
                  <a:lnTo>
                    <a:pt x="3344" y="22"/>
                  </a:lnTo>
                  <a:lnTo>
                    <a:pt x="3270" y="15"/>
                  </a:lnTo>
                  <a:lnTo>
                    <a:pt x="3195" y="8"/>
                  </a:lnTo>
                  <a:lnTo>
                    <a:pt x="3119" y="3"/>
                  </a:lnTo>
                  <a:lnTo>
                    <a:pt x="3043" y="1"/>
                  </a:lnTo>
                  <a:lnTo>
                    <a:pt x="2967" y="0"/>
                  </a:lnTo>
                  <a:lnTo>
                    <a:pt x="2967" y="0"/>
                  </a:lnTo>
                  <a:lnTo>
                    <a:pt x="2891" y="1"/>
                  </a:lnTo>
                  <a:lnTo>
                    <a:pt x="2814" y="3"/>
                  </a:lnTo>
                  <a:lnTo>
                    <a:pt x="2739" y="8"/>
                  </a:lnTo>
                  <a:lnTo>
                    <a:pt x="2664" y="15"/>
                  </a:lnTo>
                  <a:lnTo>
                    <a:pt x="2590" y="22"/>
                  </a:lnTo>
                  <a:lnTo>
                    <a:pt x="2516" y="32"/>
                  </a:lnTo>
                  <a:lnTo>
                    <a:pt x="2442" y="44"/>
                  </a:lnTo>
                  <a:lnTo>
                    <a:pt x="2370" y="58"/>
                  </a:lnTo>
                  <a:lnTo>
                    <a:pt x="2297" y="73"/>
                  </a:lnTo>
                  <a:lnTo>
                    <a:pt x="2226" y="89"/>
                  </a:lnTo>
                  <a:lnTo>
                    <a:pt x="2156" y="108"/>
                  </a:lnTo>
                  <a:lnTo>
                    <a:pt x="2085" y="128"/>
                  </a:lnTo>
                  <a:lnTo>
                    <a:pt x="2017" y="150"/>
                  </a:lnTo>
                  <a:lnTo>
                    <a:pt x="1947" y="174"/>
                  </a:lnTo>
                  <a:lnTo>
                    <a:pt x="1880" y="198"/>
                  </a:lnTo>
                  <a:lnTo>
                    <a:pt x="1813" y="224"/>
                  </a:lnTo>
                  <a:lnTo>
                    <a:pt x="1746" y="252"/>
                  </a:lnTo>
                  <a:lnTo>
                    <a:pt x="1681" y="282"/>
                  </a:lnTo>
                  <a:lnTo>
                    <a:pt x="1617" y="313"/>
                  </a:lnTo>
                  <a:lnTo>
                    <a:pt x="1553" y="345"/>
                  </a:lnTo>
                  <a:lnTo>
                    <a:pt x="1491" y="379"/>
                  </a:lnTo>
                  <a:lnTo>
                    <a:pt x="1429" y="413"/>
                  </a:lnTo>
                  <a:lnTo>
                    <a:pt x="1368" y="450"/>
                  </a:lnTo>
                  <a:lnTo>
                    <a:pt x="1309" y="488"/>
                  </a:lnTo>
                  <a:lnTo>
                    <a:pt x="1251" y="528"/>
                  </a:lnTo>
                  <a:lnTo>
                    <a:pt x="1192" y="568"/>
                  </a:lnTo>
                  <a:lnTo>
                    <a:pt x="1136" y="610"/>
                  </a:lnTo>
                  <a:lnTo>
                    <a:pt x="1080" y="653"/>
                  </a:lnTo>
                  <a:lnTo>
                    <a:pt x="1026" y="697"/>
                  </a:lnTo>
                  <a:lnTo>
                    <a:pt x="972" y="743"/>
                  </a:lnTo>
                  <a:lnTo>
                    <a:pt x="921" y="789"/>
                  </a:lnTo>
                  <a:lnTo>
                    <a:pt x="870" y="838"/>
                  </a:lnTo>
                  <a:lnTo>
                    <a:pt x="820" y="886"/>
                  </a:lnTo>
                  <a:lnTo>
                    <a:pt x="772" y="936"/>
                  </a:lnTo>
                  <a:lnTo>
                    <a:pt x="724" y="988"/>
                  </a:lnTo>
                  <a:lnTo>
                    <a:pt x="678" y="1040"/>
                  </a:lnTo>
                  <a:lnTo>
                    <a:pt x="634" y="1094"/>
                  </a:lnTo>
                  <a:lnTo>
                    <a:pt x="590" y="1148"/>
                  </a:lnTo>
                  <a:lnTo>
                    <a:pt x="548" y="1204"/>
                  </a:lnTo>
                  <a:lnTo>
                    <a:pt x="507" y="1260"/>
                  </a:lnTo>
                  <a:lnTo>
                    <a:pt x="468" y="1317"/>
                  </a:lnTo>
                  <a:lnTo>
                    <a:pt x="429" y="1376"/>
                  </a:lnTo>
                  <a:lnTo>
                    <a:pt x="393" y="1435"/>
                  </a:lnTo>
                  <a:lnTo>
                    <a:pt x="359" y="1495"/>
                  </a:lnTo>
                  <a:lnTo>
                    <a:pt x="325" y="1557"/>
                  </a:lnTo>
                  <a:lnTo>
                    <a:pt x="293" y="1619"/>
                  </a:lnTo>
                  <a:lnTo>
                    <a:pt x="262" y="1681"/>
                  </a:lnTo>
                  <a:lnTo>
                    <a:pt x="233" y="1745"/>
                  </a:lnTo>
                  <a:lnTo>
                    <a:pt x="206" y="1810"/>
                  </a:lnTo>
                  <a:lnTo>
                    <a:pt x="180" y="1874"/>
                  </a:lnTo>
                  <a:lnTo>
                    <a:pt x="156" y="1941"/>
                  </a:lnTo>
                  <a:lnTo>
                    <a:pt x="133" y="2007"/>
                  </a:lnTo>
                  <a:lnTo>
                    <a:pt x="112" y="2075"/>
                  </a:lnTo>
                  <a:lnTo>
                    <a:pt x="93" y="2143"/>
                  </a:lnTo>
                  <a:lnTo>
                    <a:pt x="76" y="2211"/>
                  </a:lnTo>
                  <a:lnTo>
                    <a:pt x="60" y="2282"/>
                  </a:lnTo>
                  <a:lnTo>
                    <a:pt x="46" y="2351"/>
                  </a:lnTo>
                  <a:lnTo>
                    <a:pt x="33" y="2422"/>
                  </a:lnTo>
                  <a:lnTo>
                    <a:pt x="23" y="2493"/>
                  </a:lnTo>
                  <a:lnTo>
                    <a:pt x="15" y="2564"/>
                  </a:lnTo>
                  <a:lnTo>
                    <a:pt x="9" y="2637"/>
                  </a:lnTo>
                  <a:lnTo>
                    <a:pt x="3" y="2709"/>
                  </a:lnTo>
                  <a:lnTo>
                    <a:pt x="1" y="2783"/>
                  </a:lnTo>
                  <a:lnTo>
                    <a:pt x="0" y="2856"/>
                  </a:lnTo>
                  <a:lnTo>
                    <a:pt x="0" y="2856"/>
                  </a:lnTo>
                  <a:lnTo>
                    <a:pt x="1" y="2930"/>
                  </a:lnTo>
                  <a:lnTo>
                    <a:pt x="3" y="3003"/>
                  </a:lnTo>
                  <a:lnTo>
                    <a:pt x="9" y="3075"/>
                  </a:lnTo>
                  <a:lnTo>
                    <a:pt x="15" y="3148"/>
                  </a:lnTo>
                  <a:lnTo>
                    <a:pt x="23" y="3219"/>
                  </a:lnTo>
                  <a:lnTo>
                    <a:pt x="33" y="3290"/>
                  </a:lnTo>
                  <a:lnTo>
                    <a:pt x="46" y="3361"/>
                  </a:lnTo>
                  <a:lnTo>
                    <a:pt x="60" y="3431"/>
                  </a:lnTo>
                  <a:lnTo>
                    <a:pt x="76" y="3501"/>
                  </a:lnTo>
                  <a:lnTo>
                    <a:pt x="93" y="3569"/>
                  </a:lnTo>
                  <a:lnTo>
                    <a:pt x="112" y="3637"/>
                  </a:lnTo>
                  <a:lnTo>
                    <a:pt x="133" y="3705"/>
                  </a:lnTo>
                  <a:lnTo>
                    <a:pt x="156" y="3771"/>
                  </a:lnTo>
                  <a:lnTo>
                    <a:pt x="180" y="3838"/>
                  </a:lnTo>
                  <a:lnTo>
                    <a:pt x="206" y="3902"/>
                  </a:lnTo>
                  <a:lnTo>
                    <a:pt x="233" y="3967"/>
                  </a:lnTo>
                  <a:lnTo>
                    <a:pt x="262" y="4031"/>
                  </a:lnTo>
                  <a:lnTo>
                    <a:pt x="293" y="4094"/>
                  </a:lnTo>
                  <a:lnTo>
                    <a:pt x="325" y="4155"/>
                  </a:lnTo>
                  <a:lnTo>
                    <a:pt x="359" y="4217"/>
                  </a:lnTo>
                  <a:lnTo>
                    <a:pt x="393" y="4277"/>
                  </a:lnTo>
                  <a:lnTo>
                    <a:pt x="429" y="4337"/>
                  </a:lnTo>
                  <a:lnTo>
                    <a:pt x="468" y="4395"/>
                  </a:lnTo>
                  <a:lnTo>
                    <a:pt x="507" y="4452"/>
                  </a:lnTo>
                  <a:lnTo>
                    <a:pt x="548" y="4508"/>
                  </a:lnTo>
                  <a:lnTo>
                    <a:pt x="590" y="4564"/>
                  </a:lnTo>
                  <a:lnTo>
                    <a:pt x="634" y="4618"/>
                  </a:lnTo>
                  <a:lnTo>
                    <a:pt x="678" y="4672"/>
                  </a:lnTo>
                  <a:lnTo>
                    <a:pt x="724" y="4724"/>
                  </a:lnTo>
                  <a:lnTo>
                    <a:pt x="772" y="4776"/>
                  </a:lnTo>
                  <a:lnTo>
                    <a:pt x="820" y="4826"/>
                  </a:lnTo>
                  <a:lnTo>
                    <a:pt x="870" y="4875"/>
                  </a:lnTo>
                  <a:lnTo>
                    <a:pt x="921" y="4923"/>
                  </a:lnTo>
                  <a:lnTo>
                    <a:pt x="972" y="4969"/>
                  </a:lnTo>
                  <a:lnTo>
                    <a:pt x="1026" y="5015"/>
                  </a:lnTo>
                  <a:lnTo>
                    <a:pt x="1080" y="5059"/>
                  </a:lnTo>
                  <a:lnTo>
                    <a:pt x="1136" y="5102"/>
                  </a:lnTo>
                  <a:lnTo>
                    <a:pt x="1192" y="5144"/>
                  </a:lnTo>
                  <a:lnTo>
                    <a:pt x="1251" y="5184"/>
                  </a:lnTo>
                  <a:lnTo>
                    <a:pt x="1309" y="5224"/>
                  </a:lnTo>
                  <a:lnTo>
                    <a:pt x="1368" y="5262"/>
                  </a:lnTo>
                  <a:lnTo>
                    <a:pt x="1429" y="5299"/>
                  </a:lnTo>
                  <a:lnTo>
                    <a:pt x="1491" y="5333"/>
                  </a:lnTo>
                  <a:lnTo>
                    <a:pt x="1553" y="5367"/>
                  </a:lnTo>
                  <a:lnTo>
                    <a:pt x="1617" y="5399"/>
                  </a:lnTo>
                  <a:lnTo>
                    <a:pt x="1681" y="5431"/>
                  </a:lnTo>
                  <a:lnTo>
                    <a:pt x="1746" y="5460"/>
                  </a:lnTo>
                  <a:lnTo>
                    <a:pt x="1813" y="5488"/>
                  </a:lnTo>
                  <a:lnTo>
                    <a:pt x="1880" y="5514"/>
                  </a:lnTo>
                  <a:lnTo>
                    <a:pt x="1947" y="5539"/>
                  </a:lnTo>
                  <a:lnTo>
                    <a:pt x="2017" y="5562"/>
                  </a:lnTo>
                  <a:lnTo>
                    <a:pt x="2085" y="5584"/>
                  </a:lnTo>
                  <a:lnTo>
                    <a:pt x="2156" y="5604"/>
                  </a:lnTo>
                  <a:lnTo>
                    <a:pt x="2226" y="5623"/>
                  </a:lnTo>
                  <a:lnTo>
                    <a:pt x="2297" y="5639"/>
                  </a:lnTo>
                  <a:lnTo>
                    <a:pt x="2370" y="5654"/>
                  </a:lnTo>
                  <a:lnTo>
                    <a:pt x="2442" y="5668"/>
                  </a:lnTo>
                  <a:lnTo>
                    <a:pt x="2516" y="5680"/>
                  </a:lnTo>
                  <a:lnTo>
                    <a:pt x="2590" y="5690"/>
                  </a:lnTo>
                  <a:lnTo>
                    <a:pt x="2664" y="5697"/>
                  </a:lnTo>
                  <a:lnTo>
                    <a:pt x="2739" y="5704"/>
                  </a:lnTo>
                  <a:lnTo>
                    <a:pt x="2814" y="5709"/>
                  </a:lnTo>
                  <a:lnTo>
                    <a:pt x="2891" y="5711"/>
                  </a:lnTo>
                  <a:lnTo>
                    <a:pt x="2967" y="571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0" name="isḷïďé"/>
            <p:cNvSpPr/>
            <p:nvPr/>
          </p:nvSpPr>
          <p:spPr bwMode="auto">
            <a:xfrm flipH="1">
              <a:off x="3510282" y="777464"/>
              <a:ext cx="5166185" cy="5180464"/>
            </a:xfrm>
            <a:custGeom>
              <a:gdLst>
                <a:gd fmla="*/ 3179 w 5905" name="T0"/>
                <a:gd fmla="*/ 5676 h 5684" name="T1"/>
                <a:gd fmla="*/ 3547 w 5905" name="T2"/>
                <a:gd fmla="*/ 5626 h 5684" name="T3"/>
                <a:gd fmla="*/ 3899 w 5905" name="T4"/>
                <a:gd fmla="*/ 5534 h 5684" name="T5"/>
                <a:gd fmla="*/ 4232 w 5905" name="T6"/>
                <a:gd fmla="*/ 5404 h 5684" name="T7"/>
                <a:gd fmla="*/ 4542 w 5905" name="T8"/>
                <a:gd fmla="*/ 5236 h 5684" name="T9"/>
                <a:gd fmla="*/ 4830 w 5905" name="T10"/>
                <a:gd fmla="*/ 5034 h 5684" name="T11"/>
                <a:gd fmla="*/ 5089 w 5905" name="T12"/>
                <a:gd fmla="*/ 4802 h 5684" name="T13"/>
                <a:gd fmla="*/ 5318 w 5905" name="T14"/>
                <a:gd fmla="*/ 4542 h 5684" name="T15"/>
                <a:gd fmla="*/ 5514 w 5905" name="T16"/>
                <a:gd fmla="*/ 4256 h 5684" name="T17"/>
                <a:gd fmla="*/ 5673 w 5905" name="T18"/>
                <a:gd fmla="*/ 3947 h 5684" name="T19"/>
                <a:gd fmla="*/ 5793 w 5905" name="T20"/>
                <a:gd fmla="*/ 3620 h 5684" name="T21"/>
                <a:gd fmla="*/ 5871 w 5905" name="T22"/>
                <a:gd fmla="*/ 3274 h 5684" name="T23"/>
                <a:gd fmla="*/ 5904 w 5905" name="T24"/>
                <a:gd fmla="*/ 2916 h 5684" name="T25"/>
                <a:gd fmla="*/ 5896 w 5905" name="T26"/>
                <a:gd fmla="*/ 2624 h 5684" name="T27"/>
                <a:gd fmla="*/ 5845 w 5905" name="T28"/>
                <a:gd fmla="*/ 2270 h 5684" name="T29"/>
                <a:gd fmla="*/ 5750 w 5905" name="T30"/>
                <a:gd fmla="*/ 1932 h 5684" name="T31"/>
                <a:gd fmla="*/ 5614 w 5905" name="T32"/>
                <a:gd fmla="*/ 1611 h 5684" name="T33"/>
                <a:gd fmla="*/ 5440 w 5905" name="T34"/>
                <a:gd fmla="*/ 1312 h 5684" name="T35"/>
                <a:gd fmla="*/ 5230 w 5905" name="T36"/>
                <a:gd fmla="*/ 1035 h 5684" name="T37"/>
                <a:gd fmla="*/ 4989 w 5905" name="T38"/>
                <a:gd fmla="*/ 786 h 5684" name="T39"/>
                <a:gd fmla="*/ 4719 w 5905" name="T40"/>
                <a:gd fmla="*/ 566 h 5684" name="T41"/>
                <a:gd fmla="*/ 4421 w 5905" name="T42"/>
                <a:gd fmla="*/ 377 h 5684" name="T43"/>
                <a:gd fmla="*/ 4100 w 5905" name="T44"/>
                <a:gd fmla="*/ 223 h 5684" name="T45"/>
                <a:gd fmla="*/ 3761 w 5905" name="T46"/>
                <a:gd fmla="*/ 108 h 5684" name="T47"/>
                <a:gd fmla="*/ 3402 w 5905" name="T48"/>
                <a:gd fmla="*/ 33 h 5684" name="T49"/>
                <a:gd fmla="*/ 3029 w 5905" name="T50"/>
                <a:gd fmla="*/ 1 h 5684" name="T51"/>
                <a:gd fmla="*/ 2726 w 5905" name="T52"/>
                <a:gd fmla="*/ 8 h 5684" name="T53"/>
                <a:gd fmla="*/ 2358 w 5905" name="T54"/>
                <a:gd fmla="*/ 58 h 5684" name="T55"/>
                <a:gd fmla="*/ 2007 w 5905" name="T56"/>
                <a:gd fmla="*/ 150 h 5684" name="T57"/>
                <a:gd fmla="*/ 1674 w 5905" name="T58"/>
                <a:gd fmla="*/ 281 h 5684" name="T59"/>
                <a:gd fmla="*/ 1363 w 5905" name="T60"/>
                <a:gd fmla="*/ 448 h 5684" name="T61"/>
                <a:gd fmla="*/ 1076 w 5905" name="T62"/>
                <a:gd fmla="*/ 650 h 5684" name="T63"/>
                <a:gd fmla="*/ 817 w 5905" name="T64"/>
                <a:gd fmla="*/ 882 h 5684" name="T65"/>
                <a:gd fmla="*/ 588 w 5905" name="T66"/>
                <a:gd fmla="*/ 1142 h 5684" name="T67"/>
                <a:gd fmla="*/ 392 w 5905" name="T68"/>
                <a:gd fmla="*/ 1428 h 5684" name="T69"/>
                <a:gd fmla="*/ 233 w 5905" name="T70"/>
                <a:gd fmla="*/ 1737 h 5684" name="T71"/>
                <a:gd fmla="*/ 112 w 5905" name="T72"/>
                <a:gd fmla="*/ 2065 h 5684" name="T73"/>
                <a:gd fmla="*/ 35 w 5905" name="T74"/>
                <a:gd fmla="*/ 2410 h 5684" name="T75"/>
                <a:gd fmla="*/ 1 w 5905" name="T76"/>
                <a:gd fmla="*/ 2769 h 5684" name="T77"/>
                <a:gd fmla="*/ 9 w 5905" name="T78"/>
                <a:gd fmla="*/ 3060 h 5684" name="T79"/>
                <a:gd fmla="*/ 61 w 5905" name="T80"/>
                <a:gd fmla="*/ 3414 h 5684" name="T81"/>
                <a:gd fmla="*/ 156 w 5905" name="T82"/>
                <a:gd fmla="*/ 3752 h 5684" name="T83"/>
                <a:gd fmla="*/ 292 w 5905" name="T84"/>
                <a:gd fmla="*/ 4073 h 5684" name="T85"/>
                <a:gd fmla="*/ 466 w 5905" name="T86"/>
                <a:gd fmla="*/ 4372 h 5684" name="T87"/>
                <a:gd fmla="*/ 676 w 5905" name="T88"/>
                <a:gd fmla="*/ 4649 h 5684" name="T89"/>
                <a:gd fmla="*/ 917 w 5905" name="T90"/>
                <a:gd fmla="*/ 4898 h 5684" name="T91"/>
                <a:gd fmla="*/ 1187 w 5905" name="T92"/>
                <a:gd fmla="*/ 5118 h 5684" name="T93"/>
                <a:gd fmla="*/ 1484 w 5905" name="T94"/>
                <a:gd fmla="*/ 5307 h 5684" name="T95"/>
                <a:gd fmla="*/ 1805 w 5905" name="T96"/>
                <a:gd fmla="*/ 5461 h 5684" name="T97"/>
                <a:gd fmla="*/ 2145 w 5905" name="T98"/>
                <a:gd fmla="*/ 5576 h 5684" name="T99"/>
                <a:gd fmla="*/ 2504 w 5905" name="T100"/>
                <a:gd fmla="*/ 5651 h 5684" name="T101"/>
                <a:gd fmla="*/ 2877 w 5905" name="T102"/>
                <a:gd fmla="*/ 5683 h 5684" name="T10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b="b" l="0" r="r" t="0"/>
              <a:pathLst>
                <a:path h="5684" w="5905">
                  <a:moveTo>
                    <a:pt x="2953" y="5684"/>
                  </a:moveTo>
                  <a:lnTo>
                    <a:pt x="2953" y="5684"/>
                  </a:lnTo>
                  <a:lnTo>
                    <a:pt x="3029" y="5683"/>
                  </a:lnTo>
                  <a:lnTo>
                    <a:pt x="3104" y="5680"/>
                  </a:lnTo>
                  <a:lnTo>
                    <a:pt x="3179" y="5676"/>
                  </a:lnTo>
                  <a:lnTo>
                    <a:pt x="3255" y="5669"/>
                  </a:lnTo>
                  <a:lnTo>
                    <a:pt x="3329" y="5662"/>
                  </a:lnTo>
                  <a:lnTo>
                    <a:pt x="3402" y="5651"/>
                  </a:lnTo>
                  <a:lnTo>
                    <a:pt x="3475" y="5640"/>
                  </a:lnTo>
                  <a:lnTo>
                    <a:pt x="3547" y="5626"/>
                  </a:lnTo>
                  <a:lnTo>
                    <a:pt x="3619" y="5611"/>
                  </a:lnTo>
                  <a:lnTo>
                    <a:pt x="3690" y="5595"/>
                  </a:lnTo>
                  <a:lnTo>
                    <a:pt x="3761" y="5576"/>
                  </a:lnTo>
                  <a:lnTo>
                    <a:pt x="3830" y="5556"/>
                  </a:lnTo>
                  <a:lnTo>
                    <a:pt x="3899" y="5534"/>
                  </a:lnTo>
                  <a:lnTo>
                    <a:pt x="3967" y="5512"/>
                  </a:lnTo>
                  <a:lnTo>
                    <a:pt x="4034" y="5487"/>
                  </a:lnTo>
                  <a:lnTo>
                    <a:pt x="4100" y="5461"/>
                  </a:lnTo>
                  <a:lnTo>
                    <a:pt x="4167" y="5433"/>
                  </a:lnTo>
                  <a:lnTo>
                    <a:pt x="4232" y="5404"/>
                  </a:lnTo>
                  <a:lnTo>
                    <a:pt x="4296" y="5372"/>
                  </a:lnTo>
                  <a:lnTo>
                    <a:pt x="4358" y="5341"/>
                  </a:lnTo>
                  <a:lnTo>
                    <a:pt x="4421" y="5307"/>
                  </a:lnTo>
                  <a:lnTo>
                    <a:pt x="4483" y="5272"/>
                  </a:lnTo>
                  <a:lnTo>
                    <a:pt x="4542" y="5236"/>
                  </a:lnTo>
                  <a:lnTo>
                    <a:pt x="4602" y="5198"/>
                  </a:lnTo>
                  <a:lnTo>
                    <a:pt x="4660" y="5159"/>
                  </a:lnTo>
                  <a:lnTo>
                    <a:pt x="4719" y="5118"/>
                  </a:lnTo>
                  <a:lnTo>
                    <a:pt x="4775" y="5077"/>
                  </a:lnTo>
                  <a:lnTo>
                    <a:pt x="4830" y="5034"/>
                  </a:lnTo>
                  <a:lnTo>
                    <a:pt x="4883" y="4990"/>
                  </a:lnTo>
                  <a:lnTo>
                    <a:pt x="4937" y="4945"/>
                  </a:lnTo>
                  <a:lnTo>
                    <a:pt x="4989" y="4898"/>
                  </a:lnTo>
                  <a:lnTo>
                    <a:pt x="5039" y="4851"/>
                  </a:lnTo>
                  <a:lnTo>
                    <a:pt x="5089" y="4802"/>
                  </a:lnTo>
                  <a:lnTo>
                    <a:pt x="5137" y="4752"/>
                  </a:lnTo>
                  <a:lnTo>
                    <a:pt x="5184" y="4701"/>
                  </a:lnTo>
                  <a:lnTo>
                    <a:pt x="5230" y="4649"/>
                  </a:lnTo>
                  <a:lnTo>
                    <a:pt x="5275" y="4596"/>
                  </a:lnTo>
                  <a:lnTo>
                    <a:pt x="5318" y="4542"/>
                  </a:lnTo>
                  <a:lnTo>
                    <a:pt x="5360" y="4487"/>
                  </a:lnTo>
                  <a:lnTo>
                    <a:pt x="5401" y="4429"/>
                  </a:lnTo>
                  <a:lnTo>
                    <a:pt x="5440" y="4372"/>
                  </a:lnTo>
                  <a:lnTo>
                    <a:pt x="5477" y="4315"/>
                  </a:lnTo>
                  <a:lnTo>
                    <a:pt x="5514" y="4256"/>
                  </a:lnTo>
                  <a:lnTo>
                    <a:pt x="5549" y="4195"/>
                  </a:lnTo>
                  <a:lnTo>
                    <a:pt x="5581" y="4135"/>
                  </a:lnTo>
                  <a:lnTo>
                    <a:pt x="5614" y="4073"/>
                  </a:lnTo>
                  <a:lnTo>
                    <a:pt x="5644" y="4011"/>
                  </a:lnTo>
                  <a:lnTo>
                    <a:pt x="5673" y="3947"/>
                  </a:lnTo>
                  <a:lnTo>
                    <a:pt x="5700" y="3883"/>
                  </a:lnTo>
                  <a:lnTo>
                    <a:pt x="5726" y="3818"/>
                  </a:lnTo>
                  <a:lnTo>
                    <a:pt x="5750" y="3752"/>
                  </a:lnTo>
                  <a:lnTo>
                    <a:pt x="5772" y="3687"/>
                  </a:lnTo>
                  <a:lnTo>
                    <a:pt x="5793" y="3620"/>
                  </a:lnTo>
                  <a:lnTo>
                    <a:pt x="5812" y="3552"/>
                  </a:lnTo>
                  <a:lnTo>
                    <a:pt x="5829" y="3484"/>
                  </a:lnTo>
                  <a:lnTo>
                    <a:pt x="5845" y="3414"/>
                  </a:lnTo>
                  <a:lnTo>
                    <a:pt x="5859" y="3344"/>
                  </a:lnTo>
                  <a:lnTo>
                    <a:pt x="5871" y="3274"/>
                  </a:lnTo>
                  <a:lnTo>
                    <a:pt x="5882" y="3204"/>
                  </a:lnTo>
                  <a:lnTo>
                    <a:pt x="5890" y="3133"/>
                  </a:lnTo>
                  <a:lnTo>
                    <a:pt x="5896" y="3060"/>
                  </a:lnTo>
                  <a:lnTo>
                    <a:pt x="5901" y="2988"/>
                  </a:lnTo>
                  <a:lnTo>
                    <a:pt x="5904" y="2916"/>
                  </a:lnTo>
                  <a:lnTo>
                    <a:pt x="5905" y="2842"/>
                  </a:lnTo>
                  <a:lnTo>
                    <a:pt x="5905" y="2842"/>
                  </a:lnTo>
                  <a:lnTo>
                    <a:pt x="5904" y="2769"/>
                  </a:lnTo>
                  <a:lnTo>
                    <a:pt x="5901" y="2696"/>
                  </a:lnTo>
                  <a:lnTo>
                    <a:pt x="5896" y="2624"/>
                  </a:lnTo>
                  <a:lnTo>
                    <a:pt x="5890" y="2552"/>
                  </a:lnTo>
                  <a:lnTo>
                    <a:pt x="5882" y="2480"/>
                  </a:lnTo>
                  <a:lnTo>
                    <a:pt x="5871" y="2410"/>
                  </a:lnTo>
                  <a:lnTo>
                    <a:pt x="5859" y="2340"/>
                  </a:lnTo>
                  <a:lnTo>
                    <a:pt x="5845" y="2270"/>
                  </a:lnTo>
                  <a:lnTo>
                    <a:pt x="5829" y="2201"/>
                  </a:lnTo>
                  <a:lnTo>
                    <a:pt x="5812" y="2133"/>
                  </a:lnTo>
                  <a:lnTo>
                    <a:pt x="5793" y="2065"/>
                  </a:lnTo>
                  <a:lnTo>
                    <a:pt x="5772" y="1998"/>
                  </a:lnTo>
                  <a:lnTo>
                    <a:pt x="5750" y="1932"/>
                  </a:lnTo>
                  <a:lnTo>
                    <a:pt x="5726" y="1866"/>
                  </a:lnTo>
                  <a:lnTo>
                    <a:pt x="5700" y="1801"/>
                  </a:lnTo>
                  <a:lnTo>
                    <a:pt x="5673" y="1737"/>
                  </a:lnTo>
                  <a:lnTo>
                    <a:pt x="5644" y="1674"/>
                  </a:lnTo>
                  <a:lnTo>
                    <a:pt x="5614" y="1611"/>
                  </a:lnTo>
                  <a:lnTo>
                    <a:pt x="5581" y="1549"/>
                  </a:lnTo>
                  <a:lnTo>
                    <a:pt x="5549" y="1489"/>
                  </a:lnTo>
                  <a:lnTo>
                    <a:pt x="5514" y="1428"/>
                  </a:lnTo>
                  <a:lnTo>
                    <a:pt x="5477" y="1369"/>
                  </a:lnTo>
                  <a:lnTo>
                    <a:pt x="5440" y="1312"/>
                  </a:lnTo>
                  <a:lnTo>
                    <a:pt x="5401" y="1255"/>
                  </a:lnTo>
                  <a:lnTo>
                    <a:pt x="5360" y="1198"/>
                  </a:lnTo>
                  <a:lnTo>
                    <a:pt x="5318" y="1142"/>
                  </a:lnTo>
                  <a:lnTo>
                    <a:pt x="5275" y="1088"/>
                  </a:lnTo>
                  <a:lnTo>
                    <a:pt x="5230" y="1035"/>
                  </a:lnTo>
                  <a:lnTo>
                    <a:pt x="5184" y="984"/>
                  </a:lnTo>
                  <a:lnTo>
                    <a:pt x="5137" y="932"/>
                  </a:lnTo>
                  <a:lnTo>
                    <a:pt x="5089" y="882"/>
                  </a:lnTo>
                  <a:lnTo>
                    <a:pt x="5039" y="833"/>
                  </a:lnTo>
                  <a:lnTo>
                    <a:pt x="4989" y="786"/>
                  </a:lnTo>
                  <a:lnTo>
                    <a:pt x="4937" y="740"/>
                  </a:lnTo>
                  <a:lnTo>
                    <a:pt x="4883" y="694"/>
                  </a:lnTo>
                  <a:lnTo>
                    <a:pt x="4830" y="650"/>
                  </a:lnTo>
                  <a:lnTo>
                    <a:pt x="4775" y="607"/>
                  </a:lnTo>
                  <a:lnTo>
                    <a:pt x="4719" y="566"/>
                  </a:lnTo>
                  <a:lnTo>
                    <a:pt x="4660" y="525"/>
                  </a:lnTo>
                  <a:lnTo>
                    <a:pt x="4602" y="486"/>
                  </a:lnTo>
                  <a:lnTo>
                    <a:pt x="4542" y="448"/>
                  </a:lnTo>
                  <a:lnTo>
                    <a:pt x="4483" y="412"/>
                  </a:lnTo>
                  <a:lnTo>
                    <a:pt x="4421" y="377"/>
                  </a:lnTo>
                  <a:lnTo>
                    <a:pt x="4358" y="343"/>
                  </a:lnTo>
                  <a:lnTo>
                    <a:pt x="4296" y="312"/>
                  </a:lnTo>
                  <a:lnTo>
                    <a:pt x="4232" y="281"/>
                  </a:lnTo>
                  <a:lnTo>
                    <a:pt x="4167" y="251"/>
                  </a:lnTo>
                  <a:lnTo>
                    <a:pt x="4100" y="223"/>
                  </a:lnTo>
                  <a:lnTo>
                    <a:pt x="4034" y="197"/>
                  </a:lnTo>
                  <a:lnTo>
                    <a:pt x="3967" y="173"/>
                  </a:lnTo>
                  <a:lnTo>
                    <a:pt x="3899" y="150"/>
                  </a:lnTo>
                  <a:lnTo>
                    <a:pt x="3830" y="128"/>
                  </a:lnTo>
                  <a:lnTo>
                    <a:pt x="3761" y="108"/>
                  </a:lnTo>
                  <a:lnTo>
                    <a:pt x="3690" y="89"/>
                  </a:lnTo>
                  <a:lnTo>
                    <a:pt x="3619" y="73"/>
                  </a:lnTo>
                  <a:lnTo>
                    <a:pt x="3547" y="58"/>
                  </a:lnTo>
                  <a:lnTo>
                    <a:pt x="3475" y="44"/>
                  </a:lnTo>
                  <a:lnTo>
                    <a:pt x="3402" y="33"/>
                  </a:lnTo>
                  <a:lnTo>
                    <a:pt x="3329" y="22"/>
                  </a:lnTo>
                  <a:lnTo>
                    <a:pt x="3255" y="15"/>
                  </a:lnTo>
                  <a:lnTo>
                    <a:pt x="3179" y="8"/>
                  </a:lnTo>
                  <a:lnTo>
                    <a:pt x="3104" y="4"/>
                  </a:lnTo>
                  <a:lnTo>
                    <a:pt x="3029" y="1"/>
                  </a:lnTo>
                  <a:lnTo>
                    <a:pt x="2953" y="0"/>
                  </a:lnTo>
                  <a:lnTo>
                    <a:pt x="2953" y="0"/>
                  </a:lnTo>
                  <a:lnTo>
                    <a:pt x="2877" y="1"/>
                  </a:lnTo>
                  <a:lnTo>
                    <a:pt x="2801" y="4"/>
                  </a:lnTo>
                  <a:lnTo>
                    <a:pt x="2726" y="8"/>
                  </a:lnTo>
                  <a:lnTo>
                    <a:pt x="2651" y="15"/>
                  </a:lnTo>
                  <a:lnTo>
                    <a:pt x="2577" y="22"/>
                  </a:lnTo>
                  <a:lnTo>
                    <a:pt x="2504" y="33"/>
                  </a:lnTo>
                  <a:lnTo>
                    <a:pt x="2431" y="44"/>
                  </a:lnTo>
                  <a:lnTo>
                    <a:pt x="2358" y="58"/>
                  </a:lnTo>
                  <a:lnTo>
                    <a:pt x="2287" y="73"/>
                  </a:lnTo>
                  <a:lnTo>
                    <a:pt x="2216" y="89"/>
                  </a:lnTo>
                  <a:lnTo>
                    <a:pt x="2145" y="108"/>
                  </a:lnTo>
                  <a:lnTo>
                    <a:pt x="2076" y="128"/>
                  </a:lnTo>
                  <a:lnTo>
                    <a:pt x="2007" y="150"/>
                  </a:lnTo>
                  <a:lnTo>
                    <a:pt x="1939" y="173"/>
                  </a:lnTo>
                  <a:lnTo>
                    <a:pt x="1871" y="197"/>
                  </a:lnTo>
                  <a:lnTo>
                    <a:pt x="1805" y="223"/>
                  </a:lnTo>
                  <a:lnTo>
                    <a:pt x="1739" y="251"/>
                  </a:lnTo>
                  <a:lnTo>
                    <a:pt x="1674" y="281"/>
                  </a:lnTo>
                  <a:lnTo>
                    <a:pt x="1610" y="312"/>
                  </a:lnTo>
                  <a:lnTo>
                    <a:pt x="1547" y="343"/>
                  </a:lnTo>
                  <a:lnTo>
                    <a:pt x="1484" y="377"/>
                  </a:lnTo>
                  <a:lnTo>
                    <a:pt x="1423" y="412"/>
                  </a:lnTo>
                  <a:lnTo>
                    <a:pt x="1363" y="448"/>
                  </a:lnTo>
                  <a:lnTo>
                    <a:pt x="1304" y="486"/>
                  </a:lnTo>
                  <a:lnTo>
                    <a:pt x="1245" y="525"/>
                  </a:lnTo>
                  <a:lnTo>
                    <a:pt x="1187" y="566"/>
                  </a:lnTo>
                  <a:lnTo>
                    <a:pt x="1131" y="607"/>
                  </a:lnTo>
                  <a:lnTo>
                    <a:pt x="1076" y="650"/>
                  </a:lnTo>
                  <a:lnTo>
                    <a:pt x="1022" y="694"/>
                  </a:lnTo>
                  <a:lnTo>
                    <a:pt x="968" y="740"/>
                  </a:lnTo>
                  <a:lnTo>
                    <a:pt x="917" y="786"/>
                  </a:lnTo>
                  <a:lnTo>
                    <a:pt x="866" y="833"/>
                  </a:lnTo>
                  <a:lnTo>
                    <a:pt x="817" y="882"/>
                  </a:lnTo>
                  <a:lnTo>
                    <a:pt x="769" y="932"/>
                  </a:lnTo>
                  <a:lnTo>
                    <a:pt x="722" y="984"/>
                  </a:lnTo>
                  <a:lnTo>
                    <a:pt x="676" y="1035"/>
                  </a:lnTo>
                  <a:lnTo>
                    <a:pt x="631" y="1088"/>
                  </a:lnTo>
                  <a:lnTo>
                    <a:pt x="588" y="1142"/>
                  </a:lnTo>
                  <a:lnTo>
                    <a:pt x="545" y="1198"/>
                  </a:lnTo>
                  <a:lnTo>
                    <a:pt x="505" y="1255"/>
                  </a:lnTo>
                  <a:lnTo>
                    <a:pt x="466" y="1312"/>
                  </a:lnTo>
                  <a:lnTo>
                    <a:pt x="429" y="1369"/>
                  </a:lnTo>
                  <a:lnTo>
                    <a:pt x="392" y="1428"/>
                  </a:lnTo>
                  <a:lnTo>
                    <a:pt x="357" y="1489"/>
                  </a:lnTo>
                  <a:lnTo>
                    <a:pt x="325" y="1549"/>
                  </a:lnTo>
                  <a:lnTo>
                    <a:pt x="292" y="1611"/>
                  </a:lnTo>
                  <a:lnTo>
                    <a:pt x="262" y="1674"/>
                  </a:lnTo>
                  <a:lnTo>
                    <a:pt x="233" y="1737"/>
                  </a:lnTo>
                  <a:lnTo>
                    <a:pt x="206" y="1801"/>
                  </a:lnTo>
                  <a:lnTo>
                    <a:pt x="180" y="1866"/>
                  </a:lnTo>
                  <a:lnTo>
                    <a:pt x="156" y="1932"/>
                  </a:lnTo>
                  <a:lnTo>
                    <a:pt x="134" y="1998"/>
                  </a:lnTo>
                  <a:lnTo>
                    <a:pt x="112" y="2065"/>
                  </a:lnTo>
                  <a:lnTo>
                    <a:pt x="93" y="2133"/>
                  </a:lnTo>
                  <a:lnTo>
                    <a:pt x="77" y="2201"/>
                  </a:lnTo>
                  <a:lnTo>
                    <a:pt x="61" y="2270"/>
                  </a:lnTo>
                  <a:lnTo>
                    <a:pt x="46" y="2340"/>
                  </a:lnTo>
                  <a:lnTo>
                    <a:pt x="35" y="2410"/>
                  </a:lnTo>
                  <a:lnTo>
                    <a:pt x="24" y="2480"/>
                  </a:lnTo>
                  <a:lnTo>
                    <a:pt x="16" y="2552"/>
                  </a:lnTo>
                  <a:lnTo>
                    <a:pt x="9" y="2624"/>
                  </a:lnTo>
                  <a:lnTo>
                    <a:pt x="5" y="2696"/>
                  </a:lnTo>
                  <a:lnTo>
                    <a:pt x="1" y="2769"/>
                  </a:lnTo>
                  <a:lnTo>
                    <a:pt x="0" y="2842"/>
                  </a:lnTo>
                  <a:lnTo>
                    <a:pt x="0" y="2842"/>
                  </a:lnTo>
                  <a:lnTo>
                    <a:pt x="1" y="2916"/>
                  </a:lnTo>
                  <a:lnTo>
                    <a:pt x="5" y="2988"/>
                  </a:lnTo>
                  <a:lnTo>
                    <a:pt x="9" y="3060"/>
                  </a:lnTo>
                  <a:lnTo>
                    <a:pt x="16" y="3133"/>
                  </a:lnTo>
                  <a:lnTo>
                    <a:pt x="24" y="3204"/>
                  </a:lnTo>
                  <a:lnTo>
                    <a:pt x="35" y="3274"/>
                  </a:lnTo>
                  <a:lnTo>
                    <a:pt x="46" y="3344"/>
                  </a:lnTo>
                  <a:lnTo>
                    <a:pt x="61" y="3414"/>
                  </a:lnTo>
                  <a:lnTo>
                    <a:pt x="77" y="3484"/>
                  </a:lnTo>
                  <a:lnTo>
                    <a:pt x="93" y="3552"/>
                  </a:lnTo>
                  <a:lnTo>
                    <a:pt x="112" y="3620"/>
                  </a:lnTo>
                  <a:lnTo>
                    <a:pt x="134" y="3687"/>
                  </a:lnTo>
                  <a:lnTo>
                    <a:pt x="156" y="3752"/>
                  </a:lnTo>
                  <a:lnTo>
                    <a:pt x="180" y="3818"/>
                  </a:lnTo>
                  <a:lnTo>
                    <a:pt x="206" y="3883"/>
                  </a:lnTo>
                  <a:lnTo>
                    <a:pt x="233" y="3947"/>
                  </a:lnTo>
                  <a:lnTo>
                    <a:pt x="262" y="4011"/>
                  </a:lnTo>
                  <a:lnTo>
                    <a:pt x="292" y="4073"/>
                  </a:lnTo>
                  <a:lnTo>
                    <a:pt x="325" y="4135"/>
                  </a:lnTo>
                  <a:lnTo>
                    <a:pt x="357" y="4195"/>
                  </a:lnTo>
                  <a:lnTo>
                    <a:pt x="392" y="4256"/>
                  </a:lnTo>
                  <a:lnTo>
                    <a:pt x="429" y="4315"/>
                  </a:lnTo>
                  <a:lnTo>
                    <a:pt x="466" y="4372"/>
                  </a:lnTo>
                  <a:lnTo>
                    <a:pt x="505" y="4429"/>
                  </a:lnTo>
                  <a:lnTo>
                    <a:pt x="545" y="4487"/>
                  </a:lnTo>
                  <a:lnTo>
                    <a:pt x="588" y="4542"/>
                  </a:lnTo>
                  <a:lnTo>
                    <a:pt x="631" y="4596"/>
                  </a:lnTo>
                  <a:lnTo>
                    <a:pt x="676" y="4649"/>
                  </a:lnTo>
                  <a:lnTo>
                    <a:pt x="722" y="4701"/>
                  </a:lnTo>
                  <a:lnTo>
                    <a:pt x="769" y="4752"/>
                  </a:lnTo>
                  <a:lnTo>
                    <a:pt x="817" y="4802"/>
                  </a:lnTo>
                  <a:lnTo>
                    <a:pt x="866" y="4851"/>
                  </a:lnTo>
                  <a:lnTo>
                    <a:pt x="917" y="4898"/>
                  </a:lnTo>
                  <a:lnTo>
                    <a:pt x="968" y="4945"/>
                  </a:lnTo>
                  <a:lnTo>
                    <a:pt x="1022" y="4990"/>
                  </a:lnTo>
                  <a:lnTo>
                    <a:pt x="1076" y="5034"/>
                  </a:lnTo>
                  <a:lnTo>
                    <a:pt x="1131" y="5077"/>
                  </a:lnTo>
                  <a:lnTo>
                    <a:pt x="1187" y="5118"/>
                  </a:lnTo>
                  <a:lnTo>
                    <a:pt x="1245" y="5159"/>
                  </a:lnTo>
                  <a:lnTo>
                    <a:pt x="1304" y="5198"/>
                  </a:lnTo>
                  <a:lnTo>
                    <a:pt x="1363" y="5236"/>
                  </a:lnTo>
                  <a:lnTo>
                    <a:pt x="1423" y="5272"/>
                  </a:lnTo>
                  <a:lnTo>
                    <a:pt x="1484" y="5307"/>
                  </a:lnTo>
                  <a:lnTo>
                    <a:pt x="1547" y="5341"/>
                  </a:lnTo>
                  <a:lnTo>
                    <a:pt x="1610" y="5372"/>
                  </a:lnTo>
                  <a:lnTo>
                    <a:pt x="1674" y="5404"/>
                  </a:lnTo>
                  <a:lnTo>
                    <a:pt x="1739" y="5433"/>
                  </a:lnTo>
                  <a:lnTo>
                    <a:pt x="1805" y="5461"/>
                  </a:lnTo>
                  <a:lnTo>
                    <a:pt x="1871" y="5487"/>
                  </a:lnTo>
                  <a:lnTo>
                    <a:pt x="1939" y="5512"/>
                  </a:lnTo>
                  <a:lnTo>
                    <a:pt x="2007" y="5534"/>
                  </a:lnTo>
                  <a:lnTo>
                    <a:pt x="2076" y="5556"/>
                  </a:lnTo>
                  <a:lnTo>
                    <a:pt x="2145" y="5576"/>
                  </a:lnTo>
                  <a:lnTo>
                    <a:pt x="2216" y="5595"/>
                  </a:lnTo>
                  <a:lnTo>
                    <a:pt x="2287" y="5611"/>
                  </a:lnTo>
                  <a:lnTo>
                    <a:pt x="2358" y="5626"/>
                  </a:lnTo>
                  <a:lnTo>
                    <a:pt x="2431" y="5640"/>
                  </a:lnTo>
                  <a:lnTo>
                    <a:pt x="2504" y="5651"/>
                  </a:lnTo>
                  <a:lnTo>
                    <a:pt x="2577" y="5662"/>
                  </a:lnTo>
                  <a:lnTo>
                    <a:pt x="2651" y="5669"/>
                  </a:lnTo>
                  <a:lnTo>
                    <a:pt x="2726" y="5676"/>
                  </a:lnTo>
                  <a:lnTo>
                    <a:pt x="2801" y="5680"/>
                  </a:lnTo>
                  <a:lnTo>
                    <a:pt x="2877" y="5683"/>
                  </a:lnTo>
                  <a:lnTo>
                    <a:pt x="2953" y="5684"/>
                  </a:lnTo>
                  <a:close/>
                </a:path>
              </a:pathLst>
            </a:custGeom>
            <a:solidFill>
              <a:srgbClr val="BCBCB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1" name="ïṩľîďè"/>
            <p:cNvSpPr/>
            <p:nvPr/>
          </p:nvSpPr>
          <p:spPr bwMode="auto">
            <a:xfrm flipH="1">
              <a:off x="3510282" y="777464"/>
              <a:ext cx="5166185" cy="5180464"/>
            </a:xfrm>
            <a:custGeom>
              <a:gdLst>
                <a:gd fmla="*/ 3179 w 5905" name="T0"/>
                <a:gd fmla="*/ 5676 h 5684" name="T1"/>
                <a:gd fmla="*/ 3547 w 5905" name="T2"/>
                <a:gd fmla="*/ 5626 h 5684" name="T3"/>
                <a:gd fmla="*/ 3899 w 5905" name="T4"/>
                <a:gd fmla="*/ 5534 h 5684" name="T5"/>
                <a:gd fmla="*/ 4232 w 5905" name="T6"/>
                <a:gd fmla="*/ 5404 h 5684" name="T7"/>
                <a:gd fmla="*/ 4542 w 5905" name="T8"/>
                <a:gd fmla="*/ 5236 h 5684" name="T9"/>
                <a:gd fmla="*/ 4830 w 5905" name="T10"/>
                <a:gd fmla="*/ 5034 h 5684" name="T11"/>
                <a:gd fmla="*/ 5089 w 5905" name="T12"/>
                <a:gd fmla="*/ 4802 h 5684" name="T13"/>
                <a:gd fmla="*/ 5318 w 5905" name="T14"/>
                <a:gd fmla="*/ 4542 h 5684" name="T15"/>
                <a:gd fmla="*/ 5514 w 5905" name="T16"/>
                <a:gd fmla="*/ 4256 h 5684" name="T17"/>
                <a:gd fmla="*/ 5673 w 5905" name="T18"/>
                <a:gd fmla="*/ 3947 h 5684" name="T19"/>
                <a:gd fmla="*/ 5793 w 5905" name="T20"/>
                <a:gd fmla="*/ 3620 h 5684" name="T21"/>
                <a:gd fmla="*/ 5871 w 5905" name="T22"/>
                <a:gd fmla="*/ 3274 h 5684" name="T23"/>
                <a:gd fmla="*/ 5904 w 5905" name="T24"/>
                <a:gd fmla="*/ 2916 h 5684" name="T25"/>
                <a:gd fmla="*/ 5896 w 5905" name="T26"/>
                <a:gd fmla="*/ 2624 h 5684" name="T27"/>
                <a:gd fmla="*/ 5845 w 5905" name="T28"/>
                <a:gd fmla="*/ 2270 h 5684" name="T29"/>
                <a:gd fmla="*/ 5750 w 5905" name="T30"/>
                <a:gd fmla="*/ 1932 h 5684" name="T31"/>
                <a:gd fmla="*/ 5614 w 5905" name="T32"/>
                <a:gd fmla="*/ 1611 h 5684" name="T33"/>
                <a:gd fmla="*/ 5440 w 5905" name="T34"/>
                <a:gd fmla="*/ 1312 h 5684" name="T35"/>
                <a:gd fmla="*/ 5230 w 5905" name="T36"/>
                <a:gd fmla="*/ 1035 h 5684" name="T37"/>
                <a:gd fmla="*/ 4989 w 5905" name="T38"/>
                <a:gd fmla="*/ 786 h 5684" name="T39"/>
                <a:gd fmla="*/ 4719 w 5905" name="T40"/>
                <a:gd fmla="*/ 566 h 5684" name="T41"/>
                <a:gd fmla="*/ 4421 w 5905" name="T42"/>
                <a:gd fmla="*/ 377 h 5684" name="T43"/>
                <a:gd fmla="*/ 4100 w 5905" name="T44"/>
                <a:gd fmla="*/ 223 h 5684" name="T45"/>
                <a:gd fmla="*/ 3761 w 5905" name="T46"/>
                <a:gd fmla="*/ 108 h 5684" name="T47"/>
                <a:gd fmla="*/ 3402 w 5905" name="T48"/>
                <a:gd fmla="*/ 33 h 5684" name="T49"/>
                <a:gd fmla="*/ 3029 w 5905" name="T50"/>
                <a:gd fmla="*/ 1 h 5684" name="T51"/>
                <a:gd fmla="*/ 2726 w 5905" name="T52"/>
                <a:gd fmla="*/ 8 h 5684" name="T53"/>
                <a:gd fmla="*/ 2358 w 5905" name="T54"/>
                <a:gd fmla="*/ 58 h 5684" name="T55"/>
                <a:gd fmla="*/ 2007 w 5905" name="T56"/>
                <a:gd fmla="*/ 150 h 5684" name="T57"/>
                <a:gd fmla="*/ 1674 w 5905" name="T58"/>
                <a:gd fmla="*/ 281 h 5684" name="T59"/>
                <a:gd fmla="*/ 1363 w 5905" name="T60"/>
                <a:gd fmla="*/ 448 h 5684" name="T61"/>
                <a:gd fmla="*/ 1076 w 5905" name="T62"/>
                <a:gd fmla="*/ 650 h 5684" name="T63"/>
                <a:gd fmla="*/ 817 w 5905" name="T64"/>
                <a:gd fmla="*/ 882 h 5684" name="T65"/>
                <a:gd fmla="*/ 588 w 5905" name="T66"/>
                <a:gd fmla="*/ 1142 h 5684" name="T67"/>
                <a:gd fmla="*/ 392 w 5905" name="T68"/>
                <a:gd fmla="*/ 1428 h 5684" name="T69"/>
                <a:gd fmla="*/ 233 w 5905" name="T70"/>
                <a:gd fmla="*/ 1737 h 5684" name="T71"/>
                <a:gd fmla="*/ 112 w 5905" name="T72"/>
                <a:gd fmla="*/ 2065 h 5684" name="T73"/>
                <a:gd fmla="*/ 35 w 5905" name="T74"/>
                <a:gd fmla="*/ 2410 h 5684" name="T75"/>
                <a:gd fmla="*/ 1 w 5905" name="T76"/>
                <a:gd fmla="*/ 2769 h 5684" name="T77"/>
                <a:gd fmla="*/ 9 w 5905" name="T78"/>
                <a:gd fmla="*/ 3060 h 5684" name="T79"/>
                <a:gd fmla="*/ 61 w 5905" name="T80"/>
                <a:gd fmla="*/ 3414 h 5684" name="T81"/>
                <a:gd fmla="*/ 156 w 5905" name="T82"/>
                <a:gd fmla="*/ 3752 h 5684" name="T83"/>
                <a:gd fmla="*/ 292 w 5905" name="T84"/>
                <a:gd fmla="*/ 4073 h 5684" name="T85"/>
                <a:gd fmla="*/ 466 w 5905" name="T86"/>
                <a:gd fmla="*/ 4372 h 5684" name="T87"/>
                <a:gd fmla="*/ 676 w 5905" name="T88"/>
                <a:gd fmla="*/ 4649 h 5684" name="T89"/>
                <a:gd fmla="*/ 917 w 5905" name="T90"/>
                <a:gd fmla="*/ 4898 h 5684" name="T91"/>
                <a:gd fmla="*/ 1187 w 5905" name="T92"/>
                <a:gd fmla="*/ 5118 h 5684" name="T93"/>
                <a:gd fmla="*/ 1484 w 5905" name="T94"/>
                <a:gd fmla="*/ 5307 h 5684" name="T95"/>
                <a:gd fmla="*/ 1805 w 5905" name="T96"/>
                <a:gd fmla="*/ 5461 h 5684" name="T97"/>
                <a:gd fmla="*/ 2145 w 5905" name="T98"/>
                <a:gd fmla="*/ 5576 h 5684" name="T99"/>
                <a:gd fmla="*/ 2504 w 5905" name="T100"/>
                <a:gd fmla="*/ 5651 h 5684" name="T101"/>
                <a:gd fmla="*/ 2877 w 5905" name="T102"/>
                <a:gd fmla="*/ 5683 h 5684" name="T10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b="b" l="0" r="r" t="0"/>
              <a:pathLst>
                <a:path h="5684" w="5905">
                  <a:moveTo>
                    <a:pt x="2953" y="5684"/>
                  </a:moveTo>
                  <a:lnTo>
                    <a:pt x="2953" y="5684"/>
                  </a:lnTo>
                  <a:lnTo>
                    <a:pt x="3029" y="5683"/>
                  </a:lnTo>
                  <a:lnTo>
                    <a:pt x="3104" y="5680"/>
                  </a:lnTo>
                  <a:lnTo>
                    <a:pt x="3179" y="5676"/>
                  </a:lnTo>
                  <a:lnTo>
                    <a:pt x="3255" y="5669"/>
                  </a:lnTo>
                  <a:lnTo>
                    <a:pt x="3329" y="5662"/>
                  </a:lnTo>
                  <a:lnTo>
                    <a:pt x="3402" y="5651"/>
                  </a:lnTo>
                  <a:lnTo>
                    <a:pt x="3475" y="5640"/>
                  </a:lnTo>
                  <a:lnTo>
                    <a:pt x="3547" y="5626"/>
                  </a:lnTo>
                  <a:lnTo>
                    <a:pt x="3619" y="5611"/>
                  </a:lnTo>
                  <a:lnTo>
                    <a:pt x="3690" y="5595"/>
                  </a:lnTo>
                  <a:lnTo>
                    <a:pt x="3761" y="5576"/>
                  </a:lnTo>
                  <a:lnTo>
                    <a:pt x="3830" y="5556"/>
                  </a:lnTo>
                  <a:lnTo>
                    <a:pt x="3899" y="5534"/>
                  </a:lnTo>
                  <a:lnTo>
                    <a:pt x="3967" y="5512"/>
                  </a:lnTo>
                  <a:lnTo>
                    <a:pt x="4034" y="5487"/>
                  </a:lnTo>
                  <a:lnTo>
                    <a:pt x="4100" y="5461"/>
                  </a:lnTo>
                  <a:lnTo>
                    <a:pt x="4167" y="5433"/>
                  </a:lnTo>
                  <a:lnTo>
                    <a:pt x="4232" y="5404"/>
                  </a:lnTo>
                  <a:lnTo>
                    <a:pt x="4296" y="5372"/>
                  </a:lnTo>
                  <a:lnTo>
                    <a:pt x="4358" y="5341"/>
                  </a:lnTo>
                  <a:lnTo>
                    <a:pt x="4421" y="5307"/>
                  </a:lnTo>
                  <a:lnTo>
                    <a:pt x="4483" y="5272"/>
                  </a:lnTo>
                  <a:lnTo>
                    <a:pt x="4542" y="5236"/>
                  </a:lnTo>
                  <a:lnTo>
                    <a:pt x="4602" y="5198"/>
                  </a:lnTo>
                  <a:lnTo>
                    <a:pt x="4660" y="5159"/>
                  </a:lnTo>
                  <a:lnTo>
                    <a:pt x="4719" y="5118"/>
                  </a:lnTo>
                  <a:lnTo>
                    <a:pt x="4775" y="5077"/>
                  </a:lnTo>
                  <a:lnTo>
                    <a:pt x="4830" y="5034"/>
                  </a:lnTo>
                  <a:lnTo>
                    <a:pt x="4883" y="4990"/>
                  </a:lnTo>
                  <a:lnTo>
                    <a:pt x="4937" y="4945"/>
                  </a:lnTo>
                  <a:lnTo>
                    <a:pt x="4989" y="4898"/>
                  </a:lnTo>
                  <a:lnTo>
                    <a:pt x="5039" y="4851"/>
                  </a:lnTo>
                  <a:lnTo>
                    <a:pt x="5089" y="4802"/>
                  </a:lnTo>
                  <a:lnTo>
                    <a:pt x="5137" y="4752"/>
                  </a:lnTo>
                  <a:lnTo>
                    <a:pt x="5184" y="4701"/>
                  </a:lnTo>
                  <a:lnTo>
                    <a:pt x="5230" y="4649"/>
                  </a:lnTo>
                  <a:lnTo>
                    <a:pt x="5275" y="4596"/>
                  </a:lnTo>
                  <a:lnTo>
                    <a:pt x="5318" y="4542"/>
                  </a:lnTo>
                  <a:lnTo>
                    <a:pt x="5360" y="4487"/>
                  </a:lnTo>
                  <a:lnTo>
                    <a:pt x="5401" y="4429"/>
                  </a:lnTo>
                  <a:lnTo>
                    <a:pt x="5440" y="4372"/>
                  </a:lnTo>
                  <a:lnTo>
                    <a:pt x="5477" y="4315"/>
                  </a:lnTo>
                  <a:lnTo>
                    <a:pt x="5514" y="4256"/>
                  </a:lnTo>
                  <a:lnTo>
                    <a:pt x="5549" y="4195"/>
                  </a:lnTo>
                  <a:lnTo>
                    <a:pt x="5581" y="4135"/>
                  </a:lnTo>
                  <a:lnTo>
                    <a:pt x="5614" y="4073"/>
                  </a:lnTo>
                  <a:lnTo>
                    <a:pt x="5644" y="4011"/>
                  </a:lnTo>
                  <a:lnTo>
                    <a:pt x="5673" y="3947"/>
                  </a:lnTo>
                  <a:lnTo>
                    <a:pt x="5700" y="3883"/>
                  </a:lnTo>
                  <a:lnTo>
                    <a:pt x="5726" y="3818"/>
                  </a:lnTo>
                  <a:lnTo>
                    <a:pt x="5750" y="3752"/>
                  </a:lnTo>
                  <a:lnTo>
                    <a:pt x="5772" y="3687"/>
                  </a:lnTo>
                  <a:lnTo>
                    <a:pt x="5793" y="3620"/>
                  </a:lnTo>
                  <a:lnTo>
                    <a:pt x="5812" y="3552"/>
                  </a:lnTo>
                  <a:lnTo>
                    <a:pt x="5829" y="3484"/>
                  </a:lnTo>
                  <a:lnTo>
                    <a:pt x="5845" y="3414"/>
                  </a:lnTo>
                  <a:lnTo>
                    <a:pt x="5859" y="3344"/>
                  </a:lnTo>
                  <a:lnTo>
                    <a:pt x="5871" y="3274"/>
                  </a:lnTo>
                  <a:lnTo>
                    <a:pt x="5882" y="3204"/>
                  </a:lnTo>
                  <a:lnTo>
                    <a:pt x="5890" y="3133"/>
                  </a:lnTo>
                  <a:lnTo>
                    <a:pt x="5896" y="3060"/>
                  </a:lnTo>
                  <a:lnTo>
                    <a:pt x="5901" y="2988"/>
                  </a:lnTo>
                  <a:lnTo>
                    <a:pt x="5904" y="2916"/>
                  </a:lnTo>
                  <a:lnTo>
                    <a:pt x="5905" y="2842"/>
                  </a:lnTo>
                  <a:lnTo>
                    <a:pt x="5905" y="2842"/>
                  </a:lnTo>
                  <a:lnTo>
                    <a:pt x="5904" y="2769"/>
                  </a:lnTo>
                  <a:lnTo>
                    <a:pt x="5901" y="2696"/>
                  </a:lnTo>
                  <a:lnTo>
                    <a:pt x="5896" y="2624"/>
                  </a:lnTo>
                  <a:lnTo>
                    <a:pt x="5890" y="2552"/>
                  </a:lnTo>
                  <a:lnTo>
                    <a:pt x="5882" y="2480"/>
                  </a:lnTo>
                  <a:lnTo>
                    <a:pt x="5871" y="2410"/>
                  </a:lnTo>
                  <a:lnTo>
                    <a:pt x="5859" y="2340"/>
                  </a:lnTo>
                  <a:lnTo>
                    <a:pt x="5845" y="2270"/>
                  </a:lnTo>
                  <a:lnTo>
                    <a:pt x="5829" y="2201"/>
                  </a:lnTo>
                  <a:lnTo>
                    <a:pt x="5812" y="2133"/>
                  </a:lnTo>
                  <a:lnTo>
                    <a:pt x="5793" y="2065"/>
                  </a:lnTo>
                  <a:lnTo>
                    <a:pt x="5772" y="1998"/>
                  </a:lnTo>
                  <a:lnTo>
                    <a:pt x="5750" y="1932"/>
                  </a:lnTo>
                  <a:lnTo>
                    <a:pt x="5726" y="1866"/>
                  </a:lnTo>
                  <a:lnTo>
                    <a:pt x="5700" y="1801"/>
                  </a:lnTo>
                  <a:lnTo>
                    <a:pt x="5673" y="1737"/>
                  </a:lnTo>
                  <a:lnTo>
                    <a:pt x="5644" y="1674"/>
                  </a:lnTo>
                  <a:lnTo>
                    <a:pt x="5614" y="1611"/>
                  </a:lnTo>
                  <a:lnTo>
                    <a:pt x="5581" y="1549"/>
                  </a:lnTo>
                  <a:lnTo>
                    <a:pt x="5549" y="1489"/>
                  </a:lnTo>
                  <a:lnTo>
                    <a:pt x="5514" y="1428"/>
                  </a:lnTo>
                  <a:lnTo>
                    <a:pt x="5477" y="1369"/>
                  </a:lnTo>
                  <a:lnTo>
                    <a:pt x="5440" y="1312"/>
                  </a:lnTo>
                  <a:lnTo>
                    <a:pt x="5401" y="1255"/>
                  </a:lnTo>
                  <a:lnTo>
                    <a:pt x="5360" y="1198"/>
                  </a:lnTo>
                  <a:lnTo>
                    <a:pt x="5318" y="1142"/>
                  </a:lnTo>
                  <a:lnTo>
                    <a:pt x="5275" y="1088"/>
                  </a:lnTo>
                  <a:lnTo>
                    <a:pt x="5230" y="1035"/>
                  </a:lnTo>
                  <a:lnTo>
                    <a:pt x="5184" y="984"/>
                  </a:lnTo>
                  <a:lnTo>
                    <a:pt x="5137" y="932"/>
                  </a:lnTo>
                  <a:lnTo>
                    <a:pt x="5089" y="882"/>
                  </a:lnTo>
                  <a:lnTo>
                    <a:pt x="5039" y="833"/>
                  </a:lnTo>
                  <a:lnTo>
                    <a:pt x="4989" y="786"/>
                  </a:lnTo>
                  <a:lnTo>
                    <a:pt x="4937" y="740"/>
                  </a:lnTo>
                  <a:lnTo>
                    <a:pt x="4883" y="694"/>
                  </a:lnTo>
                  <a:lnTo>
                    <a:pt x="4830" y="650"/>
                  </a:lnTo>
                  <a:lnTo>
                    <a:pt x="4775" y="607"/>
                  </a:lnTo>
                  <a:lnTo>
                    <a:pt x="4719" y="566"/>
                  </a:lnTo>
                  <a:lnTo>
                    <a:pt x="4660" y="525"/>
                  </a:lnTo>
                  <a:lnTo>
                    <a:pt x="4602" y="486"/>
                  </a:lnTo>
                  <a:lnTo>
                    <a:pt x="4542" y="448"/>
                  </a:lnTo>
                  <a:lnTo>
                    <a:pt x="4483" y="412"/>
                  </a:lnTo>
                  <a:lnTo>
                    <a:pt x="4421" y="377"/>
                  </a:lnTo>
                  <a:lnTo>
                    <a:pt x="4358" y="343"/>
                  </a:lnTo>
                  <a:lnTo>
                    <a:pt x="4296" y="312"/>
                  </a:lnTo>
                  <a:lnTo>
                    <a:pt x="4232" y="281"/>
                  </a:lnTo>
                  <a:lnTo>
                    <a:pt x="4167" y="251"/>
                  </a:lnTo>
                  <a:lnTo>
                    <a:pt x="4100" y="223"/>
                  </a:lnTo>
                  <a:lnTo>
                    <a:pt x="4034" y="197"/>
                  </a:lnTo>
                  <a:lnTo>
                    <a:pt x="3967" y="173"/>
                  </a:lnTo>
                  <a:lnTo>
                    <a:pt x="3899" y="150"/>
                  </a:lnTo>
                  <a:lnTo>
                    <a:pt x="3830" y="128"/>
                  </a:lnTo>
                  <a:lnTo>
                    <a:pt x="3761" y="108"/>
                  </a:lnTo>
                  <a:lnTo>
                    <a:pt x="3690" y="89"/>
                  </a:lnTo>
                  <a:lnTo>
                    <a:pt x="3619" y="73"/>
                  </a:lnTo>
                  <a:lnTo>
                    <a:pt x="3547" y="58"/>
                  </a:lnTo>
                  <a:lnTo>
                    <a:pt x="3475" y="44"/>
                  </a:lnTo>
                  <a:lnTo>
                    <a:pt x="3402" y="33"/>
                  </a:lnTo>
                  <a:lnTo>
                    <a:pt x="3329" y="22"/>
                  </a:lnTo>
                  <a:lnTo>
                    <a:pt x="3255" y="15"/>
                  </a:lnTo>
                  <a:lnTo>
                    <a:pt x="3179" y="8"/>
                  </a:lnTo>
                  <a:lnTo>
                    <a:pt x="3104" y="4"/>
                  </a:lnTo>
                  <a:lnTo>
                    <a:pt x="3029" y="1"/>
                  </a:lnTo>
                  <a:lnTo>
                    <a:pt x="2953" y="0"/>
                  </a:lnTo>
                  <a:lnTo>
                    <a:pt x="2953" y="0"/>
                  </a:lnTo>
                  <a:lnTo>
                    <a:pt x="2877" y="1"/>
                  </a:lnTo>
                  <a:lnTo>
                    <a:pt x="2801" y="4"/>
                  </a:lnTo>
                  <a:lnTo>
                    <a:pt x="2726" y="8"/>
                  </a:lnTo>
                  <a:lnTo>
                    <a:pt x="2651" y="15"/>
                  </a:lnTo>
                  <a:lnTo>
                    <a:pt x="2577" y="22"/>
                  </a:lnTo>
                  <a:lnTo>
                    <a:pt x="2504" y="33"/>
                  </a:lnTo>
                  <a:lnTo>
                    <a:pt x="2431" y="44"/>
                  </a:lnTo>
                  <a:lnTo>
                    <a:pt x="2358" y="58"/>
                  </a:lnTo>
                  <a:lnTo>
                    <a:pt x="2287" y="73"/>
                  </a:lnTo>
                  <a:lnTo>
                    <a:pt x="2216" y="89"/>
                  </a:lnTo>
                  <a:lnTo>
                    <a:pt x="2145" y="108"/>
                  </a:lnTo>
                  <a:lnTo>
                    <a:pt x="2076" y="128"/>
                  </a:lnTo>
                  <a:lnTo>
                    <a:pt x="2007" y="150"/>
                  </a:lnTo>
                  <a:lnTo>
                    <a:pt x="1939" y="173"/>
                  </a:lnTo>
                  <a:lnTo>
                    <a:pt x="1871" y="197"/>
                  </a:lnTo>
                  <a:lnTo>
                    <a:pt x="1805" y="223"/>
                  </a:lnTo>
                  <a:lnTo>
                    <a:pt x="1739" y="251"/>
                  </a:lnTo>
                  <a:lnTo>
                    <a:pt x="1674" y="281"/>
                  </a:lnTo>
                  <a:lnTo>
                    <a:pt x="1610" y="312"/>
                  </a:lnTo>
                  <a:lnTo>
                    <a:pt x="1547" y="343"/>
                  </a:lnTo>
                  <a:lnTo>
                    <a:pt x="1484" y="377"/>
                  </a:lnTo>
                  <a:lnTo>
                    <a:pt x="1423" y="412"/>
                  </a:lnTo>
                  <a:lnTo>
                    <a:pt x="1363" y="448"/>
                  </a:lnTo>
                  <a:lnTo>
                    <a:pt x="1304" y="486"/>
                  </a:lnTo>
                  <a:lnTo>
                    <a:pt x="1245" y="525"/>
                  </a:lnTo>
                  <a:lnTo>
                    <a:pt x="1187" y="566"/>
                  </a:lnTo>
                  <a:lnTo>
                    <a:pt x="1131" y="607"/>
                  </a:lnTo>
                  <a:lnTo>
                    <a:pt x="1076" y="650"/>
                  </a:lnTo>
                  <a:lnTo>
                    <a:pt x="1022" y="694"/>
                  </a:lnTo>
                  <a:lnTo>
                    <a:pt x="968" y="740"/>
                  </a:lnTo>
                  <a:lnTo>
                    <a:pt x="917" y="786"/>
                  </a:lnTo>
                  <a:lnTo>
                    <a:pt x="866" y="833"/>
                  </a:lnTo>
                  <a:lnTo>
                    <a:pt x="817" y="882"/>
                  </a:lnTo>
                  <a:lnTo>
                    <a:pt x="769" y="932"/>
                  </a:lnTo>
                  <a:lnTo>
                    <a:pt x="722" y="984"/>
                  </a:lnTo>
                  <a:lnTo>
                    <a:pt x="676" y="1035"/>
                  </a:lnTo>
                  <a:lnTo>
                    <a:pt x="631" y="1088"/>
                  </a:lnTo>
                  <a:lnTo>
                    <a:pt x="588" y="1142"/>
                  </a:lnTo>
                  <a:lnTo>
                    <a:pt x="545" y="1198"/>
                  </a:lnTo>
                  <a:lnTo>
                    <a:pt x="505" y="1255"/>
                  </a:lnTo>
                  <a:lnTo>
                    <a:pt x="466" y="1312"/>
                  </a:lnTo>
                  <a:lnTo>
                    <a:pt x="429" y="1369"/>
                  </a:lnTo>
                  <a:lnTo>
                    <a:pt x="392" y="1428"/>
                  </a:lnTo>
                  <a:lnTo>
                    <a:pt x="357" y="1489"/>
                  </a:lnTo>
                  <a:lnTo>
                    <a:pt x="325" y="1549"/>
                  </a:lnTo>
                  <a:lnTo>
                    <a:pt x="292" y="1611"/>
                  </a:lnTo>
                  <a:lnTo>
                    <a:pt x="262" y="1674"/>
                  </a:lnTo>
                  <a:lnTo>
                    <a:pt x="233" y="1737"/>
                  </a:lnTo>
                  <a:lnTo>
                    <a:pt x="206" y="1801"/>
                  </a:lnTo>
                  <a:lnTo>
                    <a:pt x="180" y="1866"/>
                  </a:lnTo>
                  <a:lnTo>
                    <a:pt x="156" y="1932"/>
                  </a:lnTo>
                  <a:lnTo>
                    <a:pt x="134" y="1998"/>
                  </a:lnTo>
                  <a:lnTo>
                    <a:pt x="112" y="2065"/>
                  </a:lnTo>
                  <a:lnTo>
                    <a:pt x="93" y="2133"/>
                  </a:lnTo>
                  <a:lnTo>
                    <a:pt x="77" y="2201"/>
                  </a:lnTo>
                  <a:lnTo>
                    <a:pt x="61" y="2270"/>
                  </a:lnTo>
                  <a:lnTo>
                    <a:pt x="46" y="2340"/>
                  </a:lnTo>
                  <a:lnTo>
                    <a:pt x="35" y="2410"/>
                  </a:lnTo>
                  <a:lnTo>
                    <a:pt x="24" y="2480"/>
                  </a:lnTo>
                  <a:lnTo>
                    <a:pt x="16" y="2552"/>
                  </a:lnTo>
                  <a:lnTo>
                    <a:pt x="9" y="2624"/>
                  </a:lnTo>
                  <a:lnTo>
                    <a:pt x="5" y="2696"/>
                  </a:lnTo>
                  <a:lnTo>
                    <a:pt x="1" y="2769"/>
                  </a:lnTo>
                  <a:lnTo>
                    <a:pt x="0" y="2842"/>
                  </a:lnTo>
                  <a:lnTo>
                    <a:pt x="0" y="2842"/>
                  </a:lnTo>
                  <a:lnTo>
                    <a:pt x="1" y="2916"/>
                  </a:lnTo>
                  <a:lnTo>
                    <a:pt x="5" y="2988"/>
                  </a:lnTo>
                  <a:lnTo>
                    <a:pt x="9" y="3060"/>
                  </a:lnTo>
                  <a:lnTo>
                    <a:pt x="16" y="3133"/>
                  </a:lnTo>
                  <a:lnTo>
                    <a:pt x="24" y="3204"/>
                  </a:lnTo>
                  <a:lnTo>
                    <a:pt x="35" y="3274"/>
                  </a:lnTo>
                  <a:lnTo>
                    <a:pt x="46" y="3344"/>
                  </a:lnTo>
                  <a:lnTo>
                    <a:pt x="61" y="3414"/>
                  </a:lnTo>
                  <a:lnTo>
                    <a:pt x="77" y="3484"/>
                  </a:lnTo>
                  <a:lnTo>
                    <a:pt x="93" y="3552"/>
                  </a:lnTo>
                  <a:lnTo>
                    <a:pt x="112" y="3620"/>
                  </a:lnTo>
                  <a:lnTo>
                    <a:pt x="134" y="3687"/>
                  </a:lnTo>
                  <a:lnTo>
                    <a:pt x="156" y="3752"/>
                  </a:lnTo>
                  <a:lnTo>
                    <a:pt x="180" y="3818"/>
                  </a:lnTo>
                  <a:lnTo>
                    <a:pt x="206" y="3883"/>
                  </a:lnTo>
                  <a:lnTo>
                    <a:pt x="233" y="3947"/>
                  </a:lnTo>
                  <a:lnTo>
                    <a:pt x="262" y="4011"/>
                  </a:lnTo>
                  <a:lnTo>
                    <a:pt x="292" y="4073"/>
                  </a:lnTo>
                  <a:lnTo>
                    <a:pt x="325" y="4135"/>
                  </a:lnTo>
                  <a:lnTo>
                    <a:pt x="357" y="4195"/>
                  </a:lnTo>
                  <a:lnTo>
                    <a:pt x="392" y="4256"/>
                  </a:lnTo>
                  <a:lnTo>
                    <a:pt x="429" y="4315"/>
                  </a:lnTo>
                  <a:lnTo>
                    <a:pt x="466" y="4372"/>
                  </a:lnTo>
                  <a:lnTo>
                    <a:pt x="505" y="4429"/>
                  </a:lnTo>
                  <a:lnTo>
                    <a:pt x="545" y="4487"/>
                  </a:lnTo>
                  <a:lnTo>
                    <a:pt x="588" y="4542"/>
                  </a:lnTo>
                  <a:lnTo>
                    <a:pt x="631" y="4596"/>
                  </a:lnTo>
                  <a:lnTo>
                    <a:pt x="676" y="4649"/>
                  </a:lnTo>
                  <a:lnTo>
                    <a:pt x="722" y="4701"/>
                  </a:lnTo>
                  <a:lnTo>
                    <a:pt x="769" y="4752"/>
                  </a:lnTo>
                  <a:lnTo>
                    <a:pt x="817" y="4802"/>
                  </a:lnTo>
                  <a:lnTo>
                    <a:pt x="866" y="4851"/>
                  </a:lnTo>
                  <a:lnTo>
                    <a:pt x="917" y="4898"/>
                  </a:lnTo>
                  <a:lnTo>
                    <a:pt x="968" y="4945"/>
                  </a:lnTo>
                  <a:lnTo>
                    <a:pt x="1022" y="4990"/>
                  </a:lnTo>
                  <a:lnTo>
                    <a:pt x="1076" y="5034"/>
                  </a:lnTo>
                  <a:lnTo>
                    <a:pt x="1131" y="5077"/>
                  </a:lnTo>
                  <a:lnTo>
                    <a:pt x="1187" y="5118"/>
                  </a:lnTo>
                  <a:lnTo>
                    <a:pt x="1245" y="5159"/>
                  </a:lnTo>
                  <a:lnTo>
                    <a:pt x="1304" y="5198"/>
                  </a:lnTo>
                  <a:lnTo>
                    <a:pt x="1363" y="5236"/>
                  </a:lnTo>
                  <a:lnTo>
                    <a:pt x="1423" y="5272"/>
                  </a:lnTo>
                  <a:lnTo>
                    <a:pt x="1484" y="5307"/>
                  </a:lnTo>
                  <a:lnTo>
                    <a:pt x="1547" y="5341"/>
                  </a:lnTo>
                  <a:lnTo>
                    <a:pt x="1610" y="5372"/>
                  </a:lnTo>
                  <a:lnTo>
                    <a:pt x="1674" y="5404"/>
                  </a:lnTo>
                  <a:lnTo>
                    <a:pt x="1739" y="5433"/>
                  </a:lnTo>
                  <a:lnTo>
                    <a:pt x="1805" y="5461"/>
                  </a:lnTo>
                  <a:lnTo>
                    <a:pt x="1871" y="5487"/>
                  </a:lnTo>
                  <a:lnTo>
                    <a:pt x="1939" y="5512"/>
                  </a:lnTo>
                  <a:lnTo>
                    <a:pt x="2007" y="5534"/>
                  </a:lnTo>
                  <a:lnTo>
                    <a:pt x="2076" y="5556"/>
                  </a:lnTo>
                  <a:lnTo>
                    <a:pt x="2145" y="5576"/>
                  </a:lnTo>
                  <a:lnTo>
                    <a:pt x="2216" y="5595"/>
                  </a:lnTo>
                  <a:lnTo>
                    <a:pt x="2287" y="5611"/>
                  </a:lnTo>
                  <a:lnTo>
                    <a:pt x="2358" y="5626"/>
                  </a:lnTo>
                  <a:lnTo>
                    <a:pt x="2431" y="5640"/>
                  </a:lnTo>
                  <a:lnTo>
                    <a:pt x="2504" y="5651"/>
                  </a:lnTo>
                  <a:lnTo>
                    <a:pt x="2577" y="5662"/>
                  </a:lnTo>
                  <a:lnTo>
                    <a:pt x="2651" y="5669"/>
                  </a:lnTo>
                  <a:lnTo>
                    <a:pt x="2726" y="5676"/>
                  </a:lnTo>
                  <a:lnTo>
                    <a:pt x="2801" y="5680"/>
                  </a:lnTo>
                  <a:lnTo>
                    <a:pt x="2877" y="5683"/>
                  </a:lnTo>
                  <a:lnTo>
                    <a:pt x="2953" y="5684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2" name="ïşḷîḋè"/>
            <p:cNvSpPr/>
            <p:nvPr/>
          </p:nvSpPr>
          <p:spPr bwMode="auto">
            <a:xfrm flipH="1">
              <a:off x="3788542" y="1051797"/>
              <a:ext cx="4614915" cy="4625416"/>
            </a:xfrm>
            <a:custGeom>
              <a:gdLst>
                <a:gd fmla="*/ 2837 w 5270" name="T0"/>
                <a:gd fmla="*/ 5066 h 5074" name="T1"/>
                <a:gd fmla="*/ 3165 w 5270" name="T2"/>
                <a:gd fmla="*/ 5022 h 5074" name="T3"/>
                <a:gd fmla="*/ 3480 w 5270" name="T4"/>
                <a:gd fmla="*/ 4940 h 5074" name="T5"/>
                <a:gd fmla="*/ 3777 w 5270" name="T6"/>
                <a:gd fmla="*/ 4823 h 5074" name="T7"/>
                <a:gd fmla="*/ 4054 w 5270" name="T8"/>
                <a:gd fmla="*/ 4673 h 5074" name="T9"/>
                <a:gd fmla="*/ 4310 w 5270" name="T10"/>
                <a:gd fmla="*/ 4494 h 5074" name="T11"/>
                <a:gd fmla="*/ 4542 w 5270" name="T12"/>
                <a:gd fmla="*/ 4286 h 5074" name="T13"/>
                <a:gd fmla="*/ 4746 w 5270" name="T14"/>
                <a:gd fmla="*/ 4054 h 5074" name="T15"/>
                <a:gd fmla="*/ 4920 w 5270" name="T16"/>
                <a:gd fmla="*/ 3798 h 5074" name="T17"/>
                <a:gd fmla="*/ 5062 w 5270" name="T18"/>
                <a:gd fmla="*/ 3524 h 5074" name="T19"/>
                <a:gd fmla="*/ 5170 w 5270" name="T20"/>
                <a:gd fmla="*/ 3230 h 5074" name="T21"/>
                <a:gd fmla="*/ 5240 w 5270" name="T22"/>
                <a:gd fmla="*/ 2923 h 5074" name="T23"/>
                <a:gd fmla="*/ 5269 w 5270" name="T24"/>
                <a:gd fmla="*/ 2603 h 5074" name="T25"/>
                <a:gd fmla="*/ 5262 w 5270" name="T26"/>
                <a:gd fmla="*/ 2343 h 5074" name="T27"/>
                <a:gd fmla="*/ 5216 w 5270" name="T28"/>
                <a:gd fmla="*/ 2026 h 5074" name="T29"/>
                <a:gd fmla="*/ 5131 w 5270" name="T30"/>
                <a:gd fmla="*/ 1724 h 5074" name="T31"/>
                <a:gd fmla="*/ 5010 w 5270" name="T32"/>
                <a:gd fmla="*/ 1439 h 5074" name="T33"/>
                <a:gd fmla="*/ 4854 w 5270" name="T34"/>
                <a:gd fmla="*/ 1171 h 5074" name="T35"/>
                <a:gd fmla="*/ 4668 w 5270" name="T36"/>
                <a:gd fmla="*/ 925 h 5074" name="T37"/>
                <a:gd fmla="*/ 4452 w 5270" name="T38"/>
                <a:gd fmla="*/ 701 h 5074" name="T39"/>
                <a:gd fmla="*/ 4211 w 5270" name="T40"/>
                <a:gd fmla="*/ 505 h 5074" name="T41"/>
                <a:gd fmla="*/ 3945 w 5270" name="T42"/>
                <a:gd fmla="*/ 337 h 5074" name="T43"/>
                <a:gd fmla="*/ 3660 w 5270" name="T44"/>
                <a:gd fmla="*/ 200 h 5074" name="T45"/>
                <a:gd fmla="*/ 3355 w 5270" name="T46"/>
                <a:gd fmla="*/ 97 h 5074" name="T47"/>
                <a:gd fmla="*/ 3035 w 5270" name="T48"/>
                <a:gd fmla="*/ 30 h 5074" name="T49"/>
                <a:gd fmla="*/ 2703 w 5270" name="T50"/>
                <a:gd fmla="*/ 1 h 5074" name="T51"/>
                <a:gd fmla="*/ 2433 w 5270" name="T52"/>
                <a:gd fmla="*/ 8 h 5074" name="T53"/>
                <a:gd fmla="*/ 2104 w 5270" name="T54"/>
                <a:gd fmla="*/ 52 h 5074" name="T55"/>
                <a:gd fmla="*/ 1790 w 5270" name="T56"/>
                <a:gd fmla="*/ 134 h 5074" name="T57"/>
                <a:gd fmla="*/ 1494 w 5270" name="T58"/>
                <a:gd fmla="*/ 251 h 5074" name="T59"/>
                <a:gd fmla="*/ 1216 w 5270" name="T60"/>
                <a:gd fmla="*/ 401 h 5074" name="T61"/>
                <a:gd fmla="*/ 960 w 5270" name="T62"/>
                <a:gd fmla="*/ 580 h 5074" name="T63"/>
                <a:gd fmla="*/ 728 w 5270" name="T64"/>
                <a:gd fmla="*/ 788 h 5074" name="T65"/>
                <a:gd fmla="*/ 524 w 5270" name="T66"/>
                <a:gd fmla="*/ 1020 h 5074" name="T67"/>
                <a:gd fmla="*/ 350 w 5270" name="T68"/>
                <a:gd fmla="*/ 1276 h 5074" name="T69"/>
                <a:gd fmla="*/ 207 w 5270" name="T70"/>
                <a:gd fmla="*/ 1551 h 5074" name="T71"/>
                <a:gd fmla="*/ 100 w 5270" name="T72"/>
                <a:gd fmla="*/ 1844 h 5074" name="T73"/>
                <a:gd fmla="*/ 30 w 5270" name="T74"/>
                <a:gd fmla="*/ 2152 h 5074" name="T75"/>
                <a:gd fmla="*/ 1 w 5270" name="T76"/>
                <a:gd fmla="*/ 2471 h 5074" name="T77"/>
                <a:gd fmla="*/ 8 w 5270" name="T78"/>
                <a:gd fmla="*/ 2733 h 5074" name="T79"/>
                <a:gd fmla="*/ 54 w 5270" name="T80"/>
                <a:gd fmla="*/ 3048 h 5074" name="T81"/>
                <a:gd fmla="*/ 139 w 5270" name="T82"/>
                <a:gd fmla="*/ 3350 h 5074" name="T83"/>
                <a:gd fmla="*/ 260 w 5270" name="T84"/>
                <a:gd fmla="*/ 3636 h 5074" name="T85"/>
                <a:gd fmla="*/ 416 w 5270" name="T86"/>
                <a:gd fmla="*/ 3903 h 5074" name="T87"/>
                <a:gd fmla="*/ 602 w 5270" name="T88"/>
                <a:gd fmla="*/ 4149 h 5074" name="T89"/>
                <a:gd fmla="*/ 818 w 5270" name="T90"/>
                <a:gd fmla="*/ 4373 h 5074" name="T91"/>
                <a:gd fmla="*/ 1059 w 5270" name="T92"/>
                <a:gd fmla="*/ 4569 h 5074" name="T93"/>
                <a:gd fmla="*/ 1325 w 5270" name="T94"/>
                <a:gd fmla="*/ 4737 h 5074" name="T95"/>
                <a:gd fmla="*/ 1611 w 5270" name="T96"/>
                <a:gd fmla="*/ 4874 h 5074" name="T97"/>
                <a:gd fmla="*/ 1915 w 5270" name="T98"/>
                <a:gd fmla="*/ 4978 h 5074" name="T99"/>
                <a:gd fmla="*/ 2234 w 5270" name="T100"/>
                <a:gd fmla="*/ 5045 h 5074" name="T101"/>
                <a:gd fmla="*/ 2566 w 5270" name="T102"/>
                <a:gd fmla="*/ 5073 h 5074" name="T10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b="b" l="0" r="r" t="0"/>
              <a:pathLst>
                <a:path h="5074" w="5270">
                  <a:moveTo>
                    <a:pt x="2635" y="5074"/>
                  </a:moveTo>
                  <a:lnTo>
                    <a:pt x="2635" y="5074"/>
                  </a:lnTo>
                  <a:lnTo>
                    <a:pt x="2703" y="5073"/>
                  </a:lnTo>
                  <a:lnTo>
                    <a:pt x="2771" y="5070"/>
                  </a:lnTo>
                  <a:lnTo>
                    <a:pt x="2837" y="5066"/>
                  </a:lnTo>
                  <a:lnTo>
                    <a:pt x="2904" y="5061"/>
                  </a:lnTo>
                  <a:lnTo>
                    <a:pt x="2970" y="5053"/>
                  </a:lnTo>
                  <a:lnTo>
                    <a:pt x="3035" y="5045"/>
                  </a:lnTo>
                  <a:lnTo>
                    <a:pt x="3100" y="5034"/>
                  </a:lnTo>
                  <a:lnTo>
                    <a:pt x="3165" y="5022"/>
                  </a:lnTo>
                  <a:lnTo>
                    <a:pt x="3229" y="5009"/>
                  </a:lnTo>
                  <a:lnTo>
                    <a:pt x="3292" y="4994"/>
                  </a:lnTo>
                  <a:lnTo>
                    <a:pt x="3355" y="4978"/>
                  </a:lnTo>
                  <a:lnTo>
                    <a:pt x="3418" y="4959"/>
                  </a:lnTo>
                  <a:lnTo>
                    <a:pt x="3480" y="4940"/>
                  </a:lnTo>
                  <a:lnTo>
                    <a:pt x="3540" y="4919"/>
                  </a:lnTo>
                  <a:lnTo>
                    <a:pt x="3601" y="4898"/>
                  </a:lnTo>
                  <a:lnTo>
                    <a:pt x="3660" y="4874"/>
                  </a:lnTo>
                  <a:lnTo>
                    <a:pt x="3719" y="4849"/>
                  </a:lnTo>
                  <a:lnTo>
                    <a:pt x="3777" y="4823"/>
                  </a:lnTo>
                  <a:lnTo>
                    <a:pt x="3834" y="4796"/>
                  </a:lnTo>
                  <a:lnTo>
                    <a:pt x="3890" y="4767"/>
                  </a:lnTo>
                  <a:lnTo>
                    <a:pt x="3945" y="4737"/>
                  </a:lnTo>
                  <a:lnTo>
                    <a:pt x="4000" y="4707"/>
                  </a:lnTo>
                  <a:lnTo>
                    <a:pt x="4054" y="4673"/>
                  </a:lnTo>
                  <a:lnTo>
                    <a:pt x="4107" y="4640"/>
                  </a:lnTo>
                  <a:lnTo>
                    <a:pt x="4159" y="4605"/>
                  </a:lnTo>
                  <a:lnTo>
                    <a:pt x="4211" y="4569"/>
                  </a:lnTo>
                  <a:lnTo>
                    <a:pt x="4260" y="4532"/>
                  </a:lnTo>
                  <a:lnTo>
                    <a:pt x="4310" y="4494"/>
                  </a:lnTo>
                  <a:lnTo>
                    <a:pt x="4358" y="4455"/>
                  </a:lnTo>
                  <a:lnTo>
                    <a:pt x="4406" y="4414"/>
                  </a:lnTo>
                  <a:lnTo>
                    <a:pt x="4452" y="4373"/>
                  </a:lnTo>
                  <a:lnTo>
                    <a:pt x="4497" y="4330"/>
                  </a:lnTo>
                  <a:lnTo>
                    <a:pt x="4542" y="4286"/>
                  </a:lnTo>
                  <a:lnTo>
                    <a:pt x="4585" y="4242"/>
                  </a:lnTo>
                  <a:lnTo>
                    <a:pt x="4627" y="4196"/>
                  </a:lnTo>
                  <a:lnTo>
                    <a:pt x="4668" y="4149"/>
                  </a:lnTo>
                  <a:lnTo>
                    <a:pt x="4707" y="4102"/>
                  </a:lnTo>
                  <a:lnTo>
                    <a:pt x="4746" y="4054"/>
                  </a:lnTo>
                  <a:lnTo>
                    <a:pt x="4783" y="4005"/>
                  </a:lnTo>
                  <a:lnTo>
                    <a:pt x="4819" y="3954"/>
                  </a:lnTo>
                  <a:lnTo>
                    <a:pt x="4854" y="3903"/>
                  </a:lnTo>
                  <a:lnTo>
                    <a:pt x="4889" y="3851"/>
                  </a:lnTo>
                  <a:lnTo>
                    <a:pt x="4920" y="3798"/>
                  </a:lnTo>
                  <a:lnTo>
                    <a:pt x="4951" y="3745"/>
                  </a:lnTo>
                  <a:lnTo>
                    <a:pt x="4982" y="3691"/>
                  </a:lnTo>
                  <a:lnTo>
                    <a:pt x="5010" y="3636"/>
                  </a:lnTo>
                  <a:lnTo>
                    <a:pt x="5037" y="3580"/>
                  </a:lnTo>
                  <a:lnTo>
                    <a:pt x="5062" y="3524"/>
                  </a:lnTo>
                  <a:lnTo>
                    <a:pt x="5087" y="3467"/>
                  </a:lnTo>
                  <a:lnTo>
                    <a:pt x="5110" y="3409"/>
                  </a:lnTo>
                  <a:lnTo>
                    <a:pt x="5131" y="3350"/>
                  </a:lnTo>
                  <a:lnTo>
                    <a:pt x="5151" y="3291"/>
                  </a:lnTo>
                  <a:lnTo>
                    <a:pt x="5170" y="3230"/>
                  </a:lnTo>
                  <a:lnTo>
                    <a:pt x="5187" y="3170"/>
                  </a:lnTo>
                  <a:lnTo>
                    <a:pt x="5203" y="3109"/>
                  </a:lnTo>
                  <a:lnTo>
                    <a:pt x="5216" y="3048"/>
                  </a:lnTo>
                  <a:lnTo>
                    <a:pt x="5228" y="2985"/>
                  </a:lnTo>
                  <a:lnTo>
                    <a:pt x="5240" y="2923"/>
                  </a:lnTo>
                  <a:lnTo>
                    <a:pt x="5249" y="2860"/>
                  </a:lnTo>
                  <a:lnTo>
                    <a:pt x="5257" y="2796"/>
                  </a:lnTo>
                  <a:lnTo>
                    <a:pt x="5262" y="2733"/>
                  </a:lnTo>
                  <a:lnTo>
                    <a:pt x="5267" y="2668"/>
                  </a:lnTo>
                  <a:lnTo>
                    <a:pt x="5269" y="2603"/>
                  </a:lnTo>
                  <a:lnTo>
                    <a:pt x="5270" y="2537"/>
                  </a:lnTo>
                  <a:lnTo>
                    <a:pt x="5270" y="2537"/>
                  </a:lnTo>
                  <a:lnTo>
                    <a:pt x="5269" y="2471"/>
                  </a:lnTo>
                  <a:lnTo>
                    <a:pt x="5267" y="2406"/>
                  </a:lnTo>
                  <a:lnTo>
                    <a:pt x="5262" y="2343"/>
                  </a:lnTo>
                  <a:lnTo>
                    <a:pt x="5257" y="2278"/>
                  </a:lnTo>
                  <a:lnTo>
                    <a:pt x="5249" y="2214"/>
                  </a:lnTo>
                  <a:lnTo>
                    <a:pt x="5240" y="2152"/>
                  </a:lnTo>
                  <a:lnTo>
                    <a:pt x="5228" y="2089"/>
                  </a:lnTo>
                  <a:lnTo>
                    <a:pt x="5216" y="2026"/>
                  </a:lnTo>
                  <a:lnTo>
                    <a:pt x="5203" y="1965"/>
                  </a:lnTo>
                  <a:lnTo>
                    <a:pt x="5187" y="1904"/>
                  </a:lnTo>
                  <a:lnTo>
                    <a:pt x="5170" y="1844"/>
                  </a:lnTo>
                  <a:lnTo>
                    <a:pt x="5151" y="1783"/>
                  </a:lnTo>
                  <a:lnTo>
                    <a:pt x="5131" y="1724"/>
                  </a:lnTo>
                  <a:lnTo>
                    <a:pt x="5110" y="1666"/>
                  </a:lnTo>
                  <a:lnTo>
                    <a:pt x="5087" y="1608"/>
                  </a:lnTo>
                  <a:lnTo>
                    <a:pt x="5062" y="1551"/>
                  </a:lnTo>
                  <a:lnTo>
                    <a:pt x="5037" y="1494"/>
                  </a:lnTo>
                  <a:lnTo>
                    <a:pt x="5010" y="1439"/>
                  </a:lnTo>
                  <a:lnTo>
                    <a:pt x="4982" y="1384"/>
                  </a:lnTo>
                  <a:lnTo>
                    <a:pt x="4951" y="1329"/>
                  </a:lnTo>
                  <a:lnTo>
                    <a:pt x="4920" y="1276"/>
                  </a:lnTo>
                  <a:lnTo>
                    <a:pt x="4889" y="1223"/>
                  </a:lnTo>
                  <a:lnTo>
                    <a:pt x="4854" y="1171"/>
                  </a:lnTo>
                  <a:lnTo>
                    <a:pt x="4819" y="1120"/>
                  </a:lnTo>
                  <a:lnTo>
                    <a:pt x="4783" y="1070"/>
                  </a:lnTo>
                  <a:lnTo>
                    <a:pt x="4746" y="1020"/>
                  </a:lnTo>
                  <a:lnTo>
                    <a:pt x="4707" y="972"/>
                  </a:lnTo>
                  <a:lnTo>
                    <a:pt x="4668" y="925"/>
                  </a:lnTo>
                  <a:lnTo>
                    <a:pt x="4627" y="878"/>
                  </a:lnTo>
                  <a:lnTo>
                    <a:pt x="4585" y="832"/>
                  </a:lnTo>
                  <a:lnTo>
                    <a:pt x="4542" y="788"/>
                  </a:lnTo>
                  <a:lnTo>
                    <a:pt x="4497" y="744"/>
                  </a:lnTo>
                  <a:lnTo>
                    <a:pt x="4452" y="701"/>
                  </a:lnTo>
                  <a:lnTo>
                    <a:pt x="4406" y="660"/>
                  </a:lnTo>
                  <a:lnTo>
                    <a:pt x="4358" y="620"/>
                  </a:lnTo>
                  <a:lnTo>
                    <a:pt x="4310" y="580"/>
                  </a:lnTo>
                  <a:lnTo>
                    <a:pt x="4260" y="543"/>
                  </a:lnTo>
                  <a:lnTo>
                    <a:pt x="4211" y="505"/>
                  </a:lnTo>
                  <a:lnTo>
                    <a:pt x="4159" y="469"/>
                  </a:lnTo>
                  <a:lnTo>
                    <a:pt x="4107" y="435"/>
                  </a:lnTo>
                  <a:lnTo>
                    <a:pt x="4054" y="401"/>
                  </a:lnTo>
                  <a:lnTo>
                    <a:pt x="4000" y="369"/>
                  </a:lnTo>
                  <a:lnTo>
                    <a:pt x="3945" y="337"/>
                  </a:lnTo>
                  <a:lnTo>
                    <a:pt x="3890" y="307"/>
                  </a:lnTo>
                  <a:lnTo>
                    <a:pt x="3834" y="278"/>
                  </a:lnTo>
                  <a:lnTo>
                    <a:pt x="3777" y="251"/>
                  </a:lnTo>
                  <a:lnTo>
                    <a:pt x="3719" y="225"/>
                  </a:lnTo>
                  <a:lnTo>
                    <a:pt x="3660" y="200"/>
                  </a:lnTo>
                  <a:lnTo>
                    <a:pt x="3601" y="176"/>
                  </a:lnTo>
                  <a:lnTo>
                    <a:pt x="3540" y="155"/>
                  </a:lnTo>
                  <a:lnTo>
                    <a:pt x="3480" y="134"/>
                  </a:lnTo>
                  <a:lnTo>
                    <a:pt x="3418" y="115"/>
                  </a:lnTo>
                  <a:lnTo>
                    <a:pt x="3355" y="97"/>
                  </a:lnTo>
                  <a:lnTo>
                    <a:pt x="3292" y="80"/>
                  </a:lnTo>
                  <a:lnTo>
                    <a:pt x="3229" y="65"/>
                  </a:lnTo>
                  <a:lnTo>
                    <a:pt x="3165" y="52"/>
                  </a:lnTo>
                  <a:lnTo>
                    <a:pt x="3100" y="40"/>
                  </a:lnTo>
                  <a:lnTo>
                    <a:pt x="3035" y="30"/>
                  </a:lnTo>
                  <a:lnTo>
                    <a:pt x="2970" y="21"/>
                  </a:lnTo>
                  <a:lnTo>
                    <a:pt x="2904" y="13"/>
                  </a:lnTo>
                  <a:lnTo>
                    <a:pt x="2837" y="8"/>
                  </a:lnTo>
                  <a:lnTo>
                    <a:pt x="2771" y="4"/>
                  </a:lnTo>
                  <a:lnTo>
                    <a:pt x="2703" y="1"/>
                  </a:lnTo>
                  <a:lnTo>
                    <a:pt x="2635" y="0"/>
                  </a:lnTo>
                  <a:lnTo>
                    <a:pt x="2635" y="0"/>
                  </a:lnTo>
                  <a:lnTo>
                    <a:pt x="2566" y="1"/>
                  </a:lnTo>
                  <a:lnTo>
                    <a:pt x="2499" y="4"/>
                  </a:lnTo>
                  <a:lnTo>
                    <a:pt x="2433" y="8"/>
                  </a:lnTo>
                  <a:lnTo>
                    <a:pt x="2366" y="13"/>
                  </a:lnTo>
                  <a:lnTo>
                    <a:pt x="2299" y="21"/>
                  </a:lnTo>
                  <a:lnTo>
                    <a:pt x="2234" y="30"/>
                  </a:lnTo>
                  <a:lnTo>
                    <a:pt x="2169" y="40"/>
                  </a:lnTo>
                  <a:lnTo>
                    <a:pt x="2104" y="52"/>
                  </a:lnTo>
                  <a:lnTo>
                    <a:pt x="2040" y="65"/>
                  </a:lnTo>
                  <a:lnTo>
                    <a:pt x="1978" y="80"/>
                  </a:lnTo>
                  <a:lnTo>
                    <a:pt x="1915" y="97"/>
                  </a:lnTo>
                  <a:lnTo>
                    <a:pt x="1852" y="115"/>
                  </a:lnTo>
                  <a:lnTo>
                    <a:pt x="1790" y="134"/>
                  </a:lnTo>
                  <a:lnTo>
                    <a:pt x="1730" y="155"/>
                  </a:lnTo>
                  <a:lnTo>
                    <a:pt x="1670" y="176"/>
                  </a:lnTo>
                  <a:lnTo>
                    <a:pt x="1611" y="200"/>
                  </a:lnTo>
                  <a:lnTo>
                    <a:pt x="1551" y="225"/>
                  </a:lnTo>
                  <a:lnTo>
                    <a:pt x="1494" y="251"/>
                  </a:lnTo>
                  <a:lnTo>
                    <a:pt x="1437" y="278"/>
                  </a:lnTo>
                  <a:lnTo>
                    <a:pt x="1380" y="307"/>
                  </a:lnTo>
                  <a:lnTo>
                    <a:pt x="1325" y="337"/>
                  </a:lnTo>
                  <a:lnTo>
                    <a:pt x="1270" y="369"/>
                  </a:lnTo>
                  <a:lnTo>
                    <a:pt x="1216" y="401"/>
                  </a:lnTo>
                  <a:lnTo>
                    <a:pt x="1163" y="435"/>
                  </a:lnTo>
                  <a:lnTo>
                    <a:pt x="1110" y="469"/>
                  </a:lnTo>
                  <a:lnTo>
                    <a:pt x="1059" y="505"/>
                  </a:lnTo>
                  <a:lnTo>
                    <a:pt x="1009" y="543"/>
                  </a:lnTo>
                  <a:lnTo>
                    <a:pt x="960" y="580"/>
                  </a:lnTo>
                  <a:lnTo>
                    <a:pt x="912" y="620"/>
                  </a:lnTo>
                  <a:lnTo>
                    <a:pt x="864" y="660"/>
                  </a:lnTo>
                  <a:lnTo>
                    <a:pt x="818" y="701"/>
                  </a:lnTo>
                  <a:lnTo>
                    <a:pt x="773" y="744"/>
                  </a:lnTo>
                  <a:lnTo>
                    <a:pt x="728" y="788"/>
                  </a:lnTo>
                  <a:lnTo>
                    <a:pt x="685" y="832"/>
                  </a:lnTo>
                  <a:lnTo>
                    <a:pt x="644" y="878"/>
                  </a:lnTo>
                  <a:lnTo>
                    <a:pt x="602" y="925"/>
                  </a:lnTo>
                  <a:lnTo>
                    <a:pt x="563" y="972"/>
                  </a:lnTo>
                  <a:lnTo>
                    <a:pt x="524" y="1020"/>
                  </a:lnTo>
                  <a:lnTo>
                    <a:pt x="487" y="1070"/>
                  </a:lnTo>
                  <a:lnTo>
                    <a:pt x="451" y="1120"/>
                  </a:lnTo>
                  <a:lnTo>
                    <a:pt x="416" y="1171"/>
                  </a:lnTo>
                  <a:lnTo>
                    <a:pt x="382" y="1223"/>
                  </a:lnTo>
                  <a:lnTo>
                    <a:pt x="350" y="1276"/>
                  </a:lnTo>
                  <a:lnTo>
                    <a:pt x="318" y="1329"/>
                  </a:lnTo>
                  <a:lnTo>
                    <a:pt x="288" y="1384"/>
                  </a:lnTo>
                  <a:lnTo>
                    <a:pt x="260" y="1439"/>
                  </a:lnTo>
                  <a:lnTo>
                    <a:pt x="233" y="1494"/>
                  </a:lnTo>
                  <a:lnTo>
                    <a:pt x="207" y="1551"/>
                  </a:lnTo>
                  <a:lnTo>
                    <a:pt x="183" y="1608"/>
                  </a:lnTo>
                  <a:lnTo>
                    <a:pt x="160" y="1666"/>
                  </a:lnTo>
                  <a:lnTo>
                    <a:pt x="139" y="1724"/>
                  </a:lnTo>
                  <a:lnTo>
                    <a:pt x="119" y="1783"/>
                  </a:lnTo>
                  <a:lnTo>
                    <a:pt x="100" y="1844"/>
                  </a:lnTo>
                  <a:lnTo>
                    <a:pt x="83" y="1904"/>
                  </a:lnTo>
                  <a:lnTo>
                    <a:pt x="67" y="1965"/>
                  </a:lnTo>
                  <a:lnTo>
                    <a:pt x="54" y="2026"/>
                  </a:lnTo>
                  <a:lnTo>
                    <a:pt x="41" y="2089"/>
                  </a:lnTo>
                  <a:lnTo>
                    <a:pt x="30" y="2152"/>
                  </a:lnTo>
                  <a:lnTo>
                    <a:pt x="21" y="2214"/>
                  </a:lnTo>
                  <a:lnTo>
                    <a:pt x="13" y="2278"/>
                  </a:lnTo>
                  <a:lnTo>
                    <a:pt x="8" y="2343"/>
                  </a:lnTo>
                  <a:lnTo>
                    <a:pt x="3" y="2406"/>
                  </a:lnTo>
                  <a:lnTo>
                    <a:pt x="1" y="2471"/>
                  </a:lnTo>
                  <a:lnTo>
                    <a:pt x="0" y="2537"/>
                  </a:lnTo>
                  <a:lnTo>
                    <a:pt x="0" y="2537"/>
                  </a:lnTo>
                  <a:lnTo>
                    <a:pt x="1" y="2603"/>
                  </a:lnTo>
                  <a:lnTo>
                    <a:pt x="3" y="2668"/>
                  </a:lnTo>
                  <a:lnTo>
                    <a:pt x="8" y="2733"/>
                  </a:lnTo>
                  <a:lnTo>
                    <a:pt x="13" y="2796"/>
                  </a:lnTo>
                  <a:lnTo>
                    <a:pt x="21" y="2860"/>
                  </a:lnTo>
                  <a:lnTo>
                    <a:pt x="30" y="2923"/>
                  </a:lnTo>
                  <a:lnTo>
                    <a:pt x="41" y="2985"/>
                  </a:lnTo>
                  <a:lnTo>
                    <a:pt x="54" y="3048"/>
                  </a:lnTo>
                  <a:lnTo>
                    <a:pt x="67" y="3109"/>
                  </a:lnTo>
                  <a:lnTo>
                    <a:pt x="83" y="3170"/>
                  </a:lnTo>
                  <a:lnTo>
                    <a:pt x="100" y="3230"/>
                  </a:lnTo>
                  <a:lnTo>
                    <a:pt x="119" y="3291"/>
                  </a:lnTo>
                  <a:lnTo>
                    <a:pt x="139" y="3350"/>
                  </a:lnTo>
                  <a:lnTo>
                    <a:pt x="160" y="3409"/>
                  </a:lnTo>
                  <a:lnTo>
                    <a:pt x="183" y="3467"/>
                  </a:lnTo>
                  <a:lnTo>
                    <a:pt x="207" y="3524"/>
                  </a:lnTo>
                  <a:lnTo>
                    <a:pt x="233" y="3580"/>
                  </a:lnTo>
                  <a:lnTo>
                    <a:pt x="260" y="3636"/>
                  </a:lnTo>
                  <a:lnTo>
                    <a:pt x="288" y="3691"/>
                  </a:lnTo>
                  <a:lnTo>
                    <a:pt x="318" y="3745"/>
                  </a:lnTo>
                  <a:lnTo>
                    <a:pt x="350" y="3798"/>
                  </a:lnTo>
                  <a:lnTo>
                    <a:pt x="382" y="3851"/>
                  </a:lnTo>
                  <a:lnTo>
                    <a:pt x="416" y="3903"/>
                  </a:lnTo>
                  <a:lnTo>
                    <a:pt x="451" y="3954"/>
                  </a:lnTo>
                  <a:lnTo>
                    <a:pt x="487" y="4005"/>
                  </a:lnTo>
                  <a:lnTo>
                    <a:pt x="524" y="4054"/>
                  </a:lnTo>
                  <a:lnTo>
                    <a:pt x="563" y="4102"/>
                  </a:lnTo>
                  <a:lnTo>
                    <a:pt x="602" y="4149"/>
                  </a:lnTo>
                  <a:lnTo>
                    <a:pt x="644" y="4196"/>
                  </a:lnTo>
                  <a:lnTo>
                    <a:pt x="685" y="4242"/>
                  </a:lnTo>
                  <a:lnTo>
                    <a:pt x="728" y="4286"/>
                  </a:lnTo>
                  <a:lnTo>
                    <a:pt x="773" y="4330"/>
                  </a:lnTo>
                  <a:lnTo>
                    <a:pt x="818" y="4373"/>
                  </a:lnTo>
                  <a:lnTo>
                    <a:pt x="864" y="4414"/>
                  </a:lnTo>
                  <a:lnTo>
                    <a:pt x="912" y="4455"/>
                  </a:lnTo>
                  <a:lnTo>
                    <a:pt x="960" y="4494"/>
                  </a:lnTo>
                  <a:lnTo>
                    <a:pt x="1009" y="4532"/>
                  </a:lnTo>
                  <a:lnTo>
                    <a:pt x="1059" y="4569"/>
                  </a:lnTo>
                  <a:lnTo>
                    <a:pt x="1110" y="4605"/>
                  </a:lnTo>
                  <a:lnTo>
                    <a:pt x="1163" y="4640"/>
                  </a:lnTo>
                  <a:lnTo>
                    <a:pt x="1216" y="4673"/>
                  </a:lnTo>
                  <a:lnTo>
                    <a:pt x="1270" y="4707"/>
                  </a:lnTo>
                  <a:lnTo>
                    <a:pt x="1325" y="4737"/>
                  </a:lnTo>
                  <a:lnTo>
                    <a:pt x="1380" y="4767"/>
                  </a:lnTo>
                  <a:lnTo>
                    <a:pt x="1437" y="4796"/>
                  </a:lnTo>
                  <a:lnTo>
                    <a:pt x="1494" y="4823"/>
                  </a:lnTo>
                  <a:lnTo>
                    <a:pt x="1551" y="4849"/>
                  </a:lnTo>
                  <a:lnTo>
                    <a:pt x="1611" y="4874"/>
                  </a:lnTo>
                  <a:lnTo>
                    <a:pt x="1670" y="4898"/>
                  </a:lnTo>
                  <a:lnTo>
                    <a:pt x="1730" y="4919"/>
                  </a:lnTo>
                  <a:lnTo>
                    <a:pt x="1790" y="4940"/>
                  </a:lnTo>
                  <a:lnTo>
                    <a:pt x="1852" y="4959"/>
                  </a:lnTo>
                  <a:lnTo>
                    <a:pt x="1915" y="4978"/>
                  </a:lnTo>
                  <a:lnTo>
                    <a:pt x="1978" y="4994"/>
                  </a:lnTo>
                  <a:lnTo>
                    <a:pt x="2040" y="5009"/>
                  </a:lnTo>
                  <a:lnTo>
                    <a:pt x="2104" y="5022"/>
                  </a:lnTo>
                  <a:lnTo>
                    <a:pt x="2169" y="5034"/>
                  </a:lnTo>
                  <a:lnTo>
                    <a:pt x="2234" y="5045"/>
                  </a:lnTo>
                  <a:lnTo>
                    <a:pt x="2299" y="5053"/>
                  </a:lnTo>
                  <a:lnTo>
                    <a:pt x="2366" y="5061"/>
                  </a:lnTo>
                  <a:lnTo>
                    <a:pt x="2433" y="5066"/>
                  </a:lnTo>
                  <a:lnTo>
                    <a:pt x="2499" y="5070"/>
                  </a:lnTo>
                  <a:lnTo>
                    <a:pt x="2566" y="5073"/>
                  </a:lnTo>
                  <a:lnTo>
                    <a:pt x="2635" y="5074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3" name="ïŝḻidé"/>
            <p:cNvSpPr/>
            <p:nvPr/>
          </p:nvSpPr>
          <p:spPr bwMode="auto">
            <a:xfrm flipH="1">
              <a:off x="3788542" y="1051797"/>
              <a:ext cx="4614915" cy="4625416"/>
            </a:xfrm>
            <a:custGeom>
              <a:gdLst>
                <a:gd fmla="*/ 2837 w 5270" name="T0"/>
                <a:gd fmla="*/ 5066 h 5074" name="T1"/>
                <a:gd fmla="*/ 3165 w 5270" name="T2"/>
                <a:gd fmla="*/ 5022 h 5074" name="T3"/>
                <a:gd fmla="*/ 3480 w 5270" name="T4"/>
                <a:gd fmla="*/ 4940 h 5074" name="T5"/>
                <a:gd fmla="*/ 3777 w 5270" name="T6"/>
                <a:gd fmla="*/ 4823 h 5074" name="T7"/>
                <a:gd fmla="*/ 4054 w 5270" name="T8"/>
                <a:gd fmla="*/ 4673 h 5074" name="T9"/>
                <a:gd fmla="*/ 4310 w 5270" name="T10"/>
                <a:gd fmla="*/ 4494 h 5074" name="T11"/>
                <a:gd fmla="*/ 4542 w 5270" name="T12"/>
                <a:gd fmla="*/ 4286 h 5074" name="T13"/>
                <a:gd fmla="*/ 4746 w 5270" name="T14"/>
                <a:gd fmla="*/ 4054 h 5074" name="T15"/>
                <a:gd fmla="*/ 4920 w 5270" name="T16"/>
                <a:gd fmla="*/ 3798 h 5074" name="T17"/>
                <a:gd fmla="*/ 5062 w 5270" name="T18"/>
                <a:gd fmla="*/ 3524 h 5074" name="T19"/>
                <a:gd fmla="*/ 5170 w 5270" name="T20"/>
                <a:gd fmla="*/ 3230 h 5074" name="T21"/>
                <a:gd fmla="*/ 5240 w 5270" name="T22"/>
                <a:gd fmla="*/ 2923 h 5074" name="T23"/>
                <a:gd fmla="*/ 5269 w 5270" name="T24"/>
                <a:gd fmla="*/ 2603 h 5074" name="T25"/>
                <a:gd fmla="*/ 5262 w 5270" name="T26"/>
                <a:gd fmla="*/ 2343 h 5074" name="T27"/>
                <a:gd fmla="*/ 5216 w 5270" name="T28"/>
                <a:gd fmla="*/ 2026 h 5074" name="T29"/>
                <a:gd fmla="*/ 5131 w 5270" name="T30"/>
                <a:gd fmla="*/ 1724 h 5074" name="T31"/>
                <a:gd fmla="*/ 5010 w 5270" name="T32"/>
                <a:gd fmla="*/ 1439 h 5074" name="T33"/>
                <a:gd fmla="*/ 4854 w 5270" name="T34"/>
                <a:gd fmla="*/ 1171 h 5074" name="T35"/>
                <a:gd fmla="*/ 4668 w 5270" name="T36"/>
                <a:gd fmla="*/ 925 h 5074" name="T37"/>
                <a:gd fmla="*/ 4452 w 5270" name="T38"/>
                <a:gd fmla="*/ 701 h 5074" name="T39"/>
                <a:gd fmla="*/ 4211 w 5270" name="T40"/>
                <a:gd fmla="*/ 505 h 5074" name="T41"/>
                <a:gd fmla="*/ 3945 w 5270" name="T42"/>
                <a:gd fmla="*/ 337 h 5074" name="T43"/>
                <a:gd fmla="*/ 3660 w 5270" name="T44"/>
                <a:gd fmla="*/ 200 h 5074" name="T45"/>
                <a:gd fmla="*/ 3355 w 5270" name="T46"/>
                <a:gd fmla="*/ 97 h 5074" name="T47"/>
                <a:gd fmla="*/ 3035 w 5270" name="T48"/>
                <a:gd fmla="*/ 30 h 5074" name="T49"/>
                <a:gd fmla="*/ 2703 w 5270" name="T50"/>
                <a:gd fmla="*/ 1 h 5074" name="T51"/>
                <a:gd fmla="*/ 2433 w 5270" name="T52"/>
                <a:gd fmla="*/ 8 h 5074" name="T53"/>
                <a:gd fmla="*/ 2104 w 5270" name="T54"/>
                <a:gd fmla="*/ 52 h 5074" name="T55"/>
                <a:gd fmla="*/ 1790 w 5270" name="T56"/>
                <a:gd fmla="*/ 134 h 5074" name="T57"/>
                <a:gd fmla="*/ 1494 w 5270" name="T58"/>
                <a:gd fmla="*/ 251 h 5074" name="T59"/>
                <a:gd fmla="*/ 1216 w 5270" name="T60"/>
                <a:gd fmla="*/ 401 h 5074" name="T61"/>
                <a:gd fmla="*/ 960 w 5270" name="T62"/>
                <a:gd fmla="*/ 580 h 5074" name="T63"/>
                <a:gd fmla="*/ 728 w 5270" name="T64"/>
                <a:gd fmla="*/ 788 h 5074" name="T65"/>
                <a:gd fmla="*/ 524 w 5270" name="T66"/>
                <a:gd fmla="*/ 1020 h 5074" name="T67"/>
                <a:gd fmla="*/ 350 w 5270" name="T68"/>
                <a:gd fmla="*/ 1276 h 5074" name="T69"/>
                <a:gd fmla="*/ 207 w 5270" name="T70"/>
                <a:gd fmla="*/ 1551 h 5074" name="T71"/>
                <a:gd fmla="*/ 100 w 5270" name="T72"/>
                <a:gd fmla="*/ 1844 h 5074" name="T73"/>
                <a:gd fmla="*/ 30 w 5270" name="T74"/>
                <a:gd fmla="*/ 2152 h 5074" name="T75"/>
                <a:gd fmla="*/ 1 w 5270" name="T76"/>
                <a:gd fmla="*/ 2471 h 5074" name="T77"/>
                <a:gd fmla="*/ 8 w 5270" name="T78"/>
                <a:gd fmla="*/ 2733 h 5074" name="T79"/>
                <a:gd fmla="*/ 54 w 5270" name="T80"/>
                <a:gd fmla="*/ 3048 h 5074" name="T81"/>
                <a:gd fmla="*/ 139 w 5270" name="T82"/>
                <a:gd fmla="*/ 3350 h 5074" name="T83"/>
                <a:gd fmla="*/ 260 w 5270" name="T84"/>
                <a:gd fmla="*/ 3636 h 5074" name="T85"/>
                <a:gd fmla="*/ 416 w 5270" name="T86"/>
                <a:gd fmla="*/ 3903 h 5074" name="T87"/>
                <a:gd fmla="*/ 602 w 5270" name="T88"/>
                <a:gd fmla="*/ 4149 h 5074" name="T89"/>
                <a:gd fmla="*/ 818 w 5270" name="T90"/>
                <a:gd fmla="*/ 4373 h 5074" name="T91"/>
                <a:gd fmla="*/ 1059 w 5270" name="T92"/>
                <a:gd fmla="*/ 4569 h 5074" name="T93"/>
                <a:gd fmla="*/ 1325 w 5270" name="T94"/>
                <a:gd fmla="*/ 4737 h 5074" name="T95"/>
                <a:gd fmla="*/ 1611 w 5270" name="T96"/>
                <a:gd fmla="*/ 4874 h 5074" name="T97"/>
                <a:gd fmla="*/ 1915 w 5270" name="T98"/>
                <a:gd fmla="*/ 4978 h 5074" name="T99"/>
                <a:gd fmla="*/ 2234 w 5270" name="T100"/>
                <a:gd fmla="*/ 5045 h 5074" name="T101"/>
                <a:gd fmla="*/ 2566 w 5270" name="T102"/>
                <a:gd fmla="*/ 5073 h 5074" name="T10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b="b" l="0" r="r" t="0"/>
              <a:pathLst>
                <a:path h="5074" w="5270">
                  <a:moveTo>
                    <a:pt x="2635" y="5074"/>
                  </a:moveTo>
                  <a:lnTo>
                    <a:pt x="2635" y="5074"/>
                  </a:lnTo>
                  <a:lnTo>
                    <a:pt x="2703" y="5073"/>
                  </a:lnTo>
                  <a:lnTo>
                    <a:pt x="2771" y="5070"/>
                  </a:lnTo>
                  <a:lnTo>
                    <a:pt x="2837" y="5066"/>
                  </a:lnTo>
                  <a:lnTo>
                    <a:pt x="2904" y="5061"/>
                  </a:lnTo>
                  <a:lnTo>
                    <a:pt x="2970" y="5053"/>
                  </a:lnTo>
                  <a:lnTo>
                    <a:pt x="3035" y="5045"/>
                  </a:lnTo>
                  <a:lnTo>
                    <a:pt x="3100" y="5034"/>
                  </a:lnTo>
                  <a:lnTo>
                    <a:pt x="3165" y="5022"/>
                  </a:lnTo>
                  <a:lnTo>
                    <a:pt x="3229" y="5009"/>
                  </a:lnTo>
                  <a:lnTo>
                    <a:pt x="3292" y="4994"/>
                  </a:lnTo>
                  <a:lnTo>
                    <a:pt x="3355" y="4978"/>
                  </a:lnTo>
                  <a:lnTo>
                    <a:pt x="3418" y="4959"/>
                  </a:lnTo>
                  <a:lnTo>
                    <a:pt x="3480" y="4940"/>
                  </a:lnTo>
                  <a:lnTo>
                    <a:pt x="3540" y="4919"/>
                  </a:lnTo>
                  <a:lnTo>
                    <a:pt x="3601" y="4898"/>
                  </a:lnTo>
                  <a:lnTo>
                    <a:pt x="3660" y="4874"/>
                  </a:lnTo>
                  <a:lnTo>
                    <a:pt x="3719" y="4849"/>
                  </a:lnTo>
                  <a:lnTo>
                    <a:pt x="3777" y="4823"/>
                  </a:lnTo>
                  <a:lnTo>
                    <a:pt x="3834" y="4796"/>
                  </a:lnTo>
                  <a:lnTo>
                    <a:pt x="3890" y="4767"/>
                  </a:lnTo>
                  <a:lnTo>
                    <a:pt x="3945" y="4737"/>
                  </a:lnTo>
                  <a:lnTo>
                    <a:pt x="4000" y="4707"/>
                  </a:lnTo>
                  <a:lnTo>
                    <a:pt x="4054" y="4673"/>
                  </a:lnTo>
                  <a:lnTo>
                    <a:pt x="4107" y="4640"/>
                  </a:lnTo>
                  <a:lnTo>
                    <a:pt x="4159" y="4605"/>
                  </a:lnTo>
                  <a:lnTo>
                    <a:pt x="4211" y="4569"/>
                  </a:lnTo>
                  <a:lnTo>
                    <a:pt x="4260" y="4532"/>
                  </a:lnTo>
                  <a:lnTo>
                    <a:pt x="4310" y="4494"/>
                  </a:lnTo>
                  <a:lnTo>
                    <a:pt x="4358" y="4455"/>
                  </a:lnTo>
                  <a:lnTo>
                    <a:pt x="4406" y="4414"/>
                  </a:lnTo>
                  <a:lnTo>
                    <a:pt x="4452" y="4373"/>
                  </a:lnTo>
                  <a:lnTo>
                    <a:pt x="4497" y="4330"/>
                  </a:lnTo>
                  <a:lnTo>
                    <a:pt x="4542" y="4286"/>
                  </a:lnTo>
                  <a:lnTo>
                    <a:pt x="4585" y="4242"/>
                  </a:lnTo>
                  <a:lnTo>
                    <a:pt x="4627" y="4196"/>
                  </a:lnTo>
                  <a:lnTo>
                    <a:pt x="4668" y="4149"/>
                  </a:lnTo>
                  <a:lnTo>
                    <a:pt x="4707" y="4102"/>
                  </a:lnTo>
                  <a:lnTo>
                    <a:pt x="4746" y="4054"/>
                  </a:lnTo>
                  <a:lnTo>
                    <a:pt x="4783" y="4005"/>
                  </a:lnTo>
                  <a:lnTo>
                    <a:pt x="4819" y="3954"/>
                  </a:lnTo>
                  <a:lnTo>
                    <a:pt x="4854" y="3903"/>
                  </a:lnTo>
                  <a:lnTo>
                    <a:pt x="4889" y="3851"/>
                  </a:lnTo>
                  <a:lnTo>
                    <a:pt x="4920" y="3798"/>
                  </a:lnTo>
                  <a:lnTo>
                    <a:pt x="4951" y="3745"/>
                  </a:lnTo>
                  <a:lnTo>
                    <a:pt x="4982" y="3691"/>
                  </a:lnTo>
                  <a:lnTo>
                    <a:pt x="5010" y="3636"/>
                  </a:lnTo>
                  <a:lnTo>
                    <a:pt x="5037" y="3580"/>
                  </a:lnTo>
                  <a:lnTo>
                    <a:pt x="5062" y="3524"/>
                  </a:lnTo>
                  <a:lnTo>
                    <a:pt x="5087" y="3467"/>
                  </a:lnTo>
                  <a:lnTo>
                    <a:pt x="5110" y="3409"/>
                  </a:lnTo>
                  <a:lnTo>
                    <a:pt x="5131" y="3350"/>
                  </a:lnTo>
                  <a:lnTo>
                    <a:pt x="5151" y="3291"/>
                  </a:lnTo>
                  <a:lnTo>
                    <a:pt x="5170" y="3230"/>
                  </a:lnTo>
                  <a:lnTo>
                    <a:pt x="5187" y="3170"/>
                  </a:lnTo>
                  <a:lnTo>
                    <a:pt x="5203" y="3109"/>
                  </a:lnTo>
                  <a:lnTo>
                    <a:pt x="5216" y="3048"/>
                  </a:lnTo>
                  <a:lnTo>
                    <a:pt x="5228" y="2985"/>
                  </a:lnTo>
                  <a:lnTo>
                    <a:pt x="5240" y="2923"/>
                  </a:lnTo>
                  <a:lnTo>
                    <a:pt x="5249" y="2860"/>
                  </a:lnTo>
                  <a:lnTo>
                    <a:pt x="5257" y="2796"/>
                  </a:lnTo>
                  <a:lnTo>
                    <a:pt x="5262" y="2733"/>
                  </a:lnTo>
                  <a:lnTo>
                    <a:pt x="5267" y="2668"/>
                  </a:lnTo>
                  <a:lnTo>
                    <a:pt x="5269" y="2603"/>
                  </a:lnTo>
                  <a:lnTo>
                    <a:pt x="5270" y="2537"/>
                  </a:lnTo>
                  <a:lnTo>
                    <a:pt x="5270" y="2537"/>
                  </a:lnTo>
                  <a:lnTo>
                    <a:pt x="5269" y="2471"/>
                  </a:lnTo>
                  <a:lnTo>
                    <a:pt x="5267" y="2406"/>
                  </a:lnTo>
                  <a:lnTo>
                    <a:pt x="5262" y="2343"/>
                  </a:lnTo>
                  <a:lnTo>
                    <a:pt x="5257" y="2278"/>
                  </a:lnTo>
                  <a:lnTo>
                    <a:pt x="5249" y="2214"/>
                  </a:lnTo>
                  <a:lnTo>
                    <a:pt x="5240" y="2152"/>
                  </a:lnTo>
                  <a:lnTo>
                    <a:pt x="5228" y="2089"/>
                  </a:lnTo>
                  <a:lnTo>
                    <a:pt x="5216" y="2026"/>
                  </a:lnTo>
                  <a:lnTo>
                    <a:pt x="5203" y="1965"/>
                  </a:lnTo>
                  <a:lnTo>
                    <a:pt x="5187" y="1904"/>
                  </a:lnTo>
                  <a:lnTo>
                    <a:pt x="5170" y="1844"/>
                  </a:lnTo>
                  <a:lnTo>
                    <a:pt x="5151" y="1783"/>
                  </a:lnTo>
                  <a:lnTo>
                    <a:pt x="5131" y="1724"/>
                  </a:lnTo>
                  <a:lnTo>
                    <a:pt x="5110" y="1666"/>
                  </a:lnTo>
                  <a:lnTo>
                    <a:pt x="5087" y="1608"/>
                  </a:lnTo>
                  <a:lnTo>
                    <a:pt x="5062" y="1551"/>
                  </a:lnTo>
                  <a:lnTo>
                    <a:pt x="5037" y="1494"/>
                  </a:lnTo>
                  <a:lnTo>
                    <a:pt x="5010" y="1439"/>
                  </a:lnTo>
                  <a:lnTo>
                    <a:pt x="4982" y="1384"/>
                  </a:lnTo>
                  <a:lnTo>
                    <a:pt x="4951" y="1329"/>
                  </a:lnTo>
                  <a:lnTo>
                    <a:pt x="4920" y="1276"/>
                  </a:lnTo>
                  <a:lnTo>
                    <a:pt x="4889" y="1223"/>
                  </a:lnTo>
                  <a:lnTo>
                    <a:pt x="4854" y="1171"/>
                  </a:lnTo>
                  <a:lnTo>
                    <a:pt x="4819" y="1120"/>
                  </a:lnTo>
                  <a:lnTo>
                    <a:pt x="4783" y="1070"/>
                  </a:lnTo>
                  <a:lnTo>
                    <a:pt x="4746" y="1020"/>
                  </a:lnTo>
                  <a:lnTo>
                    <a:pt x="4707" y="972"/>
                  </a:lnTo>
                  <a:lnTo>
                    <a:pt x="4668" y="925"/>
                  </a:lnTo>
                  <a:lnTo>
                    <a:pt x="4627" y="878"/>
                  </a:lnTo>
                  <a:lnTo>
                    <a:pt x="4585" y="832"/>
                  </a:lnTo>
                  <a:lnTo>
                    <a:pt x="4542" y="788"/>
                  </a:lnTo>
                  <a:lnTo>
                    <a:pt x="4497" y="744"/>
                  </a:lnTo>
                  <a:lnTo>
                    <a:pt x="4452" y="701"/>
                  </a:lnTo>
                  <a:lnTo>
                    <a:pt x="4406" y="660"/>
                  </a:lnTo>
                  <a:lnTo>
                    <a:pt x="4358" y="620"/>
                  </a:lnTo>
                  <a:lnTo>
                    <a:pt x="4310" y="580"/>
                  </a:lnTo>
                  <a:lnTo>
                    <a:pt x="4260" y="543"/>
                  </a:lnTo>
                  <a:lnTo>
                    <a:pt x="4211" y="505"/>
                  </a:lnTo>
                  <a:lnTo>
                    <a:pt x="4159" y="469"/>
                  </a:lnTo>
                  <a:lnTo>
                    <a:pt x="4107" y="435"/>
                  </a:lnTo>
                  <a:lnTo>
                    <a:pt x="4054" y="401"/>
                  </a:lnTo>
                  <a:lnTo>
                    <a:pt x="4000" y="369"/>
                  </a:lnTo>
                  <a:lnTo>
                    <a:pt x="3945" y="337"/>
                  </a:lnTo>
                  <a:lnTo>
                    <a:pt x="3890" y="307"/>
                  </a:lnTo>
                  <a:lnTo>
                    <a:pt x="3834" y="278"/>
                  </a:lnTo>
                  <a:lnTo>
                    <a:pt x="3777" y="251"/>
                  </a:lnTo>
                  <a:lnTo>
                    <a:pt x="3719" y="225"/>
                  </a:lnTo>
                  <a:lnTo>
                    <a:pt x="3660" y="200"/>
                  </a:lnTo>
                  <a:lnTo>
                    <a:pt x="3601" y="176"/>
                  </a:lnTo>
                  <a:lnTo>
                    <a:pt x="3540" y="155"/>
                  </a:lnTo>
                  <a:lnTo>
                    <a:pt x="3480" y="134"/>
                  </a:lnTo>
                  <a:lnTo>
                    <a:pt x="3418" y="115"/>
                  </a:lnTo>
                  <a:lnTo>
                    <a:pt x="3355" y="97"/>
                  </a:lnTo>
                  <a:lnTo>
                    <a:pt x="3292" y="80"/>
                  </a:lnTo>
                  <a:lnTo>
                    <a:pt x="3229" y="65"/>
                  </a:lnTo>
                  <a:lnTo>
                    <a:pt x="3165" y="52"/>
                  </a:lnTo>
                  <a:lnTo>
                    <a:pt x="3100" y="40"/>
                  </a:lnTo>
                  <a:lnTo>
                    <a:pt x="3035" y="30"/>
                  </a:lnTo>
                  <a:lnTo>
                    <a:pt x="2970" y="21"/>
                  </a:lnTo>
                  <a:lnTo>
                    <a:pt x="2904" y="13"/>
                  </a:lnTo>
                  <a:lnTo>
                    <a:pt x="2837" y="8"/>
                  </a:lnTo>
                  <a:lnTo>
                    <a:pt x="2771" y="4"/>
                  </a:lnTo>
                  <a:lnTo>
                    <a:pt x="2703" y="1"/>
                  </a:lnTo>
                  <a:lnTo>
                    <a:pt x="2635" y="0"/>
                  </a:lnTo>
                  <a:lnTo>
                    <a:pt x="2635" y="0"/>
                  </a:lnTo>
                  <a:lnTo>
                    <a:pt x="2566" y="1"/>
                  </a:lnTo>
                  <a:lnTo>
                    <a:pt x="2499" y="4"/>
                  </a:lnTo>
                  <a:lnTo>
                    <a:pt x="2433" y="8"/>
                  </a:lnTo>
                  <a:lnTo>
                    <a:pt x="2366" y="13"/>
                  </a:lnTo>
                  <a:lnTo>
                    <a:pt x="2299" y="21"/>
                  </a:lnTo>
                  <a:lnTo>
                    <a:pt x="2234" y="30"/>
                  </a:lnTo>
                  <a:lnTo>
                    <a:pt x="2169" y="40"/>
                  </a:lnTo>
                  <a:lnTo>
                    <a:pt x="2104" y="52"/>
                  </a:lnTo>
                  <a:lnTo>
                    <a:pt x="2040" y="65"/>
                  </a:lnTo>
                  <a:lnTo>
                    <a:pt x="1978" y="80"/>
                  </a:lnTo>
                  <a:lnTo>
                    <a:pt x="1915" y="97"/>
                  </a:lnTo>
                  <a:lnTo>
                    <a:pt x="1852" y="115"/>
                  </a:lnTo>
                  <a:lnTo>
                    <a:pt x="1790" y="134"/>
                  </a:lnTo>
                  <a:lnTo>
                    <a:pt x="1730" y="155"/>
                  </a:lnTo>
                  <a:lnTo>
                    <a:pt x="1670" y="176"/>
                  </a:lnTo>
                  <a:lnTo>
                    <a:pt x="1611" y="200"/>
                  </a:lnTo>
                  <a:lnTo>
                    <a:pt x="1551" y="225"/>
                  </a:lnTo>
                  <a:lnTo>
                    <a:pt x="1494" y="251"/>
                  </a:lnTo>
                  <a:lnTo>
                    <a:pt x="1437" y="278"/>
                  </a:lnTo>
                  <a:lnTo>
                    <a:pt x="1380" y="307"/>
                  </a:lnTo>
                  <a:lnTo>
                    <a:pt x="1325" y="337"/>
                  </a:lnTo>
                  <a:lnTo>
                    <a:pt x="1270" y="369"/>
                  </a:lnTo>
                  <a:lnTo>
                    <a:pt x="1216" y="401"/>
                  </a:lnTo>
                  <a:lnTo>
                    <a:pt x="1163" y="435"/>
                  </a:lnTo>
                  <a:lnTo>
                    <a:pt x="1110" y="469"/>
                  </a:lnTo>
                  <a:lnTo>
                    <a:pt x="1059" y="505"/>
                  </a:lnTo>
                  <a:lnTo>
                    <a:pt x="1009" y="543"/>
                  </a:lnTo>
                  <a:lnTo>
                    <a:pt x="960" y="580"/>
                  </a:lnTo>
                  <a:lnTo>
                    <a:pt x="912" y="620"/>
                  </a:lnTo>
                  <a:lnTo>
                    <a:pt x="864" y="660"/>
                  </a:lnTo>
                  <a:lnTo>
                    <a:pt x="818" y="701"/>
                  </a:lnTo>
                  <a:lnTo>
                    <a:pt x="773" y="744"/>
                  </a:lnTo>
                  <a:lnTo>
                    <a:pt x="728" y="788"/>
                  </a:lnTo>
                  <a:lnTo>
                    <a:pt x="685" y="832"/>
                  </a:lnTo>
                  <a:lnTo>
                    <a:pt x="644" y="878"/>
                  </a:lnTo>
                  <a:lnTo>
                    <a:pt x="602" y="925"/>
                  </a:lnTo>
                  <a:lnTo>
                    <a:pt x="563" y="972"/>
                  </a:lnTo>
                  <a:lnTo>
                    <a:pt x="524" y="1020"/>
                  </a:lnTo>
                  <a:lnTo>
                    <a:pt x="487" y="1070"/>
                  </a:lnTo>
                  <a:lnTo>
                    <a:pt x="451" y="1120"/>
                  </a:lnTo>
                  <a:lnTo>
                    <a:pt x="416" y="1171"/>
                  </a:lnTo>
                  <a:lnTo>
                    <a:pt x="382" y="1223"/>
                  </a:lnTo>
                  <a:lnTo>
                    <a:pt x="350" y="1276"/>
                  </a:lnTo>
                  <a:lnTo>
                    <a:pt x="318" y="1329"/>
                  </a:lnTo>
                  <a:lnTo>
                    <a:pt x="288" y="1384"/>
                  </a:lnTo>
                  <a:lnTo>
                    <a:pt x="260" y="1439"/>
                  </a:lnTo>
                  <a:lnTo>
                    <a:pt x="233" y="1494"/>
                  </a:lnTo>
                  <a:lnTo>
                    <a:pt x="207" y="1551"/>
                  </a:lnTo>
                  <a:lnTo>
                    <a:pt x="183" y="1608"/>
                  </a:lnTo>
                  <a:lnTo>
                    <a:pt x="160" y="1666"/>
                  </a:lnTo>
                  <a:lnTo>
                    <a:pt x="139" y="1724"/>
                  </a:lnTo>
                  <a:lnTo>
                    <a:pt x="119" y="1783"/>
                  </a:lnTo>
                  <a:lnTo>
                    <a:pt x="100" y="1844"/>
                  </a:lnTo>
                  <a:lnTo>
                    <a:pt x="83" y="1904"/>
                  </a:lnTo>
                  <a:lnTo>
                    <a:pt x="67" y="1965"/>
                  </a:lnTo>
                  <a:lnTo>
                    <a:pt x="54" y="2026"/>
                  </a:lnTo>
                  <a:lnTo>
                    <a:pt x="41" y="2089"/>
                  </a:lnTo>
                  <a:lnTo>
                    <a:pt x="30" y="2152"/>
                  </a:lnTo>
                  <a:lnTo>
                    <a:pt x="21" y="2214"/>
                  </a:lnTo>
                  <a:lnTo>
                    <a:pt x="13" y="2278"/>
                  </a:lnTo>
                  <a:lnTo>
                    <a:pt x="8" y="2343"/>
                  </a:lnTo>
                  <a:lnTo>
                    <a:pt x="3" y="2406"/>
                  </a:lnTo>
                  <a:lnTo>
                    <a:pt x="1" y="2471"/>
                  </a:lnTo>
                  <a:lnTo>
                    <a:pt x="0" y="2537"/>
                  </a:lnTo>
                  <a:lnTo>
                    <a:pt x="0" y="2537"/>
                  </a:lnTo>
                  <a:lnTo>
                    <a:pt x="1" y="2603"/>
                  </a:lnTo>
                  <a:lnTo>
                    <a:pt x="3" y="2668"/>
                  </a:lnTo>
                  <a:lnTo>
                    <a:pt x="8" y="2733"/>
                  </a:lnTo>
                  <a:lnTo>
                    <a:pt x="13" y="2796"/>
                  </a:lnTo>
                  <a:lnTo>
                    <a:pt x="21" y="2860"/>
                  </a:lnTo>
                  <a:lnTo>
                    <a:pt x="30" y="2923"/>
                  </a:lnTo>
                  <a:lnTo>
                    <a:pt x="41" y="2985"/>
                  </a:lnTo>
                  <a:lnTo>
                    <a:pt x="54" y="3048"/>
                  </a:lnTo>
                  <a:lnTo>
                    <a:pt x="67" y="3109"/>
                  </a:lnTo>
                  <a:lnTo>
                    <a:pt x="83" y="3170"/>
                  </a:lnTo>
                  <a:lnTo>
                    <a:pt x="100" y="3230"/>
                  </a:lnTo>
                  <a:lnTo>
                    <a:pt x="119" y="3291"/>
                  </a:lnTo>
                  <a:lnTo>
                    <a:pt x="139" y="3350"/>
                  </a:lnTo>
                  <a:lnTo>
                    <a:pt x="160" y="3409"/>
                  </a:lnTo>
                  <a:lnTo>
                    <a:pt x="183" y="3467"/>
                  </a:lnTo>
                  <a:lnTo>
                    <a:pt x="207" y="3524"/>
                  </a:lnTo>
                  <a:lnTo>
                    <a:pt x="233" y="3580"/>
                  </a:lnTo>
                  <a:lnTo>
                    <a:pt x="260" y="3636"/>
                  </a:lnTo>
                  <a:lnTo>
                    <a:pt x="288" y="3691"/>
                  </a:lnTo>
                  <a:lnTo>
                    <a:pt x="318" y="3745"/>
                  </a:lnTo>
                  <a:lnTo>
                    <a:pt x="350" y="3798"/>
                  </a:lnTo>
                  <a:lnTo>
                    <a:pt x="382" y="3851"/>
                  </a:lnTo>
                  <a:lnTo>
                    <a:pt x="416" y="3903"/>
                  </a:lnTo>
                  <a:lnTo>
                    <a:pt x="451" y="3954"/>
                  </a:lnTo>
                  <a:lnTo>
                    <a:pt x="487" y="4005"/>
                  </a:lnTo>
                  <a:lnTo>
                    <a:pt x="524" y="4054"/>
                  </a:lnTo>
                  <a:lnTo>
                    <a:pt x="563" y="4102"/>
                  </a:lnTo>
                  <a:lnTo>
                    <a:pt x="602" y="4149"/>
                  </a:lnTo>
                  <a:lnTo>
                    <a:pt x="644" y="4196"/>
                  </a:lnTo>
                  <a:lnTo>
                    <a:pt x="685" y="4242"/>
                  </a:lnTo>
                  <a:lnTo>
                    <a:pt x="728" y="4286"/>
                  </a:lnTo>
                  <a:lnTo>
                    <a:pt x="773" y="4330"/>
                  </a:lnTo>
                  <a:lnTo>
                    <a:pt x="818" y="4373"/>
                  </a:lnTo>
                  <a:lnTo>
                    <a:pt x="864" y="4414"/>
                  </a:lnTo>
                  <a:lnTo>
                    <a:pt x="912" y="4455"/>
                  </a:lnTo>
                  <a:lnTo>
                    <a:pt x="960" y="4494"/>
                  </a:lnTo>
                  <a:lnTo>
                    <a:pt x="1009" y="4532"/>
                  </a:lnTo>
                  <a:lnTo>
                    <a:pt x="1059" y="4569"/>
                  </a:lnTo>
                  <a:lnTo>
                    <a:pt x="1110" y="4605"/>
                  </a:lnTo>
                  <a:lnTo>
                    <a:pt x="1163" y="4640"/>
                  </a:lnTo>
                  <a:lnTo>
                    <a:pt x="1216" y="4673"/>
                  </a:lnTo>
                  <a:lnTo>
                    <a:pt x="1270" y="4707"/>
                  </a:lnTo>
                  <a:lnTo>
                    <a:pt x="1325" y="4737"/>
                  </a:lnTo>
                  <a:lnTo>
                    <a:pt x="1380" y="4767"/>
                  </a:lnTo>
                  <a:lnTo>
                    <a:pt x="1437" y="4796"/>
                  </a:lnTo>
                  <a:lnTo>
                    <a:pt x="1494" y="4823"/>
                  </a:lnTo>
                  <a:lnTo>
                    <a:pt x="1551" y="4849"/>
                  </a:lnTo>
                  <a:lnTo>
                    <a:pt x="1611" y="4874"/>
                  </a:lnTo>
                  <a:lnTo>
                    <a:pt x="1670" y="4898"/>
                  </a:lnTo>
                  <a:lnTo>
                    <a:pt x="1730" y="4919"/>
                  </a:lnTo>
                  <a:lnTo>
                    <a:pt x="1790" y="4940"/>
                  </a:lnTo>
                  <a:lnTo>
                    <a:pt x="1852" y="4959"/>
                  </a:lnTo>
                  <a:lnTo>
                    <a:pt x="1915" y="4978"/>
                  </a:lnTo>
                  <a:lnTo>
                    <a:pt x="1978" y="4994"/>
                  </a:lnTo>
                  <a:lnTo>
                    <a:pt x="2040" y="5009"/>
                  </a:lnTo>
                  <a:lnTo>
                    <a:pt x="2104" y="5022"/>
                  </a:lnTo>
                  <a:lnTo>
                    <a:pt x="2169" y="5034"/>
                  </a:lnTo>
                  <a:lnTo>
                    <a:pt x="2234" y="5045"/>
                  </a:lnTo>
                  <a:lnTo>
                    <a:pt x="2299" y="5053"/>
                  </a:lnTo>
                  <a:lnTo>
                    <a:pt x="2366" y="5061"/>
                  </a:lnTo>
                  <a:lnTo>
                    <a:pt x="2433" y="5066"/>
                  </a:lnTo>
                  <a:lnTo>
                    <a:pt x="2499" y="5070"/>
                  </a:lnTo>
                  <a:lnTo>
                    <a:pt x="2566" y="5073"/>
                  </a:lnTo>
                  <a:lnTo>
                    <a:pt x="2635" y="5074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4" name="îṩḻîḑê"/>
            <p:cNvSpPr/>
            <p:nvPr/>
          </p:nvSpPr>
          <p:spPr bwMode="auto">
            <a:xfrm flipH="1">
              <a:off x="3799043" y="1051797"/>
              <a:ext cx="4599165" cy="2181920"/>
            </a:xfrm>
            <a:custGeom>
              <a:gdLst>
                <a:gd fmla="*/ 2638 w 5255" name="T0"/>
                <a:gd fmla="*/ 0 h 2390" name="T1"/>
                <a:gd fmla="*/ 2642 w 5255" name="T2"/>
                <a:gd fmla="*/ 0 h 2390" name="T3"/>
                <a:gd fmla="*/ 2649 w 5255" name="T4"/>
                <a:gd fmla="*/ 0 h 2390" name="T5"/>
                <a:gd fmla="*/ 2653 w 5255" name="T6"/>
                <a:gd fmla="*/ 0 h 2390" name="T7"/>
                <a:gd fmla="*/ 2660 w 5255" name="T8"/>
                <a:gd fmla="*/ 0 h 2390" name="T9"/>
                <a:gd fmla="*/ 2667 w 5255" name="T10"/>
                <a:gd fmla="*/ 0 h 2390" name="T11"/>
                <a:gd fmla="*/ 2675 w 5255" name="T12"/>
                <a:gd fmla="*/ 0 h 2390" name="T13"/>
                <a:gd fmla="*/ 2679 w 5255" name="T14"/>
                <a:gd fmla="*/ 0 h 2390" name="T15"/>
                <a:gd fmla="*/ 2686 w 5255" name="T16"/>
                <a:gd fmla="*/ 0 h 2390" name="T17"/>
                <a:gd fmla="*/ 2690 w 5255" name="T18"/>
                <a:gd fmla="*/ 1 h 2390" name="T19"/>
                <a:gd fmla="*/ 2697 w 5255" name="T20"/>
                <a:gd fmla="*/ 1 h 2390" name="T21"/>
                <a:gd fmla="*/ 2705 w 5255" name="T22"/>
                <a:gd fmla="*/ 1 h 2390" name="T23"/>
                <a:gd fmla="*/ 2712 w 5255" name="T24"/>
                <a:gd fmla="*/ 1 h 2390" name="T25"/>
                <a:gd fmla="*/ 2716 w 5255" name="T26"/>
                <a:gd fmla="*/ 1 h 2390" name="T27"/>
                <a:gd fmla="*/ 2723 w 5255" name="T28"/>
                <a:gd fmla="*/ 1 h 2390" name="T29"/>
                <a:gd fmla="*/ 2727 w 5255" name="T30"/>
                <a:gd fmla="*/ 3 h 2390" name="T31"/>
                <a:gd fmla="*/ 2733 w 5255" name="T32"/>
                <a:gd fmla="*/ 3 h 2390" name="T33"/>
                <a:gd fmla="*/ 2751 w 5255" name="T34"/>
                <a:gd fmla="*/ 3 h 2390" name="T35"/>
                <a:gd fmla="*/ 2757 w 5255" name="T36"/>
                <a:gd fmla="*/ 4 h 2390" name="T37"/>
                <a:gd fmla="*/ 3182 w 5255" name="T38"/>
                <a:gd fmla="*/ 57 h 2390" name="T39"/>
                <a:gd fmla="*/ 3793 w 5255" name="T40"/>
                <a:gd fmla="*/ 261 h 2390" name="T41"/>
                <a:gd fmla="*/ 4327 w 5255" name="T42"/>
                <a:gd fmla="*/ 597 h 2390" name="T43"/>
                <a:gd fmla="*/ 4760 w 5255" name="T44"/>
                <a:gd fmla="*/ 1044 h 2390" name="T45"/>
                <a:gd fmla="*/ 5072 w 5255" name="T46"/>
                <a:gd fmla="*/ 1581 h 2390" name="T47"/>
                <a:gd fmla="*/ 5241 w 5255" name="T48"/>
                <a:gd fmla="*/ 2188 h 2390" name="T49"/>
                <a:gd fmla="*/ 4984 w 5255" name="T50"/>
                <a:gd fmla="*/ 2044 h 2390" name="T51"/>
                <a:gd fmla="*/ 4187 w 5255" name="T52"/>
                <a:gd fmla="*/ 1590 h 2390" name="T53"/>
                <a:gd fmla="*/ 3173 w 5255" name="T54"/>
                <a:gd fmla="*/ 1345 h 2390" name="T55"/>
                <a:gd fmla="*/ 2127 w 5255" name="T56"/>
                <a:gd fmla="*/ 1348 h 2390" name="T57"/>
                <a:gd fmla="*/ 1074 w 5255" name="T58"/>
                <a:gd fmla="*/ 1615 h 2390" name="T59"/>
                <a:gd fmla="*/ 456 w 5255" name="T60"/>
                <a:gd fmla="*/ 1954 h 2390" name="T61"/>
                <a:gd fmla="*/ 123 w 5255" name="T62"/>
                <a:gd fmla="*/ 2244 h 2390" name="T63"/>
                <a:gd fmla="*/ 36 w 5255" name="T64"/>
                <a:gd fmla="*/ 2094 h 2390" name="T65"/>
                <a:gd fmla="*/ 232 w 5255" name="T66"/>
                <a:gd fmla="*/ 1486 h 2390" name="T67"/>
                <a:gd fmla="*/ 572 w 5255" name="T68"/>
                <a:gd fmla="*/ 955 h 2390" name="T69"/>
                <a:gd fmla="*/ 1033 w 5255" name="T70"/>
                <a:gd fmla="*/ 521 h 2390" name="T71"/>
                <a:gd fmla="*/ 1594 w 5255" name="T72"/>
                <a:gd fmla="*/ 205 h 2390" name="T73"/>
                <a:gd fmla="*/ 2232 w 5255" name="T74"/>
                <a:gd fmla="*/ 30 h 2390" name="T75"/>
                <a:gd fmla="*/ 2482 w 5255" name="T76"/>
                <a:gd fmla="*/ 5 h 2390" name="T77"/>
                <a:gd fmla="*/ 2491 w 5255" name="T78"/>
                <a:gd fmla="*/ 4 h 2390" name="T79"/>
                <a:gd fmla="*/ 2496 w 5255" name="T80"/>
                <a:gd fmla="*/ 4 h 2390" name="T81"/>
                <a:gd fmla="*/ 2504 w 5255" name="T82"/>
                <a:gd fmla="*/ 4 h 2390" name="T83"/>
                <a:gd fmla="*/ 2527 w 5255" name="T84"/>
                <a:gd fmla="*/ 3 h 2390" name="T85"/>
                <a:gd fmla="*/ 2532 w 5255" name="T86"/>
                <a:gd fmla="*/ 3 h 2390" name="T87"/>
                <a:gd fmla="*/ 2537 w 5255" name="T88"/>
                <a:gd fmla="*/ 1 h 2390" name="T89"/>
                <a:gd fmla="*/ 2543 w 5255" name="T90"/>
                <a:gd fmla="*/ 1 h 2390" name="T91"/>
                <a:gd fmla="*/ 2549 w 5255" name="T92"/>
                <a:gd fmla="*/ 1 h 2390" name="T93"/>
                <a:gd fmla="*/ 2555 w 5255" name="T94"/>
                <a:gd fmla="*/ 1 h 2390" name="T95"/>
                <a:gd fmla="*/ 2560 w 5255" name="T96"/>
                <a:gd fmla="*/ 1 h 2390" name="T97"/>
                <a:gd fmla="*/ 2566 w 5255" name="T98"/>
                <a:gd fmla="*/ 1 h 2390" name="T99"/>
                <a:gd fmla="*/ 2571 w 5255" name="T100"/>
                <a:gd fmla="*/ 1 h 2390" name="T101"/>
                <a:gd fmla="*/ 2578 w 5255" name="T102"/>
                <a:gd fmla="*/ 0 h 2390" name="T103"/>
                <a:gd fmla="*/ 2584 w 5255" name="T104"/>
                <a:gd fmla="*/ 0 h 2390" name="T105"/>
                <a:gd fmla="*/ 2590 w 5255" name="T106"/>
                <a:gd fmla="*/ 0 h 2390" name="T107"/>
                <a:gd fmla="*/ 2595 w 5255" name="T108"/>
                <a:gd fmla="*/ 0 h 2390" name="T109"/>
                <a:gd fmla="*/ 2602 w 5255" name="T110"/>
                <a:gd fmla="*/ 0 h 2390" name="T111"/>
                <a:gd fmla="*/ 2607 w 5255" name="T112"/>
                <a:gd fmla="*/ 0 h 2390" name="T113"/>
                <a:gd fmla="*/ 2613 w 5255" name="T114"/>
                <a:gd fmla="*/ 0 h 2390" name="T115"/>
                <a:gd fmla="*/ 2619 w 5255" name="T116"/>
                <a:gd fmla="*/ 0 h 2390" name="T117"/>
                <a:gd fmla="*/ 2624 w 5255" name="T118"/>
                <a:gd fmla="*/ 0 h 2390" name="T1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b="b" l="0" r="r" t="0"/>
              <a:pathLst>
                <a:path h="2390" w="5255">
                  <a:moveTo>
                    <a:pt x="2631" y="0"/>
                  </a:moveTo>
                  <a:lnTo>
                    <a:pt x="2631" y="0"/>
                  </a:lnTo>
                  <a:lnTo>
                    <a:pt x="2633" y="0"/>
                  </a:lnTo>
                  <a:lnTo>
                    <a:pt x="2633" y="0"/>
                  </a:lnTo>
                  <a:lnTo>
                    <a:pt x="2633" y="0"/>
                  </a:lnTo>
                  <a:lnTo>
                    <a:pt x="2633" y="0"/>
                  </a:lnTo>
                  <a:lnTo>
                    <a:pt x="2635" y="0"/>
                  </a:lnTo>
                  <a:lnTo>
                    <a:pt x="2635" y="0"/>
                  </a:lnTo>
                  <a:lnTo>
                    <a:pt x="2635" y="0"/>
                  </a:lnTo>
                  <a:lnTo>
                    <a:pt x="2635" y="0"/>
                  </a:lnTo>
                  <a:lnTo>
                    <a:pt x="2638" y="0"/>
                  </a:lnTo>
                  <a:lnTo>
                    <a:pt x="2638" y="0"/>
                  </a:lnTo>
                  <a:lnTo>
                    <a:pt x="2638" y="0"/>
                  </a:lnTo>
                  <a:lnTo>
                    <a:pt x="2638" y="0"/>
                  </a:lnTo>
                  <a:lnTo>
                    <a:pt x="2639" y="0"/>
                  </a:lnTo>
                  <a:lnTo>
                    <a:pt x="2639" y="0"/>
                  </a:lnTo>
                  <a:lnTo>
                    <a:pt x="2640" y="0"/>
                  </a:lnTo>
                  <a:lnTo>
                    <a:pt x="2640" y="0"/>
                  </a:lnTo>
                  <a:lnTo>
                    <a:pt x="2641" y="0"/>
                  </a:lnTo>
                  <a:lnTo>
                    <a:pt x="2641" y="0"/>
                  </a:lnTo>
                  <a:lnTo>
                    <a:pt x="2642" y="0"/>
                  </a:lnTo>
                  <a:lnTo>
                    <a:pt x="2642" y="0"/>
                  </a:lnTo>
                  <a:lnTo>
                    <a:pt x="2643" y="0"/>
                  </a:lnTo>
                  <a:lnTo>
                    <a:pt x="2643" y="0"/>
                  </a:lnTo>
                  <a:lnTo>
                    <a:pt x="2644" y="0"/>
                  </a:lnTo>
                  <a:lnTo>
                    <a:pt x="2644" y="0"/>
                  </a:lnTo>
                  <a:lnTo>
                    <a:pt x="2645" y="0"/>
                  </a:lnTo>
                  <a:lnTo>
                    <a:pt x="2645" y="0"/>
                  </a:lnTo>
                  <a:lnTo>
                    <a:pt x="2647" y="0"/>
                  </a:lnTo>
                  <a:lnTo>
                    <a:pt x="2647" y="0"/>
                  </a:lnTo>
                  <a:lnTo>
                    <a:pt x="2648" y="0"/>
                  </a:lnTo>
                  <a:lnTo>
                    <a:pt x="2648" y="0"/>
                  </a:lnTo>
                  <a:lnTo>
                    <a:pt x="2649" y="0"/>
                  </a:lnTo>
                  <a:lnTo>
                    <a:pt x="2649" y="0"/>
                  </a:lnTo>
                  <a:lnTo>
                    <a:pt x="2650" y="0"/>
                  </a:lnTo>
                  <a:lnTo>
                    <a:pt x="2650" y="0"/>
                  </a:lnTo>
                  <a:lnTo>
                    <a:pt x="2651" y="0"/>
                  </a:lnTo>
                  <a:lnTo>
                    <a:pt x="2651" y="0"/>
                  </a:lnTo>
                  <a:lnTo>
                    <a:pt x="2651" y="0"/>
                  </a:lnTo>
                  <a:lnTo>
                    <a:pt x="2651" y="0"/>
                  </a:lnTo>
                  <a:lnTo>
                    <a:pt x="2652" y="0"/>
                  </a:lnTo>
                  <a:lnTo>
                    <a:pt x="2652" y="0"/>
                  </a:lnTo>
                  <a:lnTo>
                    <a:pt x="2653" y="0"/>
                  </a:lnTo>
                  <a:lnTo>
                    <a:pt x="2653" y="0"/>
                  </a:lnTo>
                  <a:lnTo>
                    <a:pt x="2654" y="0"/>
                  </a:lnTo>
                  <a:lnTo>
                    <a:pt x="2654" y="0"/>
                  </a:lnTo>
                  <a:lnTo>
                    <a:pt x="2656" y="0"/>
                  </a:lnTo>
                  <a:lnTo>
                    <a:pt x="2656" y="0"/>
                  </a:lnTo>
                  <a:lnTo>
                    <a:pt x="2657" y="0"/>
                  </a:lnTo>
                  <a:lnTo>
                    <a:pt x="2657" y="0"/>
                  </a:lnTo>
                  <a:lnTo>
                    <a:pt x="2658" y="0"/>
                  </a:lnTo>
                  <a:lnTo>
                    <a:pt x="2658" y="0"/>
                  </a:lnTo>
                  <a:lnTo>
                    <a:pt x="2659" y="0"/>
                  </a:lnTo>
                  <a:lnTo>
                    <a:pt x="2659" y="0"/>
                  </a:lnTo>
                  <a:lnTo>
                    <a:pt x="2660" y="0"/>
                  </a:lnTo>
                  <a:lnTo>
                    <a:pt x="2660" y="0"/>
                  </a:lnTo>
                  <a:lnTo>
                    <a:pt x="2661" y="0"/>
                  </a:lnTo>
                  <a:lnTo>
                    <a:pt x="2661" y="0"/>
                  </a:lnTo>
                  <a:lnTo>
                    <a:pt x="2662" y="0"/>
                  </a:lnTo>
                  <a:lnTo>
                    <a:pt x="2662" y="0"/>
                  </a:lnTo>
                  <a:lnTo>
                    <a:pt x="2663" y="0"/>
                  </a:lnTo>
                  <a:lnTo>
                    <a:pt x="2663" y="0"/>
                  </a:lnTo>
                  <a:lnTo>
                    <a:pt x="2667" y="0"/>
                  </a:lnTo>
                  <a:lnTo>
                    <a:pt x="2667" y="0"/>
                  </a:lnTo>
                  <a:lnTo>
                    <a:pt x="2667" y="0"/>
                  </a:lnTo>
                  <a:lnTo>
                    <a:pt x="2667" y="0"/>
                  </a:lnTo>
                  <a:lnTo>
                    <a:pt x="2669" y="0"/>
                  </a:lnTo>
                  <a:lnTo>
                    <a:pt x="2669" y="0"/>
                  </a:lnTo>
                  <a:lnTo>
                    <a:pt x="2670" y="0"/>
                  </a:lnTo>
                  <a:lnTo>
                    <a:pt x="2670" y="0"/>
                  </a:lnTo>
                  <a:lnTo>
                    <a:pt x="2671" y="0"/>
                  </a:lnTo>
                  <a:lnTo>
                    <a:pt x="2671" y="0"/>
                  </a:lnTo>
                  <a:lnTo>
                    <a:pt x="2672" y="0"/>
                  </a:lnTo>
                  <a:lnTo>
                    <a:pt x="2672" y="0"/>
                  </a:lnTo>
                  <a:lnTo>
                    <a:pt x="2674" y="0"/>
                  </a:lnTo>
                  <a:lnTo>
                    <a:pt x="2674" y="0"/>
                  </a:lnTo>
                  <a:lnTo>
                    <a:pt x="2675" y="0"/>
                  </a:lnTo>
                  <a:lnTo>
                    <a:pt x="2675" y="0"/>
                  </a:lnTo>
                  <a:lnTo>
                    <a:pt x="2676" y="0"/>
                  </a:lnTo>
                  <a:lnTo>
                    <a:pt x="2676" y="0"/>
                  </a:lnTo>
                  <a:lnTo>
                    <a:pt x="2677" y="0"/>
                  </a:lnTo>
                  <a:lnTo>
                    <a:pt x="2677" y="0"/>
                  </a:lnTo>
                  <a:lnTo>
                    <a:pt x="2677" y="0"/>
                  </a:lnTo>
                  <a:lnTo>
                    <a:pt x="2677" y="0"/>
                  </a:lnTo>
                  <a:lnTo>
                    <a:pt x="2678" y="0"/>
                  </a:lnTo>
                  <a:lnTo>
                    <a:pt x="2678" y="0"/>
                  </a:lnTo>
                  <a:lnTo>
                    <a:pt x="2679" y="0"/>
                  </a:lnTo>
                  <a:lnTo>
                    <a:pt x="2679" y="0"/>
                  </a:lnTo>
                  <a:lnTo>
                    <a:pt x="2680" y="0"/>
                  </a:lnTo>
                  <a:lnTo>
                    <a:pt x="2680" y="0"/>
                  </a:lnTo>
                  <a:lnTo>
                    <a:pt x="2681" y="0"/>
                  </a:lnTo>
                  <a:lnTo>
                    <a:pt x="2681" y="0"/>
                  </a:lnTo>
                  <a:lnTo>
                    <a:pt x="2682" y="0"/>
                  </a:lnTo>
                  <a:lnTo>
                    <a:pt x="2682" y="0"/>
                  </a:lnTo>
                  <a:lnTo>
                    <a:pt x="2684" y="0"/>
                  </a:lnTo>
                  <a:lnTo>
                    <a:pt x="2684" y="0"/>
                  </a:lnTo>
                  <a:lnTo>
                    <a:pt x="2685" y="0"/>
                  </a:lnTo>
                  <a:lnTo>
                    <a:pt x="2685" y="0"/>
                  </a:lnTo>
                  <a:lnTo>
                    <a:pt x="2686" y="0"/>
                  </a:lnTo>
                  <a:lnTo>
                    <a:pt x="2686" y="0"/>
                  </a:lnTo>
                  <a:lnTo>
                    <a:pt x="2687" y="1"/>
                  </a:lnTo>
                  <a:lnTo>
                    <a:pt x="2687" y="1"/>
                  </a:lnTo>
                  <a:lnTo>
                    <a:pt x="2687" y="1"/>
                  </a:lnTo>
                  <a:lnTo>
                    <a:pt x="2687" y="1"/>
                  </a:lnTo>
                  <a:lnTo>
                    <a:pt x="2689" y="1"/>
                  </a:lnTo>
                  <a:lnTo>
                    <a:pt x="2689" y="1"/>
                  </a:lnTo>
                  <a:lnTo>
                    <a:pt x="2689" y="1"/>
                  </a:lnTo>
                  <a:lnTo>
                    <a:pt x="2689" y="1"/>
                  </a:lnTo>
                  <a:lnTo>
                    <a:pt x="2690" y="1"/>
                  </a:lnTo>
                  <a:lnTo>
                    <a:pt x="2690" y="1"/>
                  </a:lnTo>
                  <a:lnTo>
                    <a:pt x="2691" y="1"/>
                  </a:lnTo>
                  <a:lnTo>
                    <a:pt x="2691" y="1"/>
                  </a:lnTo>
                  <a:lnTo>
                    <a:pt x="2693" y="1"/>
                  </a:lnTo>
                  <a:lnTo>
                    <a:pt x="2693" y="1"/>
                  </a:lnTo>
                  <a:lnTo>
                    <a:pt x="2694" y="1"/>
                  </a:lnTo>
                  <a:lnTo>
                    <a:pt x="2694" y="1"/>
                  </a:lnTo>
                  <a:lnTo>
                    <a:pt x="2695" y="1"/>
                  </a:lnTo>
                  <a:lnTo>
                    <a:pt x="2695" y="1"/>
                  </a:lnTo>
                  <a:lnTo>
                    <a:pt x="2696" y="1"/>
                  </a:lnTo>
                  <a:lnTo>
                    <a:pt x="2696" y="1"/>
                  </a:lnTo>
                  <a:lnTo>
                    <a:pt x="2697" y="1"/>
                  </a:lnTo>
                  <a:lnTo>
                    <a:pt x="2697" y="1"/>
                  </a:lnTo>
                  <a:lnTo>
                    <a:pt x="2698" y="1"/>
                  </a:lnTo>
                  <a:lnTo>
                    <a:pt x="2698" y="1"/>
                  </a:lnTo>
                  <a:lnTo>
                    <a:pt x="2699" y="1"/>
                  </a:lnTo>
                  <a:lnTo>
                    <a:pt x="2699" y="1"/>
                  </a:lnTo>
                  <a:lnTo>
                    <a:pt x="2699" y="1"/>
                  </a:lnTo>
                  <a:lnTo>
                    <a:pt x="2699" y="1"/>
                  </a:lnTo>
                  <a:lnTo>
                    <a:pt x="2705" y="1"/>
                  </a:lnTo>
                  <a:lnTo>
                    <a:pt x="2705" y="1"/>
                  </a:lnTo>
                  <a:lnTo>
                    <a:pt x="2705" y="1"/>
                  </a:lnTo>
                  <a:lnTo>
                    <a:pt x="2705" y="1"/>
                  </a:lnTo>
                  <a:lnTo>
                    <a:pt x="2706" y="1"/>
                  </a:lnTo>
                  <a:lnTo>
                    <a:pt x="2706" y="1"/>
                  </a:lnTo>
                  <a:lnTo>
                    <a:pt x="2707" y="1"/>
                  </a:lnTo>
                  <a:lnTo>
                    <a:pt x="2707" y="1"/>
                  </a:lnTo>
                  <a:lnTo>
                    <a:pt x="2708" y="1"/>
                  </a:lnTo>
                  <a:lnTo>
                    <a:pt x="2708" y="1"/>
                  </a:lnTo>
                  <a:lnTo>
                    <a:pt x="2709" y="1"/>
                  </a:lnTo>
                  <a:lnTo>
                    <a:pt x="2709" y="1"/>
                  </a:lnTo>
                  <a:lnTo>
                    <a:pt x="2711" y="1"/>
                  </a:lnTo>
                  <a:lnTo>
                    <a:pt x="2711" y="1"/>
                  </a:lnTo>
                  <a:lnTo>
                    <a:pt x="2712" y="1"/>
                  </a:lnTo>
                  <a:lnTo>
                    <a:pt x="2712" y="1"/>
                  </a:lnTo>
                  <a:lnTo>
                    <a:pt x="2713" y="1"/>
                  </a:lnTo>
                  <a:lnTo>
                    <a:pt x="2713" y="1"/>
                  </a:lnTo>
                  <a:lnTo>
                    <a:pt x="2713" y="1"/>
                  </a:lnTo>
                  <a:lnTo>
                    <a:pt x="2713" y="1"/>
                  </a:lnTo>
                  <a:lnTo>
                    <a:pt x="2715" y="1"/>
                  </a:lnTo>
                  <a:lnTo>
                    <a:pt x="2715" y="1"/>
                  </a:lnTo>
                  <a:lnTo>
                    <a:pt x="2715" y="1"/>
                  </a:lnTo>
                  <a:lnTo>
                    <a:pt x="2715" y="1"/>
                  </a:lnTo>
                  <a:lnTo>
                    <a:pt x="2716" y="1"/>
                  </a:lnTo>
                  <a:lnTo>
                    <a:pt x="2716" y="1"/>
                  </a:lnTo>
                  <a:lnTo>
                    <a:pt x="2717" y="1"/>
                  </a:lnTo>
                  <a:lnTo>
                    <a:pt x="2717" y="1"/>
                  </a:lnTo>
                  <a:lnTo>
                    <a:pt x="2718" y="1"/>
                  </a:lnTo>
                  <a:lnTo>
                    <a:pt x="2718" y="1"/>
                  </a:lnTo>
                  <a:lnTo>
                    <a:pt x="2719" y="1"/>
                  </a:lnTo>
                  <a:lnTo>
                    <a:pt x="2719" y="1"/>
                  </a:lnTo>
                  <a:lnTo>
                    <a:pt x="2721" y="1"/>
                  </a:lnTo>
                  <a:lnTo>
                    <a:pt x="2721" y="1"/>
                  </a:lnTo>
                  <a:lnTo>
                    <a:pt x="2722" y="1"/>
                  </a:lnTo>
                  <a:lnTo>
                    <a:pt x="2722" y="1"/>
                  </a:lnTo>
                  <a:lnTo>
                    <a:pt x="2723" y="1"/>
                  </a:lnTo>
                  <a:lnTo>
                    <a:pt x="2723" y="1"/>
                  </a:lnTo>
                  <a:lnTo>
                    <a:pt x="2723" y="1"/>
                  </a:lnTo>
                  <a:lnTo>
                    <a:pt x="2723" y="1"/>
                  </a:lnTo>
                  <a:lnTo>
                    <a:pt x="2725" y="1"/>
                  </a:lnTo>
                  <a:lnTo>
                    <a:pt x="2725" y="1"/>
                  </a:lnTo>
                  <a:lnTo>
                    <a:pt x="2725" y="1"/>
                  </a:lnTo>
                  <a:lnTo>
                    <a:pt x="2725" y="1"/>
                  </a:lnTo>
                  <a:lnTo>
                    <a:pt x="2727" y="3"/>
                  </a:lnTo>
                  <a:lnTo>
                    <a:pt x="2727" y="3"/>
                  </a:lnTo>
                  <a:lnTo>
                    <a:pt x="2727" y="3"/>
                  </a:lnTo>
                  <a:lnTo>
                    <a:pt x="2727" y="3"/>
                  </a:lnTo>
                  <a:lnTo>
                    <a:pt x="2728" y="3"/>
                  </a:lnTo>
                  <a:lnTo>
                    <a:pt x="2728" y="3"/>
                  </a:lnTo>
                  <a:lnTo>
                    <a:pt x="2730" y="3"/>
                  </a:lnTo>
                  <a:lnTo>
                    <a:pt x="2730" y="3"/>
                  </a:lnTo>
                  <a:lnTo>
                    <a:pt x="2731" y="3"/>
                  </a:lnTo>
                  <a:lnTo>
                    <a:pt x="2731" y="3"/>
                  </a:lnTo>
                  <a:lnTo>
                    <a:pt x="2732" y="3"/>
                  </a:lnTo>
                  <a:lnTo>
                    <a:pt x="2732" y="3"/>
                  </a:lnTo>
                  <a:lnTo>
                    <a:pt x="2733" y="3"/>
                  </a:lnTo>
                  <a:lnTo>
                    <a:pt x="2733" y="3"/>
                  </a:lnTo>
                  <a:lnTo>
                    <a:pt x="2733" y="3"/>
                  </a:lnTo>
                  <a:lnTo>
                    <a:pt x="2733" y="3"/>
                  </a:lnTo>
                  <a:lnTo>
                    <a:pt x="2746" y="3"/>
                  </a:lnTo>
                  <a:lnTo>
                    <a:pt x="2746" y="3"/>
                  </a:lnTo>
                  <a:lnTo>
                    <a:pt x="2746" y="3"/>
                  </a:lnTo>
                  <a:lnTo>
                    <a:pt x="2749" y="3"/>
                  </a:lnTo>
                  <a:lnTo>
                    <a:pt x="2749" y="3"/>
                  </a:lnTo>
                  <a:lnTo>
                    <a:pt x="2749" y="3"/>
                  </a:lnTo>
                  <a:lnTo>
                    <a:pt x="2749" y="3"/>
                  </a:lnTo>
                  <a:lnTo>
                    <a:pt x="2751" y="3"/>
                  </a:lnTo>
                  <a:lnTo>
                    <a:pt x="2751" y="3"/>
                  </a:lnTo>
                  <a:lnTo>
                    <a:pt x="2751" y="3"/>
                  </a:lnTo>
                  <a:lnTo>
                    <a:pt x="2753" y="3"/>
                  </a:lnTo>
                  <a:lnTo>
                    <a:pt x="2753" y="3"/>
                  </a:lnTo>
                  <a:lnTo>
                    <a:pt x="2753" y="3"/>
                  </a:lnTo>
                  <a:lnTo>
                    <a:pt x="2753" y="3"/>
                  </a:lnTo>
                  <a:lnTo>
                    <a:pt x="2754" y="4"/>
                  </a:lnTo>
                  <a:lnTo>
                    <a:pt x="2754" y="4"/>
                  </a:lnTo>
                  <a:lnTo>
                    <a:pt x="2755" y="4"/>
                  </a:lnTo>
                  <a:lnTo>
                    <a:pt x="2755" y="4"/>
                  </a:lnTo>
                  <a:lnTo>
                    <a:pt x="2757" y="4"/>
                  </a:lnTo>
                  <a:lnTo>
                    <a:pt x="2757" y="4"/>
                  </a:lnTo>
                  <a:lnTo>
                    <a:pt x="2757" y="4"/>
                  </a:lnTo>
                  <a:lnTo>
                    <a:pt x="2757" y="4"/>
                  </a:lnTo>
                  <a:lnTo>
                    <a:pt x="2761" y="4"/>
                  </a:lnTo>
                  <a:lnTo>
                    <a:pt x="2761" y="4"/>
                  </a:lnTo>
                  <a:lnTo>
                    <a:pt x="2761" y="4"/>
                  </a:lnTo>
                  <a:lnTo>
                    <a:pt x="2822" y="7"/>
                  </a:lnTo>
                  <a:lnTo>
                    <a:pt x="2883" y="12"/>
                  </a:lnTo>
                  <a:lnTo>
                    <a:pt x="2944" y="18"/>
                  </a:lnTo>
                  <a:lnTo>
                    <a:pt x="3003" y="25"/>
                  </a:lnTo>
                  <a:lnTo>
                    <a:pt x="3064" y="35"/>
                  </a:lnTo>
                  <a:lnTo>
                    <a:pt x="3122" y="45"/>
                  </a:lnTo>
                  <a:lnTo>
                    <a:pt x="3182" y="57"/>
                  </a:lnTo>
                  <a:lnTo>
                    <a:pt x="3240" y="68"/>
                  </a:lnTo>
                  <a:lnTo>
                    <a:pt x="3297" y="82"/>
                  </a:lnTo>
                  <a:lnTo>
                    <a:pt x="3356" y="98"/>
                  </a:lnTo>
                  <a:lnTo>
                    <a:pt x="3412" y="114"/>
                  </a:lnTo>
                  <a:lnTo>
                    <a:pt x="3468" y="132"/>
                  </a:lnTo>
                  <a:lnTo>
                    <a:pt x="3524" y="151"/>
                  </a:lnTo>
                  <a:lnTo>
                    <a:pt x="3579" y="170"/>
                  </a:lnTo>
                  <a:lnTo>
                    <a:pt x="3634" y="192"/>
                  </a:lnTo>
                  <a:lnTo>
                    <a:pt x="3688" y="213"/>
                  </a:lnTo>
                  <a:lnTo>
                    <a:pt x="3740" y="237"/>
                  </a:lnTo>
                  <a:lnTo>
                    <a:pt x="3793" y="261"/>
                  </a:lnTo>
                  <a:lnTo>
                    <a:pt x="3846" y="287"/>
                  </a:lnTo>
                  <a:lnTo>
                    <a:pt x="3897" y="313"/>
                  </a:lnTo>
                  <a:lnTo>
                    <a:pt x="3948" y="341"/>
                  </a:lnTo>
                  <a:lnTo>
                    <a:pt x="3997" y="369"/>
                  </a:lnTo>
                  <a:lnTo>
                    <a:pt x="4047" y="399"/>
                  </a:lnTo>
                  <a:lnTo>
                    <a:pt x="4096" y="429"/>
                  </a:lnTo>
                  <a:lnTo>
                    <a:pt x="4143" y="460"/>
                  </a:lnTo>
                  <a:lnTo>
                    <a:pt x="4190" y="494"/>
                  </a:lnTo>
                  <a:lnTo>
                    <a:pt x="4236" y="527"/>
                  </a:lnTo>
                  <a:lnTo>
                    <a:pt x="4282" y="562"/>
                  </a:lnTo>
                  <a:lnTo>
                    <a:pt x="4327" y="597"/>
                  </a:lnTo>
                  <a:lnTo>
                    <a:pt x="4371" y="633"/>
                  </a:lnTo>
                  <a:lnTo>
                    <a:pt x="4413" y="671"/>
                  </a:lnTo>
                  <a:lnTo>
                    <a:pt x="4456" y="709"/>
                  </a:lnTo>
                  <a:lnTo>
                    <a:pt x="4496" y="748"/>
                  </a:lnTo>
                  <a:lnTo>
                    <a:pt x="4537" y="788"/>
                  </a:lnTo>
                  <a:lnTo>
                    <a:pt x="4576" y="829"/>
                  </a:lnTo>
                  <a:lnTo>
                    <a:pt x="4615" y="870"/>
                  </a:lnTo>
                  <a:lnTo>
                    <a:pt x="4652" y="912"/>
                  </a:lnTo>
                  <a:lnTo>
                    <a:pt x="4689" y="955"/>
                  </a:lnTo>
                  <a:lnTo>
                    <a:pt x="4725" y="999"/>
                  </a:lnTo>
                  <a:lnTo>
                    <a:pt x="4760" y="1044"/>
                  </a:lnTo>
                  <a:lnTo>
                    <a:pt x="4794" y="1089"/>
                  </a:lnTo>
                  <a:lnTo>
                    <a:pt x="4826" y="1135"/>
                  </a:lnTo>
                  <a:lnTo>
                    <a:pt x="4858" y="1182"/>
                  </a:lnTo>
                  <a:lnTo>
                    <a:pt x="4888" y="1229"/>
                  </a:lnTo>
                  <a:lnTo>
                    <a:pt x="4918" y="1278"/>
                  </a:lnTo>
                  <a:lnTo>
                    <a:pt x="4946" y="1327"/>
                  </a:lnTo>
                  <a:lnTo>
                    <a:pt x="4973" y="1376"/>
                  </a:lnTo>
                  <a:lnTo>
                    <a:pt x="5000" y="1427"/>
                  </a:lnTo>
                  <a:lnTo>
                    <a:pt x="5025" y="1478"/>
                  </a:lnTo>
                  <a:lnTo>
                    <a:pt x="5048" y="1530"/>
                  </a:lnTo>
                  <a:lnTo>
                    <a:pt x="5072" y="1581"/>
                  </a:lnTo>
                  <a:lnTo>
                    <a:pt x="5093" y="1633"/>
                  </a:lnTo>
                  <a:lnTo>
                    <a:pt x="5113" y="1687"/>
                  </a:lnTo>
                  <a:lnTo>
                    <a:pt x="5132" y="1740"/>
                  </a:lnTo>
                  <a:lnTo>
                    <a:pt x="5150" y="1795"/>
                  </a:lnTo>
                  <a:lnTo>
                    <a:pt x="5167" y="1849"/>
                  </a:lnTo>
                  <a:lnTo>
                    <a:pt x="5183" y="1905"/>
                  </a:lnTo>
                  <a:lnTo>
                    <a:pt x="5198" y="1960"/>
                  </a:lnTo>
                  <a:lnTo>
                    <a:pt x="5210" y="2017"/>
                  </a:lnTo>
                  <a:lnTo>
                    <a:pt x="5222" y="2074"/>
                  </a:lnTo>
                  <a:lnTo>
                    <a:pt x="5232" y="2131"/>
                  </a:lnTo>
                  <a:lnTo>
                    <a:pt x="5241" y="2188"/>
                  </a:lnTo>
                  <a:lnTo>
                    <a:pt x="5249" y="2247"/>
                  </a:lnTo>
                  <a:lnTo>
                    <a:pt x="5255" y="2305"/>
                  </a:lnTo>
                  <a:lnTo>
                    <a:pt x="5255" y="2305"/>
                  </a:lnTo>
                  <a:lnTo>
                    <a:pt x="5231" y="2277"/>
                  </a:lnTo>
                  <a:lnTo>
                    <a:pt x="5207" y="2250"/>
                  </a:lnTo>
                  <a:lnTo>
                    <a:pt x="5181" y="2223"/>
                  </a:lnTo>
                  <a:lnTo>
                    <a:pt x="5155" y="2197"/>
                  </a:lnTo>
                  <a:lnTo>
                    <a:pt x="5128" y="2170"/>
                  </a:lnTo>
                  <a:lnTo>
                    <a:pt x="5101" y="2144"/>
                  </a:lnTo>
                  <a:lnTo>
                    <a:pt x="5044" y="2093"/>
                  </a:lnTo>
                  <a:lnTo>
                    <a:pt x="4984" y="2044"/>
                  </a:lnTo>
                  <a:lnTo>
                    <a:pt x="4924" y="1995"/>
                  </a:lnTo>
                  <a:lnTo>
                    <a:pt x="4860" y="1947"/>
                  </a:lnTo>
                  <a:lnTo>
                    <a:pt x="4794" y="1902"/>
                  </a:lnTo>
                  <a:lnTo>
                    <a:pt x="4725" y="1858"/>
                  </a:lnTo>
                  <a:lnTo>
                    <a:pt x="4655" y="1815"/>
                  </a:lnTo>
                  <a:lnTo>
                    <a:pt x="4582" y="1774"/>
                  </a:lnTo>
                  <a:lnTo>
                    <a:pt x="4507" y="1734"/>
                  </a:lnTo>
                  <a:lnTo>
                    <a:pt x="4429" y="1695"/>
                  </a:lnTo>
                  <a:lnTo>
                    <a:pt x="4351" y="1658"/>
                  </a:lnTo>
                  <a:lnTo>
                    <a:pt x="4270" y="1623"/>
                  </a:lnTo>
                  <a:lnTo>
                    <a:pt x="4187" y="1590"/>
                  </a:lnTo>
                  <a:lnTo>
                    <a:pt x="4103" y="1559"/>
                  </a:lnTo>
                  <a:lnTo>
                    <a:pt x="4016" y="1528"/>
                  </a:lnTo>
                  <a:lnTo>
                    <a:pt x="3929" y="1500"/>
                  </a:lnTo>
                  <a:lnTo>
                    <a:pt x="3839" y="1474"/>
                  </a:lnTo>
                  <a:lnTo>
                    <a:pt x="3748" y="1450"/>
                  </a:lnTo>
                  <a:lnTo>
                    <a:pt x="3655" y="1427"/>
                  </a:lnTo>
                  <a:lnTo>
                    <a:pt x="3562" y="1406"/>
                  </a:lnTo>
                  <a:lnTo>
                    <a:pt x="3467" y="1388"/>
                  </a:lnTo>
                  <a:lnTo>
                    <a:pt x="3370" y="1372"/>
                  </a:lnTo>
                  <a:lnTo>
                    <a:pt x="3271" y="1358"/>
                  </a:lnTo>
                  <a:lnTo>
                    <a:pt x="3173" y="1345"/>
                  </a:lnTo>
                  <a:lnTo>
                    <a:pt x="3073" y="1335"/>
                  </a:lnTo>
                  <a:lnTo>
                    <a:pt x="2972" y="1328"/>
                  </a:lnTo>
                  <a:lnTo>
                    <a:pt x="2870" y="1321"/>
                  </a:lnTo>
                  <a:lnTo>
                    <a:pt x="2767" y="1318"/>
                  </a:lnTo>
                  <a:lnTo>
                    <a:pt x="2662" y="1317"/>
                  </a:lnTo>
                  <a:lnTo>
                    <a:pt x="2662" y="1317"/>
                  </a:lnTo>
                  <a:lnTo>
                    <a:pt x="2553" y="1318"/>
                  </a:lnTo>
                  <a:lnTo>
                    <a:pt x="2445" y="1322"/>
                  </a:lnTo>
                  <a:lnTo>
                    <a:pt x="2338" y="1329"/>
                  </a:lnTo>
                  <a:lnTo>
                    <a:pt x="2233" y="1337"/>
                  </a:lnTo>
                  <a:lnTo>
                    <a:pt x="2127" y="1348"/>
                  </a:lnTo>
                  <a:lnTo>
                    <a:pt x="2024" y="1361"/>
                  </a:lnTo>
                  <a:lnTo>
                    <a:pt x="1922" y="1377"/>
                  </a:lnTo>
                  <a:lnTo>
                    <a:pt x="1821" y="1396"/>
                  </a:lnTo>
                  <a:lnTo>
                    <a:pt x="1722" y="1415"/>
                  </a:lnTo>
                  <a:lnTo>
                    <a:pt x="1625" y="1438"/>
                  </a:lnTo>
                  <a:lnTo>
                    <a:pt x="1528" y="1463"/>
                  </a:lnTo>
                  <a:lnTo>
                    <a:pt x="1434" y="1489"/>
                  </a:lnTo>
                  <a:lnTo>
                    <a:pt x="1341" y="1518"/>
                  </a:lnTo>
                  <a:lnTo>
                    <a:pt x="1250" y="1548"/>
                  </a:lnTo>
                  <a:lnTo>
                    <a:pt x="1161" y="1580"/>
                  </a:lnTo>
                  <a:lnTo>
                    <a:pt x="1074" y="1615"/>
                  </a:lnTo>
                  <a:lnTo>
                    <a:pt x="989" y="1652"/>
                  </a:lnTo>
                  <a:lnTo>
                    <a:pt x="906" y="1689"/>
                  </a:lnTo>
                  <a:lnTo>
                    <a:pt x="825" y="1729"/>
                  </a:lnTo>
                  <a:lnTo>
                    <a:pt x="746" y="1771"/>
                  </a:lnTo>
                  <a:lnTo>
                    <a:pt x="670" y="1815"/>
                  </a:lnTo>
                  <a:lnTo>
                    <a:pt x="633" y="1837"/>
                  </a:lnTo>
                  <a:lnTo>
                    <a:pt x="596" y="1860"/>
                  </a:lnTo>
                  <a:lnTo>
                    <a:pt x="560" y="1883"/>
                  </a:lnTo>
                  <a:lnTo>
                    <a:pt x="524" y="1906"/>
                  </a:lnTo>
                  <a:lnTo>
                    <a:pt x="489" y="1930"/>
                  </a:lnTo>
                  <a:lnTo>
                    <a:pt x="456" y="1954"/>
                  </a:lnTo>
                  <a:lnTo>
                    <a:pt x="422" y="1979"/>
                  </a:lnTo>
                  <a:lnTo>
                    <a:pt x="388" y="2004"/>
                  </a:lnTo>
                  <a:lnTo>
                    <a:pt x="357" y="2030"/>
                  </a:lnTo>
                  <a:lnTo>
                    <a:pt x="324" y="2055"/>
                  </a:lnTo>
                  <a:lnTo>
                    <a:pt x="294" y="2081"/>
                  </a:lnTo>
                  <a:lnTo>
                    <a:pt x="264" y="2107"/>
                  </a:lnTo>
                  <a:lnTo>
                    <a:pt x="234" y="2134"/>
                  </a:lnTo>
                  <a:lnTo>
                    <a:pt x="206" y="2161"/>
                  </a:lnTo>
                  <a:lnTo>
                    <a:pt x="178" y="2189"/>
                  </a:lnTo>
                  <a:lnTo>
                    <a:pt x="149" y="2216"/>
                  </a:lnTo>
                  <a:lnTo>
                    <a:pt x="123" y="2244"/>
                  </a:lnTo>
                  <a:lnTo>
                    <a:pt x="97" y="2274"/>
                  </a:lnTo>
                  <a:lnTo>
                    <a:pt x="72" y="2302"/>
                  </a:lnTo>
                  <a:lnTo>
                    <a:pt x="47" y="2331"/>
                  </a:lnTo>
                  <a:lnTo>
                    <a:pt x="24" y="2360"/>
                  </a:lnTo>
                  <a:lnTo>
                    <a:pt x="0" y="2390"/>
                  </a:lnTo>
                  <a:lnTo>
                    <a:pt x="0" y="2390"/>
                  </a:lnTo>
                  <a:lnTo>
                    <a:pt x="5" y="2330"/>
                  </a:lnTo>
                  <a:lnTo>
                    <a:pt x="10" y="2270"/>
                  </a:lnTo>
                  <a:lnTo>
                    <a:pt x="17" y="2211"/>
                  </a:lnTo>
                  <a:lnTo>
                    <a:pt x="26" y="2153"/>
                  </a:lnTo>
                  <a:lnTo>
                    <a:pt x="36" y="2094"/>
                  </a:lnTo>
                  <a:lnTo>
                    <a:pt x="47" y="2037"/>
                  </a:lnTo>
                  <a:lnTo>
                    <a:pt x="60" y="1979"/>
                  </a:lnTo>
                  <a:lnTo>
                    <a:pt x="74" y="1923"/>
                  </a:lnTo>
                  <a:lnTo>
                    <a:pt x="90" y="1866"/>
                  </a:lnTo>
                  <a:lnTo>
                    <a:pt x="106" y="1810"/>
                  </a:lnTo>
                  <a:lnTo>
                    <a:pt x="124" y="1755"/>
                  </a:lnTo>
                  <a:lnTo>
                    <a:pt x="144" y="1700"/>
                  </a:lnTo>
                  <a:lnTo>
                    <a:pt x="164" y="1646"/>
                  </a:lnTo>
                  <a:lnTo>
                    <a:pt x="185" y="1592"/>
                  </a:lnTo>
                  <a:lnTo>
                    <a:pt x="209" y="1539"/>
                  </a:lnTo>
                  <a:lnTo>
                    <a:pt x="232" y="1486"/>
                  </a:lnTo>
                  <a:lnTo>
                    <a:pt x="258" y="1435"/>
                  </a:lnTo>
                  <a:lnTo>
                    <a:pt x="284" y="1384"/>
                  </a:lnTo>
                  <a:lnTo>
                    <a:pt x="312" y="1333"/>
                  </a:lnTo>
                  <a:lnTo>
                    <a:pt x="340" y="1283"/>
                  </a:lnTo>
                  <a:lnTo>
                    <a:pt x="370" y="1235"/>
                  </a:lnTo>
                  <a:lnTo>
                    <a:pt x="402" y="1186"/>
                  </a:lnTo>
                  <a:lnTo>
                    <a:pt x="433" y="1139"/>
                  </a:lnTo>
                  <a:lnTo>
                    <a:pt x="467" y="1091"/>
                  </a:lnTo>
                  <a:lnTo>
                    <a:pt x="501" y="1045"/>
                  </a:lnTo>
                  <a:lnTo>
                    <a:pt x="536" y="999"/>
                  </a:lnTo>
                  <a:lnTo>
                    <a:pt x="572" y="955"/>
                  </a:lnTo>
                  <a:lnTo>
                    <a:pt x="609" y="911"/>
                  </a:lnTo>
                  <a:lnTo>
                    <a:pt x="648" y="869"/>
                  </a:lnTo>
                  <a:lnTo>
                    <a:pt x="687" y="827"/>
                  </a:lnTo>
                  <a:lnTo>
                    <a:pt x="727" y="784"/>
                  </a:lnTo>
                  <a:lnTo>
                    <a:pt x="769" y="744"/>
                  </a:lnTo>
                  <a:lnTo>
                    <a:pt x="810" y="705"/>
                  </a:lnTo>
                  <a:lnTo>
                    <a:pt x="854" y="666"/>
                  </a:lnTo>
                  <a:lnTo>
                    <a:pt x="898" y="628"/>
                  </a:lnTo>
                  <a:lnTo>
                    <a:pt x="941" y="591"/>
                  </a:lnTo>
                  <a:lnTo>
                    <a:pt x="987" y="555"/>
                  </a:lnTo>
                  <a:lnTo>
                    <a:pt x="1033" y="521"/>
                  </a:lnTo>
                  <a:lnTo>
                    <a:pt x="1081" y="486"/>
                  </a:lnTo>
                  <a:lnTo>
                    <a:pt x="1129" y="454"/>
                  </a:lnTo>
                  <a:lnTo>
                    <a:pt x="1178" y="422"/>
                  </a:lnTo>
                  <a:lnTo>
                    <a:pt x="1228" y="391"/>
                  </a:lnTo>
                  <a:lnTo>
                    <a:pt x="1278" y="361"/>
                  </a:lnTo>
                  <a:lnTo>
                    <a:pt x="1328" y="332"/>
                  </a:lnTo>
                  <a:lnTo>
                    <a:pt x="1380" y="305"/>
                  </a:lnTo>
                  <a:lnTo>
                    <a:pt x="1433" y="278"/>
                  </a:lnTo>
                  <a:lnTo>
                    <a:pt x="1486" y="252"/>
                  </a:lnTo>
                  <a:lnTo>
                    <a:pt x="1539" y="228"/>
                  </a:lnTo>
                  <a:lnTo>
                    <a:pt x="1594" y="205"/>
                  </a:lnTo>
                  <a:lnTo>
                    <a:pt x="1649" y="183"/>
                  </a:lnTo>
                  <a:lnTo>
                    <a:pt x="1705" y="162"/>
                  </a:lnTo>
                  <a:lnTo>
                    <a:pt x="1761" y="142"/>
                  </a:lnTo>
                  <a:lnTo>
                    <a:pt x="1819" y="124"/>
                  </a:lnTo>
                  <a:lnTo>
                    <a:pt x="1876" y="106"/>
                  </a:lnTo>
                  <a:lnTo>
                    <a:pt x="1934" y="90"/>
                  </a:lnTo>
                  <a:lnTo>
                    <a:pt x="1993" y="76"/>
                  </a:lnTo>
                  <a:lnTo>
                    <a:pt x="2051" y="62"/>
                  </a:lnTo>
                  <a:lnTo>
                    <a:pt x="2111" y="50"/>
                  </a:lnTo>
                  <a:lnTo>
                    <a:pt x="2171" y="39"/>
                  </a:lnTo>
                  <a:lnTo>
                    <a:pt x="2232" y="30"/>
                  </a:lnTo>
                  <a:lnTo>
                    <a:pt x="2292" y="21"/>
                  </a:lnTo>
                  <a:lnTo>
                    <a:pt x="2354" y="14"/>
                  </a:lnTo>
                  <a:lnTo>
                    <a:pt x="2415" y="9"/>
                  </a:lnTo>
                  <a:lnTo>
                    <a:pt x="2478" y="5"/>
                  </a:lnTo>
                  <a:lnTo>
                    <a:pt x="2478" y="5"/>
                  </a:lnTo>
                  <a:lnTo>
                    <a:pt x="2478" y="5"/>
                  </a:lnTo>
                  <a:lnTo>
                    <a:pt x="2479" y="5"/>
                  </a:lnTo>
                  <a:lnTo>
                    <a:pt x="2481" y="5"/>
                  </a:lnTo>
                  <a:lnTo>
                    <a:pt x="2481" y="5"/>
                  </a:lnTo>
                  <a:lnTo>
                    <a:pt x="2482" y="5"/>
                  </a:lnTo>
                  <a:lnTo>
                    <a:pt x="2482" y="5"/>
                  </a:lnTo>
                  <a:lnTo>
                    <a:pt x="2482" y="5"/>
                  </a:lnTo>
                  <a:lnTo>
                    <a:pt x="2486" y="4"/>
                  </a:lnTo>
                  <a:lnTo>
                    <a:pt x="2486" y="4"/>
                  </a:lnTo>
                  <a:lnTo>
                    <a:pt x="2486" y="4"/>
                  </a:lnTo>
                  <a:lnTo>
                    <a:pt x="2488" y="4"/>
                  </a:lnTo>
                  <a:lnTo>
                    <a:pt x="2488" y="4"/>
                  </a:lnTo>
                  <a:lnTo>
                    <a:pt x="2488" y="4"/>
                  </a:lnTo>
                  <a:lnTo>
                    <a:pt x="2488" y="4"/>
                  </a:lnTo>
                  <a:lnTo>
                    <a:pt x="2490" y="4"/>
                  </a:lnTo>
                  <a:lnTo>
                    <a:pt x="2490" y="4"/>
                  </a:lnTo>
                  <a:lnTo>
                    <a:pt x="2491" y="4"/>
                  </a:lnTo>
                  <a:lnTo>
                    <a:pt x="2491" y="4"/>
                  </a:lnTo>
                  <a:lnTo>
                    <a:pt x="2492" y="4"/>
                  </a:lnTo>
                  <a:lnTo>
                    <a:pt x="2492" y="4"/>
                  </a:lnTo>
                  <a:lnTo>
                    <a:pt x="2492" y="4"/>
                  </a:lnTo>
                  <a:lnTo>
                    <a:pt x="2492" y="4"/>
                  </a:lnTo>
                  <a:lnTo>
                    <a:pt x="2494" y="4"/>
                  </a:lnTo>
                  <a:lnTo>
                    <a:pt x="2494" y="4"/>
                  </a:lnTo>
                  <a:lnTo>
                    <a:pt x="2494" y="4"/>
                  </a:lnTo>
                  <a:lnTo>
                    <a:pt x="2494" y="4"/>
                  </a:lnTo>
                  <a:lnTo>
                    <a:pt x="2496" y="4"/>
                  </a:lnTo>
                  <a:lnTo>
                    <a:pt x="2496" y="4"/>
                  </a:lnTo>
                  <a:lnTo>
                    <a:pt x="2496" y="4"/>
                  </a:lnTo>
                  <a:lnTo>
                    <a:pt x="2496" y="4"/>
                  </a:lnTo>
                  <a:lnTo>
                    <a:pt x="2499" y="4"/>
                  </a:lnTo>
                  <a:lnTo>
                    <a:pt x="2499" y="4"/>
                  </a:lnTo>
                  <a:lnTo>
                    <a:pt x="2499" y="4"/>
                  </a:lnTo>
                  <a:lnTo>
                    <a:pt x="2499" y="4"/>
                  </a:lnTo>
                  <a:lnTo>
                    <a:pt x="2502" y="4"/>
                  </a:lnTo>
                  <a:lnTo>
                    <a:pt x="2503" y="4"/>
                  </a:lnTo>
                  <a:lnTo>
                    <a:pt x="2503" y="4"/>
                  </a:lnTo>
                  <a:lnTo>
                    <a:pt x="2504" y="4"/>
                  </a:lnTo>
                  <a:lnTo>
                    <a:pt x="2504" y="4"/>
                  </a:lnTo>
                  <a:lnTo>
                    <a:pt x="2504" y="4"/>
                  </a:lnTo>
                  <a:lnTo>
                    <a:pt x="2504" y="4"/>
                  </a:lnTo>
                  <a:lnTo>
                    <a:pt x="2506" y="4"/>
                  </a:lnTo>
                  <a:lnTo>
                    <a:pt x="2506" y="4"/>
                  </a:lnTo>
                  <a:lnTo>
                    <a:pt x="2506" y="4"/>
                  </a:lnTo>
                  <a:lnTo>
                    <a:pt x="2506" y="4"/>
                  </a:lnTo>
                  <a:lnTo>
                    <a:pt x="2524" y="3"/>
                  </a:lnTo>
                  <a:lnTo>
                    <a:pt x="2524" y="3"/>
                  </a:lnTo>
                  <a:lnTo>
                    <a:pt x="2524" y="3"/>
                  </a:lnTo>
                  <a:lnTo>
                    <a:pt x="2527" y="3"/>
                  </a:lnTo>
                  <a:lnTo>
                    <a:pt x="2527" y="3"/>
                  </a:lnTo>
                  <a:lnTo>
                    <a:pt x="2527" y="3"/>
                  </a:lnTo>
                  <a:lnTo>
                    <a:pt x="2527" y="3"/>
                  </a:lnTo>
                  <a:lnTo>
                    <a:pt x="2529" y="3"/>
                  </a:lnTo>
                  <a:lnTo>
                    <a:pt x="2529" y="3"/>
                  </a:lnTo>
                  <a:lnTo>
                    <a:pt x="2529" y="3"/>
                  </a:lnTo>
                  <a:lnTo>
                    <a:pt x="2529" y="3"/>
                  </a:lnTo>
                  <a:lnTo>
                    <a:pt x="2530" y="3"/>
                  </a:lnTo>
                  <a:lnTo>
                    <a:pt x="2530" y="3"/>
                  </a:lnTo>
                  <a:lnTo>
                    <a:pt x="2531" y="3"/>
                  </a:lnTo>
                  <a:lnTo>
                    <a:pt x="2531" y="3"/>
                  </a:lnTo>
                  <a:lnTo>
                    <a:pt x="2532" y="3"/>
                  </a:lnTo>
                  <a:lnTo>
                    <a:pt x="2532" y="3"/>
                  </a:lnTo>
                  <a:lnTo>
                    <a:pt x="2533" y="3"/>
                  </a:lnTo>
                  <a:lnTo>
                    <a:pt x="2533" y="3"/>
                  </a:lnTo>
                  <a:lnTo>
                    <a:pt x="2534" y="3"/>
                  </a:lnTo>
                  <a:lnTo>
                    <a:pt x="2534" y="3"/>
                  </a:lnTo>
                  <a:lnTo>
                    <a:pt x="2536" y="3"/>
                  </a:lnTo>
                  <a:lnTo>
                    <a:pt x="2536" y="3"/>
                  </a:lnTo>
                  <a:lnTo>
                    <a:pt x="2537" y="1"/>
                  </a:lnTo>
                  <a:lnTo>
                    <a:pt x="2537" y="1"/>
                  </a:lnTo>
                  <a:lnTo>
                    <a:pt x="2537" y="1"/>
                  </a:lnTo>
                  <a:lnTo>
                    <a:pt x="2537" y="1"/>
                  </a:lnTo>
                  <a:lnTo>
                    <a:pt x="2539" y="1"/>
                  </a:lnTo>
                  <a:lnTo>
                    <a:pt x="2539" y="1"/>
                  </a:lnTo>
                  <a:lnTo>
                    <a:pt x="2539" y="1"/>
                  </a:lnTo>
                  <a:lnTo>
                    <a:pt x="2539" y="1"/>
                  </a:lnTo>
                  <a:lnTo>
                    <a:pt x="2540" y="1"/>
                  </a:lnTo>
                  <a:lnTo>
                    <a:pt x="2540" y="1"/>
                  </a:lnTo>
                  <a:lnTo>
                    <a:pt x="2541" y="1"/>
                  </a:lnTo>
                  <a:lnTo>
                    <a:pt x="2541" y="1"/>
                  </a:lnTo>
                  <a:lnTo>
                    <a:pt x="2542" y="1"/>
                  </a:lnTo>
                  <a:lnTo>
                    <a:pt x="2542" y="1"/>
                  </a:lnTo>
                  <a:lnTo>
                    <a:pt x="2543" y="1"/>
                  </a:lnTo>
                  <a:lnTo>
                    <a:pt x="2543" y="1"/>
                  </a:lnTo>
                  <a:lnTo>
                    <a:pt x="2544" y="1"/>
                  </a:lnTo>
                  <a:lnTo>
                    <a:pt x="2544" y="1"/>
                  </a:lnTo>
                  <a:lnTo>
                    <a:pt x="2546" y="1"/>
                  </a:lnTo>
                  <a:lnTo>
                    <a:pt x="2546" y="1"/>
                  </a:lnTo>
                  <a:lnTo>
                    <a:pt x="2547" y="1"/>
                  </a:lnTo>
                  <a:lnTo>
                    <a:pt x="2547" y="1"/>
                  </a:lnTo>
                  <a:lnTo>
                    <a:pt x="2548" y="1"/>
                  </a:lnTo>
                  <a:lnTo>
                    <a:pt x="2548" y="1"/>
                  </a:lnTo>
                  <a:lnTo>
                    <a:pt x="2549" y="1"/>
                  </a:lnTo>
                  <a:lnTo>
                    <a:pt x="2549" y="1"/>
                  </a:lnTo>
                  <a:lnTo>
                    <a:pt x="2549" y="1"/>
                  </a:lnTo>
                  <a:lnTo>
                    <a:pt x="2549" y="1"/>
                  </a:lnTo>
                  <a:lnTo>
                    <a:pt x="2551" y="1"/>
                  </a:lnTo>
                  <a:lnTo>
                    <a:pt x="2551" y="1"/>
                  </a:lnTo>
                  <a:lnTo>
                    <a:pt x="2551" y="1"/>
                  </a:lnTo>
                  <a:lnTo>
                    <a:pt x="2551" y="1"/>
                  </a:lnTo>
                  <a:lnTo>
                    <a:pt x="2552" y="1"/>
                  </a:lnTo>
                  <a:lnTo>
                    <a:pt x="2552" y="1"/>
                  </a:lnTo>
                  <a:lnTo>
                    <a:pt x="2553" y="1"/>
                  </a:lnTo>
                  <a:lnTo>
                    <a:pt x="2553" y="1"/>
                  </a:lnTo>
                  <a:lnTo>
                    <a:pt x="2555" y="1"/>
                  </a:lnTo>
                  <a:lnTo>
                    <a:pt x="2555" y="1"/>
                  </a:lnTo>
                  <a:lnTo>
                    <a:pt x="2556" y="1"/>
                  </a:lnTo>
                  <a:lnTo>
                    <a:pt x="2556" y="1"/>
                  </a:lnTo>
                  <a:lnTo>
                    <a:pt x="2557" y="1"/>
                  </a:lnTo>
                  <a:lnTo>
                    <a:pt x="2557" y="1"/>
                  </a:lnTo>
                  <a:lnTo>
                    <a:pt x="2558" y="1"/>
                  </a:lnTo>
                  <a:lnTo>
                    <a:pt x="2558" y="1"/>
                  </a:lnTo>
                  <a:lnTo>
                    <a:pt x="2559" y="1"/>
                  </a:lnTo>
                  <a:lnTo>
                    <a:pt x="2559" y="1"/>
                  </a:lnTo>
                  <a:lnTo>
                    <a:pt x="2560" y="1"/>
                  </a:lnTo>
                  <a:lnTo>
                    <a:pt x="2560" y="1"/>
                  </a:lnTo>
                  <a:lnTo>
                    <a:pt x="2561" y="1"/>
                  </a:lnTo>
                  <a:lnTo>
                    <a:pt x="2561" y="1"/>
                  </a:lnTo>
                  <a:lnTo>
                    <a:pt x="2562" y="1"/>
                  </a:lnTo>
                  <a:lnTo>
                    <a:pt x="2562" y="1"/>
                  </a:lnTo>
                  <a:lnTo>
                    <a:pt x="2564" y="1"/>
                  </a:lnTo>
                  <a:lnTo>
                    <a:pt x="2564" y="1"/>
                  </a:lnTo>
                  <a:lnTo>
                    <a:pt x="2565" y="1"/>
                  </a:lnTo>
                  <a:lnTo>
                    <a:pt x="2565" y="1"/>
                  </a:lnTo>
                  <a:lnTo>
                    <a:pt x="2566" y="1"/>
                  </a:lnTo>
                  <a:lnTo>
                    <a:pt x="2566" y="1"/>
                  </a:lnTo>
                  <a:lnTo>
                    <a:pt x="2566" y="1"/>
                  </a:lnTo>
                  <a:lnTo>
                    <a:pt x="2566" y="1"/>
                  </a:lnTo>
                  <a:lnTo>
                    <a:pt x="2567" y="1"/>
                  </a:lnTo>
                  <a:lnTo>
                    <a:pt x="2567" y="1"/>
                  </a:lnTo>
                  <a:lnTo>
                    <a:pt x="2568" y="1"/>
                  </a:lnTo>
                  <a:lnTo>
                    <a:pt x="2568" y="1"/>
                  </a:lnTo>
                  <a:lnTo>
                    <a:pt x="2569" y="1"/>
                  </a:lnTo>
                  <a:lnTo>
                    <a:pt x="2569" y="1"/>
                  </a:lnTo>
                  <a:lnTo>
                    <a:pt x="2571" y="1"/>
                  </a:lnTo>
                  <a:lnTo>
                    <a:pt x="2571" y="1"/>
                  </a:lnTo>
                  <a:lnTo>
                    <a:pt x="2571" y="1"/>
                  </a:lnTo>
                  <a:lnTo>
                    <a:pt x="2571" y="1"/>
                  </a:lnTo>
                  <a:lnTo>
                    <a:pt x="2573" y="1"/>
                  </a:lnTo>
                  <a:lnTo>
                    <a:pt x="2573" y="1"/>
                  </a:lnTo>
                  <a:lnTo>
                    <a:pt x="2575" y="1"/>
                  </a:lnTo>
                  <a:lnTo>
                    <a:pt x="2575" y="1"/>
                  </a:lnTo>
                  <a:lnTo>
                    <a:pt x="2576" y="1"/>
                  </a:lnTo>
                  <a:lnTo>
                    <a:pt x="2576" y="1"/>
                  </a:lnTo>
                  <a:lnTo>
                    <a:pt x="2577" y="0"/>
                  </a:lnTo>
                  <a:lnTo>
                    <a:pt x="2577" y="0"/>
                  </a:lnTo>
                  <a:lnTo>
                    <a:pt x="2578" y="0"/>
                  </a:lnTo>
                  <a:lnTo>
                    <a:pt x="2578" y="0"/>
                  </a:lnTo>
                  <a:lnTo>
                    <a:pt x="2578" y="0"/>
                  </a:lnTo>
                  <a:lnTo>
                    <a:pt x="2578" y="0"/>
                  </a:lnTo>
                  <a:lnTo>
                    <a:pt x="2579" y="0"/>
                  </a:lnTo>
                  <a:lnTo>
                    <a:pt x="2579" y="0"/>
                  </a:lnTo>
                  <a:lnTo>
                    <a:pt x="2580" y="0"/>
                  </a:lnTo>
                  <a:lnTo>
                    <a:pt x="2580" y="0"/>
                  </a:lnTo>
                  <a:lnTo>
                    <a:pt x="2582" y="0"/>
                  </a:lnTo>
                  <a:lnTo>
                    <a:pt x="2582" y="0"/>
                  </a:lnTo>
                  <a:lnTo>
                    <a:pt x="2583" y="0"/>
                  </a:lnTo>
                  <a:lnTo>
                    <a:pt x="2583" y="0"/>
                  </a:lnTo>
                  <a:lnTo>
                    <a:pt x="2584" y="0"/>
                  </a:lnTo>
                  <a:lnTo>
                    <a:pt x="2584" y="0"/>
                  </a:lnTo>
                  <a:lnTo>
                    <a:pt x="2585" y="0"/>
                  </a:lnTo>
                  <a:lnTo>
                    <a:pt x="2585" y="0"/>
                  </a:lnTo>
                  <a:lnTo>
                    <a:pt x="2586" y="0"/>
                  </a:lnTo>
                  <a:lnTo>
                    <a:pt x="2586" y="0"/>
                  </a:lnTo>
                  <a:lnTo>
                    <a:pt x="2587" y="0"/>
                  </a:lnTo>
                  <a:lnTo>
                    <a:pt x="2587" y="0"/>
                  </a:lnTo>
                  <a:lnTo>
                    <a:pt x="2588" y="0"/>
                  </a:lnTo>
                  <a:lnTo>
                    <a:pt x="2588" y="0"/>
                  </a:lnTo>
                  <a:lnTo>
                    <a:pt x="2589" y="0"/>
                  </a:lnTo>
                  <a:lnTo>
                    <a:pt x="2589" y="0"/>
                  </a:lnTo>
                  <a:lnTo>
                    <a:pt x="2590" y="0"/>
                  </a:lnTo>
                  <a:lnTo>
                    <a:pt x="2590" y="0"/>
                  </a:lnTo>
                  <a:lnTo>
                    <a:pt x="2592" y="0"/>
                  </a:lnTo>
                  <a:lnTo>
                    <a:pt x="2592" y="0"/>
                  </a:lnTo>
                  <a:lnTo>
                    <a:pt x="2593" y="0"/>
                  </a:lnTo>
                  <a:lnTo>
                    <a:pt x="2593" y="0"/>
                  </a:lnTo>
                  <a:lnTo>
                    <a:pt x="2594" y="0"/>
                  </a:lnTo>
                  <a:lnTo>
                    <a:pt x="2594" y="0"/>
                  </a:lnTo>
                  <a:lnTo>
                    <a:pt x="2594" y="0"/>
                  </a:lnTo>
                  <a:lnTo>
                    <a:pt x="2594" y="0"/>
                  </a:lnTo>
                  <a:lnTo>
                    <a:pt x="2595" y="0"/>
                  </a:lnTo>
                  <a:lnTo>
                    <a:pt x="2595" y="0"/>
                  </a:lnTo>
                  <a:lnTo>
                    <a:pt x="2596" y="0"/>
                  </a:lnTo>
                  <a:lnTo>
                    <a:pt x="2596" y="0"/>
                  </a:lnTo>
                  <a:lnTo>
                    <a:pt x="2597" y="0"/>
                  </a:lnTo>
                  <a:lnTo>
                    <a:pt x="2597" y="0"/>
                  </a:lnTo>
                  <a:lnTo>
                    <a:pt x="2598" y="0"/>
                  </a:lnTo>
                  <a:lnTo>
                    <a:pt x="2598" y="0"/>
                  </a:lnTo>
                  <a:lnTo>
                    <a:pt x="2599" y="0"/>
                  </a:lnTo>
                  <a:lnTo>
                    <a:pt x="2599" y="0"/>
                  </a:lnTo>
                  <a:lnTo>
                    <a:pt x="2601" y="0"/>
                  </a:lnTo>
                  <a:lnTo>
                    <a:pt x="2601" y="0"/>
                  </a:lnTo>
                  <a:lnTo>
                    <a:pt x="2602" y="0"/>
                  </a:lnTo>
                  <a:lnTo>
                    <a:pt x="2602" y="0"/>
                  </a:lnTo>
                  <a:lnTo>
                    <a:pt x="2603" y="0"/>
                  </a:lnTo>
                  <a:lnTo>
                    <a:pt x="2603" y="0"/>
                  </a:lnTo>
                  <a:lnTo>
                    <a:pt x="2604" y="0"/>
                  </a:lnTo>
                  <a:lnTo>
                    <a:pt x="2604" y="0"/>
                  </a:lnTo>
                  <a:lnTo>
                    <a:pt x="2605" y="0"/>
                  </a:lnTo>
                  <a:lnTo>
                    <a:pt x="2605" y="0"/>
                  </a:lnTo>
                  <a:lnTo>
                    <a:pt x="2606" y="0"/>
                  </a:lnTo>
                  <a:lnTo>
                    <a:pt x="2606" y="0"/>
                  </a:lnTo>
                  <a:lnTo>
                    <a:pt x="2607" y="0"/>
                  </a:lnTo>
                  <a:lnTo>
                    <a:pt x="2607" y="0"/>
                  </a:lnTo>
                  <a:lnTo>
                    <a:pt x="2608" y="0"/>
                  </a:lnTo>
                  <a:lnTo>
                    <a:pt x="2608" y="0"/>
                  </a:lnTo>
                  <a:lnTo>
                    <a:pt x="2608" y="0"/>
                  </a:lnTo>
                  <a:lnTo>
                    <a:pt x="2608" y="0"/>
                  </a:lnTo>
                  <a:lnTo>
                    <a:pt x="2610" y="0"/>
                  </a:lnTo>
                  <a:lnTo>
                    <a:pt x="2610" y="0"/>
                  </a:lnTo>
                  <a:lnTo>
                    <a:pt x="2611" y="0"/>
                  </a:lnTo>
                  <a:lnTo>
                    <a:pt x="2611" y="0"/>
                  </a:lnTo>
                  <a:lnTo>
                    <a:pt x="2612" y="0"/>
                  </a:lnTo>
                  <a:lnTo>
                    <a:pt x="2612" y="0"/>
                  </a:lnTo>
                  <a:lnTo>
                    <a:pt x="2613" y="0"/>
                  </a:lnTo>
                  <a:lnTo>
                    <a:pt x="2613" y="0"/>
                  </a:lnTo>
                  <a:lnTo>
                    <a:pt x="2614" y="0"/>
                  </a:lnTo>
                  <a:lnTo>
                    <a:pt x="2614" y="0"/>
                  </a:lnTo>
                  <a:lnTo>
                    <a:pt x="2615" y="0"/>
                  </a:lnTo>
                  <a:lnTo>
                    <a:pt x="2615" y="0"/>
                  </a:lnTo>
                  <a:lnTo>
                    <a:pt x="2616" y="0"/>
                  </a:lnTo>
                  <a:lnTo>
                    <a:pt x="2616" y="0"/>
                  </a:lnTo>
                  <a:lnTo>
                    <a:pt x="2617" y="0"/>
                  </a:lnTo>
                  <a:lnTo>
                    <a:pt x="2617" y="0"/>
                  </a:lnTo>
                  <a:lnTo>
                    <a:pt x="2619" y="0"/>
                  </a:lnTo>
                  <a:lnTo>
                    <a:pt x="2619" y="0"/>
                  </a:lnTo>
                  <a:lnTo>
                    <a:pt x="2620" y="0"/>
                  </a:lnTo>
                  <a:lnTo>
                    <a:pt x="2620" y="0"/>
                  </a:lnTo>
                  <a:lnTo>
                    <a:pt x="2621" y="0"/>
                  </a:lnTo>
                  <a:lnTo>
                    <a:pt x="2621" y="0"/>
                  </a:lnTo>
                  <a:lnTo>
                    <a:pt x="2622" y="0"/>
                  </a:lnTo>
                  <a:lnTo>
                    <a:pt x="2622" y="0"/>
                  </a:lnTo>
                  <a:lnTo>
                    <a:pt x="2623" y="0"/>
                  </a:lnTo>
                  <a:lnTo>
                    <a:pt x="2623" y="0"/>
                  </a:lnTo>
                  <a:lnTo>
                    <a:pt x="2624" y="0"/>
                  </a:lnTo>
                  <a:lnTo>
                    <a:pt x="2624" y="0"/>
                  </a:lnTo>
                  <a:lnTo>
                    <a:pt x="2624" y="0"/>
                  </a:lnTo>
                  <a:lnTo>
                    <a:pt x="2624" y="0"/>
                  </a:lnTo>
                  <a:lnTo>
                    <a:pt x="2626" y="0"/>
                  </a:lnTo>
                  <a:lnTo>
                    <a:pt x="2626" y="0"/>
                  </a:lnTo>
                  <a:lnTo>
                    <a:pt x="2626" y="0"/>
                  </a:lnTo>
                  <a:lnTo>
                    <a:pt x="2626" y="0"/>
                  </a:lnTo>
                  <a:lnTo>
                    <a:pt x="2629" y="0"/>
                  </a:lnTo>
                  <a:lnTo>
                    <a:pt x="2629" y="0"/>
                  </a:lnTo>
                  <a:lnTo>
                    <a:pt x="2629" y="0"/>
                  </a:lnTo>
                  <a:lnTo>
                    <a:pt x="2629" y="0"/>
                  </a:lnTo>
                  <a:lnTo>
                    <a:pt x="263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5" name="ïṣlîḍé"/>
            <p:cNvSpPr/>
            <p:nvPr/>
          </p:nvSpPr>
          <p:spPr bwMode="auto">
            <a:xfrm flipH="1">
              <a:off x="3799043" y="1051797"/>
              <a:ext cx="4599165" cy="2181920"/>
            </a:xfrm>
            <a:custGeom>
              <a:gdLst>
                <a:gd fmla="*/ 2638 w 5255" name="T0"/>
                <a:gd fmla="*/ 0 h 2390" name="T1"/>
                <a:gd fmla="*/ 2642 w 5255" name="T2"/>
                <a:gd fmla="*/ 0 h 2390" name="T3"/>
                <a:gd fmla="*/ 2649 w 5255" name="T4"/>
                <a:gd fmla="*/ 0 h 2390" name="T5"/>
                <a:gd fmla="*/ 2653 w 5255" name="T6"/>
                <a:gd fmla="*/ 0 h 2390" name="T7"/>
                <a:gd fmla="*/ 2660 w 5255" name="T8"/>
                <a:gd fmla="*/ 0 h 2390" name="T9"/>
                <a:gd fmla="*/ 2667 w 5255" name="T10"/>
                <a:gd fmla="*/ 0 h 2390" name="T11"/>
                <a:gd fmla="*/ 2675 w 5255" name="T12"/>
                <a:gd fmla="*/ 0 h 2390" name="T13"/>
                <a:gd fmla="*/ 2679 w 5255" name="T14"/>
                <a:gd fmla="*/ 0 h 2390" name="T15"/>
                <a:gd fmla="*/ 2686 w 5255" name="T16"/>
                <a:gd fmla="*/ 0 h 2390" name="T17"/>
                <a:gd fmla="*/ 2690 w 5255" name="T18"/>
                <a:gd fmla="*/ 1 h 2390" name="T19"/>
                <a:gd fmla="*/ 2697 w 5255" name="T20"/>
                <a:gd fmla="*/ 1 h 2390" name="T21"/>
                <a:gd fmla="*/ 2705 w 5255" name="T22"/>
                <a:gd fmla="*/ 1 h 2390" name="T23"/>
                <a:gd fmla="*/ 2712 w 5255" name="T24"/>
                <a:gd fmla="*/ 1 h 2390" name="T25"/>
                <a:gd fmla="*/ 2716 w 5255" name="T26"/>
                <a:gd fmla="*/ 1 h 2390" name="T27"/>
                <a:gd fmla="*/ 2723 w 5255" name="T28"/>
                <a:gd fmla="*/ 1 h 2390" name="T29"/>
                <a:gd fmla="*/ 2727 w 5255" name="T30"/>
                <a:gd fmla="*/ 3 h 2390" name="T31"/>
                <a:gd fmla="*/ 2733 w 5255" name="T32"/>
                <a:gd fmla="*/ 3 h 2390" name="T33"/>
                <a:gd fmla="*/ 2751 w 5255" name="T34"/>
                <a:gd fmla="*/ 3 h 2390" name="T35"/>
                <a:gd fmla="*/ 2757 w 5255" name="T36"/>
                <a:gd fmla="*/ 4 h 2390" name="T37"/>
                <a:gd fmla="*/ 3182 w 5255" name="T38"/>
                <a:gd fmla="*/ 57 h 2390" name="T39"/>
                <a:gd fmla="*/ 3793 w 5255" name="T40"/>
                <a:gd fmla="*/ 261 h 2390" name="T41"/>
                <a:gd fmla="*/ 4327 w 5255" name="T42"/>
                <a:gd fmla="*/ 597 h 2390" name="T43"/>
                <a:gd fmla="*/ 4760 w 5255" name="T44"/>
                <a:gd fmla="*/ 1044 h 2390" name="T45"/>
                <a:gd fmla="*/ 5072 w 5255" name="T46"/>
                <a:gd fmla="*/ 1581 h 2390" name="T47"/>
                <a:gd fmla="*/ 5241 w 5255" name="T48"/>
                <a:gd fmla="*/ 2188 h 2390" name="T49"/>
                <a:gd fmla="*/ 4984 w 5255" name="T50"/>
                <a:gd fmla="*/ 2044 h 2390" name="T51"/>
                <a:gd fmla="*/ 4187 w 5255" name="T52"/>
                <a:gd fmla="*/ 1590 h 2390" name="T53"/>
                <a:gd fmla="*/ 3173 w 5255" name="T54"/>
                <a:gd fmla="*/ 1345 h 2390" name="T55"/>
                <a:gd fmla="*/ 2127 w 5255" name="T56"/>
                <a:gd fmla="*/ 1348 h 2390" name="T57"/>
                <a:gd fmla="*/ 1074 w 5255" name="T58"/>
                <a:gd fmla="*/ 1615 h 2390" name="T59"/>
                <a:gd fmla="*/ 456 w 5255" name="T60"/>
                <a:gd fmla="*/ 1954 h 2390" name="T61"/>
                <a:gd fmla="*/ 123 w 5255" name="T62"/>
                <a:gd fmla="*/ 2244 h 2390" name="T63"/>
                <a:gd fmla="*/ 36 w 5255" name="T64"/>
                <a:gd fmla="*/ 2094 h 2390" name="T65"/>
                <a:gd fmla="*/ 232 w 5255" name="T66"/>
                <a:gd fmla="*/ 1486 h 2390" name="T67"/>
                <a:gd fmla="*/ 572 w 5255" name="T68"/>
                <a:gd fmla="*/ 955 h 2390" name="T69"/>
                <a:gd fmla="*/ 1033 w 5255" name="T70"/>
                <a:gd fmla="*/ 521 h 2390" name="T71"/>
                <a:gd fmla="*/ 1594 w 5255" name="T72"/>
                <a:gd fmla="*/ 205 h 2390" name="T73"/>
                <a:gd fmla="*/ 2232 w 5255" name="T74"/>
                <a:gd fmla="*/ 30 h 2390" name="T75"/>
                <a:gd fmla="*/ 2482 w 5255" name="T76"/>
                <a:gd fmla="*/ 5 h 2390" name="T77"/>
                <a:gd fmla="*/ 2491 w 5255" name="T78"/>
                <a:gd fmla="*/ 4 h 2390" name="T79"/>
                <a:gd fmla="*/ 2496 w 5255" name="T80"/>
                <a:gd fmla="*/ 4 h 2390" name="T81"/>
                <a:gd fmla="*/ 2504 w 5255" name="T82"/>
                <a:gd fmla="*/ 4 h 2390" name="T83"/>
                <a:gd fmla="*/ 2527 w 5255" name="T84"/>
                <a:gd fmla="*/ 3 h 2390" name="T85"/>
                <a:gd fmla="*/ 2532 w 5255" name="T86"/>
                <a:gd fmla="*/ 3 h 2390" name="T87"/>
                <a:gd fmla="*/ 2537 w 5255" name="T88"/>
                <a:gd fmla="*/ 1 h 2390" name="T89"/>
                <a:gd fmla="*/ 2543 w 5255" name="T90"/>
                <a:gd fmla="*/ 1 h 2390" name="T91"/>
                <a:gd fmla="*/ 2549 w 5255" name="T92"/>
                <a:gd fmla="*/ 1 h 2390" name="T93"/>
                <a:gd fmla="*/ 2555 w 5255" name="T94"/>
                <a:gd fmla="*/ 1 h 2390" name="T95"/>
                <a:gd fmla="*/ 2560 w 5255" name="T96"/>
                <a:gd fmla="*/ 1 h 2390" name="T97"/>
                <a:gd fmla="*/ 2566 w 5255" name="T98"/>
                <a:gd fmla="*/ 1 h 2390" name="T99"/>
                <a:gd fmla="*/ 2571 w 5255" name="T100"/>
                <a:gd fmla="*/ 1 h 2390" name="T101"/>
                <a:gd fmla="*/ 2578 w 5255" name="T102"/>
                <a:gd fmla="*/ 0 h 2390" name="T103"/>
                <a:gd fmla="*/ 2584 w 5255" name="T104"/>
                <a:gd fmla="*/ 0 h 2390" name="T105"/>
                <a:gd fmla="*/ 2590 w 5255" name="T106"/>
                <a:gd fmla="*/ 0 h 2390" name="T107"/>
                <a:gd fmla="*/ 2595 w 5255" name="T108"/>
                <a:gd fmla="*/ 0 h 2390" name="T109"/>
                <a:gd fmla="*/ 2602 w 5255" name="T110"/>
                <a:gd fmla="*/ 0 h 2390" name="T111"/>
                <a:gd fmla="*/ 2607 w 5255" name="T112"/>
                <a:gd fmla="*/ 0 h 2390" name="T113"/>
                <a:gd fmla="*/ 2613 w 5255" name="T114"/>
                <a:gd fmla="*/ 0 h 2390" name="T115"/>
                <a:gd fmla="*/ 2619 w 5255" name="T116"/>
                <a:gd fmla="*/ 0 h 2390" name="T117"/>
                <a:gd fmla="*/ 2624 w 5255" name="T118"/>
                <a:gd fmla="*/ 0 h 2390" name="T1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b="b" l="0" r="r" t="0"/>
              <a:pathLst>
                <a:path h="2390" w="5255">
                  <a:moveTo>
                    <a:pt x="2631" y="0"/>
                  </a:moveTo>
                  <a:lnTo>
                    <a:pt x="2631" y="0"/>
                  </a:lnTo>
                  <a:lnTo>
                    <a:pt x="2633" y="0"/>
                  </a:lnTo>
                  <a:lnTo>
                    <a:pt x="2633" y="0"/>
                  </a:lnTo>
                  <a:lnTo>
                    <a:pt x="2633" y="0"/>
                  </a:lnTo>
                  <a:lnTo>
                    <a:pt x="2633" y="0"/>
                  </a:lnTo>
                  <a:lnTo>
                    <a:pt x="2635" y="0"/>
                  </a:lnTo>
                  <a:lnTo>
                    <a:pt x="2635" y="0"/>
                  </a:lnTo>
                  <a:lnTo>
                    <a:pt x="2635" y="0"/>
                  </a:lnTo>
                  <a:lnTo>
                    <a:pt x="2635" y="0"/>
                  </a:lnTo>
                  <a:lnTo>
                    <a:pt x="2638" y="0"/>
                  </a:lnTo>
                  <a:lnTo>
                    <a:pt x="2638" y="0"/>
                  </a:lnTo>
                  <a:lnTo>
                    <a:pt x="2638" y="0"/>
                  </a:lnTo>
                  <a:lnTo>
                    <a:pt x="2638" y="0"/>
                  </a:lnTo>
                  <a:lnTo>
                    <a:pt x="2639" y="0"/>
                  </a:lnTo>
                  <a:lnTo>
                    <a:pt x="2639" y="0"/>
                  </a:lnTo>
                  <a:lnTo>
                    <a:pt x="2640" y="0"/>
                  </a:lnTo>
                  <a:lnTo>
                    <a:pt x="2640" y="0"/>
                  </a:lnTo>
                  <a:lnTo>
                    <a:pt x="2641" y="0"/>
                  </a:lnTo>
                  <a:lnTo>
                    <a:pt x="2641" y="0"/>
                  </a:lnTo>
                  <a:lnTo>
                    <a:pt x="2642" y="0"/>
                  </a:lnTo>
                  <a:lnTo>
                    <a:pt x="2642" y="0"/>
                  </a:lnTo>
                  <a:lnTo>
                    <a:pt x="2643" y="0"/>
                  </a:lnTo>
                  <a:lnTo>
                    <a:pt x="2643" y="0"/>
                  </a:lnTo>
                  <a:lnTo>
                    <a:pt x="2644" y="0"/>
                  </a:lnTo>
                  <a:lnTo>
                    <a:pt x="2644" y="0"/>
                  </a:lnTo>
                  <a:lnTo>
                    <a:pt x="2645" y="0"/>
                  </a:lnTo>
                  <a:lnTo>
                    <a:pt x="2645" y="0"/>
                  </a:lnTo>
                  <a:lnTo>
                    <a:pt x="2647" y="0"/>
                  </a:lnTo>
                  <a:lnTo>
                    <a:pt x="2647" y="0"/>
                  </a:lnTo>
                  <a:lnTo>
                    <a:pt x="2648" y="0"/>
                  </a:lnTo>
                  <a:lnTo>
                    <a:pt x="2648" y="0"/>
                  </a:lnTo>
                  <a:lnTo>
                    <a:pt x="2649" y="0"/>
                  </a:lnTo>
                  <a:lnTo>
                    <a:pt x="2649" y="0"/>
                  </a:lnTo>
                  <a:lnTo>
                    <a:pt x="2650" y="0"/>
                  </a:lnTo>
                  <a:lnTo>
                    <a:pt x="2650" y="0"/>
                  </a:lnTo>
                  <a:lnTo>
                    <a:pt x="2651" y="0"/>
                  </a:lnTo>
                  <a:lnTo>
                    <a:pt x="2651" y="0"/>
                  </a:lnTo>
                  <a:lnTo>
                    <a:pt x="2651" y="0"/>
                  </a:lnTo>
                  <a:lnTo>
                    <a:pt x="2651" y="0"/>
                  </a:lnTo>
                  <a:lnTo>
                    <a:pt x="2652" y="0"/>
                  </a:lnTo>
                  <a:lnTo>
                    <a:pt x="2652" y="0"/>
                  </a:lnTo>
                  <a:lnTo>
                    <a:pt x="2653" y="0"/>
                  </a:lnTo>
                  <a:lnTo>
                    <a:pt x="2653" y="0"/>
                  </a:lnTo>
                  <a:lnTo>
                    <a:pt x="2654" y="0"/>
                  </a:lnTo>
                  <a:lnTo>
                    <a:pt x="2654" y="0"/>
                  </a:lnTo>
                  <a:lnTo>
                    <a:pt x="2656" y="0"/>
                  </a:lnTo>
                  <a:lnTo>
                    <a:pt x="2656" y="0"/>
                  </a:lnTo>
                  <a:lnTo>
                    <a:pt x="2657" y="0"/>
                  </a:lnTo>
                  <a:lnTo>
                    <a:pt x="2657" y="0"/>
                  </a:lnTo>
                  <a:lnTo>
                    <a:pt x="2658" y="0"/>
                  </a:lnTo>
                  <a:lnTo>
                    <a:pt x="2658" y="0"/>
                  </a:lnTo>
                  <a:lnTo>
                    <a:pt x="2659" y="0"/>
                  </a:lnTo>
                  <a:lnTo>
                    <a:pt x="2659" y="0"/>
                  </a:lnTo>
                  <a:lnTo>
                    <a:pt x="2660" y="0"/>
                  </a:lnTo>
                  <a:lnTo>
                    <a:pt x="2660" y="0"/>
                  </a:lnTo>
                  <a:lnTo>
                    <a:pt x="2661" y="0"/>
                  </a:lnTo>
                  <a:lnTo>
                    <a:pt x="2661" y="0"/>
                  </a:lnTo>
                  <a:lnTo>
                    <a:pt x="2662" y="0"/>
                  </a:lnTo>
                  <a:lnTo>
                    <a:pt x="2662" y="0"/>
                  </a:lnTo>
                  <a:lnTo>
                    <a:pt x="2663" y="0"/>
                  </a:lnTo>
                  <a:lnTo>
                    <a:pt x="2663" y="0"/>
                  </a:lnTo>
                  <a:lnTo>
                    <a:pt x="2667" y="0"/>
                  </a:lnTo>
                  <a:lnTo>
                    <a:pt x="2667" y="0"/>
                  </a:lnTo>
                  <a:lnTo>
                    <a:pt x="2667" y="0"/>
                  </a:lnTo>
                  <a:lnTo>
                    <a:pt x="2667" y="0"/>
                  </a:lnTo>
                  <a:lnTo>
                    <a:pt x="2669" y="0"/>
                  </a:lnTo>
                  <a:lnTo>
                    <a:pt x="2669" y="0"/>
                  </a:lnTo>
                  <a:lnTo>
                    <a:pt x="2670" y="0"/>
                  </a:lnTo>
                  <a:lnTo>
                    <a:pt x="2670" y="0"/>
                  </a:lnTo>
                  <a:lnTo>
                    <a:pt x="2671" y="0"/>
                  </a:lnTo>
                  <a:lnTo>
                    <a:pt x="2671" y="0"/>
                  </a:lnTo>
                  <a:lnTo>
                    <a:pt x="2672" y="0"/>
                  </a:lnTo>
                  <a:lnTo>
                    <a:pt x="2672" y="0"/>
                  </a:lnTo>
                  <a:lnTo>
                    <a:pt x="2674" y="0"/>
                  </a:lnTo>
                  <a:lnTo>
                    <a:pt x="2674" y="0"/>
                  </a:lnTo>
                  <a:lnTo>
                    <a:pt x="2675" y="0"/>
                  </a:lnTo>
                  <a:lnTo>
                    <a:pt x="2675" y="0"/>
                  </a:lnTo>
                  <a:lnTo>
                    <a:pt x="2676" y="0"/>
                  </a:lnTo>
                  <a:lnTo>
                    <a:pt x="2676" y="0"/>
                  </a:lnTo>
                  <a:lnTo>
                    <a:pt x="2677" y="0"/>
                  </a:lnTo>
                  <a:lnTo>
                    <a:pt x="2677" y="0"/>
                  </a:lnTo>
                  <a:lnTo>
                    <a:pt x="2677" y="0"/>
                  </a:lnTo>
                  <a:lnTo>
                    <a:pt x="2677" y="0"/>
                  </a:lnTo>
                  <a:lnTo>
                    <a:pt x="2678" y="0"/>
                  </a:lnTo>
                  <a:lnTo>
                    <a:pt x="2678" y="0"/>
                  </a:lnTo>
                  <a:lnTo>
                    <a:pt x="2679" y="0"/>
                  </a:lnTo>
                  <a:lnTo>
                    <a:pt x="2679" y="0"/>
                  </a:lnTo>
                  <a:lnTo>
                    <a:pt x="2680" y="0"/>
                  </a:lnTo>
                  <a:lnTo>
                    <a:pt x="2680" y="0"/>
                  </a:lnTo>
                  <a:lnTo>
                    <a:pt x="2681" y="0"/>
                  </a:lnTo>
                  <a:lnTo>
                    <a:pt x="2681" y="0"/>
                  </a:lnTo>
                  <a:lnTo>
                    <a:pt x="2682" y="0"/>
                  </a:lnTo>
                  <a:lnTo>
                    <a:pt x="2682" y="0"/>
                  </a:lnTo>
                  <a:lnTo>
                    <a:pt x="2684" y="0"/>
                  </a:lnTo>
                  <a:lnTo>
                    <a:pt x="2684" y="0"/>
                  </a:lnTo>
                  <a:lnTo>
                    <a:pt x="2685" y="0"/>
                  </a:lnTo>
                  <a:lnTo>
                    <a:pt x="2685" y="0"/>
                  </a:lnTo>
                  <a:lnTo>
                    <a:pt x="2686" y="0"/>
                  </a:lnTo>
                  <a:lnTo>
                    <a:pt x="2686" y="0"/>
                  </a:lnTo>
                  <a:lnTo>
                    <a:pt x="2687" y="1"/>
                  </a:lnTo>
                  <a:lnTo>
                    <a:pt x="2687" y="1"/>
                  </a:lnTo>
                  <a:lnTo>
                    <a:pt x="2687" y="1"/>
                  </a:lnTo>
                  <a:lnTo>
                    <a:pt x="2687" y="1"/>
                  </a:lnTo>
                  <a:lnTo>
                    <a:pt x="2689" y="1"/>
                  </a:lnTo>
                  <a:lnTo>
                    <a:pt x="2689" y="1"/>
                  </a:lnTo>
                  <a:lnTo>
                    <a:pt x="2689" y="1"/>
                  </a:lnTo>
                  <a:lnTo>
                    <a:pt x="2689" y="1"/>
                  </a:lnTo>
                  <a:lnTo>
                    <a:pt x="2690" y="1"/>
                  </a:lnTo>
                  <a:lnTo>
                    <a:pt x="2690" y="1"/>
                  </a:lnTo>
                  <a:lnTo>
                    <a:pt x="2691" y="1"/>
                  </a:lnTo>
                  <a:lnTo>
                    <a:pt x="2691" y="1"/>
                  </a:lnTo>
                  <a:lnTo>
                    <a:pt x="2693" y="1"/>
                  </a:lnTo>
                  <a:lnTo>
                    <a:pt x="2693" y="1"/>
                  </a:lnTo>
                  <a:lnTo>
                    <a:pt x="2694" y="1"/>
                  </a:lnTo>
                  <a:lnTo>
                    <a:pt x="2694" y="1"/>
                  </a:lnTo>
                  <a:lnTo>
                    <a:pt x="2695" y="1"/>
                  </a:lnTo>
                  <a:lnTo>
                    <a:pt x="2695" y="1"/>
                  </a:lnTo>
                  <a:lnTo>
                    <a:pt x="2696" y="1"/>
                  </a:lnTo>
                  <a:lnTo>
                    <a:pt x="2696" y="1"/>
                  </a:lnTo>
                  <a:lnTo>
                    <a:pt x="2697" y="1"/>
                  </a:lnTo>
                  <a:lnTo>
                    <a:pt x="2697" y="1"/>
                  </a:lnTo>
                  <a:lnTo>
                    <a:pt x="2698" y="1"/>
                  </a:lnTo>
                  <a:lnTo>
                    <a:pt x="2698" y="1"/>
                  </a:lnTo>
                  <a:lnTo>
                    <a:pt x="2699" y="1"/>
                  </a:lnTo>
                  <a:lnTo>
                    <a:pt x="2699" y="1"/>
                  </a:lnTo>
                  <a:lnTo>
                    <a:pt x="2699" y="1"/>
                  </a:lnTo>
                  <a:lnTo>
                    <a:pt x="2699" y="1"/>
                  </a:lnTo>
                  <a:lnTo>
                    <a:pt x="2705" y="1"/>
                  </a:lnTo>
                  <a:lnTo>
                    <a:pt x="2705" y="1"/>
                  </a:lnTo>
                  <a:lnTo>
                    <a:pt x="2705" y="1"/>
                  </a:lnTo>
                  <a:lnTo>
                    <a:pt x="2705" y="1"/>
                  </a:lnTo>
                  <a:lnTo>
                    <a:pt x="2706" y="1"/>
                  </a:lnTo>
                  <a:lnTo>
                    <a:pt x="2706" y="1"/>
                  </a:lnTo>
                  <a:lnTo>
                    <a:pt x="2707" y="1"/>
                  </a:lnTo>
                  <a:lnTo>
                    <a:pt x="2707" y="1"/>
                  </a:lnTo>
                  <a:lnTo>
                    <a:pt x="2708" y="1"/>
                  </a:lnTo>
                  <a:lnTo>
                    <a:pt x="2708" y="1"/>
                  </a:lnTo>
                  <a:lnTo>
                    <a:pt x="2709" y="1"/>
                  </a:lnTo>
                  <a:lnTo>
                    <a:pt x="2709" y="1"/>
                  </a:lnTo>
                  <a:lnTo>
                    <a:pt x="2711" y="1"/>
                  </a:lnTo>
                  <a:lnTo>
                    <a:pt x="2711" y="1"/>
                  </a:lnTo>
                  <a:lnTo>
                    <a:pt x="2712" y="1"/>
                  </a:lnTo>
                  <a:lnTo>
                    <a:pt x="2712" y="1"/>
                  </a:lnTo>
                  <a:lnTo>
                    <a:pt x="2713" y="1"/>
                  </a:lnTo>
                  <a:lnTo>
                    <a:pt x="2713" y="1"/>
                  </a:lnTo>
                  <a:lnTo>
                    <a:pt x="2713" y="1"/>
                  </a:lnTo>
                  <a:lnTo>
                    <a:pt x="2713" y="1"/>
                  </a:lnTo>
                  <a:lnTo>
                    <a:pt x="2715" y="1"/>
                  </a:lnTo>
                  <a:lnTo>
                    <a:pt x="2715" y="1"/>
                  </a:lnTo>
                  <a:lnTo>
                    <a:pt x="2715" y="1"/>
                  </a:lnTo>
                  <a:lnTo>
                    <a:pt x="2715" y="1"/>
                  </a:lnTo>
                  <a:lnTo>
                    <a:pt x="2716" y="1"/>
                  </a:lnTo>
                  <a:lnTo>
                    <a:pt x="2716" y="1"/>
                  </a:lnTo>
                  <a:lnTo>
                    <a:pt x="2717" y="1"/>
                  </a:lnTo>
                  <a:lnTo>
                    <a:pt x="2717" y="1"/>
                  </a:lnTo>
                  <a:lnTo>
                    <a:pt x="2718" y="1"/>
                  </a:lnTo>
                  <a:lnTo>
                    <a:pt x="2718" y="1"/>
                  </a:lnTo>
                  <a:lnTo>
                    <a:pt x="2719" y="1"/>
                  </a:lnTo>
                  <a:lnTo>
                    <a:pt x="2719" y="1"/>
                  </a:lnTo>
                  <a:lnTo>
                    <a:pt x="2721" y="1"/>
                  </a:lnTo>
                  <a:lnTo>
                    <a:pt x="2721" y="1"/>
                  </a:lnTo>
                  <a:lnTo>
                    <a:pt x="2722" y="1"/>
                  </a:lnTo>
                  <a:lnTo>
                    <a:pt x="2722" y="1"/>
                  </a:lnTo>
                  <a:lnTo>
                    <a:pt x="2723" y="1"/>
                  </a:lnTo>
                  <a:lnTo>
                    <a:pt x="2723" y="1"/>
                  </a:lnTo>
                  <a:lnTo>
                    <a:pt x="2723" y="1"/>
                  </a:lnTo>
                  <a:lnTo>
                    <a:pt x="2723" y="1"/>
                  </a:lnTo>
                  <a:lnTo>
                    <a:pt x="2725" y="1"/>
                  </a:lnTo>
                  <a:lnTo>
                    <a:pt x="2725" y="1"/>
                  </a:lnTo>
                  <a:lnTo>
                    <a:pt x="2725" y="1"/>
                  </a:lnTo>
                  <a:lnTo>
                    <a:pt x="2725" y="1"/>
                  </a:lnTo>
                  <a:lnTo>
                    <a:pt x="2727" y="3"/>
                  </a:lnTo>
                  <a:lnTo>
                    <a:pt x="2727" y="3"/>
                  </a:lnTo>
                  <a:lnTo>
                    <a:pt x="2727" y="3"/>
                  </a:lnTo>
                  <a:lnTo>
                    <a:pt x="2727" y="3"/>
                  </a:lnTo>
                  <a:lnTo>
                    <a:pt x="2728" y="3"/>
                  </a:lnTo>
                  <a:lnTo>
                    <a:pt x="2728" y="3"/>
                  </a:lnTo>
                  <a:lnTo>
                    <a:pt x="2730" y="3"/>
                  </a:lnTo>
                  <a:lnTo>
                    <a:pt x="2730" y="3"/>
                  </a:lnTo>
                  <a:lnTo>
                    <a:pt x="2731" y="3"/>
                  </a:lnTo>
                  <a:lnTo>
                    <a:pt x="2731" y="3"/>
                  </a:lnTo>
                  <a:lnTo>
                    <a:pt x="2732" y="3"/>
                  </a:lnTo>
                  <a:lnTo>
                    <a:pt x="2732" y="3"/>
                  </a:lnTo>
                  <a:lnTo>
                    <a:pt x="2733" y="3"/>
                  </a:lnTo>
                  <a:lnTo>
                    <a:pt x="2733" y="3"/>
                  </a:lnTo>
                  <a:lnTo>
                    <a:pt x="2733" y="3"/>
                  </a:lnTo>
                  <a:lnTo>
                    <a:pt x="2733" y="3"/>
                  </a:lnTo>
                  <a:lnTo>
                    <a:pt x="2746" y="3"/>
                  </a:lnTo>
                  <a:lnTo>
                    <a:pt x="2746" y="3"/>
                  </a:lnTo>
                  <a:lnTo>
                    <a:pt x="2746" y="3"/>
                  </a:lnTo>
                  <a:lnTo>
                    <a:pt x="2749" y="3"/>
                  </a:lnTo>
                  <a:lnTo>
                    <a:pt x="2749" y="3"/>
                  </a:lnTo>
                  <a:lnTo>
                    <a:pt x="2749" y="3"/>
                  </a:lnTo>
                  <a:lnTo>
                    <a:pt x="2749" y="3"/>
                  </a:lnTo>
                  <a:lnTo>
                    <a:pt x="2751" y="3"/>
                  </a:lnTo>
                  <a:lnTo>
                    <a:pt x="2751" y="3"/>
                  </a:lnTo>
                  <a:lnTo>
                    <a:pt x="2751" y="3"/>
                  </a:lnTo>
                  <a:lnTo>
                    <a:pt x="2753" y="3"/>
                  </a:lnTo>
                  <a:lnTo>
                    <a:pt x="2753" y="3"/>
                  </a:lnTo>
                  <a:lnTo>
                    <a:pt x="2753" y="3"/>
                  </a:lnTo>
                  <a:lnTo>
                    <a:pt x="2753" y="3"/>
                  </a:lnTo>
                  <a:lnTo>
                    <a:pt x="2754" y="4"/>
                  </a:lnTo>
                  <a:lnTo>
                    <a:pt x="2754" y="4"/>
                  </a:lnTo>
                  <a:lnTo>
                    <a:pt x="2755" y="4"/>
                  </a:lnTo>
                  <a:lnTo>
                    <a:pt x="2755" y="4"/>
                  </a:lnTo>
                  <a:lnTo>
                    <a:pt x="2757" y="4"/>
                  </a:lnTo>
                  <a:lnTo>
                    <a:pt x="2757" y="4"/>
                  </a:lnTo>
                  <a:lnTo>
                    <a:pt x="2757" y="4"/>
                  </a:lnTo>
                  <a:lnTo>
                    <a:pt x="2757" y="4"/>
                  </a:lnTo>
                  <a:lnTo>
                    <a:pt x="2761" y="4"/>
                  </a:lnTo>
                  <a:lnTo>
                    <a:pt x="2761" y="4"/>
                  </a:lnTo>
                  <a:lnTo>
                    <a:pt x="2761" y="4"/>
                  </a:lnTo>
                  <a:lnTo>
                    <a:pt x="2822" y="7"/>
                  </a:lnTo>
                  <a:lnTo>
                    <a:pt x="2883" y="12"/>
                  </a:lnTo>
                  <a:lnTo>
                    <a:pt x="2944" y="18"/>
                  </a:lnTo>
                  <a:lnTo>
                    <a:pt x="3003" y="25"/>
                  </a:lnTo>
                  <a:lnTo>
                    <a:pt x="3064" y="35"/>
                  </a:lnTo>
                  <a:lnTo>
                    <a:pt x="3122" y="45"/>
                  </a:lnTo>
                  <a:lnTo>
                    <a:pt x="3182" y="57"/>
                  </a:lnTo>
                  <a:lnTo>
                    <a:pt x="3240" y="68"/>
                  </a:lnTo>
                  <a:lnTo>
                    <a:pt x="3297" y="82"/>
                  </a:lnTo>
                  <a:lnTo>
                    <a:pt x="3356" y="98"/>
                  </a:lnTo>
                  <a:lnTo>
                    <a:pt x="3412" y="114"/>
                  </a:lnTo>
                  <a:lnTo>
                    <a:pt x="3468" y="132"/>
                  </a:lnTo>
                  <a:lnTo>
                    <a:pt x="3524" y="151"/>
                  </a:lnTo>
                  <a:lnTo>
                    <a:pt x="3579" y="170"/>
                  </a:lnTo>
                  <a:lnTo>
                    <a:pt x="3634" y="192"/>
                  </a:lnTo>
                  <a:lnTo>
                    <a:pt x="3688" y="213"/>
                  </a:lnTo>
                  <a:lnTo>
                    <a:pt x="3740" y="237"/>
                  </a:lnTo>
                  <a:lnTo>
                    <a:pt x="3793" y="261"/>
                  </a:lnTo>
                  <a:lnTo>
                    <a:pt x="3846" y="287"/>
                  </a:lnTo>
                  <a:lnTo>
                    <a:pt x="3897" y="313"/>
                  </a:lnTo>
                  <a:lnTo>
                    <a:pt x="3948" y="341"/>
                  </a:lnTo>
                  <a:lnTo>
                    <a:pt x="3997" y="369"/>
                  </a:lnTo>
                  <a:lnTo>
                    <a:pt x="4047" y="399"/>
                  </a:lnTo>
                  <a:lnTo>
                    <a:pt x="4096" y="429"/>
                  </a:lnTo>
                  <a:lnTo>
                    <a:pt x="4143" y="460"/>
                  </a:lnTo>
                  <a:lnTo>
                    <a:pt x="4190" y="494"/>
                  </a:lnTo>
                  <a:lnTo>
                    <a:pt x="4236" y="527"/>
                  </a:lnTo>
                  <a:lnTo>
                    <a:pt x="4282" y="562"/>
                  </a:lnTo>
                  <a:lnTo>
                    <a:pt x="4327" y="597"/>
                  </a:lnTo>
                  <a:lnTo>
                    <a:pt x="4371" y="633"/>
                  </a:lnTo>
                  <a:lnTo>
                    <a:pt x="4413" y="671"/>
                  </a:lnTo>
                  <a:lnTo>
                    <a:pt x="4456" y="709"/>
                  </a:lnTo>
                  <a:lnTo>
                    <a:pt x="4496" y="748"/>
                  </a:lnTo>
                  <a:lnTo>
                    <a:pt x="4537" y="788"/>
                  </a:lnTo>
                  <a:lnTo>
                    <a:pt x="4576" y="829"/>
                  </a:lnTo>
                  <a:lnTo>
                    <a:pt x="4615" y="870"/>
                  </a:lnTo>
                  <a:lnTo>
                    <a:pt x="4652" y="912"/>
                  </a:lnTo>
                  <a:lnTo>
                    <a:pt x="4689" y="955"/>
                  </a:lnTo>
                  <a:lnTo>
                    <a:pt x="4725" y="999"/>
                  </a:lnTo>
                  <a:lnTo>
                    <a:pt x="4760" y="1044"/>
                  </a:lnTo>
                  <a:lnTo>
                    <a:pt x="4794" y="1089"/>
                  </a:lnTo>
                  <a:lnTo>
                    <a:pt x="4826" y="1135"/>
                  </a:lnTo>
                  <a:lnTo>
                    <a:pt x="4858" y="1182"/>
                  </a:lnTo>
                  <a:lnTo>
                    <a:pt x="4888" y="1229"/>
                  </a:lnTo>
                  <a:lnTo>
                    <a:pt x="4918" y="1278"/>
                  </a:lnTo>
                  <a:lnTo>
                    <a:pt x="4946" y="1327"/>
                  </a:lnTo>
                  <a:lnTo>
                    <a:pt x="4973" y="1376"/>
                  </a:lnTo>
                  <a:lnTo>
                    <a:pt x="5000" y="1427"/>
                  </a:lnTo>
                  <a:lnTo>
                    <a:pt x="5025" y="1478"/>
                  </a:lnTo>
                  <a:lnTo>
                    <a:pt x="5048" y="1530"/>
                  </a:lnTo>
                  <a:lnTo>
                    <a:pt x="5072" y="1581"/>
                  </a:lnTo>
                  <a:lnTo>
                    <a:pt x="5093" y="1633"/>
                  </a:lnTo>
                  <a:lnTo>
                    <a:pt x="5113" y="1687"/>
                  </a:lnTo>
                  <a:lnTo>
                    <a:pt x="5132" y="1740"/>
                  </a:lnTo>
                  <a:lnTo>
                    <a:pt x="5150" y="1795"/>
                  </a:lnTo>
                  <a:lnTo>
                    <a:pt x="5167" y="1849"/>
                  </a:lnTo>
                  <a:lnTo>
                    <a:pt x="5183" y="1905"/>
                  </a:lnTo>
                  <a:lnTo>
                    <a:pt x="5198" y="1960"/>
                  </a:lnTo>
                  <a:lnTo>
                    <a:pt x="5210" y="2017"/>
                  </a:lnTo>
                  <a:lnTo>
                    <a:pt x="5222" y="2074"/>
                  </a:lnTo>
                  <a:lnTo>
                    <a:pt x="5232" y="2131"/>
                  </a:lnTo>
                  <a:lnTo>
                    <a:pt x="5241" y="2188"/>
                  </a:lnTo>
                  <a:lnTo>
                    <a:pt x="5249" y="2247"/>
                  </a:lnTo>
                  <a:lnTo>
                    <a:pt x="5255" y="2305"/>
                  </a:lnTo>
                  <a:lnTo>
                    <a:pt x="5255" y="2305"/>
                  </a:lnTo>
                  <a:lnTo>
                    <a:pt x="5231" y="2277"/>
                  </a:lnTo>
                  <a:lnTo>
                    <a:pt x="5207" y="2250"/>
                  </a:lnTo>
                  <a:lnTo>
                    <a:pt x="5181" y="2223"/>
                  </a:lnTo>
                  <a:lnTo>
                    <a:pt x="5155" y="2197"/>
                  </a:lnTo>
                  <a:lnTo>
                    <a:pt x="5128" y="2170"/>
                  </a:lnTo>
                  <a:lnTo>
                    <a:pt x="5101" y="2144"/>
                  </a:lnTo>
                  <a:lnTo>
                    <a:pt x="5044" y="2093"/>
                  </a:lnTo>
                  <a:lnTo>
                    <a:pt x="4984" y="2044"/>
                  </a:lnTo>
                  <a:lnTo>
                    <a:pt x="4924" y="1995"/>
                  </a:lnTo>
                  <a:lnTo>
                    <a:pt x="4860" y="1947"/>
                  </a:lnTo>
                  <a:lnTo>
                    <a:pt x="4794" y="1902"/>
                  </a:lnTo>
                  <a:lnTo>
                    <a:pt x="4725" y="1858"/>
                  </a:lnTo>
                  <a:lnTo>
                    <a:pt x="4655" y="1815"/>
                  </a:lnTo>
                  <a:lnTo>
                    <a:pt x="4582" y="1774"/>
                  </a:lnTo>
                  <a:lnTo>
                    <a:pt x="4507" y="1734"/>
                  </a:lnTo>
                  <a:lnTo>
                    <a:pt x="4429" y="1695"/>
                  </a:lnTo>
                  <a:lnTo>
                    <a:pt x="4351" y="1658"/>
                  </a:lnTo>
                  <a:lnTo>
                    <a:pt x="4270" y="1623"/>
                  </a:lnTo>
                  <a:lnTo>
                    <a:pt x="4187" y="1590"/>
                  </a:lnTo>
                  <a:lnTo>
                    <a:pt x="4103" y="1559"/>
                  </a:lnTo>
                  <a:lnTo>
                    <a:pt x="4016" y="1528"/>
                  </a:lnTo>
                  <a:lnTo>
                    <a:pt x="3929" y="1500"/>
                  </a:lnTo>
                  <a:lnTo>
                    <a:pt x="3839" y="1474"/>
                  </a:lnTo>
                  <a:lnTo>
                    <a:pt x="3748" y="1450"/>
                  </a:lnTo>
                  <a:lnTo>
                    <a:pt x="3655" y="1427"/>
                  </a:lnTo>
                  <a:lnTo>
                    <a:pt x="3562" y="1406"/>
                  </a:lnTo>
                  <a:lnTo>
                    <a:pt x="3467" y="1388"/>
                  </a:lnTo>
                  <a:lnTo>
                    <a:pt x="3370" y="1372"/>
                  </a:lnTo>
                  <a:lnTo>
                    <a:pt x="3271" y="1358"/>
                  </a:lnTo>
                  <a:lnTo>
                    <a:pt x="3173" y="1345"/>
                  </a:lnTo>
                  <a:lnTo>
                    <a:pt x="3073" y="1335"/>
                  </a:lnTo>
                  <a:lnTo>
                    <a:pt x="2972" y="1328"/>
                  </a:lnTo>
                  <a:lnTo>
                    <a:pt x="2870" y="1321"/>
                  </a:lnTo>
                  <a:lnTo>
                    <a:pt x="2767" y="1318"/>
                  </a:lnTo>
                  <a:lnTo>
                    <a:pt x="2662" y="1317"/>
                  </a:lnTo>
                  <a:lnTo>
                    <a:pt x="2662" y="1317"/>
                  </a:lnTo>
                  <a:lnTo>
                    <a:pt x="2553" y="1318"/>
                  </a:lnTo>
                  <a:lnTo>
                    <a:pt x="2445" y="1322"/>
                  </a:lnTo>
                  <a:lnTo>
                    <a:pt x="2338" y="1329"/>
                  </a:lnTo>
                  <a:lnTo>
                    <a:pt x="2233" y="1337"/>
                  </a:lnTo>
                  <a:lnTo>
                    <a:pt x="2127" y="1348"/>
                  </a:lnTo>
                  <a:lnTo>
                    <a:pt x="2024" y="1361"/>
                  </a:lnTo>
                  <a:lnTo>
                    <a:pt x="1922" y="1377"/>
                  </a:lnTo>
                  <a:lnTo>
                    <a:pt x="1821" y="1396"/>
                  </a:lnTo>
                  <a:lnTo>
                    <a:pt x="1722" y="1415"/>
                  </a:lnTo>
                  <a:lnTo>
                    <a:pt x="1625" y="1438"/>
                  </a:lnTo>
                  <a:lnTo>
                    <a:pt x="1528" y="1463"/>
                  </a:lnTo>
                  <a:lnTo>
                    <a:pt x="1434" y="1489"/>
                  </a:lnTo>
                  <a:lnTo>
                    <a:pt x="1341" y="1518"/>
                  </a:lnTo>
                  <a:lnTo>
                    <a:pt x="1250" y="1548"/>
                  </a:lnTo>
                  <a:lnTo>
                    <a:pt x="1161" y="1580"/>
                  </a:lnTo>
                  <a:lnTo>
                    <a:pt x="1074" y="1615"/>
                  </a:lnTo>
                  <a:lnTo>
                    <a:pt x="989" y="1652"/>
                  </a:lnTo>
                  <a:lnTo>
                    <a:pt x="906" y="1689"/>
                  </a:lnTo>
                  <a:lnTo>
                    <a:pt x="825" y="1729"/>
                  </a:lnTo>
                  <a:lnTo>
                    <a:pt x="746" y="1771"/>
                  </a:lnTo>
                  <a:lnTo>
                    <a:pt x="670" y="1815"/>
                  </a:lnTo>
                  <a:lnTo>
                    <a:pt x="633" y="1837"/>
                  </a:lnTo>
                  <a:lnTo>
                    <a:pt x="596" y="1860"/>
                  </a:lnTo>
                  <a:lnTo>
                    <a:pt x="560" y="1883"/>
                  </a:lnTo>
                  <a:lnTo>
                    <a:pt x="524" y="1906"/>
                  </a:lnTo>
                  <a:lnTo>
                    <a:pt x="489" y="1930"/>
                  </a:lnTo>
                  <a:lnTo>
                    <a:pt x="456" y="1954"/>
                  </a:lnTo>
                  <a:lnTo>
                    <a:pt x="422" y="1979"/>
                  </a:lnTo>
                  <a:lnTo>
                    <a:pt x="388" y="2004"/>
                  </a:lnTo>
                  <a:lnTo>
                    <a:pt x="357" y="2030"/>
                  </a:lnTo>
                  <a:lnTo>
                    <a:pt x="324" y="2055"/>
                  </a:lnTo>
                  <a:lnTo>
                    <a:pt x="294" y="2081"/>
                  </a:lnTo>
                  <a:lnTo>
                    <a:pt x="264" y="2107"/>
                  </a:lnTo>
                  <a:lnTo>
                    <a:pt x="234" y="2134"/>
                  </a:lnTo>
                  <a:lnTo>
                    <a:pt x="206" y="2161"/>
                  </a:lnTo>
                  <a:lnTo>
                    <a:pt x="178" y="2189"/>
                  </a:lnTo>
                  <a:lnTo>
                    <a:pt x="149" y="2216"/>
                  </a:lnTo>
                  <a:lnTo>
                    <a:pt x="123" y="2244"/>
                  </a:lnTo>
                  <a:lnTo>
                    <a:pt x="97" y="2274"/>
                  </a:lnTo>
                  <a:lnTo>
                    <a:pt x="72" y="2302"/>
                  </a:lnTo>
                  <a:lnTo>
                    <a:pt x="47" y="2331"/>
                  </a:lnTo>
                  <a:lnTo>
                    <a:pt x="24" y="2360"/>
                  </a:lnTo>
                  <a:lnTo>
                    <a:pt x="0" y="2390"/>
                  </a:lnTo>
                  <a:lnTo>
                    <a:pt x="0" y="2390"/>
                  </a:lnTo>
                  <a:lnTo>
                    <a:pt x="5" y="2330"/>
                  </a:lnTo>
                  <a:lnTo>
                    <a:pt x="10" y="2270"/>
                  </a:lnTo>
                  <a:lnTo>
                    <a:pt x="17" y="2211"/>
                  </a:lnTo>
                  <a:lnTo>
                    <a:pt x="26" y="2153"/>
                  </a:lnTo>
                  <a:lnTo>
                    <a:pt x="36" y="2094"/>
                  </a:lnTo>
                  <a:lnTo>
                    <a:pt x="47" y="2037"/>
                  </a:lnTo>
                  <a:lnTo>
                    <a:pt x="60" y="1979"/>
                  </a:lnTo>
                  <a:lnTo>
                    <a:pt x="74" y="1923"/>
                  </a:lnTo>
                  <a:lnTo>
                    <a:pt x="90" y="1866"/>
                  </a:lnTo>
                  <a:lnTo>
                    <a:pt x="106" y="1810"/>
                  </a:lnTo>
                  <a:lnTo>
                    <a:pt x="124" y="1755"/>
                  </a:lnTo>
                  <a:lnTo>
                    <a:pt x="144" y="1700"/>
                  </a:lnTo>
                  <a:lnTo>
                    <a:pt x="164" y="1646"/>
                  </a:lnTo>
                  <a:lnTo>
                    <a:pt x="185" y="1592"/>
                  </a:lnTo>
                  <a:lnTo>
                    <a:pt x="209" y="1539"/>
                  </a:lnTo>
                  <a:lnTo>
                    <a:pt x="232" y="1486"/>
                  </a:lnTo>
                  <a:lnTo>
                    <a:pt x="258" y="1435"/>
                  </a:lnTo>
                  <a:lnTo>
                    <a:pt x="284" y="1384"/>
                  </a:lnTo>
                  <a:lnTo>
                    <a:pt x="312" y="1333"/>
                  </a:lnTo>
                  <a:lnTo>
                    <a:pt x="340" y="1283"/>
                  </a:lnTo>
                  <a:lnTo>
                    <a:pt x="370" y="1235"/>
                  </a:lnTo>
                  <a:lnTo>
                    <a:pt x="402" y="1186"/>
                  </a:lnTo>
                  <a:lnTo>
                    <a:pt x="433" y="1139"/>
                  </a:lnTo>
                  <a:lnTo>
                    <a:pt x="467" y="1091"/>
                  </a:lnTo>
                  <a:lnTo>
                    <a:pt x="501" y="1045"/>
                  </a:lnTo>
                  <a:lnTo>
                    <a:pt x="536" y="999"/>
                  </a:lnTo>
                  <a:lnTo>
                    <a:pt x="572" y="955"/>
                  </a:lnTo>
                  <a:lnTo>
                    <a:pt x="609" y="911"/>
                  </a:lnTo>
                  <a:lnTo>
                    <a:pt x="648" y="869"/>
                  </a:lnTo>
                  <a:lnTo>
                    <a:pt x="687" y="827"/>
                  </a:lnTo>
                  <a:lnTo>
                    <a:pt x="727" y="784"/>
                  </a:lnTo>
                  <a:lnTo>
                    <a:pt x="769" y="744"/>
                  </a:lnTo>
                  <a:lnTo>
                    <a:pt x="810" y="705"/>
                  </a:lnTo>
                  <a:lnTo>
                    <a:pt x="854" y="666"/>
                  </a:lnTo>
                  <a:lnTo>
                    <a:pt x="898" y="628"/>
                  </a:lnTo>
                  <a:lnTo>
                    <a:pt x="941" y="591"/>
                  </a:lnTo>
                  <a:lnTo>
                    <a:pt x="987" y="555"/>
                  </a:lnTo>
                  <a:lnTo>
                    <a:pt x="1033" y="521"/>
                  </a:lnTo>
                  <a:lnTo>
                    <a:pt x="1081" y="486"/>
                  </a:lnTo>
                  <a:lnTo>
                    <a:pt x="1129" y="454"/>
                  </a:lnTo>
                  <a:lnTo>
                    <a:pt x="1178" y="422"/>
                  </a:lnTo>
                  <a:lnTo>
                    <a:pt x="1228" y="391"/>
                  </a:lnTo>
                  <a:lnTo>
                    <a:pt x="1278" y="361"/>
                  </a:lnTo>
                  <a:lnTo>
                    <a:pt x="1328" y="332"/>
                  </a:lnTo>
                  <a:lnTo>
                    <a:pt x="1380" y="305"/>
                  </a:lnTo>
                  <a:lnTo>
                    <a:pt x="1433" y="278"/>
                  </a:lnTo>
                  <a:lnTo>
                    <a:pt x="1486" y="252"/>
                  </a:lnTo>
                  <a:lnTo>
                    <a:pt x="1539" y="228"/>
                  </a:lnTo>
                  <a:lnTo>
                    <a:pt x="1594" y="205"/>
                  </a:lnTo>
                  <a:lnTo>
                    <a:pt x="1649" y="183"/>
                  </a:lnTo>
                  <a:lnTo>
                    <a:pt x="1705" y="162"/>
                  </a:lnTo>
                  <a:lnTo>
                    <a:pt x="1761" y="142"/>
                  </a:lnTo>
                  <a:lnTo>
                    <a:pt x="1819" y="124"/>
                  </a:lnTo>
                  <a:lnTo>
                    <a:pt x="1876" y="106"/>
                  </a:lnTo>
                  <a:lnTo>
                    <a:pt x="1934" y="90"/>
                  </a:lnTo>
                  <a:lnTo>
                    <a:pt x="1993" y="76"/>
                  </a:lnTo>
                  <a:lnTo>
                    <a:pt x="2051" y="62"/>
                  </a:lnTo>
                  <a:lnTo>
                    <a:pt x="2111" y="50"/>
                  </a:lnTo>
                  <a:lnTo>
                    <a:pt x="2171" y="39"/>
                  </a:lnTo>
                  <a:lnTo>
                    <a:pt x="2232" y="30"/>
                  </a:lnTo>
                  <a:lnTo>
                    <a:pt x="2292" y="21"/>
                  </a:lnTo>
                  <a:lnTo>
                    <a:pt x="2354" y="14"/>
                  </a:lnTo>
                  <a:lnTo>
                    <a:pt x="2415" y="9"/>
                  </a:lnTo>
                  <a:lnTo>
                    <a:pt x="2478" y="5"/>
                  </a:lnTo>
                  <a:lnTo>
                    <a:pt x="2478" y="5"/>
                  </a:lnTo>
                  <a:lnTo>
                    <a:pt x="2478" y="5"/>
                  </a:lnTo>
                  <a:lnTo>
                    <a:pt x="2479" y="5"/>
                  </a:lnTo>
                  <a:lnTo>
                    <a:pt x="2481" y="5"/>
                  </a:lnTo>
                  <a:lnTo>
                    <a:pt x="2481" y="5"/>
                  </a:lnTo>
                  <a:lnTo>
                    <a:pt x="2482" y="5"/>
                  </a:lnTo>
                  <a:lnTo>
                    <a:pt x="2482" y="5"/>
                  </a:lnTo>
                  <a:lnTo>
                    <a:pt x="2482" y="5"/>
                  </a:lnTo>
                  <a:lnTo>
                    <a:pt x="2486" y="4"/>
                  </a:lnTo>
                  <a:lnTo>
                    <a:pt x="2486" y="4"/>
                  </a:lnTo>
                  <a:lnTo>
                    <a:pt x="2486" y="4"/>
                  </a:lnTo>
                  <a:lnTo>
                    <a:pt x="2488" y="4"/>
                  </a:lnTo>
                  <a:lnTo>
                    <a:pt x="2488" y="4"/>
                  </a:lnTo>
                  <a:lnTo>
                    <a:pt x="2488" y="4"/>
                  </a:lnTo>
                  <a:lnTo>
                    <a:pt x="2488" y="4"/>
                  </a:lnTo>
                  <a:lnTo>
                    <a:pt x="2490" y="4"/>
                  </a:lnTo>
                  <a:lnTo>
                    <a:pt x="2490" y="4"/>
                  </a:lnTo>
                  <a:lnTo>
                    <a:pt x="2491" y="4"/>
                  </a:lnTo>
                  <a:lnTo>
                    <a:pt x="2491" y="4"/>
                  </a:lnTo>
                  <a:lnTo>
                    <a:pt x="2492" y="4"/>
                  </a:lnTo>
                  <a:lnTo>
                    <a:pt x="2492" y="4"/>
                  </a:lnTo>
                  <a:lnTo>
                    <a:pt x="2492" y="4"/>
                  </a:lnTo>
                  <a:lnTo>
                    <a:pt x="2492" y="4"/>
                  </a:lnTo>
                  <a:lnTo>
                    <a:pt x="2494" y="4"/>
                  </a:lnTo>
                  <a:lnTo>
                    <a:pt x="2494" y="4"/>
                  </a:lnTo>
                  <a:lnTo>
                    <a:pt x="2494" y="4"/>
                  </a:lnTo>
                  <a:lnTo>
                    <a:pt x="2494" y="4"/>
                  </a:lnTo>
                  <a:lnTo>
                    <a:pt x="2496" y="4"/>
                  </a:lnTo>
                  <a:lnTo>
                    <a:pt x="2496" y="4"/>
                  </a:lnTo>
                  <a:lnTo>
                    <a:pt x="2496" y="4"/>
                  </a:lnTo>
                  <a:lnTo>
                    <a:pt x="2496" y="4"/>
                  </a:lnTo>
                  <a:lnTo>
                    <a:pt x="2499" y="4"/>
                  </a:lnTo>
                  <a:lnTo>
                    <a:pt x="2499" y="4"/>
                  </a:lnTo>
                  <a:lnTo>
                    <a:pt x="2499" y="4"/>
                  </a:lnTo>
                  <a:lnTo>
                    <a:pt x="2499" y="4"/>
                  </a:lnTo>
                  <a:lnTo>
                    <a:pt x="2502" y="4"/>
                  </a:lnTo>
                  <a:lnTo>
                    <a:pt x="2503" y="4"/>
                  </a:lnTo>
                  <a:lnTo>
                    <a:pt x="2503" y="4"/>
                  </a:lnTo>
                  <a:lnTo>
                    <a:pt x="2504" y="4"/>
                  </a:lnTo>
                  <a:lnTo>
                    <a:pt x="2504" y="4"/>
                  </a:lnTo>
                  <a:lnTo>
                    <a:pt x="2504" y="4"/>
                  </a:lnTo>
                  <a:lnTo>
                    <a:pt x="2504" y="4"/>
                  </a:lnTo>
                  <a:lnTo>
                    <a:pt x="2506" y="4"/>
                  </a:lnTo>
                  <a:lnTo>
                    <a:pt x="2506" y="4"/>
                  </a:lnTo>
                  <a:lnTo>
                    <a:pt x="2506" y="4"/>
                  </a:lnTo>
                  <a:lnTo>
                    <a:pt x="2506" y="4"/>
                  </a:lnTo>
                  <a:lnTo>
                    <a:pt x="2524" y="3"/>
                  </a:lnTo>
                  <a:lnTo>
                    <a:pt x="2524" y="3"/>
                  </a:lnTo>
                  <a:lnTo>
                    <a:pt x="2524" y="3"/>
                  </a:lnTo>
                  <a:lnTo>
                    <a:pt x="2527" y="3"/>
                  </a:lnTo>
                  <a:lnTo>
                    <a:pt x="2527" y="3"/>
                  </a:lnTo>
                  <a:lnTo>
                    <a:pt x="2527" y="3"/>
                  </a:lnTo>
                  <a:lnTo>
                    <a:pt x="2527" y="3"/>
                  </a:lnTo>
                  <a:lnTo>
                    <a:pt x="2529" y="3"/>
                  </a:lnTo>
                  <a:lnTo>
                    <a:pt x="2529" y="3"/>
                  </a:lnTo>
                  <a:lnTo>
                    <a:pt x="2529" y="3"/>
                  </a:lnTo>
                  <a:lnTo>
                    <a:pt x="2529" y="3"/>
                  </a:lnTo>
                  <a:lnTo>
                    <a:pt x="2530" y="3"/>
                  </a:lnTo>
                  <a:lnTo>
                    <a:pt x="2530" y="3"/>
                  </a:lnTo>
                  <a:lnTo>
                    <a:pt x="2531" y="3"/>
                  </a:lnTo>
                  <a:lnTo>
                    <a:pt x="2531" y="3"/>
                  </a:lnTo>
                  <a:lnTo>
                    <a:pt x="2532" y="3"/>
                  </a:lnTo>
                  <a:lnTo>
                    <a:pt x="2532" y="3"/>
                  </a:lnTo>
                  <a:lnTo>
                    <a:pt x="2533" y="3"/>
                  </a:lnTo>
                  <a:lnTo>
                    <a:pt x="2533" y="3"/>
                  </a:lnTo>
                  <a:lnTo>
                    <a:pt x="2534" y="3"/>
                  </a:lnTo>
                  <a:lnTo>
                    <a:pt x="2534" y="3"/>
                  </a:lnTo>
                  <a:lnTo>
                    <a:pt x="2536" y="3"/>
                  </a:lnTo>
                  <a:lnTo>
                    <a:pt x="2536" y="3"/>
                  </a:lnTo>
                  <a:lnTo>
                    <a:pt x="2537" y="1"/>
                  </a:lnTo>
                  <a:lnTo>
                    <a:pt x="2537" y="1"/>
                  </a:lnTo>
                  <a:lnTo>
                    <a:pt x="2537" y="1"/>
                  </a:lnTo>
                  <a:lnTo>
                    <a:pt x="2537" y="1"/>
                  </a:lnTo>
                  <a:lnTo>
                    <a:pt x="2539" y="1"/>
                  </a:lnTo>
                  <a:lnTo>
                    <a:pt x="2539" y="1"/>
                  </a:lnTo>
                  <a:lnTo>
                    <a:pt x="2539" y="1"/>
                  </a:lnTo>
                  <a:lnTo>
                    <a:pt x="2539" y="1"/>
                  </a:lnTo>
                  <a:lnTo>
                    <a:pt x="2540" y="1"/>
                  </a:lnTo>
                  <a:lnTo>
                    <a:pt x="2540" y="1"/>
                  </a:lnTo>
                  <a:lnTo>
                    <a:pt x="2541" y="1"/>
                  </a:lnTo>
                  <a:lnTo>
                    <a:pt x="2541" y="1"/>
                  </a:lnTo>
                  <a:lnTo>
                    <a:pt x="2542" y="1"/>
                  </a:lnTo>
                  <a:lnTo>
                    <a:pt x="2542" y="1"/>
                  </a:lnTo>
                  <a:lnTo>
                    <a:pt x="2543" y="1"/>
                  </a:lnTo>
                  <a:lnTo>
                    <a:pt x="2543" y="1"/>
                  </a:lnTo>
                  <a:lnTo>
                    <a:pt x="2544" y="1"/>
                  </a:lnTo>
                  <a:lnTo>
                    <a:pt x="2544" y="1"/>
                  </a:lnTo>
                  <a:lnTo>
                    <a:pt x="2546" y="1"/>
                  </a:lnTo>
                  <a:lnTo>
                    <a:pt x="2546" y="1"/>
                  </a:lnTo>
                  <a:lnTo>
                    <a:pt x="2547" y="1"/>
                  </a:lnTo>
                  <a:lnTo>
                    <a:pt x="2547" y="1"/>
                  </a:lnTo>
                  <a:lnTo>
                    <a:pt x="2548" y="1"/>
                  </a:lnTo>
                  <a:lnTo>
                    <a:pt x="2548" y="1"/>
                  </a:lnTo>
                  <a:lnTo>
                    <a:pt x="2549" y="1"/>
                  </a:lnTo>
                  <a:lnTo>
                    <a:pt x="2549" y="1"/>
                  </a:lnTo>
                  <a:lnTo>
                    <a:pt x="2549" y="1"/>
                  </a:lnTo>
                  <a:lnTo>
                    <a:pt x="2549" y="1"/>
                  </a:lnTo>
                  <a:lnTo>
                    <a:pt x="2551" y="1"/>
                  </a:lnTo>
                  <a:lnTo>
                    <a:pt x="2551" y="1"/>
                  </a:lnTo>
                  <a:lnTo>
                    <a:pt x="2551" y="1"/>
                  </a:lnTo>
                  <a:lnTo>
                    <a:pt x="2551" y="1"/>
                  </a:lnTo>
                  <a:lnTo>
                    <a:pt x="2552" y="1"/>
                  </a:lnTo>
                  <a:lnTo>
                    <a:pt x="2552" y="1"/>
                  </a:lnTo>
                  <a:lnTo>
                    <a:pt x="2553" y="1"/>
                  </a:lnTo>
                  <a:lnTo>
                    <a:pt x="2553" y="1"/>
                  </a:lnTo>
                  <a:lnTo>
                    <a:pt x="2555" y="1"/>
                  </a:lnTo>
                  <a:lnTo>
                    <a:pt x="2555" y="1"/>
                  </a:lnTo>
                  <a:lnTo>
                    <a:pt x="2556" y="1"/>
                  </a:lnTo>
                  <a:lnTo>
                    <a:pt x="2556" y="1"/>
                  </a:lnTo>
                  <a:lnTo>
                    <a:pt x="2557" y="1"/>
                  </a:lnTo>
                  <a:lnTo>
                    <a:pt x="2557" y="1"/>
                  </a:lnTo>
                  <a:lnTo>
                    <a:pt x="2558" y="1"/>
                  </a:lnTo>
                  <a:lnTo>
                    <a:pt x="2558" y="1"/>
                  </a:lnTo>
                  <a:lnTo>
                    <a:pt x="2559" y="1"/>
                  </a:lnTo>
                  <a:lnTo>
                    <a:pt x="2559" y="1"/>
                  </a:lnTo>
                  <a:lnTo>
                    <a:pt x="2560" y="1"/>
                  </a:lnTo>
                  <a:lnTo>
                    <a:pt x="2560" y="1"/>
                  </a:lnTo>
                  <a:lnTo>
                    <a:pt x="2561" y="1"/>
                  </a:lnTo>
                  <a:lnTo>
                    <a:pt x="2561" y="1"/>
                  </a:lnTo>
                  <a:lnTo>
                    <a:pt x="2562" y="1"/>
                  </a:lnTo>
                  <a:lnTo>
                    <a:pt x="2562" y="1"/>
                  </a:lnTo>
                  <a:lnTo>
                    <a:pt x="2564" y="1"/>
                  </a:lnTo>
                  <a:lnTo>
                    <a:pt x="2564" y="1"/>
                  </a:lnTo>
                  <a:lnTo>
                    <a:pt x="2565" y="1"/>
                  </a:lnTo>
                  <a:lnTo>
                    <a:pt x="2565" y="1"/>
                  </a:lnTo>
                  <a:lnTo>
                    <a:pt x="2566" y="1"/>
                  </a:lnTo>
                  <a:lnTo>
                    <a:pt x="2566" y="1"/>
                  </a:lnTo>
                  <a:lnTo>
                    <a:pt x="2566" y="1"/>
                  </a:lnTo>
                  <a:lnTo>
                    <a:pt x="2566" y="1"/>
                  </a:lnTo>
                  <a:lnTo>
                    <a:pt x="2567" y="1"/>
                  </a:lnTo>
                  <a:lnTo>
                    <a:pt x="2567" y="1"/>
                  </a:lnTo>
                  <a:lnTo>
                    <a:pt x="2568" y="1"/>
                  </a:lnTo>
                  <a:lnTo>
                    <a:pt x="2568" y="1"/>
                  </a:lnTo>
                  <a:lnTo>
                    <a:pt x="2569" y="1"/>
                  </a:lnTo>
                  <a:lnTo>
                    <a:pt x="2569" y="1"/>
                  </a:lnTo>
                  <a:lnTo>
                    <a:pt x="2571" y="1"/>
                  </a:lnTo>
                  <a:lnTo>
                    <a:pt x="2571" y="1"/>
                  </a:lnTo>
                  <a:lnTo>
                    <a:pt x="2571" y="1"/>
                  </a:lnTo>
                  <a:lnTo>
                    <a:pt x="2571" y="1"/>
                  </a:lnTo>
                  <a:lnTo>
                    <a:pt x="2573" y="1"/>
                  </a:lnTo>
                  <a:lnTo>
                    <a:pt x="2573" y="1"/>
                  </a:lnTo>
                  <a:lnTo>
                    <a:pt x="2575" y="1"/>
                  </a:lnTo>
                  <a:lnTo>
                    <a:pt x="2575" y="1"/>
                  </a:lnTo>
                  <a:lnTo>
                    <a:pt x="2576" y="1"/>
                  </a:lnTo>
                  <a:lnTo>
                    <a:pt x="2576" y="1"/>
                  </a:lnTo>
                  <a:lnTo>
                    <a:pt x="2577" y="0"/>
                  </a:lnTo>
                  <a:lnTo>
                    <a:pt x="2577" y="0"/>
                  </a:lnTo>
                  <a:lnTo>
                    <a:pt x="2578" y="0"/>
                  </a:lnTo>
                  <a:lnTo>
                    <a:pt x="2578" y="0"/>
                  </a:lnTo>
                  <a:lnTo>
                    <a:pt x="2578" y="0"/>
                  </a:lnTo>
                  <a:lnTo>
                    <a:pt x="2578" y="0"/>
                  </a:lnTo>
                  <a:lnTo>
                    <a:pt x="2579" y="0"/>
                  </a:lnTo>
                  <a:lnTo>
                    <a:pt x="2579" y="0"/>
                  </a:lnTo>
                  <a:lnTo>
                    <a:pt x="2580" y="0"/>
                  </a:lnTo>
                  <a:lnTo>
                    <a:pt x="2580" y="0"/>
                  </a:lnTo>
                  <a:lnTo>
                    <a:pt x="2582" y="0"/>
                  </a:lnTo>
                  <a:lnTo>
                    <a:pt x="2582" y="0"/>
                  </a:lnTo>
                  <a:lnTo>
                    <a:pt x="2583" y="0"/>
                  </a:lnTo>
                  <a:lnTo>
                    <a:pt x="2583" y="0"/>
                  </a:lnTo>
                  <a:lnTo>
                    <a:pt x="2584" y="0"/>
                  </a:lnTo>
                  <a:lnTo>
                    <a:pt x="2584" y="0"/>
                  </a:lnTo>
                  <a:lnTo>
                    <a:pt x="2585" y="0"/>
                  </a:lnTo>
                  <a:lnTo>
                    <a:pt x="2585" y="0"/>
                  </a:lnTo>
                  <a:lnTo>
                    <a:pt x="2586" y="0"/>
                  </a:lnTo>
                  <a:lnTo>
                    <a:pt x="2586" y="0"/>
                  </a:lnTo>
                  <a:lnTo>
                    <a:pt x="2587" y="0"/>
                  </a:lnTo>
                  <a:lnTo>
                    <a:pt x="2587" y="0"/>
                  </a:lnTo>
                  <a:lnTo>
                    <a:pt x="2588" y="0"/>
                  </a:lnTo>
                  <a:lnTo>
                    <a:pt x="2588" y="0"/>
                  </a:lnTo>
                  <a:lnTo>
                    <a:pt x="2589" y="0"/>
                  </a:lnTo>
                  <a:lnTo>
                    <a:pt x="2589" y="0"/>
                  </a:lnTo>
                  <a:lnTo>
                    <a:pt x="2590" y="0"/>
                  </a:lnTo>
                  <a:lnTo>
                    <a:pt x="2590" y="0"/>
                  </a:lnTo>
                  <a:lnTo>
                    <a:pt x="2592" y="0"/>
                  </a:lnTo>
                  <a:lnTo>
                    <a:pt x="2592" y="0"/>
                  </a:lnTo>
                  <a:lnTo>
                    <a:pt x="2593" y="0"/>
                  </a:lnTo>
                  <a:lnTo>
                    <a:pt x="2593" y="0"/>
                  </a:lnTo>
                  <a:lnTo>
                    <a:pt x="2594" y="0"/>
                  </a:lnTo>
                  <a:lnTo>
                    <a:pt x="2594" y="0"/>
                  </a:lnTo>
                  <a:lnTo>
                    <a:pt x="2594" y="0"/>
                  </a:lnTo>
                  <a:lnTo>
                    <a:pt x="2594" y="0"/>
                  </a:lnTo>
                  <a:lnTo>
                    <a:pt x="2595" y="0"/>
                  </a:lnTo>
                  <a:lnTo>
                    <a:pt x="2595" y="0"/>
                  </a:lnTo>
                  <a:lnTo>
                    <a:pt x="2596" y="0"/>
                  </a:lnTo>
                  <a:lnTo>
                    <a:pt x="2596" y="0"/>
                  </a:lnTo>
                  <a:lnTo>
                    <a:pt x="2597" y="0"/>
                  </a:lnTo>
                  <a:lnTo>
                    <a:pt x="2597" y="0"/>
                  </a:lnTo>
                  <a:lnTo>
                    <a:pt x="2598" y="0"/>
                  </a:lnTo>
                  <a:lnTo>
                    <a:pt x="2598" y="0"/>
                  </a:lnTo>
                  <a:lnTo>
                    <a:pt x="2599" y="0"/>
                  </a:lnTo>
                  <a:lnTo>
                    <a:pt x="2599" y="0"/>
                  </a:lnTo>
                  <a:lnTo>
                    <a:pt x="2601" y="0"/>
                  </a:lnTo>
                  <a:lnTo>
                    <a:pt x="2601" y="0"/>
                  </a:lnTo>
                  <a:lnTo>
                    <a:pt x="2602" y="0"/>
                  </a:lnTo>
                  <a:lnTo>
                    <a:pt x="2602" y="0"/>
                  </a:lnTo>
                  <a:lnTo>
                    <a:pt x="2603" y="0"/>
                  </a:lnTo>
                  <a:lnTo>
                    <a:pt x="2603" y="0"/>
                  </a:lnTo>
                  <a:lnTo>
                    <a:pt x="2604" y="0"/>
                  </a:lnTo>
                  <a:lnTo>
                    <a:pt x="2604" y="0"/>
                  </a:lnTo>
                  <a:lnTo>
                    <a:pt x="2605" y="0"/>
                  </a:lnTo>
                  <a:lnTo>
                    <a:pt x="2605" y="0"/>
                  </a:lnTo>
                  <a:lnTo>
                    <a:pt x="2606" y="0"/>
                  </a:lnTo>
                  <a:lnTo>
                    <a:pt x="2606" y="0"/>
                  </a:lnTo>
                  <a:lnTo>
                    <a:pt x="2607" y="0"/>
                  </a:lnTo>
                  <a:lnTo>
                    <a:pt x="2607" y="0"/>
                  </a:lnTo>
                  <a:lnTo>
                    <a:pt x="2608" y="0"/>
                  </a:lnTo>
                  <a:lnTo>
                    <a:pt x="2608" y="0"/>
                  </a:lnTo>
                  <a:lnTo>
                    <a:pt x="2608" y="0"/>
                  </a:lnTo>
                  <a:lnTo>
                    <a:pt x="2608" y="0"/>
                  </a:lnTo>
                  <a:lnTo>
                    <a:pt x="2610" y="0"/>
                  </a:lnTo>
                  <a:lnTo>
                    <a:pt x="2610" y="0"/>
                  </a:lnTo>
                  <a:lnTo>
                    <a:pt x="2611" y="0"/>
                  </a:lnTo>
                  <a:lnTo>
                    <a:pt x="2611" y="0"/>
                  </a:lnTo>
                  <a:lnTo>
                    <a:pt x="2612" y="0"/>
                  </a:lnTo>
                  <a:lnTo>
                    <a:pt x="2612" y="0"/>
                  </a:lnTo>
                  <a:lnTo>
                    <a:pt x="2613" y="0"/>
                  </a:lnTo>
                  <a:lnTo>
                    <a:pt x="2613" y="0"/>
                  </a:lnTo>
                  <a:lnTo>
                    <a:pt x="2614" y="0"/>
                  </a:lnTo>
                  <a:lnTo>
                    <a:pt x="2614" y="0"/>
                  </a:lnTo>
                  <a:lnTo>
                    <a:pt x="2615" y="0"/>
                  </a:lnTo>
                  <a:lnTo>
                    <a:pt x="2615" y="0"/>
                  </a:lnTo>
                  <a:lnTo>
                    <a:pt x="2616" y="0"/>
                  </a:lnTo>
                  <a:lnTo>
                    <a:pt x="2616" y="0"/>
                  </a:lnTo>
                  <a:lnTo>
                    <a:pt x="2617" y="0"/>
                  </a:lnTo>
                  <a:lnTo>
                    <a:pt x="2617" y="0"/>
                  </a:lnTo>
                  <a:lnTo>
                    <a:pt x="2619" y="0"/>
                  </a:lnTo>
                  <a:lnTo>
                    <a:pt x="2619" y="0"/>
                  </a:lnTo>
                  <a:lnTo>
                    <a:pt x="2620" y="0"/>
                  </a:lnTo>
                  <a:lnTo>
                    <a:pt x="2620" y="0"/>
                  </a:lnTo>
                  <a:lnTo>
                    <a:pt x="2621" y="0"/>
                  </a:lnTo>
                  <a:lnTo>
                    <a:pt x="2621" y="0"/>
                  </a:lnTo>
                  <a:lnTo>
                    <a:pt x="2622" y="0"/>
                  </a:lnTo>
                  <a:lnTo>
                    <a:pt x="2622" y="0"/>
                  </a:lnTo>
                  <a:lnTo>
                    <a:pt x="2623" y="0"/>
                  </a:lnTo>
                  <a:lnTo>
                    <a:pt x="2623" y="0"/>
                  </a:lnTo>
                  <a:lnTo>
                    <a:pt x="2624" y="0"/>
                  </a:lnTo>
                  <a:lnTo>
                    <a:pt x="2624" y="0"/>
                  </a:lnTo>
                  <a:lnTo>
                    <a:pt x="2624" y="0"/>
                  </a:lnTo>
                  <a:lnTo>
                    <a:pt x="2624" y="0"/>
                  </a:lnTo>
                  <a:lnTo>
                    <a:pt x="2626" y="0"/>
                  </a:lnTo>
                  <a:lnTo>
                    <a:pt x="2626" y="0"/>
                  </a:lnTo>
                  <a:lnTo>
                    <a:pt x="2626" y="0"/>
                  </a:lnTo>
                  <a:lnTo>
                    <a:pt x="2626" y="0"/>
                  </a:lnTo>
                  <a:lnTo>
                    <a:pt x="2629" y="0"/>
                  </a:lnTo>
                  <a:lnTo>
                    <a:pt x="2629" y="0"/>
                  </a:lnTo>
                  <a:lnTo>
                    <a:pt x="2629" y="0"/>
                  </a:lnTo>
                  <a:lnTo>
                    <a:pt x="2629" y="0"/>
                  </a:lnTo>
                  <a:lnTo>
                    <a:pt x="2631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6" name="íṩḷiḍê"/>
            <p:cNvSpPr/>
            <p:nvPr/>
          </p:nvSpPr>
          <p:spPr bwMode="auto">
            <a:xfrm flipH="1">
              <a:off x="5977871" y="2882826"/>
              <a:ext cx="189007" cy="1939485"/>
            </a:xfrm>
            <a:custGeom>
              <a:gdLst>
                <a:gd fmla="*/ 214 w 214" name="T0"/>
                <a:gd fmla="*/ 2 h 2132" name="T1"/>
                <a:gd fmla="*/ 0 w 214" name="T2"/>
                <a:gd fmla="*/ 0 h 2132" name="T3"/>
                <a:gd fmla="*/ 84 w 214" name="T4"/>
                <a:gd fmla="*/ 2132 h 2132" name="T5"/>
                <a:gd fmla="*/ 132 w 214" name="T6"/>
                <a:gd fmla="*/ 2132 h 2132" name="T7"/>
                <a:gd fmla="*/ 214 w 214" name="T8"/>
                <a:gd fmla="*/ 2 h 213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132" w="214">
                  <a:moveTo>
                    <a:pt x="214" y="2"/>
                  </a:moveTo>
                  <a:lnTo>
                    <a:pt x="0" y="0"/>
                  </a:lnTo>
                  <a:lnTo>
                    <a:pt x="84" y="2132"/>
                  </a:lnTo>
                  <a:lnTo>
                    <a:pt x="132" y="2132"/>
                  </a:lnTo>
                  <a:lnTo>
                    <a:pt x="214" y="2"/>
                  </a:lnTo>
                  <a:close/>
                </a:path>
              </a:pathLst>
            </a:custGeom>
            <a:solidFill>
              <a:srgbClr val="B7B7B8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7" name="íṩ1idê"/>
            <p:cNvSpPr/>
            <p:nvPr/>
          </p:nvSpPr>
          <p:spPr bwMode="auto">
            <a:xfrm flipH="1">
              <a:off x="5557856" y="2799886"/>
              <a:ext cx="2278582" cy="829385"/>
            </a:xfrm>
            <a:custGeom>
              <a:gdLst>
                <a:gd fmla="*/ 2556 w 2609" name="T0"/>
                <a:gd fmla="*/ 913 h 913" name="T1"/>
                <a:gd fmla="*/ 2609 w 2609" name="T2"/>
                <a:gd fmla="*/ 764 h 913" name="T3"/>
                <a:gd fmla="*/ 11 w 2609" name="T4"/>
                <a:gd fmla="*/ 0 h 913" name="T5"/>
                <a:gd fmla="*/ 0 w 2609" name="T6"/>
                <a:gd fmla="*/ 32 h 913" name="T7"/>
                <a:gd fmla="*/ 2556 w 2609" name="T8"/>
                <a:gd fmla="*/ 913 h 91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913" w="2609">
                  <a:moveTo>
                    <a:pt x="2556" y="913"/>
                  </a:moveTo>
                  <a:lnTo>
                    <a:pt x="2609" y="764"/>
                  </a:lnTo>
                  <a:lnTo>
                    <a:pt x="11" y="0"/>
                  </a:lnTo>
                  <a:lnTo>
                    <a:pt x="0" y="32"/>
                  </a:lnTo>
                  <a:lnTo>
                    <a:pt x="2556" y="913"/>
                  </a:lnTo>
                  <a:close/>
                </a:path>
              </a:pathLst>
            </a:custGeom>
            <a:solidFill>
              <a:srgbClr val="B7B7B8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8" name="iśḻíďé"/>
            <p:cNvSpPr/>
            <p:nvPr/>
          </p:nvSpPr>
          <p:spPr bwMode="auto">
            <a:xfrm flipH="1">
              <a:off x="4786078" y="2059819"/>
              <a:ext cx="1585557" cy="1677909"/>
            </a:xfrm>
            <a:custGeom>
              <a:gdLst>
                <a:gd fmla="*/ 51 w 1813" name="T0"/>
                <a:gd fmla="*/ 1843 h 1843" name="T1"/>
                <a:gd fmla="*/ 1813 w 1813" name="T2"/>
                <a:gd fmla="*/ 0 h 1843" name="T3"/>
                <a:gd fmla="*/ 0 w 1813" name="T4"/>
                <a:gd fmla="*/ 1797 h 1843" name="T5"/>
                <a:gd fmla="*/ 51 w 1813" name="T6"/>
                <a:gd fmla="*/ 1843 h 1843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1843" w="1813">
                  <a:moveTo>
                    <a:pt x="51" y="1843"/>
                  </a:moveTo>
                  <a:lnTo>
                    <a:pt x="1813" y="0"/>
                  </a:lnTo>
                  <a:lnTo>
                    <a:pt x="0" y="1797"/>
                  </a:lnTo>
                  <a:lnTo>
                    <a:pt x="51" y="1843"/>
                  </a:lnTo>
                  <a:close/>
                </a:path>
              </a:pathLst>
            </a:custGeom>
            <a:solidFill>
              <a:srgbClr val="B7B7B8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9" name="íṧ1idé"/>
            <p:cNvSpPr/>
            <p:nvPr/>
          </p:nvSpPr>
          <p:spPr bwMode="auto">
            <a:xfrm flipH="1">
              <a:off x="5883367" y="3189058"/>
              <a:ext cx="378014" cy="376412"/>
            </a:xfrm>
            <a:custGeom>
              <a:gdLst>
                <a:gd fmla="*/ 0 w 432" name="T0"/>
                <a:gd fmla="*/ 208 h 416" name="T1"/>
                <a:gd fmla="*/ 5 w 432" name="T2"/>
                <a:gd fmla="*/ 249 h 416" name="T3"/>
                <a:gd fmla="*/ 17 w 432" name="T4"/>
                <a:gd fmla="*/ 289 h 416" name="T5"/>
                <a:gd fmla="*/ 37 w 432" name="T6"/>
                <a:gd fmla="*/ 324 h 416" name="T7"/>
                <a:gd fmla="*/ 63 w 432" name="T8"/>
                <a:gd fmla="*/ 355 h 416" name="T9"/>
                <a:gd fmla="*/ 96 w 432" name="T10"/>
                <a:gd fmla="*/ 380 h 416" name="T11"/>
                <a:gd fmla="*/ 131 w 432" name="T12"/>
                <a:gd fmla="*/ 399 h 416" name="T13"/>
                <a:gd fmla="*/ 173 w 432" name="T14"/>
                <a:gd fmla="*/ 411 h 416" name="T15"/>
                <a:gd fmla="*/ 216 w 432" name="T16"/>
                <a:gd fmla="*/ 416 h 416" name="T17"/>
                <a:gd fmla="*/ 238 w 432" name="T18"/>
                <a:gd fmla="*/ 414 h 416" name="T19"/>
                <a:gd fmla="*/ 279 w 432" name="T20"/>
                <a:gd fmla="*/ 406 h 416" name="T21"/>
                <a:gd fmla="*/ 319 w 432" name="T22"/>
                <a:gd fmla="*/ 391 h 416" name="T23"/>
                <a:gd fmla="*/ 354 w 432" name="T24"/>
                <a:gd fmla="*/ 368 h 416" name="T25"/>
                <a:gd fmla="*/ 383 w 432" name="T26"/>
                <a:gd fmla="*/ 340 h 416" name="T27"/>
                <a:gd fmla="*/ 405 w 432" name="T28"/>
                <a:gd fmla="*/ 306 h 416" name="T29"/>
                <a:gd fmla="*/ 422 w 432" name="T30"/>
                <a:gd fmla="*/ 270 h 416" name="T31"/>
                <a:gd fmla="*/ 431 w 432" name="T32"/>
                <a:gd fmla="*/ 229 h 416" name="T33"/>
                <a:gd fmla="*/ 432 w 432" name="T34"/>
                <a:gd fmla="*/ 208 h 416" name="T35"/>
                <a:gd fmla="*/ 428 w 432" name="T36"/>
                <a:gd fmla="*/ 166 h 416" name="T37"/>
                <a:gd fmla="*/ 414 w 432" name="T38"/>
                <a:gd fmla="*/ 127 h 416" name="T39"/>
                <a:gd fmla="*/ 395 w 432" name="T40"/>
                <a:gd fmla="*/ 92 h 416" name="T41"/>
                <a:gd fmla="*/ 368 w 432" name="T42"/>
                <a:gd fmla="*/ 61 h 416" name="T43"/>
                <a:gd fmla="*/ 337 w 432" name="T44"/>
                <a:gd fmla="*/ 35 h 416" name="T45"/>
                <a:gd fmla="*/ 300 w 432" name="T46"/>
                <a:gd fmla="*/ 17 h 416" name="T47"/>
                <a:gd fmla="*/ 259 w 432" name="T48"/>
                <a:gd fmla="*/ 4 h 416" name="T49"/>
                <a:gd fmla="*/ 216 w 432" name="T50"/>
                <a:gd fmla="*/ 0 h 416" name="T51"/>
                <a:gd fmla="*/ 194 w 432" name="T52"/>
                <a:gd fmla="*/ 1 h 416" name="T53"/>
                <a:gd fmla="*/ 152 w 432" name="T54"/>
                <a:gd fmla="*/ 9 h 416" name="T55"/>
                <a:gd fmla="*/ 113 w 432" name="T56"/>
                <a:gd fmla="*/ 26 h 416" name="T57"/>
                <a:gd fmla="*/ 79 w 432" name="T58"/>
                <a:gd fmla="*/ 47 h 416" name="T59"/>
                <a:gd fmla="*/ 50 w 432" name="T60"/>
                <a:gd fmla="*/ 75 h 416" name="T61"/>
                <a:gd fmla="*/ 26 w 432" name="T62"/>
                <a:gd fmla="*/ 109 h 416" name="T63"/>
                <a:gd fmla="*/ 10 w 432" name="T64"/>
                <a:gd fmla="*/ 147 h 416" name="T65"/>
                <a:gd fmla="*/ 1 w 432" name="T66"/>
                <a:gd fmla="*/ 187 h 416" name="T67"/>
                <a:gd fmla="*/ 0 w 432" name="T68"/>
                <a:gd fmla="*/ 208 h 416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416" w="432">
                  <a:moveTo>
                    <a:pt x="0" y="208"/>
                  </a:moveTo>
                  <a:lnTo>
                    <a:pt x="0" y="208"/>
                  </a:lnTo>
                  <a:lnTo>
                    <a:pt x="1" y="229"/>
                  </a:lnTo>
                  <a:lnTo>
                    <a:pt x="5" y="249"/>
                  </a:lnTo>
                  <a:lnTo>
                    <a:pt x="10" y="270"/>
                  </a:lnTo>
                  <a:lnTo>
                    <a:pt x="17" y="289"/>
                  </a:lnTo>
                  <a:lnTo>
                    <a:pt x="26" y="306"/>
                  </a:lnTo>
                  <a:lnTo>
                    <a:pt x="37" y="324"/>
                  </a:lnTo>
                  <a:lnTo>
                    <a:pt x="50" y="340"/>
                  </a:lnTo>
                  <a:lnTo>
                    <a:pt x="63" y="355"/>
                  </a:lnTo>
                  <a:lnTo>
                    <a:pt x="79" y="368"/>
                  </a:lnTo>
                  <a:lnTo>
                    <a:pt x="96" y="380"/>
                  </a:lnTo>
                  <a:lnTo>
                    <a:pt x="113" y="391"/>
                  </a:lnTo>
                  <a:lnTo>
                    <a:pt x="131" y="399"/>
                  </a:lnTo>
                  <a:lnTo>
                    <a:pt x="152" y="406"/>
                  </a:lnTo>
                  <a:lnTo>
                    <a:pt x="173" y="411"/>
                  </a:lnTo>
                  <a:lnTo>
                    <a:pt x="194" y="414"/>
                  </a:lnTo>
                  <a:lnTo>
                    <a:pt x="216" y="416"/>
                  </a:lnTo>
                  <a:lnTo>
                    <a:pt x="216" y="416"/>
                  </a:lnTo>
                  <a:lnTo>
                    <a:pt x="238" y="414"/>
                  </a:lnTo>
                  <a:lnTo>
                    <a:pt x="259" y="411"/>
                  </a:lnTo>
                  <a:lnTo>
                    <a:pt x="279" y="406"/>
                  </a:lnTo>
                  <a:lnTo>
                    <a:pt x="300" y="399"/>
                  </a:lnTo>
                  <a:lnTo>
                    <a:pt x="319" y="391"/>
                  </a:lnTo>
                  <a:lnTo>
                    <a:pt x="337" y="380"/>
                  </a:lnTo>
                  <a:lnTo>
                    <a:pt x="354" y="368"/>
                  </a:lnTo>
                  <a:lnTo>
                    <a:pt x="368" y="355"/>
                  </a:lnTo>
                  <a:lnTo>
                    <a:pt x="383" y="340"/>
                  </a:lnTo>
                  <a:lnTo>
                    <a:pt x="395" y="324"/>
                  </a:lnTo>
                  <a:lnTo>
                    <a:pt x="405" y="306"/>
                  </a:lnTo>
                  <a:lnTo>
                    <a:pt x="414" y="289"/>
                  </a:lnTo>
                  <a:lnTo>
                    <a:pt x="422" y="270"/>
                  </a:lnTo>
                  <a:lnTo>
                    <a:pt x="428" y="249"/>
                  </a:lnTo>
                  <a:lnTo>
                    <a:pt x="431" y="229"/>
                  </a:lnTo>
                  <a:lnTo>
                    <a:pt x="432" y="208"/>
                  </a:lnTo>
                  <a:lnTo>
                    <a:pt x="432" y="208"/>
                  </a:lnTo>
                  <a:lnTo>
                    <a:pt x="431" y="187"/>
                  </a:lnTo>
                  <a:lnTo>
                    <a:pt x="428" y="166"/>
                  </a:lnTo>
                  <a:lnTo>
                    <a:pt x="422" y="147"/>
                  </a:lnTo>
                  <a:lnTo>
                    <a:pt x="414" y="127"/>
                  </a:lnTo>
                  <a:lnTo>
                    <a:pt x="405" y="109"/>
                  </a:lnTo>
                  <a:lnTo>
                    <a:pt x="395" y="92"/>
                  </a:lnTo>
                  <a:lnTo>
                    <a:pt x="383" y="75"/>
                  </a:lnTo>
                  <a:lnTo>
                    <a:pt x="368" y="61"/>
                  </a:lnTo>
                  <a:lnTo>
                    <a:pt x="354" y="47"/>
                  </a:lnTo>
                  <a:lnTo>
                    <a:pt x="337" y="35"/>
                  </a:lnTo>
                  <a:lnTo>
                    <a:pt x="319" y="26"/>
                  </a:lnTo>
                  <a:lnTo>
                    <a:pt x="300" y="17"/>
                  </a:lnTo>
                  <a:lnTo>
                    <a:pt x="279" y="9"/>
                  </a:lnTo>
                  <a:lnTo>
                    <a:pt x="259" y="4"/>
                  </a:lnTo>
                  <a:lnTo>
                    <a:pt x="238" y="1"/>
                  </a:lnTo>
                  <a:lnTo>
                    <a:pt x="216" y="0"/>
                  </a:lnTo>
                  <a:lnTo>
                    <a:pt x="216" y="0"/>
                  </a:lnTo>
                  <a:lnTo>
                    <a:pt x="194" y="1"/>
                  </a:lnTo>
                  <a:lnTo>
                    <a:pt x="173" y="4"/>
                  </a:lnTo>
                  <a:lnTo>
                    <a:pt x="152" y="9"/>
                  </a:lnTo>
                  <a:lnTo>
                    <a:pt x="131" y="17"/>
                  </a:lnTo>
                  <a:lnTo>
                    <a:pt x="113" y="26"/>
                  </a:lnTo>
                  <a:lnTo>
                    <a:pt x="96" y="35"/>
                  </a:lnTo>
                  <a:lnTo>
                    <a:pt x="79" y="47"/>
                  </a:lnTo>
                  <a:lnTo>
                    <a:pt x="63" y="61"/>
                  </a:lnTo>
                  <a:lnTo>
                    <a:pt x="50" y="75"/>
                  </a:lnTo>
                  <a:lnTo>
                    <a:pt x="37" y="92"/>
                  </a:lnTo>
                  <a:lnTo>
                    <a:pt x="26" y="109"/>
                  </a:lnTo>
                  <a:lnTo>
                    <a:pt x="17" y="127"/>
                  </a:lnTo>
                  <a:lnTo>
                    <a:pt x="10" y="147"/>
                  </a:lnTo>
                  <a:lnTo>
                    <a:pt x="5" y="166"/>
                  </a:lnTo>
                  <a:lnTo>
                    <a:pt x="1" y="187"/>
                  </a:lnTo>
                  <a:lnTo>
                    <a:pt x="0" y="208"/>
                  </a:lnTo>
                  <a:lnTo>
                    <a:pt x="0" y="208"/>
                  </a:lnTo>
                  <a:close/>
                </a:path>
              </a:pathLst>
            </a:custGeom>
            <a:solidFill>
              <a:srgbClr val="B7B7B8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0" name="ïśḻîḓè"/>
            <p:cNvSpPr/>
            <p:nvPr/>
          </p:nvSpPr>
          <p:spPr bwMode="auto">
            <a:xfrm flipH="1">
              <a:off x="5930619" y="3233717"/>
              <a:ext cx="283510" cy="287093"/>
            </a:xfrm>
            <a:custGeom>
              <a:gdLst>
                <a:gd fmla="*/ 163 w 326" name="T0"/>
                <a:gd fmla="*/ 314 h 314" name="T1"/>
                <a:gd fmla="*/ 196 w 326" name="T2"/>
                <a:gd fmla="*/ 311 h 314" name="T3"/>
                <a:gd fmla="*/ 226 w 326" name="T4"/>
                <a:gd fmla="*/ 302 h 314" name="T5"/>
                <a:gd fmla="*/ 255 w 326" name="T6"/>
                <a:gd fmla="*/ 287 h 314" name="T7"/>
                <a:gd fmla="*/ 278 w 326" name="T8"/>
                <a:gd fmla="*/ 268 h 314" name="T9"/>
                <a:gd fmla="*/ 298 w 326" name="T10"/>
                <a:gd fmla="*/ 245 h 314" name="T11"/>
                <a:gd fmla="*/ 313 w 326" name="T12"/>
                <a:gd fmla="*/ 218 h 314" name="T13"/>
                <a:gd fmla="*/ 323 w 326" name="T14"/>
                <a:gd fmla="*/ 189 h 314" name="T15"/>
                <a:gd fmla="*/ 326 w 326" name="T16"/>
                <a:gd fmla="*/ 157 h 314" name="T17"/>
                <a:gd fmla="*/ 325 w 326" name="T18"/>
                <a:gd fmla="*/ 141 h 314" name="T19"/>
                <a:gd fmla="*/ 318 w 326" name="T20"/>
                <a:gd fmla="*/ 111 h 314" name="T21"/>
                <a:gd fmla="*/ 306 w 326" name="T22"/>
                <a:gd fmla="*/ 82 h 314" name="T23"/>
                <a:gd fmla="*/ 288 w 326" name="T24"/>
                <a:gd fmla="*/ 57 h 314" name="T25"/>
                <a:gd fmla="*/ 267 w 326" name="T26"/>
                <a:gd fmla="*/ 36 h 314" name="T27"/>
                <a:gd fmla="*/ 241 w 326" name="T28"/>
                <a:gd fmla="*/ 19 h 314" name="T29"/>
                <a:gd fmla="*/ 211 w 326" name="T30"/>
                <a:gd fmla="*/ 7 h 314" name="T31"/>
                <a:gd fmla="*/ 179 w 326" name="T32"/>
                <a:gd fmla="*/ 1 h 314" name="T33"/>
                <a:gd fmla="*/ 163 w 326" name="T34"/>
                <a:gd fmla="*/ 0 h 314" name="T35"/>
                <a:gd fmla="*/ 130 w 326" name="T36"/>
                <a:gd fmla="*/ 3 h 314" name="T37"/>
                <a:gd fmla="*/ 100 w 326" name="T38"/>
                <a:gd fmla="*/ 12 h 314" name="T39"/>
                <a:gd fmla="*/ 72 w 326" name="T40"/>
                <a:gd fmla="*/ 27 h 314" name="T41"/>
                <a:gd fmla="*/ 47 w 326" name="T42"/>
                <a:gd fmla="*/ 46 h 314" name="T43"/>
                <a:gd fmla="*/ 28 w 326" name="T44"/>
                <a:gd fmla="*/ 69 h 314" name="T45"/>
                <a:gd fmla="*/ 12 w 326" name="T46"/>
                <a:gd fmla="*/ 96 h 314" name="T47"/>
                <a:gd fmla="*/ 3 w 326" name="T48"/>
                <a:gd fmla="*/ 125 h 314" name="T49"/>
                <a:gd fmla="*/ 0 w 326" name="T50"/>
                <a:gd fmla="*/ 157 h 314" name="T51"/>
                <a:gd fmla="*/ 1 w 326" name="T52"/>
                <a:gd fmla="*/ 173 h 314" name="T53"/>
                <a:gd fmla="*/ 7 w 326" name="T54"/>
                <a:gd fmla="*/ 204 h 314" name="T55"/>
                <a:gd fmla="*/ 19 w 326" name="T56"/>
                <a:gd fmla="*/ 232 h 314" name="T57"/>
                <a:gd fmla="*/ 37 w 326" name="T58"/>
                <a:gd fmla="*/ 257 h 314" name="T59"/>
                <a:gd fmla="*/ 59 w 326" name="T60"/>
                <a:gd fmla="*/ 278 h 314" name="T61"/>
                <a:gd fmla="*/ 85 w 326" name="T62"/>
                <a:gd fmla="*/ 295 h 314" name="T63"/>
                <a:gd fmla="*/ 114 w 326" name="T64"/>
                <a:gd fmla="*/ 307 h 314" name="T65"/>
                <a:gd fmla="*/ 146 w 326" name="T66"/>
                <a:gd fmla="*/ 313 h 314" name="T67"/>
                <a:gd fmla="*/ 163 w 326" name="T68"/>
                <a:gd fmla="*/ 314 h 314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314" w="326">
                  <a:moveTo>
                    <a:pt x="163" y="314"/>
                  </a:moveTo>
                  <a:lnTo>
                    <a:pt x="163" y="314"/>
                  </a:lnTo>
                  <a:lnTo>
                    <a:pt x="179" y="313"/>
                  </a:lnTo>
                  <a:lnTo>
                    <a:pt x="196" y="311"/>
                  </a:lnTo>
                  <a:lnTo>
                    <a:pt x="211" y="307"/>
                  </a:lnTo>
                  <a:lnTo>
                    <a:pt x="226" y="302"/>
                  </a:lnTo>
                  <a:lnTo>
                    <a:pt x="241" y="295"/>
                  </a:lnTo>
                  <a:lnTo>
                    <a:pt x="255" y="287"/>
                  </a:lnTo>
                  <a:lnTo>
                    <a:pt x="267" y="278"/>
                  </a:lnTo>
                  <a:lnTo>
                    <a:pt x="278" y="268"/>
                  </a:lnTo>
                  <a:lnTo>
                    <a:pt x="288" y="257"/>
                  </a:lnTo>
                  <a:lnTo>
                    <a:pt x="298" y="245"/>
                  </a:lnTo>
                  <a:lnTo>
                    <a:pt x="306" y="232"/>
                  </a:lnTo>
                  <a:lnTo>
                    <a:pt x="313" y="218"/>
                  </a:lnTo>
                  <a:lnTo>
                    <a:pt x="318" y="204"/>
                  </a:lnTo>
                  <a:lnTo>
                    <a:pt x="323" y="189"/>
                  </a:lnTo>
                  <a:lnTo>
                    <a:pt x="325" y="173"/>
                  </a:lnTo>
                  <a:lnTo>
                    <a:pt x="326" y="157"/>
                  </a:lnTo>
                  <a:lnTo>
                    <a:pt x="326" y="157"/>
                  </a:lnTo>
                  <a:lnTo>
                    <a:pt x="325" y="141"/>
                  </a:lnTo>
                  <a:lnTo>
                    <a:pt x="323" y="125"/>
                  </a:lnTo>
                  <a:lnTo>
                    <a:pt x="318" y="111"/>
                  </a:lnTo>
                  <a:lnTo>
                    <a:pt x="313" y="96"/>
                  </a:lnTo>
                  <a:lnTo>
                    <a:pt x="306" y="82"/>
                  </a:lnTo>
                  <a:lnTo>
                    <a:pt x="298" y="69"/>
                  </a:lnTo>
                  <a:lnTo>
                    <a:pt x="288" y="57"/>
                  </a:lnTo>
                  <a:lnTo>
                    <a:pt x="278" y="46"/>
                  </a:lnTo>
                  <a:lnTo>
                    <a:pt x="267" y="36"/>
                  </a:lnTo>
                  <a:lnTo>
                    <a:pt x="255" y="27"/>
                  </a:lnTo>
                  <a:lnTo>
                    <a:pt x="241" y="19"/>
                  </a:lnTo>
                  <a:lnTo>
                    <a:pt x="226" y="12"/>
                  </a:lnTo>
                  <a:lnTo>
                    <a:pt x="211" y="7"/>
                  </a:lnTo>
                  <a:lnTo>
                    <a:pt x="196" y="3"/>
                  </a:lnTo>
                  <a:lnTo>
                    <a:pt x="179" y="1"/>
                  </a:lnTo>
                  <a:lnTo>
                    <a:pt x="163" y="0"/>
                  </a:lnTo>
                  <a:lnTo>
                    <a:pt x="163" y="0"/>
                  </a:lnTo>
                  <a:lnTo>
                    <a:pt x="146" y="1"/>
                  </a:lnTo>
                  <a:lnTo>
                    <a:pt x="130" y="3"/>
                  </a:lnTo>
                  <a:lnTo>
                    <a:pt x="114" y="7"/>
                  </a:lnTo>
                  <a:lnTo>
                    <a:pt x="100" y="12"/>
                  </a:lnTo>
                  <a:lnTo>
                    <a:pt x="85" y="19"/>
                  </a:lnTo>
                  <a:lnTo>
                    <a:pt x="72" y="27"/>
                  </a:lnTo>
                  <a:lnTo>
                    <a:pt x="59" y="36"/>
                  </a:lnTo>
                  <a:lnTo>
                    <a:pt x="47" y="46"/>
                  </a:lnTo>
                  <a:lnTo>
                    <a:pt x="37" y="57"/>
                  </a:lnTo>
                  <a:lnTo>
                    <a:pt x="28" y="69"/>
                  </a:lnTo>
                  <a:lnTo>
                    <a:pt x="19" y="82"/>
                  </a:lnTo>
                  <a:lnTo>
                    <a:pt x="12" y="96"/>
                  </a:lnTo>
                  <a:lnTo>
                    <a:pt x="7" y="111"/>
                  </a:lnTo>
                  <a:lnTo>
                    <a:pt x="3" y="125"/>
                  </a:lnTo>
                  <a:lnTo>
                    <a:pt x="1" y="141"/>
                  </a:lnTo>
                  <a:lnTo>
                    <a:pt x="0" y="157"/>
                  </a:lnTo>
                  <a:lnTo>
                    <a:pt x="0" y="157"/>
                  </a:lnTo>
                  <a:lnTo>
                    <a:pt x="1" y="173"/>
                  </a:lnTo>
                  <a:lnTo>
                    <a:pt x="3" y="189"/>
                  </a:lnTo>
                  <a:lnTo>
                    <a:pt x="7" y="204"/>
                  </a:lnTo>
                  <a:lnTo>
                    <a:pt x="12" y="218"/>
                  </a:lnTo>
                  <a:lnTo>
                    <a:pt x="19" y="232"/>
                  </a:lnTo>
                  <a:lnTo>
                    <a:pt x="28" y="245"/>
                  </a:lnTo>
                  <a:lnTo>
                    <a:pt x="37" y="257"/>
                  </a:lnTo>
                  <a:lnTo>
                    <a:pt x="47" y="268"/>
                  </a:lnTo>
                  <a:lnTo>
                    <a:pt x="59" y="278"/>
                  </a:lnTo>
                  <a:lnTo>
                    <a:pt x="72" y="287"/>
                  </a:lnTo>
                  <a:lnTo>
                    <a:pt x="85" y="295"/>
                  </a:lnTo>
                  <a:lnTo>
                    <a:pt x="100" y="302"/>
                  </a:lnTo>
                  <a:lnTo>
                    <a:pt x="114" y="307"/>
                  </a:lnTo>
                  <a:lnTo>
                    <a:pt x="130" y="311"/>
                  </a:lnTo>
                  <a:lnTo>
                    <a:pt x="146" y="313"/>
                  </a:lnTo>
                  <a:lnTo>
                    <a:pt x="163" y="314"/>
                  </a:lnTo>
                  <a:lnTo>
                    <a:pt x="163" y="314"/>
                  </a:lnTo>
                  <a:close/>
                </a:path>
              </a:pathLst>
            </a:custGeom>
            <a:solidFill>
              <a:srgbClr val="B7B7B8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1" name="i$ļiḋê"/>
            <p:cNvSpPr/>
            <p:nvPr/>
          </p:nvSpPr>
          <p:spPr bwMode="auto">
            <a:xfrm flipH="1">
              <a:off x="6014622" y="3316657"/>
              <a:ext cx="120754" cy="121217"/>
            </a:xfrm>
            <a:custGeom>
              <a:gdLst>
                <a:gd fmla="*/ 70 w 139" name="T0"/>
                <a:gd fmla="*/ 134 h 134" name="T1"/>
                <a:gd fmla="*/ 70 w 139" name="T2"/>
                <a:gd fmla="*/ 134 h 134" name="T3"/>
                <a:gd fmla="*/ 77 w 139" name="T4"/>
                <a:gd fmla="*/ 134 h 134" name="T5"/>
                <a:gd fmla="*/ 84 w 139" name="T6"/>
                <a:gd fmla="*/ 133 h 134" name="T7"/>
                <a:gd fmla="*/ 91 w 139" name="T8"/>
                <a:gd fmla="*/ 131 h 134" name="T9"/>
                <a:gd fmla="*/ 96 w 139" name="T10"/>
                <a:gd fmla="*/ 129 h 134" name="T11"/>
                <a:gd fmla="*/ 109 w 139" name="T12"/>
                <a:gd fmla="*/ 122 h 134" name="T13"/>
                <a:gd fmla="*/ 119 w 139" name="T14"/>
                <a:gd fmla="*/ 115 h 134" name="T15"/>
                <a:gd fmla="*/ 128 w 139" name="T16"/>
                <a:gd fmla="*/ 104 h 134" name="T17"/>
                <a:gd fmla="*/ 135 w 139" name="T18"/>
                <a:gd fmla="*/ 93 h 134" name="T19"/>
                <a:gd fmla="*/ 137 w 139" name="T20"/>
                <a:gd fmla="*/ 87 h 134" name="T21"/>
                <a:gd fmla="*/ 138 w 139" name="T22"/>
                <a:gd fmla="*/ 80 h 134" name="T23"/>
                <a:gd fmla="*/ 139 w 139" name="T24"/>
                <a:gd fmla="*/ 74 h 134" name="T25"/>
                <a:gd fmla="*/ 139 w 139" name="T26"/>
                <a:gd fmla="*/ 67 h 134" name="T27"/>
                <a:gd fmla="*/ 139 w 139" name="T28"/>
                <a:gd fmla="*/ 67 h 134" name="T29"/>
                <a:gd fmla="*/ 139 w 139" name="T30"/>
                <a:gd fmla="*/ 60 h 134" name="T31"/>
                <a:gd fmla="*/ 138 w 139" name="T32"/>
                <a:gd fmla="*/ 53 h 134" name="T33"/>
                <a:gd fmla="*/ 137 w 139" name="T34"/>
                <a:gd fmla="*/ 47 h 134" name="T35"/>
                <a:gd fmla="*/ 135 w 139" name="T36"/>
                <a:gd fmla="*/ 41 h 134" name="T37"/>
                <a:gd fmla="*/ 128 w 139" name="T38"/>
                <a:gd fmla="*/ 29 h 134" name="T39"/>
                <a:gd fmla="*/ 119 w 139" name="T40"/>
                <a:gd fmla="*/ 20 h 134" name="T41"/>
                <a:gd fmla="*/ 109 w 139" name="T42"/>
                <a:gd fmla="*/ 11 h 134" name="T43"/>
                <a:gd fmla="*/ 96 w 139" name="T44"/>
                <a:gd fmla="*/ 5 h 134" name="T45"/>
                <a:gd fmla="*/ 91 w 139" name="T46"/>
                <a:gd fmla="*/ 2 h 134" name="T47"/>
                <a:gd fmla="*/ 84 w 139" name="T48"/>
                <a:gd fmla="*/ 1 h 134" name="T49"/>
                <a:gd fmla="*/ 77 w 139" name="T50"/>
                <a:gd fmla="*/ 0 h 134" name="T51"/>
                <a:gd fmla="*/ 70 w 139" name="T52"/>
                <a:gd fmla="*/ 0 h 134" name="T53"/>
                <a:gd fmla="*/ 70 w 139" name="T54"/>
                <a:gd fmla="*/ 0 h 134" name="T55"/>
                <a:gd fmla="*/ 63 w 139" name="T56"/>
                <a:gd fmla="*/ 0 h 134" name="T57"/>
                <a:gd fmla="*/ 56 w 139" name="T58"/>
                <a:gd fmla="*/ 1 h 134" name="T59"/>
                <a:gd fmla="*/ 49 w 139" name="T60"/>
                <a:gd fmla="*/ 2 h 134" name="T61"/>
                <a:gd fmla="*/ 43 w 139" name="T62"/>
                <a:gd fmla="*/ 5 h 134" name="T63"/>
                <a:gd fmla="*/ 31 w 139" name="T64"/>
                <a:gd fmla="*/ 11 h 134" name="T65"/>
                <a:gd fmla="*/ 20 w 139" name="T66"/>
                <a:gd fmla="*/ 20 h 134" name="T67"/>
                <a:gd fmla="*/ 12 w 139" name="T68"/>
                <a:gd fmla="*/ 29 h 134" name="T69"/>
                <a:gd fmla="*/ 6 w 139" name="T70"/>
                <a:gd fmla="*/ 41 h 134" name="T71"/>
                <a:gd fmla="*/ 3 w 139" name="T72"/>
                <a:gd fmla="*/ 47 h 134" name="T73"/>
                <a:gd fmla="*/ 1 w 139" name="T74"/>
                <a:gd fmla="*/ 53 h 134" name="T75"/>
                <a:gd fmla="*/ 0 w 139" name="T76"/>
                <a:gd fmla="*/ 60 h 134" name="T77"/>
                <a:gd fmla="*/ 0 w 139" name="T78"/>
                <a:gd fmla="*/ 67 h 134" name="T79"/>
                <a:gd fmla="*/ 0 w 139" name="T80"/>
                <a:gd fmla="*/ 67 h 134" name="T81"/>
                <a:gd fmla="*/ 0 w 139" name="T82"/>
                <a:gd fmla="*/ 74 h 134" name="T83"/>
                <a:gd fmla="*/ 1 w 139" name="T84"/>
                <a:gd fmla="*/ 80 h 134" name="T85"/>
                <a:gd fmla="*/ 3 w 139" name="T86"/>
                <a:gd fmla="*/ 87 h 134" name="T87"/>
                <a:gd fmla="*/ 6 w 139" name="T88"/>
                <a:gd fmla="*/ 93 h 134" name="T89"/>
                <a:gd fmla="*/ 12 w 139" name="T90"/>
                <a:gd fmla="*/ 104 h 134" name="T91"/>
                <a:gd fmla="*/ 20 w 139" name="T92"/>
                <a:gd fmla="*/ 115 h 134" name="T93"/>
                <a:gd fmla="*/ 31 w 139" name="T94"/>
                <a:gd fmla="*/ 122 h 134" name="T95"/>
                <a:gd fmla="*/ 43 w 139" name="T96"/>
                <a:gd fmla="*/ 129 h 134" name="T97"/>
                <a:gd fmla="*/ 49 w 139" name="T98"/>
                <a:gd fmla="*/ 131 h 134" name="T99"/>
                <a:gd fmla="*/ 56 w 139" name="T100"/>
                <a:gd fmla="*/ 133 h 134" name="T101"/>
                <a:gd fmla="*/ 63 w 139" name="T102"/>
                <a:gd fmla="*/ 134 h 134" name="T103"/>
                <a:gd fmla="*/ 70 w 139" name="T104"/>
                <a:gd fmla="*/ 134 h 134" name="T105"/>
                <a:gd fmla="*/ 70 w 139" name="T106"/>
                <a:gd fmla="*/ 134 h 134" name="T10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b="b" l="0" r="r" t="0"/>
              <a:pathLst>
                <a:path h="134" w="139">
                  <a:moveTo>
                    <a:pt x="70" y="134"/>
                  </a:moveTo>
                  <a:lnTo>
                    <a:pt x="70" y="134"/>
                  </a:lnTo>
                  <a:lnTo>
                    <a:pt x="77" y="134"/>
                  </a:lnTo>
                  <a:lnTo>
                    <a:pt x="84" y="133"/>
                  </a:lnTo>
                  <a:lnTo>
                    <a:pt x="91" y="131"/>
                  </a:lnTo>
                  <a:lnTo>
                    <a:pt x="96" y="129"/>
                  </a:lnTo>
                  <a:lnTo>
                    <a:pt x="109" y="122"/>
                  </a:lnTo>
                  <a:lnTo>
                    <a:pt x="119" y="115"/>
                  </a:lnTo>
                  <a:lnTo>
                    <a:pt x="128" y="104"/>
                  </a:lnTo>
                  <a:lnTo>
                    <a:pt x="135" y="93"/>
                  </a:lnTo>
                  <a:lnTo>
                    <a:pt x="137" y="87"/>
                  </a:lnTo>
                  <a:lnTo>
                    <a:pt x="138" y="80"/>
                  </a:lnTo>
                  <a:lnTo>
                    <a:pt x="139" y="74"/>
                  </a:lnTo>
                  <a:lnTo>
                    <a:pt x="139" y="67"/>
                  </a:lnTo>
                  <a:lnTo>
                    <a:pt x="139" y="67"/>
                  </a:lnTo>
                  <a:lnTo>
                    <a:pt x="139" y="60"/>
                  </a:lnTo>
                  <a:lnTo>
                    <a:pt x="138" y="53"/>
                  </a:lnTo>
                  <a:lnTo>
                    <a:pt x="137" y="47"/>
                  </a:lnTo>
                  <a:lnTo>
                    <a:pt x="135" y="41"/>
                  </a:lnTo>
                  <a:lnTo>
                    <a:pt x="128" y="29"/>
                  </a:lnTo>
                  <a:lnTo>
                    <a:pt x="119" y="20"/>
                  </a:lnTo>
                  <a:lnTo>
                    <a:pt x="109" y="11"/>
                  </a:lnTo>
                  <a:lnTo>
                    <a:pt x="96" y="5"/>
                  </a:lnTo>
                  <a:lnTo>
                    <a:pt x="91" y="2"/>
                  </a:lnTo>
                  <a:lnTo>
                    <a:pt x="84" y="1"/>
                  </a:lnTo>
                  <a:lnTo>
                    <a:pt x="77" y="0"/>
                  </a:lnTo>
                  <a:lnTo>
                    <a:pt x="70" y="0"/>
                  </a:lnTo>
                  <a:lnTo>
                    <a:pt x="70" y="0"/>
                  </a:lnTo>
                  <a:lnTo>
                    <a:pt x="63" y="0"/>
                  </a:lnTo>
                  <a:lnTo>
                    <a:pt x="56" y="1"/>
                  </a:lnTo>
                  <a:lnTo>
                    <a:pt x="49" y="2"/>
                  </a:lnTo>
                  <a:lnTo>
                    <a:pt x="43" y="5"/>
                  </a:lnTo>
                  <a:lnTo>
                    <a:pt x="31" y="11"/>
                  </a:lnTo>
                  <a:lnTo>
                    <a:pt x="20" y="20"/>
                  </a:lnTo>
                  <a:lnTo>
                    <a:pt x="12" y="29"/>
                  </a:lnTo>
                  <a:lnTo>
                    <a:pt x="6" y="41"/>
                  </a:lnTo>
                  <a:lnTo>
                    <a:pt x="3" y="47"/>
                  </a:lnTo>
                  <a:lnTo>
                    <a:pt x="1" y="53"/>
                  </a:lnTo>
                  <a:lnTo>
                    <a:pt x="0" y="60"/>
                  </a:lnTo>
                  <a:lnTo>
                    <a:pt x="0" y="67"/>
                  </a:lnTo>
                  <a:lnTo>
                    <a:pt x="0" y="67"/>
                  </a:lnTo>
                  <a:lnTo>
                    <a:pt x="0" y="74"/>
                  </a:lnTo>
                  <a:lnTo>
                    <a:pt x="1" y="80"/>
                  </a:lnTo>
                  <a:lnTo>
                    <a:pt x="3" y="87"/>
                  </a:lnTo>
                  <a:lnTo>
                    <a:pt x="6" y="93"/>
                  </a:lnTo>
                  <a:lnTo>
                    <a:pt x="12" y="104"/>
                  </a:lnTo>
                  <a:lnTo>
                    <a:pt x="20" y="115"/>
                  </a:lnTo>
                  <a:lnTo>
                    <a:pt x="31" y="122"/>
                  </a:lnTo>
                  <a:lnTo>
                    <a:pt x="43" y="129"/>
                  </a:lnTo>
                  <a:lnTo>
                    <a:pt x="49" y="131"/>
                  </a:lnTo>
                  <a:lnTo>
                    <a:pt x="56" y="133"/>
                  </a:lnTo>
                  <a:lnTo>
                    <a:pt x="63" y="134"/>
                  </a:lnTo>
                  <a:lnTo>
                    <a:pt x="70" y="134"/>
                  </a:lnTo>
                  <a:lnTo>
                    <a:pt x="70" y="134"/>
                  </a:lnTo>
                  <a:close/>
                </a:path>
              </a:pathLst>
            </a:custGeom>
            <a:solidFill>
              <a:srgbClr val="B7B7B8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2" name="îšľiďé"/>
            <p:cNvSpPr/>
            <p:nvPr/>
          </p:nvSpPr>
          <p:spPr bwMode="auto">
            <a:xfrm flipH="1">
              <a:off x="6019872" y="2850927"/>
              <a:ext cx="183757" cy="1945864"/>
            </a:xfrm>
            <a:custGeom>
              <a:gdLst>
                <a:gd fmla="*/ 214 w 214" name="T0"/>
                <a:gd fmla="*/ 2 h 2132" name="T1"/>
                <a:gd fmla="*/ 0 w 214" name="T2"/>
                <a:gd fmla="*/ 0 h 2132" name="T3"/>
                <a:gd fmla="*/ 84 w 214" name="T4"/>
                <a:gd fmla="*/ 2132 h 2132" name="T5"/>
                <a:gd fmla="*/ 132 w 214" name="T6"/>
                <a:gd fmla="*/ 2132 h 2132" name="T7"/>
                <a:gd fmla="*/ 214 w 214" name="T8"/>
                <a:gd fmla="*/ 2 h 213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132" w="214">
                  <a:moveTo>
                    <a:pt x="214" y="2"/>
                  </a:moveTo>
                  <a:lnTo>
                    <a:pt x="0" y="0"/>
                  </a:lnTo>
                  <a:lnTo>
                    <a:pt x="84" y="2132"/>
                  </a:lnTo>
                  <a:lnTo>
                    <a:pt x="132" y="2132"/>
                  </a:lnTo>
                  <a:lnTo>
                    <a:pt x="214" y="2"/>
                  </a:lnTo>
                  <a:close/>
                </a:path>
              </a:pathLst>
            </a:custGeom>
            <a:solidFill>
              <a:srgbClr val="01010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3" name="îṣľïḍè"/>
            <p:cNvSpPr/>
            <p:nvPr/>
          </p:nvSpPr>
          <p:spPr bwMode="auto">
            <a:xfrm flipH="1">
              <a:off x="5594607" y="2748849"/>
              <a:ext cx="2283832" cy="829385"/>
            </a:xfrm>
            <a:custGeom>
              <a:gdLst>
                <a:gd fmla="*/ 2556 w 2609" name="T0"/>
                <a:gd fmla="*/ 912 h 912" name="T1"/>
                <a:gd fmla="*/ 2609 w 2609" name="T2"/>
                <a:gd fmla="*/ 763 h 912" name="T3"/>
                <a:gd fmla="*/ 11 w 2609" name="T4"/>
                <a:gd fmla="*/ 0 h 912" name="T5"/>
                <a:gd fmla="*/ 0 w 2609" name="T6"/>
                <a:gd fmla="*/ 32 h 912" name="T7"/>
                <a:gd fmla="*/ 2556 w 2609" name="T8"/>
                <a:gd fmla="*/ 912 h 91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912" w="2609">
                  <a:moveTo>
                    <a:pt x="2556" y="912"/>
                  </a:moveTo>
                  <a:lnTo>
                    <a:pt x="2609" y="763"/>
                  </a:lnTo>
                  <a:lnTo>
                    <a:pt x="11" y="0"/>
                  </a:lnTo>
                  <a:lnTo>
                    <a:pt x="0" y="32"/>
                  </a:lnTo>
                  <a:lnTo>
                    <a:pt x="2556" y="912"/>
                  </a:lnTo>
                  <a:close/>
                </a:path>
              </a:pathLst>
            </a:custGeom>
            <a:solidFill>
              <a:srgbClr val="01010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4" name="iṥḷîdé"/>
            <p:cNvSpPr/>
            <p:nvPr/>
          </p:nvSpPr>
          <p:spPr bwMode="auto">
            <a:xfrm flipH="1">
              <a:off x="4822829" y="2027920"/>
              <a:ext cx="1585557" cy="1684291"/>
            </a:xfrm>
            <a:custGeom>
              <a:gdLst>
                <a:gd fmla="*/ 52 w 1812" name="T0"/>
                <a:gd fmla="*/ 1845 h 1845" name="T1"/>
                <a:gd fmla="*/ 1812 w 1812" name="T2"/>
                <a:gd fmla="*/ 0 h 1845" name="T3"/>
                <a:gd fmla="*/ 0 w 1812" name="T4"/>
                <a:gd fmla="*/ 1798 h 1845" name="T5"/>
                <a:gd fmla="*/ 52 w 1812" name="T6"/>
                <a:gd fmla="*/ 1845 h 184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1845" w="1811">
                  <a:moveTo>
                    <a:pt x="52" y="1845"/>
                  </a:moveTo>
                  <a:lnTo>
                    <a:pt x="1812" y="0"/>
                  </a:lnTo>
                  <a:lnTo>
                    <a:pt x="0" y="1798"/>
                  </a:lnTo>
                  <a:lnTo>
                    <a:pt x="52" y="1845"/>
                  </a:lnTo>
                  <a:close/>
                </a:path>
              </a:pathLst>
            </a:custGeom>
            <a:solidFill>
              <a:srgbClr val="C32026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5" name="î$liḋe"/>
            <p:cNvSpPr/>
            <p:nvPr/>
          </p:nvSpPr>
          <p:spPr bwMode="auto">
            <a:xfrm flipH="1">
              <a:off x="5925369" y="3163541"/>
              <a:ext cx="378014" cy="376412"/>
            </a:xfrm>
            <a:custGeom>
              <a:gdLst>
                <a:gd fmla="*/ 0 w 432" name="T0"/>
                <a:gd fmla="*/ 207 h 414" name="T1"/>
                <a:gd fmla="*/ 5 w 432" name="T2"/>
                <a:gd fmla="*/ 249 h 414" name="T3"/>
                <a:gd fmla="*/ 17 w 432" name="T4"/>
                <a:gd fmla="*/ 288 h 414" name="T5"/>
                <a:gd fmla="*/ 37 w 432" name="T6"/>
                <a:gd fmla="*/ 324 h 414" name="T7"/>
                <a:gd fmla="*/ 63 w 432" name="T8"/>
                <a:gd fmla="*/ 354 h 414" name="T9"/>
                <a:gd fmla="*/ 96 w 432" name="T10"/>
                <a:gd fmla="*/ 380 h 414" name="T11"/>
                <a:gd fmla="*/ 132 w 432" name="T12"/>
                <a:gd fmla="*/ 398 h 414" name="T13"/>
                <a:gd fmla="*/ 173 w 432" name="T14"/>
                <a:gd fmla="*/ 410 h 414" name="T15"/>
                <a:gd fmla="*/ 216 w 432" name="T16"/>
                <a:gd fmla="*/ 414 h 414" name="T17"/>
                <a:gd fmla="*/ 238 w 432" name="T18"/>
                <a:gd fmla="*/ 413 h 414" name="T19"/>
                <a:gd fmla="*/ 280 w 432" name="T20"/>
                <a:gd fmla="*/ 406 h 414" name="T21"/>
                <a:gd fmla="*/ 319 w 432" name="T22"/>
                <a:gd fmla="*/ 390 h 414" name="T23"/>
                <a:gd fmla="*/ 354 w 432" name="T24"/>
                <a:gd fmla="*/ 367 h 414" name="T25"/>
                <a:gd fmla="*/ 383 w 432" name="T26"/>
                <a:gd fmla="*/ 339 h 414" name="T27"/>
                <a:gd fmla="*/ 405 w 432" name="T28"/>
                <a:gd fmla="*/ 306 h 414" name="T29"/>
                <a:gd fmla="*/ 422 w 432" name="T30"/>
                <a:gd fmla="*/ 269 h 414" name="T31"/>
                <a:gd fmla="*/ 431 w 432" name="T32"/>
                <a:gd fmla="*/ 229 h 414" name="T33"/>
                <a:gd fmla="*/ 432 w 432" name="T34"/>
                <a:gd fmla="*/ 207 h 414" name="T35"/>
                <a:gd fmla="*/ 428 w 432" name="T36"/>
                <a:gd fmla="*/ 165 h 414" name="T37"/>
                <a:gd fmla="*/ 414 w 432" name="T38"/>
                <a:gd fmla="*/ 126 h 414" name="T39"/>
                <a:gd fmla="*/ 395 w 432" name="T40"/>
                <a:gd fmla="*/ 91 h 414" name="T41"/>
                <a:gd fmla="*/ 368 w 432" name="T42"/>
                <a:gd fmla="*/ 60 h 414" name="T43"/>
                <a:gd fmla="*/ 337 w 432" name="T44"/>
                <a:gd fmla="*/ 35 h 414" name="T45"/>
                <a:gd fmla="*/ 300 w 432" name="T46"/>
                <a:gd fmla="*/ 16 h 414" name="T47"/>
                <a:gd fmla="*/ 259 w 432" name="T48"/>
                <a:gd fmla="*/ 4 h 414" name="T49"/>
                <a:gd fmla="*/ 216 w 432" name="T50"/>
                <a:gd fmla="*/ 0 h 414" name="T51"/>
                <a:gd fmla="*/ 194 w 432" name="T52"/>
                <a:gd fmla="*/ 1 h 414" name="T53"/>
                <a:gd fmla="*/ 152 w 432" name="T54"/>
                <a:gd fmla="*/ 8 h 414" name="T55"/>
                <a:gd fmla="*/ 114 w 432" name="T56"/>
                <a:gd fmla="*/ 25 h 414" name="T57"/>
                <a:gd fmla="*/ 79 w 432" name="T58"/>
                <a:gd fmla="*/ 47 h 414" name="T59"/>
                <a:gd fmla="*/ 50 w 432" name="T60"/>
                <a:gd fmla="*/ 75 h 414" name="T61"/>
                <a:gd fmla="*/ 26 w 432" name="T62"/>
                <a:gd fmla="*/ 108 h 414" name="T63"/>
                <a:gd fmla="*/ 10 w 432" name="T64"/>
                <a:gd fmla="*/ 145 h 414" name="T65"/>
                <a:gd fmla="*/ 1 w 432" name="T66"/>
                <a:gd fmla="*/ 185 h 414" name="T67"/>
                <a:gd fmla="*/ 0 w 432" name="T68"/>
                <a:gd fmla="*/ 207 h 414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412" w="432">
                  <a:moveTo>
                    <a:pt x="0" y="207"/>
                  </a:moveTo>
                  <a:lnTo>
                    <a:pt x="0" y="207"/>
                  </a:lnTo>
                  <a:lnTo>
                    <a:pt x="1" y="229"/>
                  </a:lnTo>
                  <a:lnTo>
                    <a:pt x="5" y="249"/>
                  </a:lnTo>
                  <a:lnTo>
                    <a:pt x="10" y="269"/>
                  </a:lnTo>
                  <a:lnTo>
                    <a:pt x="17" y="288"/>
                  </a:lnTo>
                  <a:lnTo>
                    <a:pt x="26" y="306"/>
                  </a:lnTo>
                  <a:lnTo>
                    <a:pt x="37" y="324"/>
                  </a:lnTo>
                  <a:lnTo>
                    <a:pt x="50" y="339"/>
                  </a:lnTo>
                  <a:lnTo>
                    <a:pt x="63" y="354"/>
                  </a:lnTo>
                  <a:lnTo>
                    <a:pt x="79" y="367"/>
                  </a:lnTo>
                  <a:lnTo>
                    <a:pt x="96" y="380"/>
                  </a:lnTo>
                  <a:lnTo>
                    <a:pt x="114" y="390"/>
                  </a:lnTo>
                  <a:lnTo>
                    <a:pt x="132" y="398"/>
                  </a:lnTo>
                  <a:lnTo>
                    <a:pt x="152" y="406"/>
                  </a:lnTo>
                  <a:lnTo>
                    <a:pt x="173" y="410"/>
                  </a:lnTo>
                  <a:lnTo>
                    <a:pt x="194" y="413"/>
                  </a:lnTo>
                  <a:lnTo>
                    <a:pt x="216" y="414"/>
                  </a:lnTo>
                  <a:lnTo>
                    <a:pt x="216" y="414"/>
                  </a:lnTo>
                  <a:lnTo>
                    <a:pt x="238" y="413"/>
                  </a:lnTo>
                  <a:lnTo>
                    <a:pt x="259" y="410"/>
                  </a:lnTo>
                  <a:lnTo>
                    <a:pt x="280" y="406"/>
                  </a:lnTo>
                  <a:lnTo>
                    <a:pt x="300" y="398"/>
                  </a:lnTo>
                  <a:lnTo>
                    <a:pt x="319" y="390"/>
                  </a:lnTo>
                  <a:lnTo>
                    <a:pt x="337" y="380"/>
                  </a:lnTo>
                  <a:lnTo>
                    <a:pt x="354" y="367"/>
                  </a:lnTo>
                  <a:lnTo>
                    <a:pt x="368" y="354"/>
                  </a:lnTo>
                  <a:lnTo>
                    <a:pt x="383" y="339"/>
                  </a:lnTo>
                  <a:lnTo>
                    <a:pt x="395" y="324"/>
                  </a:lnTo>
                  <a:lnTo>
                    <a:pt x="405" y="306"/>
                  </a:lnTo>
                  <a:lnTo>
                    <a:pt x="414" y="288"/>
                  </a:lnTo>
                  <a:lnTo>
                    <a:pt x="422" y="269"/>
                  </a:lnTo>
                  <a:lnTo>
                    <a:pt x="428" y="249"/>
                  </a:lnTo>
                  <a:lnTo>
                    <a:pt x="431" y="229"/>
                  </a:lnTo>
                  <a:lnTo>
                    <a:pt x="432" y="207"/>
                  </a:lnTo>
                  <a:lnTo>
                    <a:pt x="432" y="207"/>
                  </a:lnTo>
                  <a:lnTo>
                    <a:pt x="431" y="185"/>
                  </a:lnTo>
                  <a:lnTo>
                    <a:pt x="428" y="165"/>
                  </a:lnTo>
                  <a:lnTo>
                    <a:pt x="422" y="145"/>
                  </a:lnTo>
                  <a:lnTo>
                    <a:pt x="414" y="126"/>
                  </a:lnTo>
                  <a:lnTo>
                    <a:pt x="405" y="108"/>
                  </a:lnTo>
                  <a:lnTo>
                    <a:pt x="395" y="91"/>
                  </a:lnTo>
                  <a:lnTo>
                    <a:pt x="383" y="75"/>
                  </a:lnTo>
                  <a:lnTo>
                    <a:pt x="368" y="60"/>
                  </a:lnTo>
                  <a:lnTo>
                    <a:pt x="354" y="47"/>
                  </a:lnTo>
                  <a:lnTo>
                    <a:pt x="337" y="35"/>
                  </a:lnTo>
                  <a:lnTo>
                    <a:pt x="319" y="25"/>
                  </a:lnTo>
                  <a:lnTo>
                    <a:pt x="300" y="16"/>
                  </a:lnTo>
                  <a:lnTo>
                    <a:pt x="280" y="8"/>
                  </a:lnTo>
                  <a:lnTo>
                    <a:pt x="259" y="4"/>
                  </a:lnTo>
                  <a:lnTo>
                    <a:pt x="238" y="1"/>
                  </a:lnTo>
                  <a:lnTo>
                    <a:pt x="216" y="0"/>
                  </a:lnTo>
                  <a:lnTo>
                    <a:pt x="216" y="0"/>
                  </a:lnTo>
                  <a:lnTo>
                    <a:pt x="194" y="1"/>
                  </a:lnTo>
                  <a:lnTo>
                    <a:pt x="173" y="4"/>
                  </a:lnTo>
                  <a:lnTo>
                    <a:pt x="152" y="8"/>
                  </a:lnTo>
                  <a:lnTo>
                    <a:pt x="132" y="16"/>
                  </a:lnTo>
                  <a:lnTo>
                    <a:pt x="114" y="25"/>
                  </a:lnTo>
                  <a:lnTo>
                    <a:pt x="96" y="35"/>
                  </a:lnTo>
                  <a:lnTo>
                    <a:pt x="79" y="47"/>
                  </a:lnTo>
                  <a:lnTo>
                    <a:pt x="63" y="60"/>
                  </a:lnTo>
                  <a:lnTo>
                    <a:pt x="50" y="75"/>
                  </a:lnTo>
                  <a:lnTo>
                    <a:pt x="37" y="91"/>
                  </a:lnTo>
                  <a:lnTo>
                    <a:pt x="26" y="108"/>
                  </a:lnTo>
                  <a:lnTo>
                    <a:pt x="17" y="126"/>
                  </a:lnTo>
                  <a:lnTo>
                    <a:pt x="10" y="145"/>
                  </a:lnTo>
                  <a:lnTo>
                    <a:pt x="5" y="165"/>
                  </a:lnTo>
                  <a:lnTo>
                    <a:pt x="1" y="185"/>
                  </a:lnTo>
                  <a:lnTo>
                    <a:pt x="0" y="207"/>
                  </a:lnTo>
                  <a:lnTo>
                    <a:pt x="0" y="207"/>
                  </a:lnTo>
                  <a:close/>
                </a:path>
              </a:pathLst>
            </a:custGeom>
            <a:solidFill>
              <a:srgbClr val="01010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6" name="iṧḷïdê"/>
            <p:cNvSpPr/>
            <p:nvPr/>
          </p:nvSpPr>
          <p:spPr bwMode="auto">
            <a:xfrm flipH="1">
              <a:off x="5967370" y="3208200"/>
              <a:ext cx="288760" cy="287093"/>
            </a:xfrm>
            <a:custGeom>
              <a:gdLst>
                <a:gd fmla="*/ 163 w 326" name="T0"/>
                <a:gd fmla="*/ 315 h 315" name="T1"/>
                <a:gd fmla="*/ 196 w 326" name="T2"/>
                <a:gd fmla="*/ 311 h 315" name="T3"/>
                <a:gd fmla="*/ 227 w 326" name="T4"/>
                <a:gd fmla="*/ 302 h 315" name="T5"/>
                <a:gd fmla="*/ 255 w 326" name="T6"/>
                <a:gd fmla="*/ 288 h 315" name="T7"/>
                <a:gd fmla="*/ 278 w 326" name="T8"/>
                <a:gd fmla="*/ 268 h 315" name="T9"/>
                <a:gd fmla="*/ 298 w 326" name="T10"/>
                <a:gd fmla="*/ 245 h 315" name="T11"/>
                <a:gd fmla="*/ 313 w 326" name="T12"/>
                <a:gd fmla="*/ 219 h 315" name="T13"/>
                <a:gd fmla="*/ 323 w 326" name="T14"/>
                <a:gd fmla="*/ 188 h 315" name="T15"/>
                <a:gd fmla="*/ 326 w 326" name="T16"/>
                <a:gd fmla="*/ 157 h 315" name="T17"/>
                <a:gd fmla="*/ 325 w 326" name="T18"/>
                <a:gd fmla="*/ 141 h 315" name="T19"/>
                <a:gd fmla="*/ 319 w 326" name="T20"/>
                <a:gd fmla="*/ 111 h 315" name="T21"/>
                <a:gd fmla="*/ 306 w 326" name="T22"/>
                <a:gd fmla="*/ 83 h 315" name="T23"/>
                <a:gd fmla="*/ 288 w 326" name="T24"/>
                <a:gd fmla="*/ 58 h 315" name="T25"/>
                <a:gd fmla="*/ 267 w 326" name="T26"/>
                <a:gd fmla="*/ 36 h 315" name="T27"/>
                <a:gd fmla="*/ 241 w 326" name="T28"/>
                <a:gd fmla="*/ 19 h 315" name="T29"/>
                <a:gd fmla="*/ 211 w 326" name="T30"/>
                <a:gd fmla="*/ 7 h 315" name="T31"/>
                <a:gd fmla="*/ 180 w 326" name="T32"/>
                <a:gd fmla="*/ 0 h 315" name="T33"/>
                <a:gd fmla="*/ 163 w 326" name="T34"/>
                <a:gd fmla="*/ 0 h 315" name="T35"/>
                <a:gd fmla="*/ 130 w 326" name="T36"/>
                <a:gd fmla="*/ 4 h 315" name="T37"/>
                <a:gd fmla="*/ 100 w 326" name="T38"/>
                <a:gd fmla="*/ 12 h 315" name="T39"/>
                <a:gd fmla="*/ 72 w 326" name="T40"/>
                <a:gd fmla="*/ 26 h 315" name="T41"/>
                <a:gd fmla="*/ 47 w 326" name="T42"/>
                <a:gd fmla="*/ 46 h 315" name="T43"/>
                <a:gd fmla="*/ 28 w 326" name="T44"/>
                <a:gd fmla="*/ 70 h 315" name="T45"/>
                <a:gd fmla="*/ 12 w 326" name="T46"/>
                <a:gd fmla="*/ 95 h 315" name="T47"/>
                <a:gd fmla="*/ 3 w 326" name="T48"/>
                <a:gd fmla="*/ 126 h 315" name="T49"/>
                <a:gd fmla="*/ 0 w 326" name="T50"/>
                <a:gd fmla="*/ 157 h 315" name="T51"/>
                <a:gd fmla="*/ 1 w 326" name="T52"/>
                <a:gd fmla="*/ 173 h 315" name="T53"/>
                <a:gd fmla="*/ 7 w 326" name="T54"/>
                <a:gd fmla="*/ 203 h 315" name="T55"/>
                <a:gd fmla="*/ 19 w 326" name="T56"/>
                <a:gd fmla="*/ 232 h 315" name="T57"/>
                <a:gd fmla="*/ 37 w 326" name="T58"/>
                <a:gd fmla="*/ 257 h 315" name="T59"/>
                <a:gd fmla="*/ 59 w 326" name="T60"/>
                <a:gd fmla="*/ 278 h 315" name="T61"/>
                <a:gd fmla="*/ 85 w 326" name="T62"/>
                <a:gd fmla="*/ 295 h 315" name="T63"/>
                <a:gd fmla="*/ 114 w 326" name="T64"/>
                <a:gd fmla="*/ 307 h 315" name="T65"/>
                <a:gd fmla="*/ 146 w 326" name="T66"/>
                <a:gd fmla="*/ 314 h 315" name="T67"/>
                <a:gd fmla="*/ 163 w 326" name="T68"/>
                <a:gd fmla="*/ 315 h 315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315" w="326">
                  <a:moveTo>
                    <a:pt x="163" y="315"/>
                  </a:moveTo>
                  <a:lnTo>
                    <a:pt x="163" y="315"/>
                  </a:lnTo>
                  <a:lnTo>
                    <a:pt x="180" y="314"/>
                  </a:lnTo>
                  <a:lnTo>
                    <a:pt x="196" y="311"/>
                  </a:lnTo>
                  <a:lnTo>
                    <a:pt x="211" y="307"/>
                  </a:lnTo>
                  <a:lnTo>
                    <a:pt x="227" y="302"/>
                  </a:lnTo>
                  <a:lnTo>
                    <a:pt x="241" y="295"/>
                  </a:lnTo>
                  <a:lnTo>
                    <a:pt x="255" y="288"/>
                  </a:lnTo>
                  <a:lnTo>
                    <a:pt x="267" y="278"/>
                  </a:lnTo>
                  <a:lnTo>
                    <a:pt x="278" y="268"/>
                  </a:lnTo>
                  <a:lnTo>
                    <a:pt x="288" y="257"/>
                  </a:lnTo>
                  <a:lnTo>
                    <a:pt x="298" y="245"/>
                  </a:lnTo>
                  <a:lnTo>
                    <a:pt x="306" y="232"/>
                  </a:lnTo>
                  <a:lnTo>
                    <a:pt x="313" y="219"/>
                  </a:lnTo>
                  <a:lnTo>
                    <a:pt x="319" y="203"/>
                  </a:lnTo>
                  <a:lnTo>
                    <a:pt x="323" y="188"/>
                  </a:lnTo>
                  <a:lnTo>
                    <a:pt x="325" y="173"/>
                  </a:lnTo>
                  <a:lnTo>
                    <a:pt x="326" y="157"/>
                  </a:lnTo>
                  <a:lnTo>
                    <a:pt x="326" y="157"/>
                  </a:lnTo>
                  <a:lnTo>
                    <a:pt x="325" y="141"/>
                  </a:lnTo>
                  <a:lnTo>
                    <a:pt x="323" y="126"/>
                  </a:lnTo>
                  <a:lnTo>
                    <a:pt x="319" y="111"/>
                  </a:lnTo>
                  <a:lnTo>
                    <a:pt x="313" y="95"/>
                  </a:lnTo>
                  <a:lnTo>
                    <a:pt x="306" y="83"/>
                  </a:lnTo>
                  <a:lnTo>
                    <a:pt x="298" y="70"/>
                  </a:lnTo>
                  <a:lnTo>
                    <a:pt x="288" y="58"/>
                  </a:lnTo>
                  <a:lnTo>
                    <a:pt x="278" y="46"/>
                  </a:lnTo>
                  <a:lnTo>
                    <a:pt x="267" y="36"/>
                  </a:lnTo>
                  <a:lnTo>
                    <a:pt x="255" y="26"/>
                  </a:lnTo>
                  <a:lnTo>
                    <a:pt x="241" y="19"/>
                  </a:lnTo>
                  <a:lnTo>
                    <a:pt x="227" y="12"/>
                  </a:lnTo>
                  <a:lnTo>
                    <a:pt x="211" y="7"/>
                  </a:lnTo>
                  <a:lnTo>
                    <a:pt x="196" y="4"/>
                  </a:lnTo>
                  <a:lnTo>
                    <a:pt x="180" y="0"/>
                  </a:lnTo>
                  <a:lnTo>
                    <a:pt x="163" y="0"/>
                  </a:lnTo>
                  <a:lnTo>
                    <a:pt x="163" y="0"/>
                  </a:lnTo>
                  <a:lnTo>
                    <a:pt x="146" y="0"/>
                  </a:lnTo>
                  <a:lnTo>
                    <a:pt x="130" y="4"/>
                  </a:lnTo>
                  <a:lnTo>
                    <a:pt x="114" y="7"/>
                  </a:lnTo>
                  <a:lnTo>
                    <a:pt x="100" y="12"/>
                  </a:lnTo>
                  <a:lnTo>
                    <a:pt x="85" y="19"/>
                  </a:lnTo>
                  <a:lnTo>
                    <a:pt x="72" y="26"/>
                  </a:lnTo>
                  <a:lnTo>
                    <a:pt x="59" y="36"/>
                  </a:lnTo>
                  <a:lnTo>
                    <a:pt x="47" y="46"/>
                  </a:lnTo>
                  <a:lnTo>
                    <a:pt x="37" y="58"/>
                  </a:lnTo>
                  <a:lnTo>
                    <a:pt x="28" y="70"/>
                  </a:lnTo>
                  <a:lnTo>
                    <a:pt x="19" y="83"/>
                  </a:lnTo>
                  <a:lnTo>
                    <a:pt x="12" y="95"/>
                  </a:lnTo>
                  <a:lnTo>
                    <a:pt x="7" y="111"/>
                  </a:lnTo>
                  <a:lnTo>
                    <a:pt x="3" y="126"/>
                  </a:lnTo>
                  <a:lnTo>
                    <a:pt x="1" y="141"/>
                  </a:lnTo>
                  <a:lnTo>
                    <a:pt x="0" y="157"/>
                  </a:lnTo>
                  <a:lnTo>
                    <a:pt x="0" y="157"/>
                  </a:lnTo>
                  <a:lnTo>
                    <a:pt x="1" y="173"/>
                  </a:lnTo>
                  <a:lnTo>
                    <a:pt x="3" y="188"/>
                  </a:lnTo>
                  <a:lnTo>
                    <a:pt x="7" y="203"/>
                  </a:lnTo>
                  <a:lnTo>
                    <a:pt x="12" y="219"/>
                  </a:lnTo>
                  <a:lnTo>
                    <a:pt x="19" y="232"/>
                  </a:lnTo>
                  <a:lnTo>
                    <a:pt x="28" y="245"/>
                  </a:lnTo>
                  <a:lnTo>
                    <a:pt x="37" y="257"/>
                  </a:lnTo>
                  <a:lnTo>
                    <a:pt x="47" y="268"/>
                  </a:lnTo>
                  <a:lnTo>
                    <a:pt x="59" y="278"/>
                  </a:lnTo>
                  <a:lnTo>
                    <a:pt x="72" y="288"/>
                  </a:lnTo>
                  <a:lnTo>
                    <a:pt x="85" y="295"/>
                  </a:lnTo>
                  <a:lnTo>
                    <a:pt x="100" y="302"/>
                  </a:lnTo>
                  <a:lnTo>
                    <a:pt x="114" y="307"/>
                  </a:lnTo>
                  <a:lnTo>
                    <a:pt x="130" y="311"/>
                  </a:lnTo>
                  <a:lnTo>
                    <a:pt x="146" y="314"/>
                  </a:lnTo>
                  <a:lnTo>
                    <a:pt x="163" y="315"/>
                  </a:lnTo>
                  <a:lnTo>
                    <a:pt x="163" y="315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7" name="íS1ïḑe"/>
            <p:cNvSpPr/>
            <p:nvPr/>
          </p:nvSpPr>
          <p:spPr bwMode="auto">
            <a:xfrm flipH="1">
              <a:off x="6051373" y="3291137"/>
              <a:ext cx="120754" cy="121217"/>
            </a:xfrm>
            <a:custGeom>
              <a:gdLst>
                <a:gd fmla="*/ 70 w 139" name="T0"/>
                <a:gd fmla="*/ 134 h 134" name="T1"/>
                <a:gd fmla="*/ 70 w 139" name="T2"/>
                <a:gd fmla="*/ 134 h 134" name="T3"/>
                <a:gd fmla="*/ 78 w 139" name="T4"/>
                <a:gd fmla="*/ 134 h 134" name="T5"/>
                <a:gd fmla="*/ 84 w 139" name="T6"/>
                <a:gd fmla="*/ 133 h 134" name="T7"/>
                <a:gd fmla="*/ 91 w 139" name="T8"/>
                <a:gd fmla="*/ 131 h 134" name="T9"/>
                <a:gd fmla="*/ 97 w 139" name="T10"/>
                <a:gd fmla="*/ 129 h 134" name="T11"/>
                <a:gd fmla="*/ 109 w 139" name="T12"/>
                <a:gd fmla="*/ 123 h 134" name="T13"/>
                <a:gd fmla="*/ 119 w 139" name="T14"/>
                <a:gd fmla="*/ 115 h 134" name="T15"/>
                <a:gd fmla="*/ 128 w 139" name="T16"/>
                <a:gd fmla="*/ 105 h 134" name="T17"/>
                <a:gd fmla="*/ 135 w 139" name="T18"/>
                <a:gd fmla="*/ 93 h 134" name="T19"/>
                <a:gd fmla="*/ 137 w 139" name="T20"/>
                <a:gd fmla="*/ 88 h 134" name="T21"/>
                <a:gd fmla="*/ 138 w 139" name="T22"/>
                <a:gd fmla="*/ 81 h 134" name="T23"/>
                <a:gd fmla="*/ 139 w 139" name="T24"/>
                <a:gd fmla="*/ 74 h 134" name="T25"/>
                <a:gd fmla="*/ 139 w 139" name="T26"/>
                <a:gd fmla="*/ 67 h 134" name="T27"/>
                <a:gd fmla="*/ 139 w 139" name="T28"/>
                <a:gd fmla="*/ 67 h 134" name="T29"/>
                <a:gd fmla="*/ 139 w 139" name="T30"/>
                <a:gd fmla="*/ 61 h 134" name="T31"/>
                <a:gd fmla="*/ 138 w 139" name="T32"/>
                <a:gd fmla="*/ 54 h 134" name="T33"/>
                <a:gd fmla="*/ 137 w 139" name="T34"/>
                <a:gd fmla="*/ 48 h 134" name="T35"/>
                <a:gd fmla="*/ 135 w 139" name="T36"/>
                <a:gd fmla="*/ 41 h 134" name="T37"/>
                <a:gd fmla="*/ 128 w 139" name="T38"/>
                <a:gd fmla="*/ 29 h 134" name="T39"/>
                <a:gd fmla="*/ 119 w 139" name="T40"/>
                <a:gd fmla="*/ 20 h 134" name="T41"/>
                <a:gd fmla="*/ 109 w 139" name="T42"/>
                <a:gd fmla="*/ 12 h 134" name="T43"/>
                <a:gd fmla="*/ 97 w 139" name="T44"/>
                <a:gd fmla="*/ 5 h 134" name="T45"/>
                <a:gd fmla="*/ 91 w 139" name="T46"/>
                <a:gd fmla="*/ 3 h 134" name="T47"/>
                <a:gd fmla="*/ 84 w 139" name="T48"/>
                <a:gd fmla="*/ 1 h 134" name="T49"/>
                <a:gd fmla="*/ 78 w 139" name="T50"/>
                <a:gd fmla="*/ 0 h 134" name="T51"/>
                <a:gd fmla="*/ 70 w 139" name="T52"/>
                <a:gd fmla="*/ 0 h 134" name="T53"/>
                <a:gd fmla="*/ 70 w 139" name="T54"/>
                <a:gd fmla="*/ 0 h 134" name="T55"/>
                <a:gd fmla="*/ 63 w 139" name="T56"/>
                <a:gd fmla="*/ 0 h 134" name="T57"/>
                <a:gd fmla="*/ 56 w 139" name="T58"/>
                <a:gd fmla="*/ 1 h 134" name="T59"/>
                <a:gd fmla="*/ 49 w 139" name="T60"/>
                <a:gd fmla="*/ 3 h 134" name="T61"/>
                <a:gd fmla="*/ 43 w 139" name="T62"/>
                <a:gd fmla="*/ 5 h 134" name="T63"/>
                <a:gd fmla="*/ 32 w 139" name="T64"/>
                <a:gd fmla="*/ 12 h 134" name="T65"/>
                <a:gd fmla="*/ 20 w 139" name="T66"/>
                <a:gd fmla="*/ 20 h 134" name="T67"/>
                <a:gd fmla="*/ 12 w 139" name="T68"/>
                <a:gd fmla="*/ 29 h 134" name="T69"/>
                <a:gd fmla="*/ 6 w 139" name="T70"/>
                <a:gd fmla="*/ 41 h 134" name="T71"/>
                <a:gd fmla="*/ 3 w 139" name="T72"/>
                <a:gd fmla="*/ 48 h 134" name="T73"/>
                <a:gd fmla="*/ 1 w 139" name="T74"/>
                <a:gd fmla="*/ 54 h 134" name="T75"/>
                <a:gd fmla="*/ 0 w 139" name="T76"/>
                <a:gd fmla="*/ 61 h 134" name="T77"/>
                <a:gd fmla="*/ 0 w 139" name="T78"/>
                <a:gd fmla="*/ 67 h 134" name="T79"/>
                <a:gd fmla="*/ 0 w 139" name="T80"/>
                <a:gd fmla="*/ 67 h 134" name="T81"/>
                <a:gd fmla="*/ 0 w 139" name="T82"/>
                <a:gd fmla="*/ 74 h 134" name="T83"/>
                <a:gd fmla="*/ 1 w 139" name="T84"/>
                <a:gd fmla="*/ 81 h 134" name="T85"/>
                <a:gd fmla="*/ 3 w 139" name="T86"/>
                <a:gd fmla="*/ 88 h 134" name="T87"/>
                <a:gd fmla="*/ 6 w 139" name="T88"/>
                <a:gd fmla="*/ 93 h 134" name="T89"/>
                <a:gd fmla="*/ 12 w 139" name="T90"/>
                <a:gd fmla="*/ 105 h 134" name="T91"/>
                <a:gd fmla="*/ 20 w 139" name="T92"/>
                <a:gd fmla="*/ 115 h 134" name="T93"/>
                <a:gd fmla="*/ 32 w 139" name="T94"/>
                <a:gd fmla="*/ 123 h 134" name="T95"/>
                <a:gd fmla="*/ 43 w 139" name="T96"/>
                <a:gd fmla="*/ 129 h 134" name="T97"/>
                <a:gd fmla="*/ 49 w 139" name="T98"/>
                <a:gd fmla="*/ 131 h 134" name="T99"/>
                <a:gd fmla="*/ 56 w 139" name="T100"/>
                <a:gd fmla="*/ 133 h 134" name="T101"/>
                <a:gd fmla="*/ 63 w 139" name="T102"/>
                <a:gd fmla="*/ 134 h 134" name="T103"/>
                <a:gd fmla="*/ 70 w 139" name="T104"/>
                <a:gd fmla="*/ 134 h 134" name="T105"/>
                <a:gd fmla="*/ 70 w 139" name="T106"/>
                <a:gd fmla="*/ 134 h 134" name="T10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b="b" l="0" r="r" t="0"/>
              <a:pathLst>
                <a:path h="134" w="139">
                  <a:moveTo>
                    <a:pt x="70" y="134"/>
                  </a:moveTo>
                  <a:lnTo>
                    <a:pt x="70" y="134"/>
                  </a:lnTo>
                  <a:lnTo>
                    <a:pt x="78" y="134"/>
                  </a:lnTo>
                  <a:lnTo>
                    <a:pt x="84" y="133"/>
                  </a:lnTo>
                  <a:lnTo>
                    <a:pt x="91" y="131"/>
                  </a:lnTo>
                  <a:lnTo>
                    <a:pt x="97" y="129"/>
                  </a:lnTo>
                  <a:lnTo>
                    <a:pt x="109" y="123"/>
                  </a:lnTo>
                  <a:lnTo>
                    <a:pt x="119" y="115"/>
                  </a:lnTo>
                  <a:lnTo>
                    <a:pt x="128" y="105"/>
                  </a:lnTo>
                  <a:lnTo>
                    <a:pt x="135" y="93"/>
                  </a:lnTo>
                  <a:lnTo>
                    <a:pt x="137" y="88"/>
                  </a:lnTo>
                  <a:lnTo>
                    <a:pt x="138" y="81"/>
                  </a:lnTo>
                  <a:lnTo>
                    <a:pt x="139" y="74"/>
                  </a:lnTo>
                  <a:lnTo>
                    <a:pt x="139" y="67"/>
                  </a:lnTo>
                  <a:lnTo>
                    <a:pt x="139" y="67"/>
                  </a:lnTo>
                  <a:lnTo>
                    <a:pt x="139" y="61"/>
                  </a:lnTo>
                  <a:lnTo>
                    <a:pt x="138" y="54"/>
                  </a:lnTo>
                  <a:lnTo>
                    <a:pt x="137" y="48"/>
                  </a:lnTo>
                  <a:lnTo>
                    <a:pt x="135" y="41"/>
                  </a:lnTo>
                  <a:lnTo>
                    <a:pt x="128" y="29"/>
                  </a:lnTo>
                  <a:lnTo>
                    <a:pt x="119" y="20"/>
                  </a:lnTo>
                  <a:lnTo>
                    <a:pt x="109" y="12"/>
                  </a:lnTo>
                  <a:lnTo>
                    <a:pt x="97" y="5"/>
                  </a:lnTo>
                  <a:lnTo>
                    <a:pt x="91" y="3"/>
                  </a:lnTo>
                  <a:lnTo>
                    <a:pt x="84" y="1"/>
                  </a:lnTo>
                  <a:lnTo>
                    <a:pt x="78" y="0"/>
                  </a:lnTo>
                  <a:lnTo>
                    <a:pt x="70" y="0"/>
                  </a:lnTo>
                  <a:lnTo>
                    <a:pt x="70" y="0"/>
                  </a:lnTo>
                  <a:lnTo>
                    <a:pt x="63" y="0"/>
                  </a:lnTo>
                  <a:lnTo>
                    <a:pt x="56" y="1"/>
                  </a:lnTo>
                  <a:lnTo>
                    <a:pt x="49" y="3"/>
                  </a:lnTo>
                  <a:lnTo>
                    <a:pt x="43" y="5"/>
                  </a:lnTo>
                  <a:lnTo>
                    <a:pt x="32" y="12"/>
                  </a:lnTo>
                  <a:lnTo>
                    <a:pt x="20" y="20"/>
                  </a:lnTo>
                  <a:lnTo>
                    <a:pt x="12" y="29"/>
                  </a:lnTo>
                  <a:lnTo>
                    <a:pt x="6" y="41"/>
                  </a:lnTo>
                  <a:lnTo>
                    <a:pt x="3" y="48"/>
                  </a:lnTo>
                  <a:lnTo>
                    <a:pt x="1" y="54"/>
                  </a:lnTo>
                  <a:lnTo>
                    <a:pt x="0" y="61"/>
                  </a:lnTo>
                  <a:lnTo>
                    <a:pt x="0" y="67"/>
                  </a:lnTo>
                  <a:lnTo>
                    <a:pt x="0" y="67"/>
                  </a:lnTo>
                  <a:lnTo>
                    <a:pt x="0" y="74"/>
                  </a:lnTo>
                  <a:lnTo>
                    <a:pt x="1" y="81"/>
                  </a:lnTo>
                  <a:lnTo>
                    <a:pt x="3" y="88"/>
                  </a:lnTo>
                  <a:lnTo>
                    <a:pt x="6" y="93"/>
                  </a:lnTo>
                  <a:lnTo>
                    <a:pt x="12" y="105"/>
                  </a:lnTo>
                  <a:lnTo>
                    <a:pt x="20" y="115"/>
                  </a:lnTo>
                  <a:lnTo>
                    <a:pt x="32" y="123"/>
                  </a:lnTo>
                  <a:lnTo>
                    <a:pt x="43" y="129"/>
                  </a:lnTo>
                  <a:lnTo>
                    <a:pt x="49" y="131"/>
                  </a:lnTo>
                  <a:lnTo>
                    <a:pt x="56" y="133"/>
                  </a:lnTo>
                  <a:lnTo>
                    <a:pt x="63" y="134"/>
                  </a:lnTo>
                  <a:lnTo>
                    <a:pt x="70" y="134"/>
                  </a:lnTo>
                  <a:lnTo>
                    <a:pt x="70" y="134"/>
                  </a:lnTo>
                  <a:close/>
                </a:path>
              </a:pathLst>
            </a:custGeom>
            <a:solidFill>
              <a:srgbClr val="C32026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8" name="íṩḻíḓé"/>
            <p:cNvSpPr/>
            <p:nvPr/>
          </p:nvSpPr>
          <p:spPr bwMode="auto">
            <a:xfrm flipH="1">
              <a:off x="5043337" y="1574947"/>
              <a:ext cx="152255" cy="197775"/>
            </a:xfrm>
            <a:custGeom>
              <a:gdLst>
                <a:gd fmla="*/ 0 w 168" name="T0"/>
                <a:gd fmla="*/ 185 h 218" name="T1"/>
                <a:gd fmla="*/ 110 w 168" name="T2"/>
                <a:gd fmla="*/ 0 h 218" name="T3"/>
                <a:gd fmla="*/ 168 w 168" name="T4"/>
                <a:gd fmla="*/ 32 h 218" name="T5"/>
                <a:gd fmla="*/ 58 w 168" name="T6"/>
                <a:gd fmla="*/ 218 h 218" name="T7"/>
                <a:gd fmla="*/ 58 w 168" name="T8"/>
                <a:gd fmla="*/ 218 h 218" name="T9"/>
                <a:gd fmla="*/ 0 w 168" name="T10"/>
                <a:gd fmla="*/ 185 h 218" name="T11"/>
                <a:gd fmla="*/ 0 w 168" name="T12"/>
                <a:gd fmla="*/ 185 h 218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18" w="168">
                  <a:moveTo>
                    <a:pt x="0" y="185"/>
                  </a:moveTo>
                  <a:lnTo>
                    <a:pt x="110" y="0"/>
                  </a:lnTo>
                  <a:lnTo>
                    <a:pt x="168" y="32"/>
                  </a:lnTo>
                  <a:lnTo>
                    <a:pt x="58" y="218"/>
                  </a:lnTo>
                  <a:lnTo>
                    <a:pt x="58" y="218"/>
                  </a:lnTo>
                  <a:lnTo>
                    <a:pt x="0" y="185"/>
                  </a:lnTo>
                  <a:lnTo>
                    <a:pt x="0" y="185"/>
                  </a:lnTo>
                  <a:close/>
                </a:path>
              </a:pathLst>
            </a:custGeom>
            <a:solidFill>
              <a:srgbClr val="01010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9" name="išḻîḑe"/>
            <p:cNvSpPr/>
            <p:nvPr/>
          </p:nvSpPr>
          <p:spPr bwMode="auto">
            <a:xfrm flipH="1">
              <a:off x="6991157" y="4981806"/>
              <a:ext cx="152255" cy="197775"/>
            </a:xfrm>
            <a:custGeom>
              <a:gdLst>
                <a:gd fmla="*/ 169 w 169" name="T0"/>
                <a:gd fmla="*/ 31 h 217" name="T1"/>
                <a:gd fmla="*/ 59 w 169" name="T2"/>
                <a:gd fmla="*/ 217 h 217" name="T3"/>
                <a:gd fmla="*/ 0 w 169" name="T4"/>
                <a:gd fmla="*/ 185 h 217" name="T5"/>
                <a:gd fmla="*/ 111 w 169" name="T6"/>
                <a:gd fmla="*/ 0 h 217" name="T7"/>
                <a:gd fmla="*/ 111 w 169" name="T8"/>
                <a:gd fmla="*/ 0 h 217" name="T9"/>
                <a:gd fmla="*/ 169 w 169" name="T10"/>
                <a:gd fmla="*/ 31 h 217" name="T11"/>
                <a:gd fmla="*/ 169 w 169" name="T12"/>
                <a:gd fmla="*/ 31 h 217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16" w="169">
                  <a:moveTo>
                    <a:pt x="169" y="31"/>
                  </a:moveTo>
                  <a:lnTo>
                    <a:pt x="59" y="217"/>
                  </a:lnTo>
                  <a:lnTo>
                    <a:pt x="0" y="185"/>
                  </a:lnTo>
                  <a:lnTo>
                    <a:pt x="111" y="0"/>
                  </a:lnTo>
                  <a:lnTo>
                    <a:pt x="111" y="0"/>
                  </a:lnTo>
                  <a:lnTo>
                    <a:pt x="169" y="31"/>
                  </a:lnTo>
                  <a:lnTo>
                    <a:pt x="169" y="31"/>
                  </a:lnTo>
                  <a:close/>
                </a:path>
              </a:pathLst>
            </a:custGeom>
            <a:solidFill>
              <a:srgbClr val="01010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0" name="îṡ1iḍe"/>
            <p:cNvSpPr/>
            <p:nvPr/>
          </p:nvSpPr>
          <p:spPr bwMode="auto">
            <a:xfrm flipH="1">
              <a:off x="4297811" y="2327774"/>
              <a:ext cx="194257" cy="146738"/>
            </a:xfrm>
            <a:custGeom>
              <a:gdLst>
                <a:gd fmla="*/ 0 w 225" name="T0"/>
                <a:gd fmla="*/ 106 h 162" name="T1"/>
                <a:gd fmla="*/ 191 w 225" name="T2"/>
                <a:gd fmla="*/ 0 h 162" name="T3"/>
                <a:gd fmla="*/ 225 w 225" name="T4"/>
                <a:gd fmla="*/ 56 h 162" name="T5"/>
                <a:gd fmla="*/ 33 w 225" name="T6"/>
                <a:gd fmla="*/ 162 h 162" name="T7"/>
                <a:gd fmla="*/ 33 w 225" name="T8"/>
                <a:gd fmla="*/ 162 h 162" name="T9"/>
                <a:gd fmla="*/ 0 w 225" name="T10"/>
                <a:gd fmla="*/ 106 h 162" name="T11"/>
                <a:gd fmla="*/ 0 w 225" name="T12"/>
                <a:gd fmla="*/ 106 h 16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62" w="225">
                  <a:moveTo>
                    <a:pt x="0" y="106"/>
                  </a:moveTo>
                  <a:lnTo>
                    <a:pt x="191" y="0"/>
                  </a:lnTo>
                  <a:lnTo>
                    <a:pt x="225" y="56"/>
                  </a:lnTo>
                  <a:lnTo>
                    <a:pt x="33" y="162"/>
                  </a:lnTo>
                  <a:lnTo>
                    <a:pt x="33" y="162"/>
                  </a:lnTo>
                  <a:lnTo>
                    <a:pt x="0" y="106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01010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1" name="îṩļiďe"/>
            <p:cNvSpPr/>
            <p:nvPr/>
          </p:nvSpPr>
          <p:spPr bwMode="auto">
            <a:xfrm flipH="1">
              <a:off x="7694682" y="4280020"/>
              <a:ext cx="199507" cy="146738"/>
            </a:xfrm>
            <a:custGeom>
              <a:gdLst>
                <a:gd fmla="*/ 227 w 227" name="T0"/>
                <a:gd fmla="*/ 56 h 162" name="T1"/>
                <a:gd fmla="*/ 34 w 227" name="T2"/>
                <a:gd fmla="*/ 162 h 162" name="T3"/>
                <a:gd fmla="*/ 0 w 227" name="T4"/>
                <a:gd fmla="*/ 106 h 162" name="T5"/>
                <a:gd fmla="*/ 193 w 227" name="T6"/>
                <a:gd fmla="*/ 0 h 162" name="T7"/>
                <a:gd fmla="*/ 193 w 227" name="T8"/>
                <a:gd fmla="*/ 0 h 162" name="T9"/>
                <a:gd fmla="*/ 227 w 227" name="T10"/>
                <a:gd fmla="*/ 56 h 162" name="T11"/>
                <a:gd fmla="*/ 227 w 227" name="T12"/>
                <a:gd fmla="*/ 56 h 16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62" w="226">
                  <a:moveTo>
                    <a:pt x="227" y="56"/>
                  </a:moveTo>
                  <a:lnTo>
                    <a:pt x="34" y="162"/>
                  </a:lnTo>
                  <a:lnTo>
                    <a:pt x="0" y="106"/>
                  </a:lnTo>
                  <a:lnTo>
                    <a:pt x="193" y="0"/>
                  </a:lnTo>
                  <a:lnTo>
                    <a:pt x="193" y="0"/>
                  </a:lnTo>
                  <a:lnTo>
                    <a:pt x="227" y="56"/>
                  </a:lnTo>
                  <a:lnTo>
                    <a:pt x="227" y="56"/>
                  </a:lnTo>
                  <a:close/>
                </a:path>
              </a:pathLst>
            </a:custGeom>
            <a:solidFill>
              <a:srgbClr val="01010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2" name="ïŝļîḑè"/>
            <p:cNvSpPr/>
            <p:nvPr/>
          </p:nvSpPr>
          <p:spPr bwMode="auto">
            <a:xfrm flipH="1">
              <a:off x="7694682" y="2327774"/>
              <a:ext cx="194257" cy="146738"/>
            </a:xfrm>
            <a:custGeom>
              <a:gdLst>
                <a:gd fmla="*/ 192 w 226" name="T0"/>
                <a:gd fmla="*/ 162 h 162" name="T1"/>
                <a:gd fmla="*/ 0 w 226" name="T2"/>
                <a:gd fmla="*/ 56 h 162" name="T3"/>
                <a:gd fmla="*/ 34 w 226" name="T4"/>
                <a:gd fmla="*/ 0 h 162" name="T5"/>
                <a:gd fmla="*/ 226 w 226" name="T6"/>
                <a:gd fmla="*/ 106 h 162" name="T7"/>
                <a:gd fmla="*/ 226 w 226" name="T8"/>
                <a:gd fmla="*/ 106 h 162" name="T9"/>
                <a:gd fmla="*/ 192 w 226" name="T10"/>
                <a:gd fmla="*/ 162 h 162" name="T11"/>
                <a:gd fmla="*/ 192 w 226" name="T12"/>
                <a:gd fmla="*/ 162 h 16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62" w="226">
                  <a:moveTo>
                    <a:pt x="192" y="162"/>
                  </a:moveTo>
                  <a:lnTo>
                    <a:pt x="0" y="56"/>
                  </a:lnTo>
                  <a:lnTo>
                    <a:pt x="34" y="0"/>
                  </a:lnTo>
                  <a:lnTo>
                    <a:pt x="226" y="106"/>
                  </a:lnTo>
                  <a:lnTo>
                    <a:pt x="226" y="106"/>
                  </a:lnTo>
                  <a:lnTo>
                    <a:pt x="192" y="162"/>
                  </a:lnTo>
                  <a:lnTo>
                    <a:pt x="192" y="162"/>
                  </a:lnTo>
                  <a:close/>
                </a:path>
              </a:pathLst>
            </a:custGeom>
            <a:solidFill>
              <a:srgbClr val="01010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3" name="íSḻîḋé"/>
            <p:cNvSpPr/>
            <p:nvPr/>
          </p:nvSpPr>
          <p:spPr bwMode="auto">
            <a:xfrm flipH="1">
              <a:off x="4297811" y="4280020"/>
              <a:ext cx="194257" cy="146738"/>
            </a:xfrm>
            <a:custGeom>
              <a:gdLst>
                <a:gd fmla="*/ 33 w 226" name="T0"/>
                <a:gd fmla="*/ 0 h 162" name="T1"/>
                <a:gd fmla="*/ 226 w 226" name="T2"/>
                <a:gd fmla="*/ 106 h 162" name="T3"/>
                <a:gd fmla="*/ 192 w 226" name="T4"/>
                <a:gd fmla="*/ 162 h 162" name="T5"/>
                <a:gd fmla="*/ 0 w 226" name="T6"/>
                <a:gd fmla="*/ 56 h 162" name="T7"/>
                <a:gd fmla="*/ 0 w 226" name="T8"/>
                <a:gd fmla="*/ 56 h 162" name="T9"/>
                <a:gd fmla="*/ 33 w 226" name="T10"/>
                <a:gd fmla="*/ 0 h 162" name="T11"/>
                <a:gd fmla="*/ 33 w 226" name="T12"/>
                <a:gd fmla="*/ 0 h 16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62" w="226">
                  <a:moveTo>
                    <a:pt x="33" y="0"/>
                  </a:moveTo>
                  <a:lnTo>
                    <a:pt x="226" y="106"/>
                  </a:lnTo>
                  <a:lnTo>
                    <a:pt x="192" y="162"/>
                  </a:lnTo>
                  <a:lnTo>
                    <a:pt x="0" y="56"/>
                  </a:lnTo>
                  <a:lnTo>
                    <a:pt x="0" y="56"/>
                  </a:lnTo>
                  <a:lnTo>
                    <a:pt x="33" y="0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01010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4" name="î$ļïḋè"/>
            <p:cNvSpPr/>
            <p:nvPr/>
          </p:nvSpPr>
          <p:spPr bwMode="auto">
            <a:xfrm flipH="1">
              <a:off x="6996407" y="1574947"/>
              <a:ext cx="147005" cy="197775"/>
            </a:xfrm>
            <a:custGeom>
              <a:gdLst>
                <a:gd fmla="*/ 109 w 168" name="T0"/>
                <a:gd fmla="*/ 217 h 217" name="T1"/>
                <a:gd fmla="*/ 0 w 168" name="T2"/>
                <a:gd fmla="*/ 32 h 217" name="T3"/>
                <a:gd fmla="*/ 58 w 168" name="T4"/>
                <a:gd fmla="*/ 0 h 217" name="T5"/>
                <a:gd fmla="*/ 168 w 168" name="T6"/>
                <a:gd fmla="*/ 185 h 217" name="T7"/>
                <a:gd fmla="*/ 168 w 168" name="T8"/>
                <a:gd fmla="*/ 185 h 217" name="T9"/>
                <a:gd fmla="*/ 109 w 168" name="T10"/>
                <a:gd fmla="*/ 217 h 217" name="T11"/>
                <a:gd fmla="*/ 109 w 168" name="T12"/>
                <a:gd fmla="*/ 217 h 217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16" w="168">
                  <a:moveTo>
                    <a:pt x="109" y="217"/>
                  </a:moveTo>
                  <a:lnTo>
                    <a:pt x="0" y="32"/>
                  </a:lnTo>
                  <a:lnTo>
                    <a:pt x="58" y="0"/>
                  </a:lnTo>
                  <a:lnTo>
                    <a:pt x="168" y="185"/>
                  </a:lnTo>
                  <a:lnTo>
                    <a:pt x="168" y="185"/>
                  </a:lnTo>
                  <a:lnTo>
                    <a:pt x="109" y="217"/>
                  </a:lnTo>
                  <a:lnTo>
                    <a:pt x="109" y="217"/>
                  </a:lnTo>
                  <a:close/>
                </a:path>
              </a:pathLst>
            </a:custGeom>
            <a:solidFill>
              <a:srgbClr val="01010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5" name="iṩlîḋé"/>
            <p:cNvSpPr/>
            <p:nvPr/>
          </p:nvSpPr>
          <p:spPr bwMode="auto">
            <a:xfrm flipH="1">
              <a:off x="5043337" y="4975428"/>
              <a:ext cx="147005" cy="197775"/>
            </a:xfrm>
            <a:custGeom>
              <a:gdLst>
                <a:gd fmla="*/ 59 w 170" name="T0"/>
                <a:gd fmla="*/ 0 h 217" name="T1"/>
                <a:gd fmla="*/ 170 w 170" name="T2"/>
                <a:gd fmla="*/ 185 h 217" name="T3"/>
                <a:gd fmla="*/ 111 w 170" name="T4"/>
                <a:gd fmla="*/ 217 h 217" name="T5"/>
                <a:gd fmla="*/ 0 w 170" name="T6"/>
                <a:gd fmla="*/ 32 h 217" name="T7"/>
                <a:gd fmla="*/ 0 w 170" name="T8"/>
                <a:gd fmla="*/ 32 h 217" name="T9"/>
                <a:gd fmla="*/ 59 w 170" name="T10"/>
                <a:gd fmla="*/ 0 h 217" name="T11"/>
                <a:gd fmla="*/ 59 w 170" name="T12"/>
                <a:gd fmla="*/ 0 h 217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16" w="170">
                  <a:moveTo>
                    <a:pt x="59" y="0"/>
                  </a:moveTo>
                  <a:lnTo>
                    <a:pt x="170" y="185"/>
                  </a:lnTo>
                  <a:lnTo>
                    <a:pt x="111" y="217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59" y="0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01010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6" name="î$ļïḍe"/>
            <p:cNvSpPr/>
            <p:nvPr/>
          </p:nvSpPr>
          <p:spPr bwMode="auto">
            <a:xfrm flipH="1">
              <a:off x="4003800" y="3335796"/>
              <a:ext cx="336012" cy="57419"/>
            </a:xfrm>
            <a:custGeom>
              <a:gdLst>
                <a:gd fmla="*/ 0 w 382" name="T0"/>
                <a:gd fmla="*/ 44 h 64" name="T1"/>
                <a:gd fmla="*/ 0 w 382" name="T2"/>
                <a:gd fmla="*/ 44 h 64" name="T3"/>
                <a:gd fmla="*/ 0 w 382" name="T4"/>
                <a:gd fmla="*/ 0 h 64" name="T5"/>
                <a:gd fmla="*/ 382 w 382" name="T6"/>
                <a:gd fmla="*/ 0 h 64" name="T7"/>
                <a:gd fmla="*/ 382 w 382" name="T8"/>
                <a:gd fmla="*/ 64 h 64" name="T9"/>
                <a:gd fmla="*/ 0 w 382" name="T10"/>
                <a:gd fmla="*/ 64 h 64" name="T11"/>
                <a:gd fmla="*/ 0 w 382" name="T12"/>
                <a:gd fmla="*/ 64 h 64" name="T13"/>
                <a:gd fmla="*/ 0 w 382" name="T14"/>
                <a:gd fmla="*/ 44 h 64" name="T15"/>
                <a:gd fmla="*/ 0 w 382" name="T16"/>
                <a:gd fmla="*/ 44 h 6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64" w="382">
                  <a:moveTo>
                    <a:pt x="0" y="44"/>
                  </a:moveTo>
                  <a:lnTo>
                    <a:pt x="0" y="44"/>
                  </a:lnTo>
                  <a:lnTo>
                    <a:pt x="0" y="0"/>
                  </a:lnTo>
                  <a:lnTo>
                    <a:pt x="382" y="0"/>
                  </a:lnTo>
                  <a:lnTo>
                    <a:pt x="382" y="64"/>
                  </a:lnTo>
                  <a:lnTo>
                    <a:pt x="0" y="64"/>
                  </a:lnTo>
                  <a:lnTo>
                    <a:pt x="0" y="64"/>
                  </a:lnTo>
                  <a:lnTo>
                    <a:pt x="0" y="44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01010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7" name="ísľïḍe"/>
            <p:cNvSpPr/>
            <p:nvPr/>
          </p:nvSpPr>
          <p:spPr bwMode="auto">
            <a:xfrm flipH="1">
              <a:off x="7846938" y="3335796"/>
              <a:ext cx="341262" cy="57419"/>
            </a:xfrm>
            <a:custGeom>
              <a:gdLst>
                <a:gd fmla="*/ 391 w 391" name="T0"/>
                <a:gd fmla="*/ 0 h 64" name="T1"/>
                <a:gd fmla="*/ 391 w 391" name="T2"/>
                <a:gd fmla="*/ 0 h 64" name="T3"/>
                <a:gd fmla="*/ 390 w 391" name="T4"/>
                <a:gd fmla="*/ 44 h 64" name="T5"/>
                <a:gd fmla="*/ 390 w 391" name="T6"/>
                <a:gd fmla="*/ 44 h 64" name="T7"/>
                <a:gd fmla="*/ 390 w 391" name="T8"/>
                <a:gd fmla="*/ 64 h 64" name="T9"/>
                <a:gd fmla="*/ 0 w 391" name="T10"/>
                <a:gd fmla="*/ 64 h 64" name="T11"/>
                <a:gd fmla="*/ 0 w 391" name="T12"/>
                <a:gd fmla="*/ 0 h 64" name="T13"/>
                <a:gd fmla="*/ 391 w 391" name="T14"/>
                <a:gd fmla="*/ 0 h 64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64" w="391">
                  <a:moveTo>
                    <a:pt x="391" y="0"/>
                  </a:moveTo>
                  <a:lnTo>
                    <a:pt x="391" y="0"/>
                  </a:lnTo>
                  <a:lnTo>
                    <a:pt x="390" y="44"/>
                  </a:lnTo>
                  <a:lnTo>
                    <a:pt x="390" y="44"/>
                  </a:lnTo>
                  <a:lnTo>
                    <a:pt x="390" y="64"/>
                  </a:lnTo>
                  <a:lnTo>
                    <a:pt x="0" y="64"/>
                  </a:lnTo>
                  <a:lnTo>
                    <a:pt x="0" y="0"/>
                  </a:lnTo>
                  <a:lnTo>
                    <a:pt x="391" y="0"/>
                  </a:lnTo>
                  <a:close/>
                </a:path>
              </a:pathLst>
            </a:custGeom>
            <a:solidFill>
              <a:srgbClr val="01010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8" name="ïślíḋé"/>
            <p:cNvSpPr/>
            <p:nvPr/>
          </p:nvSpPr>
          <p:spPr bwMode="auto">
            <a:xfrm flipH="1">
              <a:off x="6067124" y="5134926"/>
              <a:ext cx="57752" cy="331753"/>
            </a:xfrm>
            <a:custGeom>
              <a:gdLst>
                <a:gd fmla="*/ 38 w 67" name="T0"/>
                <a:gd fmla="*/ 1 h 361" name="T1"/>
                <a:gd fmla="*/ 38 w 67" name="T2"/>
                <a:gd fmla="*/ 1 h 361" name="T3"/>
                <a:gd fmla="*/ 67 w 67" name="T4"/>
                <a:gd fmla="*/ 0 h 361" name="T5"/>
                <a:gd fmla="*/ 67 w 67" name="T6"/>
                <a:gd fmla="*/ 361 h 361" name="T7"/>
                <a:gd fmla="*/ 0 w 67" name="T8"/>
                <a:gd fmla="*/ 361 h 361" name="T9"/>
                <a:gd fmla="*/ 0 w 67" name="T10"/>
                <a:gd fmla="*/ 0 h 361" name="T11"/>
                <a:gd fmla="*/ 0 w 67" name="T12"/>
                <a:gd fmla="*/ 0 h 361" name="T13"/>
                <a:gd fmla="*/ 38 w 67" name="T14"/>
                <a:gd fmla="*/ 1 h 361" name="T15"/>
                <a:gd fmla="*/ 38 w 67" name="T16"/>
                <a:gd fmla="*/ 1 h 361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361" w="67">
                  <a:moveTo>
                    <a:pt x="38" y="1"/>
                  </a:moveTo>
                  <a:lnTo>
                    <a:pt x="38" y="1"/>
                  </a:lnTo>
                  <a:lnTo>
                    <a:pt x="67" y="0"/>
                  </a:lnTo>
                  <a:lnTo>
                    <a:pt x="67" y="361"/>
                  </a:lnTo>
                  <a:lnTo>
                    <a:pt x="0" y="361"/>
                  </a:lnTo>
                  <a:lnTo>
                    <a:pt x="0" y="0"/>
                  </a:lnTo>
                  <a:lnTo>
                    <a:pt x="0" y="0"/>
                  </a:lnTo>
                  <a:lnTo>
                    <a:pt x="38" y="1"/>
                  </a:lnTo>
                  <a:lnTo>
                    <a:pt x="38" y="1"/>
                  </a:lnTo>
                  <a:close/>
                </a:path>
              </a:pathLst>
            </a:custGeom>
            <a:solidFill>
              <a:srgbClr val="01010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9" name="iş1íḍè"/>
            <p:cNvSpPr/>
            <p:nvPr/>
          </p:nvSpPr>
          <p:spPr bwMode="auto">
            <a:xfrm flipH="1">
              <a:off x="6067124" y="1268715"/>
              <a:ext cx="57752" cy="350895"/>
            </a:xfrm>
            <a:custGeom>
              <a:gdLst>
                <a:gd fmla="*/ 38 w 67" name="T0"/>
                <a:gd fmla="*/ 383 h 384" name="T1"/>
                <a:gd fmla="*/ 38 w 67" name="T2"/>
                <a:gd fmla="*/ 383 h 384" name="T3"/>
                <a:gd fmla="*/ 0 w 67" name="T4"/>
                <a:gd fmla="*/ 384 h 384" name="T5"/>
                <a:gd fmla="*/ 0 w 67" name="T6"/>
                <a:gd fmla="*/ 0 h 384" name="T7"/>
                <a:gd fmla="*/ 67 w 67" name="T8"/>
                <a:gd fmla="*/ 0 h 384" name="T9"/>
                <a:gd fmla="*/ 67 w 67" name="T10"/>
                <a:gd fmla="*/ 384 h 384" name="T11"/>
                <a:gd fmla="*/ 67 w 67" name="T12"/>
                <a:gd fmla="*/ 384 h 384" name="T13"/>
                <a:gd fmla="*/ 38 w 67" name="T14"/>
                <a:gd fmla="*/ 383 h 384" name="T15"/>
                <a:gd fmla="*/ 38 w 67" name="T16"/>
                <a:gd fmla="*/ 383 h 38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384" w="67">
                  <a:moveTo>
                    <a:pt x="38" y="383"/>
                  </a:moveTo>
                  <a:lnTo>
                    <a:pt x="38" y="383"/>
                  </a:lnTo>
                  <a:lnTo>
                    <a:pt x="0" y="384"/>
                  </a:lnTo>
                  <a:lnTo>
                    <a:pt x="0" y="0"/>
                  </a:lnTo>
                  <a:lnTo>
                    <a:pt x="67" y="0"/>
                  </a:lnTo>
                  <a:lnTo>
                    <a:pt x="67" y="384"/>
                  </a:lnTo>
                  <a:lnTo>
                    <a:pt x="67" y="384"/>
                  </a:lnTo>
                  <a:lnTo>
                    <a:pt x="38" y="383"/>
                  </a:lnTo>
                  <a:lnTo>
                    <a:pt x="38" y="383"/>
                  </a:lnTo>
                  <a:close/>
                </a:path>
              </a:pathLst>
            </a:custGeom>
            <a:solidFill>
              <a:srgbClr val="01010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</p:grpSp>
      <p:sp>
        <p:nvSpPr>
          <p:cNvPr id="61" name="îšliďé"/>
          <p:cNvSpPr/>
          <p:nvPr/>
        </p:nvSpPr>
        <p:spPr bwMode="auto">
          <a:xfrm>
            <a:off x="9069518" y="5244617"/>
            <a:ext cx="650744" cy="297918"/>
          </a:xfrm>
          <a:custGeom>
            <a:cxnLst>
              <a:cxn ang="0">
                <a:pos x="29" y="23"/>
              </a:cxn>
              <a:cxn ang="0">
                <a:pos x="24" y="22"/>
              </a:cxn>
              <a:cxn ang="0">
                <a:pos x="13" y="20"/>
              </a:cxn>
              <a:cxn ang="0">
                <a:pos x="13" y="25"/>
              </a:cxn>
              <a:cxn ang="0">
                <a:pos x="13" y="32"/>
              </a:cxn>
              <a:cxn ang="0">
                <a:pos x="13" y="37"/>
              </a:cxn>
              <a:cxn ang="0">
                <a:pos x="14" y="44"/>
              </a:cxn>
              <a:cxn ang="0">
                <a:pos x="120" y="19"/>
              </a:cxn>
              <a:cxn ang="0">
                <a:pos x="111" y="0"/>
              </a:cxn>
              <a:cxn ang="0">
                <a:pos x="29" y="23"/>
              </a:cxn>
            </a:cxnLst>
            <a:rect b="b" l="0" r="r" t="0"/>
            <a:pathLst>
              <a:path h="55" w="120">
                <a:moveTo>
                  <a:pt x="29" y="23"/>
                </a:moveTo>
                <a:cubicBezTo>
                  <a:pt x="26" y="10"/>
                  <a:pt x="24" y="22"/>
                  <a:pt x="24" y="22"/>
                </a:cubicBezTo>
                <a:cubicBezTo>
                  <a:pt x="21" y="22"/>
                  <a:pt x="16" y="21"/>
                  <a:pt x="13" y="20"/>
                </a:cubicBezTo>
                <a:cubicBezTo>
                  <a:pt x="7" y="19"/>
                  <a:pt x="7" y="24"/>
                  <a:pt x="13" y="25"/>
                </a:cubicBezTo>
                <a:cubicBezTo>
                  <a:pt x="13" y="25"/>
                  <a:pt x="0" y="28"/>
                  <a:pt x="13" y="32"/>
                </a:cubicBezTo>
                <a:cubicBezTo>
                  <a:pt x="13" y="32"/>
                  <a:pt x="0" y="36"/>
                  <a:pt x="13" y="37"/>
                </a:cubicBezTo>
                <a:cubicBezTo>
                  <a:pt x="13" y="37"/>
                  <a:pt x="1" y="41"/>
                  <a:pt x="14" y="44"/>
                </a:cubicBezTo>
                <a:cubicBezTo>
                  <a:pt x="21" y="45"/>
                  <a:pt x="79" y="55"/>
                  <a:pt x="120" y="19"/>
                </a:cubicBezTo>
                <a:cubicBezTo>
                  <a:pt x="111" y="0"/>
                  <a:pt x="111" y="0"/>
                  <a:pt x="111" y="0"/>
                </a:cubicBezTo>
                <a:cubicBezTo>
                  <a:pt x="89" y="20"/>
                  <a:pt x="63" y="29"/>
                  <a:pt x="29" y="23"/>
                </a:cubicBezTo>
                <a:close/>
              </a:path>
            </a:pathLst>
          </a:custGeom>
          <a:solidFill>
            <a:srgbClr val="FFDFA9"/>
          </a:solidFill>
          <a:ln w="9525">
            <a:noFill/>
            <a:round/>
          </a:ln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62" name="ïṩľïdè"/>
          <p:cNvSpPr/>
          <p:nvPr/>
        </p:nvSpPr>
        <p:spPr bwMode="auto">
          <a:xfrm>
            <a:off x="9671334" y="5239180"/>
            <a:ext cx="70674" cy="108186"/>
          </a:xfrm>
          <a:custGeom>
            <a:cxnLst>
              <a:cxn ang="0">
                <a:pos x="1" y="0"/>
              </a:cxn>
              <a:cxn ang="0">
                <a:pos x="0" y="1"/>
              </a:cxn>
              <a:cxn ang="0">
                <a:pos x="9" y="20"/>
              </a:cxn>
              <a:cxn ang="0">
                <a:pos x="13" y="17"/>
              </a:cxn>
              <a:cxn ang="0">
                <a:pos x="1" y="0"/>
              </a:cxn>
            </a:cxnLst>
            <a:rect b="b" l="0" r="r" t="0"/>
            <a:pathLst>
              <a:path h="20" w="13">
                <a:moveTo>
                  <a:pt x="1" y="0"/>
                </a:moveTo>
                <a:cubicBezTo>
                  <a:pt x="0" y="0"/>
                  <a:pt x="0" y="0"/>
                  <a:pt x="0" y="1"/>
                </a:cubicBezTo>
                <a:cubicBezTo>
                  <a:pt x="9" y="20"/>
                  <a:pt x="9" y="20"/>
                  <a:pt x="9" y="20"/>
                </a:cubicBezTo>
                <a:cubicBezTo>
                  <a:pt x="11" y="19"/>
                  <a:pt x="12" y="18"/>
                  <a:pt x="13" y="17"/>
                </a:cubicBezTo>
                <a:lnTo>
                  <a:pt x="1" y="0"/>
                </a:lnTo>
                <a:close/>
              </a:path>
            </a:pathLst>
          </a:custGeom>
          <a:solidFill>
            <a:srgbClr val="F0BA7D"/>
          </a:solidFill>
          <a:ln w="9525">
            <a:noFill/>
            <a:round/>
          </a:ln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63" name="ïṡḷïḋe"/>
          <p:cNvSpPr/>
          <p:nvPr/>
        </p:nvSpPr>
        <p:spPr bwMode="auto">
          <a:xfrm>
            <a:off x="9780064" y="5103268"/>
            <a:ext cx="43492" cy="157114"/>
          </a:xfrm>
          <a:custGeom>
            <a:cxnLst>
              <a:cxn ang="0">
                <a:pos x="2" y="0"/>
              </a:cxn>
              <a:cxn ang="0">
                <a:pos x="0" y="2"/>
              </a:cxn>
              <a:cxn ang="0">
                <a:pos x="4" y="29"/>
              </a:cxn>
              <a:cxn ang="0">
                <a:pos x="7" y="25"/>
              </a:cxn>
              <a:cxn ang="0">
                <a:pos x="2" y="0"/>
              </a:cxn>
            </a:cxnLst>
            <a:rect b="b" l="0" r="r" t="0"/>
            <a:pathLst>
              <a:path h="28" w="8">
                <a:moveTo>
                  <a:pt x="2" y="0"/>
                </a:moveTo>
                <a:cubicBezTo>
                  <a:pt x="1" y="1"/>
                  <a:pt x="1" y="2"/>
                  <a:pt x="0" y="2"/>
                </a:cubicBezTo>
                <a:cubicBezTo>
                  <a:pt x="4" y="29"/>
                  <a:pt x="4" y="29"/>
                  <a:pt x="4" y="29"/>
                </a:cubicBezTo>
                <a:cubicBezTo>
                  <a:pt x="4" y="28"/>
                  <a:pt x="6" y="26"/>
                  <a:pt x="7" y="25"/>
                </a:cubicBezTo>
                <a:cubicBezTo>
                  <a:pt x="8" y="23"/>
                  <a:pt x="2" y="0"/>
                  <a:pt x="2" y="0"/>
                </a:cubicBezTo>
                <a:close/>
              </a:path>
            </a:pathLst>
          </a:custGeom>
          <a:solidFill>
            <a:srgbClr val="D4D8C3"/>
          </a:solidFill>
          <a:ln w="9525">
            <a:noFill/>
            <a:round/>
          </a:ln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64" name="iŝḷîďê"/>
          <p:cNvSpPr/>
          <p:nvPr/>
        </p:nvSpPr>
        <p:spPr bwMode="auto">
          <a:xfrm>
            <a:off x="9676770" y="5114142"/>
            <a:ext cx="125039" cy="216914"/>
          </a:xfrm>
          <a:custGeom>
            <a:cxnLst>
              <a:cxn ang="0">
                <a:pos x="0" y="23"/>
              </a:cxn>
              <a:cxn ang="0">
                <a:pos x="12" y="40"/>
              </a:cxn>
              <a:cxn ang="0">
                <a:pos x="23" y="27"/>
              </a:cxn>
              <a:cxn ang="0">
                <a:pos x="19" y="0"/>
              </a:cxn>
              <a:cxn ang="0">
                <a:pos x="0" y="23"/>
              </a:cxn>
            </a:cxnLst>
            <a:rect b="b" l="0" r="r" t="0"/>
            <a:pathLst>
              <a:path h="40" w="23">
                <a:moveTo>
                  <a:pt x="0" y="23"/>
                </a:moveTo>
                <a:cubicBezTo>
                  <a:pt x="12" y="40"/>
                  <a:pt x="12" y="40"/>
                  <a:pt x="12" y="40"/>
                </a:cubicBezTo>
                <a:cubicBezTo>
                  <a:pt x="16" y="36"/>
                  <a:pt x="19" y="32"/>
                  <a:pt x="23" y="27"/>
                </a:cubicBezTo>
                <a:cubicBezTo>
                  <a:pt x="19" y="0"/>
                  <a:pt x="19" y="0"/>
                  <a:pt x="19" y="0"/>
                </a:cubicBezTo>
                <a:cubicBezTo>
                  <a:pt x="13" y="9"/>
                  <a:pt x="7" y="16"/>
                  <a:pt x="0" y="23"/>
                </a:cubicBezTo>
                <a:close/>
              </a:path>
            </a:pathLst>
          </a:custGeom>
          <a:solidFill>
            <a:srgbClr val="EEF2E0"/>
          </a:solidFill>
          <a:ln w="9525">
            <a:noFill/>
            <a:round/>
          </a:ln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65" name="iṧ1îḋè"/>
          <p:cNvSpPr/>
          <p:nvPr/>
        </p:nvSpPr>
        <p:spPr bwMode="auto">
          <a:xfrm>
            <a:off x="10447117" y="5401730"/>
            <a:ext cx="726311" cy="569197"/>
          </a:xfrm>
          <a:custGeom>
            <a:cxnLst>
              <a:cxn ang="0">
                <a:pos x="788" y="209"/>
              </a:cxn>
              <a:cxn ang="0">
                <a:pos x="768" y="0"/>
              </a:cxn>
              <a:cxn ang="0">
                <a:pos x="389" y="40"/>
              </a:cxn>
              <a:cxn ang="0">
                <a:pos x="409" y="239"/>
              </a:cxn>
              <a:cxn ang="0">
                <a:pos x="0" y="299"/>
              </a:cxn>
              <a:cxn ang="0">
                <a:pos x="89" y="1047"/>
              </a:cxn>
              <a:cxn ang="0">
                <a:pos x="1336" y="877"/>
              </a:cxn>
              <a:cxn ang="0">
                <a:pos x="1246" y="139"/>
              </a:cxn>
              <a:cxn ang="0">
                <a:pos x="788" y="209"/>
              </a:cxn>
              <a:cxn ang="0">
                <a:pos x="448" y="100"/>
              </a:cxn>
              <a:cxn ang="0">
                <a:pos x="718" y="70"/>
              </a:cxn>
              <a:cxn ang="0">
                <a:pos x="728" y="209"/>
              </a:cxn>
              <a:cxn ang="0">
                <a:pos x="468" y="239"/>
              </a:cxn>
              <a:cxn ang="0">
                <a:pos x="448" y="100"/>
              </a:cxn>
            </a:cxnLst>
            <a:rect b="b" l="0" r="r" t="0"/>
            <a:pathLst>
              <a:path h="1047" w="1336">
                <a:moveTo>
                  <a:pt x="788" y="209"/>
                </a:moveTo>
                <a:lnTo>
                  <a:pt x="768" y="0"/>
                </a:lnTo>
                <a:lnTo>
                  <a:pt x="389" y="40"/>
                </a:lnTo>
                <a:lnTo>
                  <a:pt x="409" y="239"/>
                </a:lnTo>
                <a:lnTo>
                  <a:pt x="0" y="299"/>
                </a:lnTo>
                <a:lnTo>
                  <a:pt x="89" y="1047"/>
                </a:lnTo>
                <a:lnTo>
                  <a:pt x="1336" y="877"/>
                </a:lnTo>
                <a:lnTo>
                  <a:pt x="1246" y="139"/>
                </a:lnTo>
                <a:lnTo>
                  <a:pt x="788" y="209"/>
                </a:lnTo>
                <a:close/>
                <a:moveTo>
                  <a:pt x="448" y="100"/>
                </a:moveTo>
                <a:lnTo>
                  <a:pt x="718" y="70"/>
                </a:lnTo>
                <a:lnTo>
                  <a:pt x="728" y="209"/>
                </a:lnTo>
                <a:lnTo>
                  <a:pt x="468" y="239"/>
                </a:lnTo>
                <a:lnTo>
                  <a:pt x="448" y="100"/>
                </a:lnTo>
                <a:close/>
              </a:path>
            </a:pathLst>
          </a:custGeom>
          <a:solidFill>
            <a:srgbClr val="9D6F43"/>
          </a:solidFill>
          <a:ln w="9525">
            <a:noFill/>
            <a:round/>
          </a:ln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66" name="îsḷíḍè"/>
          <p:cNvSpPr/>
          <p:nvPr/>
        </p:nvSpPr>
        <p:spPr bwMode="auto">
          <a:xfrm>
            <a:off x="10463426" y="5575153"/>
            <a:ext cx="16310" cy="16310"/>
          </a:xfrm>
          <a:custGeom>
            <a:cxnLst>
              <a:cxn ang="0">
                <a:pos x="10" y="30"/>
              </a:cxn>
              <a:cxn ang="0">
                <a:pos x="0" y="10"/>
              </a:cxn>
              <a:cxn ang="0">
                <a:pos x="30" y="0"/>
              </a:cxn>
              <a:cxn ang="0">
                <a:pos x="30" y="20"/>
              </a:cxn>
              <a:cxn ang="0">
                <a:pos x="20" y="20"/>
              </a:cxn>
              <a:cxn ang="0">
                <a:pos x="20" y="30"/>
              </a:cxn>
              <a:cxn ang="0">
                <a:pos x="10" y="30"/>
              </a:cxn>
            </a:cxnLst>
            <a:rect b="b" l="0" r="r" t="0"/>
            <a:pathLst>
              <a:path h="30" w="30">
                <a:moveTo>
                  <a:pt x="10" y="30"/>
                </a:moveTo>
                <a:lnTo>
                  <a:pt x="0" y="10"/>
                </a:lnTo>
                <a:lnTo>
                  <a:pt x="30" y="0"/>
                </a:lnTo>
                <a:lnTo>
                  <a:pt x="30" y="20"/>
                </a:lnTo>
                <a:lnTo>
                  <a:pt x="20" y="20"/>
                </a:lnTo>
                <a:lnTo>
                  <a:pt x="20" y="30"/>
                </a:lnTo>
                <a:lnTo>
                  <a:pt x="10" y="30"/>
                </a:lnTo>
                <a:close/>
              </a:path>
            </a:pathLst>
          </a:custGeom>
          <a:solidFill>
            <a:srgbClr val="6A463B"/>
          </a:solidFill>
          <a:ln w="9525">
            <a:noFill/>
            <a:round/>
          </a:ln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67" name="ï$1ïďe"/>
          <p:cNvSpPr/>
          <p:nvPr/>
        </p:nvSpPr>
        <p:spPr bwMode="auto">
          <a:xfrm>
            <a:off x="10468863" y="5607772"/>
            <a:ext cx="42948" cy="314227"/>
          </a:xfrm>
          <a:custGeom>
            <a:cxnLst>
              <a:cxn ang="0">
                <a:pos x="69" y="578"/>
              </a:cxn>
              <a:cxn ang="0">
                <a:pos x="59" y="538"/>
              </a:cxn>
              <a:cxn ang="0">
                <a:pos x="79" y="538"/>
              </a:cxn>
              <a:cxn ang="0">
                <a:pos x="79" y="578"/>
              </a:cxn>
              <a:cxn ang="0">
                <a:pos x="69" y="578"/>
              </a:cxn>
              <a:cxn ang="0">
                <a:pos x="59" y="508"/>
              </a:cxn>
              <a:cxn ang="0">
                <a:pos x="49" y="479"/>
              </a:cxn>
              <a:cxn ang="0">
                <a:pos x="69" y="469"/>
              </a:cxn>
              <a:cxn ang="0">
                <a:pos x="79" y="508"/>
              </a:cxn>
              <a:cxn ang="0">
                <a:pos x="59" y="508"/>
              </a:cxn>
              <a:cxn ang="0">
                <a:pos x="49" y="439"/>
              </a:cxn>
              <a:cxn ang="0">
                <a:pos x="49" y="409"/>
              </a:cxn>
              <a:cxn ang="0">
                <a:pos x="59" y="409"/>
              </a:cxn>
              <a:cxn ang="0">
                <a:pos x="69" y="439"/>
              </a:cxn>
              <a:cxn ang="0">
                <a:pos x="49" y="439"/>
              </a:cxn>
              <a:cxn ang="0">
                <a:pos x="39" y="379"/>
              </a:cxn>
              <a:cxn ang="0">
                <a:pos x="39" y="339"/>
              </a:cxn>
              <a:cxn ang="0">
                <a:pos x="59" y="339"/>
              </a:cxn>
              <a:cxn ang="0">
                <a:pos x="59" y="369"/>
              </a:cxn>
              <a:cxn ang="0">
                <a:pos x="39" y="379"/>
              </a:cxn>
              <a:cxn ang="0">
                <a:pos x="29" y="309"/>
              </a:cxn>
              <a:cxn ang="0">
                <a:pos x="29" y="269"/>
              </a:cxn>
              <a:cxn ang="0">
                <a:pos x="49" y="269"/>
              </a:cxn>
              <a:cxn ang="0">
                <a:pos x="49" y="309"/>
              </a:cxn>
              <a:cxn ang="0">
                <a:pos x="29" y="309"/>
              </a:cxn>
              <a:cxn ang="0">
                <a:pos x="29" y="239"/>
              </a:cxn>
              <a:cxn ang="0">
                <a:pos x="20" y="209"/>
              </a:cxn>
              <a:cxn ang="0">
                <a:pos x="39" y="209"/>
              </a:cxn>
              <a:cxn ang="0">
                <a:pos x="39" y="239"/>
              </a:cxn>
              <a:cxn ang="0">
                <a:pos x="29" y="239"/>
              </a:cxn>
              <a:cxn ang="0">
                <a:pos x="20" y="169"/>
              </a:cxn>
              <a:cxn ang="0">
                <a:pos x="20" y="139"/>
              </a:cxn>
              <a:cxn ang="0">
                <a:pos x="29" y="139"/>
              </a:cxn>
              <a:cxn ang="0">
                <a:pos x="39" y="169"/>
              </a:cxn>
              <a:cxn ang="0">
                <a:pos x="20" y="169"/>
              </a:cxn>
              <a:cxn ang="0">
                <a:pos x="10" y="110"/>
              </a:cxn>
              <a:cxn ang="0">
                <a:pos x="10" y="70"/>
              </a:cxn>
              <a:cxn ang="0">
                <a:pos x="20" y="70"/>
              </a:cxn>
              <a:cxn ang="0">
                <a:pos x="29" y="100"/>
              </a:cxn>
              <a:cxn ang="0">
                <a:pos x="10" y="110"/>
              </a:cxn>
              <a:cxn ang="0">
                <a:pos x="0" y="40"/>
              </a:cxn>
              <a:cxn ang="0">
                <a:pos x="0" y="10"/>
              </a:cxn>
              <a:cxn ang="0">
                <a:pos x="20" y="0"/>
              </a:cxn>
              <a:cxn ang="0">
                <a:pos x="20" y="40"/>
              </a:cxn>
              <a:cxn ang="0">
                <a:pos x="0" y="40"/>
              </a:cxn>
            </a:cxnLst>
            <a:rect b="b" l="0" r="r" t="0"/>
            <a:pathLst>
              <a:path h="578" w="79">
                <a:moveTo>
                  <a:pt x="69" y="578"/>
                </a:moveTo>
                <a:lnTo>
                  <a:pt x="59" y="538"/>
                </a:lnTo>
                <a:lnTo>
                  <a:pt x="79" y="538"/>
                </a:lnTo>
                <a:lnTo>
                  <a:pt x="79" y="578"/>
                </a:lnTo>
                <a:lnTo>
                  <a:pt x="69" y="578"/>
                </a:lnTo>
                <a:close/>
                <a:moveTo>
                  <a:pt x="59" y="508"/>
                </a:moveTo>
                <a:lnTo>
                  <a:pt x="49" y="479"/>
                </a:lnTo>
                <a:lnTo>
                  <a:pt x="69" y="469"/>
                </a:lnTo>
                <a:lnTo>
                  <a:pt x="79" y="508"/>
                </a:lnTo>
                <a:lnTo>
                  <a:pt x="59" y="508"/>
                </a:lnTo>
                <a:close/>
                <a:moveTo>
                  <a:pt x="49" y="439"/>
                </a:moveTo>
                <a:lnTo>
                  <a:pt x="49" y="409"/>
                </a:lnTo>
                <a:lnTo>
                  <a:pt x="59" y="409"/>
                </a:lnTo>
                <a:lnTo>
                  <a:pt x="69" y="439"/>
                </a:lnTo>
                <a:lnTo>
                  <a:pt x="49" y="439"/>
                </a:lnTo>
                <a:close/>
                <a:moveTo>
                  <a:pt x="39" y="379"/>
                </a:moveTo>
                <a:lnTo>
                  <a:pt x="39" y="339"/>
                </a:lnTo>
                <a:lnTo>
                  <a:pt x="59" y="339"/>
                </a:lnTo>
                <a:lnTo>
                  <a:pt x="59" y="369"/>
                </a:lnTo>
                <a:lnTo>
                  <a:pt x="39" y="379"/>
                </a:lnTo>
                <a:close/>
                <a:moveTo>
                  <a:pt x="29" y="309"/>
                </a:moveTo>
                <a:lnTo>
                  <a:pt x="29" y="269"/>
                </a:lnTo>
                <a:lnTo>
                  <a:pt x="49" y="269"/>
                </a:lnTo>
                <a:lnTo>
                  <a:pt x="49" y="309"/>
                </a:lnTo>
                <a:lnTo>
                  <a:pt x="29" y="309"/>
                </a:lnTo>
                <a:close/>
                <a:moveTo>
                  <a:pt x="29" y="239"/>
                </a:moveTo>
                <a:lnTo>
                  <a:pt x="20" y="209"/>
                </a:lnTo>
                <a:lnTo>
                  <a:pt x="39" y="209"/>
                </a:lnTo>
                <a:lnTo>
                  <a:pt x="39" y="239"/>
                </a:lnTo>
                <a:lnTo>
                  <a:pt x="29" y="239"/>
                </a:lnTo>
                <a:close/>
                <a:moveTo>
                  <a:pt x="20" y="169"/>
                </a:moveTo>
                <a:lnTo>
                  <a:pt x="20" y="139"/>
                </a:lnTo>
                <a:lnTo>
                  <a:pt x="29" y="139"/>
                </a:lnTo>
                <a:lnTo>
                  <a:pt x="39" y="169"/>
                </a:lnTo>
                <a:lnTo>
                  <a:pt x="20" y="169"/>
                </a:lnTo>
                <a:close/>
                <a:moveTo>
                  <a:pt x="10" y="110"/>
                </a:moveTo>
                <a:lnTo>
                  <a:pt x="10" y="70"/>
                </a:lnTo>
                <a:lnTo>
                  <a:pt x="20" y="70"/>
                </a:lnTo>
                <a:lnTo>
                  <a:pt x="29" y="100"/>
                </a:lnTo>
                <a:lnTo>
                  <a:pt x="10" y="110"/>
                </a:lnTo>
                <a:close/>
                <a:moveTo>
                  <a:pt x="0" y="40"/>
                </a:moveTo>
                <a:lnTo>
                  <a:pt x="0" y="10"/>
                </a:lnTo>
                <a:lnTo>
                  <a:pt x="20" y="0"/>
                </a:lnTo>
                <a:lnTo>
                  <a:pt x="20" y="40"/>
                </a:lnTo>
                <a:lnTo>
                  <a:pt x="0" y="40"/>
                </a:lnTo>
                <a:close/>
              </a:path>
            </a:pathLst>
          </a:custGeom>
          <a:solidFill>
            <a:srgbClr val="6A463B"/>
          </a:solidFill>
          <a:ln w="9525">
            <a:noFill/>
            <a:round/>
          </a:ln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68" name="îSlïḑê"/>
          <p:cNvSpPr/>
          <p:nvPr/>
        </p:nvSpPr>
        <p:spPr bwMode="auto">
          <a:xfrm>
            <a:off x="10506374" y="5938309"/>
            <a:ext cx="16310" cy="16310"/>
          </a:xfrm>
          <a:custGeom>
            <a:cxnLst>
              <a:cxn ang="0">
                <a:pos x="0" y="30"/>
              </a:cxn>
              <a:cxn ang="0">
                <a:pos x="0" y="0"/>
              </a:cxn>
              <a:cxn ang="0">
                <a:pos x="20" y="0"/>
              </a:cxn>
              <a:cxn ang="0">
                <a:pos x="20" y="10"/>
              </a:cxn>
              <a:cxn ang="0">
                <a:pos x="30" y="10"/>
              </a:cxn>
              <a:cxn ang="0">
                <a:pos x="30" y="20"/>
              </a:cxn>
              <a:cxn ang="0">
                <a:pos x="0" y="30"/>
              </a:cxn>
            </a:cxnLst>
            <a:rect b="b" l="0" r="r" t="0"/>
            <a:pathLst>
              <a:path h="30" w="30">
                <a:moveTo>
                  <a:pt x="0" y="30"/>
                </a:moveTo>
                <a:lnTo>
                  <a:pt x="0" y="0"/>
                </a:lnTo>
                <a:lnTo>
                  <a:pt x="20" y="0"/>
                </a:lnTo>
                <a:lnTo>
                  <a:pt x="20" y="10"/>
                </a:lnTo>
                <a:lnTo>
                  <a:pt x="30" y="10"/>
                </a:lnTo>
                <a:lnTo>
                  <a:pt x="30" y="20"/>
                </a:lnTo>
                <a:lnTo>
                  <a:pt x="0" y="30"/>
                </a:lnTo>
                <a:close/>
              </a:path>
            </a:pathLst>
          </a:custGeom>
          <a:solidFill>
            <a:srgbClr val="6A463B"/>
          </a:solidFill>
          <a:ln w="9525">
            <a:noFill/>
            <a:round/>
          </a:ln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69" name="ïṡḷïḋê"/>
          <p:cNvSpPr/>
          <p:nvPr/>
        </p:nvSpPr>
        <p:spPr bwMode="auto">
          <a:xfrm>
            <a:off x="10538993" y="5857306"/>
            <a:ext cx="585507" cy="91876"/>
          </a:xfrm>
          <a:custGeom>
            <a:cxnLst>
              <a:cxn ang="0">
                <a:pos x="0" y="149"/>
              </a:cxn>
              <a:cxn ang="0">
                <a:pos x="40" y="159"/>
              </a:cxn>
              <a:cxn ang="0">
                <a:pos x="70" y="159"/>
              </a:cxn>
              <a:cxn ang="0">
                <a:pos x="110" y="139"/>
              </a:cxn>
              <a:cxn ang="0">
                <a:pos x="70" y="159"/>
              </a:cxn>
              <a:cxn ang="0">
                <a:pos x="140" y="129"/>
              </a:cxn>
              <a:cxn ang="0">
                <a:pos x="180" y="139"/>
              </a:cxn>
              <a:cxn ang="0">
                <a:pos x="210" y="139"/>
              </a:cxn>
              <a:cxn ang="0">
                <a:pos x="250" y="119"/>
              </a:cxn>
              <a:cxn ang="0">
                <a:pos x="210" y="139"/>
              </a:cxn>
              <a:cxn ang="0">
                <a:pos x="279" y="109"/>
              </a:cxn>
              <a:cxn ang="0">
                <a:pos x="319" y="119"/>
              </a:cxn>
              <a:cxn ang="0">
                <a:pos x="349" y="119"/>
              </a:cxn>
              <a:cxn ang="0">
                <a:pos x="389" y="99"/>
              </a:cxn>
              <a:cxn ang="0">
                <a:pos x="349" y="119"/>
              </a:cxn>
              <a:cxn ang="0">
                <a:pos x="419" y="89"/>
              </a:cxn>
              <a:cxn ang="0">
                <a:pos x="459" y="99"/>
              </a:cxn>
              <a:cxn ang="0">
                <a:pos x="489" y="99"/>
              </a:cxn>
              <a:cxn ang="0">
                <a:pos x="519" y="79"/>
              </a:cxn>
              <a:cxn ang="0">
                <a:pos x="489" y="99"/>
              </a:cxn>
              <a:cxn ang="0">
                <a:pos x="559" y="69"/>
              </a:cxn>
              <a:cxn ang="0">
                <a:pos x="599" y="79"/>
              </a:cxn>
              <a:cxn ang="0">
                <a:pos x="629" y="79"/>
              </a:cxn>
              <a:cxn ang="0">
                <a:pos x="658" y="59"/>
              </a:cxn>
              <a:cxn ang="0">
                <a:pos x="629" y="79"/>
              </a:cxn>
              <a:cxn ang="0">
                <a:pos x="698" y="49"/>
              </a:cxn>
              <a:cxn ang="0">
                <a:pos x="738" y="69"/>
              </a:cxn>
              <a:cxn ang="0">
                <a:pos x="768" y="59"/>
              </a:cxn>
              <a:cxn ang="0">
                <a:pos x="798" y="39"/>
              </a:cxn>
              <a:cxn ang="0">
                <a:pos x="768" y="59"/>
              </a:cxn>
              <a:cxn ang="0">
                <a:pos x="838" y="30"/>
              </a:cxn>
              <a:cxn ang="0">
                <a:pos x="878" y="49"/>
              </a:cxn>
              <a:cxn ang="0">
                <a:pos x="908" y="39"/>
              </a:cxn>
              <a:cxn ang="0">
                <a:pos x="938" y="20"/>
              </a:cxn>
              <a:cxn ang="0">
                <a:pos x="908" y="39"/>
              </a:cxn>
              <a:cxn ang="0">
                <a:pos x="978" y="10"/>
              </a:cxn>
              <a:cxn ang="0">
                <a:pos x="1008" y="30"/>
              </a:cxn>
              <a:cxn ang="0">
                <a:pos x="1047" y="20"/>
              </a:cxn>
              <a:cxn ang="0">
                <a:pos x="1077" y="0"/>
              </a:cxn>
              <a:cxn ang="0">
                <a:pos x="1047" y="20"/>
              </a:cxn>
            </a:cxnLst>
            <a:rect b="b" l="0" r="r" t="0"/>
            <a:pathLst>
              <a:path h="169" w="1077">
                <a:moveTo>
                  <a:pt x="0" y="169"/>
                </a:moveTo>
                <a:lnTo>
                  <a:pt x="0" y="149"/>
                </a:lnTo>
                <a:lnTo>
                  <a:pt x="40" y="149"/>
                </a:lnTo>
                <a:lnTo>
                  <a:pt x="40" y="159"/>
                </a:lnTo>
                <a:lnTo>
                  <a:pt x="0" y="169"/>
                </a:lnTo>
                <a:close/>
                <a:moveTo>
                  <a:pt x="70" y="159"/>
                </a:moveTo>
                <a:lnTo>
                  <a:pt x="70" y="139"/>
                </a:lnTo>
                <a:lnTo>
                  <a:pt x="110" y="139"/>
                </a:lnTo>
                <a:lnTo>
                  <a:pt x="110" y="149"/>
                </a:lnTo>
                <a:lnTo>
                  <a:pt x="70" y="159"/>
                </a:lnTo>
                <a:close/>
                <a:moveTo>
                  <a:pt x="140" y="149"/>
                </a:moveTo>
                <a:lnTo>
                  <a:pt x="140" y="129"/>
                </a:lnTo>
                <a:lnTo>
                  <a:pt x="180" y="129"/>
                </a:lnTo>
                <a:lnTo>
                  <a:pt x="180" y="139"/>
                </a:lnTo>
                <a:lnTo>
                  <a:pt x="140" y="149"/>
                </a:lnTo>
                <a:close/>
                <a:moveTo>
                  <a:pt x="210" y="139"/>
                </a:moveTo>
                <a:lnTo>
                  <a:pt x="210" y="119"/>
                </a:lnTo>
                <a:lnTo>
                  <a:pt x="250" y="119"/>
                </a:lnTo>
                <a:lnTo>
                  <a:pt x="250" y="129"/>
                </a:lnTo>
                <a:lnTo>
                  <a:pt x="210" y="139"/>
                </a:lnTo>
                <a:close/>
                <a:moveTo>
                  <a:pt x="279" y="129"/>
                </a:moveTo>
                <a:lnTo>
                  <a:pt x="279" y="109"/>
                </a:lnTo>
                <a:lnTo>
                  <a:pt x="319" y="109"/>
                </a:lnTo>
                <a:lnTo>
                  <a:pt x="319" y="119"/>
                </a:lnTo>
                <a:lnTo>
                  <a:pt x="279" y="129"/>
                </a:lnTo>
                <a:close/>
                <a:moveTo>
                  <a:pt x="349" y="119"/>
                </a:moveTo>
                <a:lnTo>
                  <a:pt x="349" y="99"/>
                </a:lnTo>
                <a:lnTo>
                  <a:pt x="389" y="99"/>
                </a:lnTo>
                <a:lnTo>
                  <a:pt x="389" y="109"/>
                </a:lnTo>
                <a:lnTo>
                  <a:pt x="349" y="119"/>
                </a:lnTo>
                <a:close/>
                <a:moveTo>
                  <a:pt x="419" y="109"/>
                </a:moveTo>
                <a:lnTo>
                  <a:pt x="419" y="89"/>
                </a:lnTo>
                <a:lnTo>
                  <a:pt x="449" y="89"/>
                </a:lnTo>
                <a:lnTo>
                  <a:pt x="459" y="99"/>
                </a:lnTo>
                <a:lnTo>
                  <a:pt x="419" y="109"/>
                </a:lnTo>
                <a:close/>
                <a:moveTo>
                  <a:pt x="489" y="99"/>
                </a:moveTo>
                <a:lnTo>
                  <a:pt x="489" y="79"/>
                </a:lnTo>
                <a:lnTo>
                  <a:pt x="519" y="79"/>
                </a:lnTo>
                <a:lnTo>
                  <a:pt x="529" y="89"/>
                </a:lnTo>
                <a:lnTo>
                  <a:pt x="489" y="99"/>
                </a:lnTo>
                <a:close/>
                <a:moveTo>
                  <a:pt x="559" y="89"/>
                </a:moveTo>
                <a:lnTo>
                  <a:pt x="559" y="69"/>
                </a:lnTo>
                <a:lnTo>
                  <a:pt x="589" y="69"/>
                </a:lnTo>
                <a:lnTo>
                  <a:pt x="599" y="79"/>
                </a:lnTo>
                <a:lnTo>
                  <a:pt x="559" y="89"/>
                </a:lnTo>
                <a:close/>
                <a:moveTo>
                  <a:pt x="629" y="79"/>
                </a:moveTo>
                <a:lnTo>
                  <a:pt x="629" y="59"/>
                </a:lnTo>
                <a:lnTo>
                  <a:pt x="658" y="59"/>
                </a:lnTo>
                <a:lnTo>
                  <a:pt x="668" y="69"/>
                </a:lnTo>
                <a:lnTo>
                  <a:pt x="629" y="79"/>
                </a:lnTo>
                <a:close/>
                <a:moveTo>
                  <a:pt x="698" y="69"/>
                </a:moveTo>
                <a:lnTo>
                  <a:pt x="698" y="49"/>
                </a:lnTo>
                <a:lnTo>
                  <a:pt x="728" y="49"/>
                </a:lnTo>
                <a:lnTo>
                  <a:pt x="738" y="69"/>
                </a:lnTo>
                <a:lnTo>
                  <a:pt x="698" y="69"/>
                </a:lnTo>
                <a:close/>
                <a:moveTo>
                  <a:pt x="768" y="59"/>
                </a:moveTo>
                <a:lnTo>
                  <a:pt x="768" y="39"/>
                </a:lnTo>
                <a:lnTo>
                  <a:pt x="798" y="39"/>
                </a:lnTo>
                <a:lnTo>
                  <a:pt x="808" y="59"/>
                </a:lnTo>
                <a:lnTo>
                  <a:pt x="768" y="59"/>
                </a:lnTo>
                <a:close/>
                <a:moveTo>
                  <a:pt x="838" y="49"/>
                </a:moveTo>
                <a:lnTo>
                  <a:pt x="838" y="30"/>
                </a:lnTo>
                <a:lnTo>
                  <a:pt x="868" y="30"/>
                </a:lnTo>
                <a:lnTo>
                  <a:pt x="878" y="49"/>
                </a:lnTo>
                <a:lnTo>
                  <a:pt x="838" y="49"/>
                </a:lnTo>
                <a:close/>
                <a:moveTo>
                  <a:pt x="908" y="39"/>
                </a:moveTo>
                <a:lnTo>
                  <a:pt x="908" y="20"/>
                </a:lnTo>
                <a:lnTo>
                  <a:pt x="938" y="20"/>
                </a:lnTo>
                <a:lnTo>
                  <a:pt x="948" y="39"/>
                </a:lnTo>
                <a:lnTo>
                  <a:pt x="908" y="39"/>
                </a:lnTo>
                <a:close/>
                <a:moveTo>
                  <a:pt x="978" y="30"/>
                </a:moveTo>
                <a:lnTo>
                  <a:pt x="978" y="10"/>
                </a:lnTo>
                <a:lnTo>
                  <a:pt x="1008" y="10"/>
                </a:lnTo>
                <a:lnTo>
                  <a:pt x="1008" y="30"/>
                </a:lnTo>
                <a:lnTo>
                  <a:pt x="978" y="30"/>
                </a:lnTo>
                <a:close/>
                <a:moveTo>
                  <a:pt x="1047" y="20"/>
                </a:moveTo>
                <a:lnTo>
                  <a:pt x="1047" y="0"/>
                </a:lnTo>
                <a:lnTo>
                  <a:pt x="1077" y="0"/>
                </a:lnTo>
                <a:lnTo>
                  <a:pt x="1077" y="20"/>
                </a:lnTo>
                <a:lnTo>
                  <a:pt x="1047" y="20"/>
                </a:lnTo>
                <a:close/>
              </a:path>
            </a:pathLst>
          </a:custGeom>
          <a:solidFill>
            <a:srgbClr val="6A463B"/>
          </a:solidFill>
          <a:ln w="9525">
            <a:noFill/>
            <a:round/>
          </a:ln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70" name="íS1íde"/>
          <p:cNvSpPr/>
          <p:nvPr/>
        </p:nvSpPr>
        <p:spPr bwMode="auto">
          <a:xfrm>
            <a:off x="11146246" y="5846432"/>
            <a:ext cx="10873" cy="16310"/>
          </a:xfrm>
          <a:custGeom>
            <a:cxnLst>
              <a:cxn ang="0">
                <a:pos x="0" y="30"/>
              </a:cxn>
              <a:cxn ang="0">
                <a:pos x="0" y="10"/>
              </a:cxn>
              <a:cxn ang="0">
                <a:pos x="10" y="10"/>
              </a:cxn>
              <a:cxn ang="0">
                <a:pos x="0" y="0"/>
              </a:cxn>
              <a:cxn ang="0">
                <a:pos x="20" y="0"/>
              </a:cxn>
              <a:cxn ang="0">
                <a:pos x="20" y="30"/>
              </a:cxn>
              <a:cxn ang="0">
                <a:pos x="0" y="30"/>
              </a:cxn>
            </a:cxnLst>
            <a:rect b="b" l="0" r="r" t="0"/>
            <a:pathLst>
              <a:path h="30" w="20">
                <a:moveTo>
                  <a:pt x="0" y="30"/>
                </a:moveTo>
                <a:lnTo>
                  <a:pt x="0" y="10"/>
                </a:lnTo>
                <a:lnTo>
                  <a:pt x="10" y="10"/>
                </a:lnTo>
                <a:lnTo>
                  <a:pt x="0" y="0"/>
                </a:lnTo>
                <a:lnTo>
                  <a:pt x="20" y="0"/>
                </a:lnTo>
                <a:lnTo>
                  <a:pt x="20" y="30"/>
                </a:lnTo>
                <a:lnTo>
                  <a:pt x="0" y="30"/>
                </a:lnTo>
                <a:close/>
              </a:path>
            </a:pathLst>
          </a:custGeom>
          <a:solidFill>
            <a:srgbClr val="6A463B"/>
          </a:solidFill>
          <a:ln w="9525">
            <a:noFill/>
            <a:round/>
          </a:ln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71" name="íś1iḋê"/>
          <p:cNvSpPr/>
          <p:nvPr/>
        </p:nvSpPr>
        <p:spPr bwMode="auto">
          <a:xfrm>
            <a:off x="11113627" y="5526225"/>
            <a:ext cx="43492" cy="303898"/>
          </a:xfrm>
          <a:custGeom>
            <a:cxnLst>
              <a:cxn ang="0">
                <a:pos x="60" y="559"/>
              </a:cxn>
              <a:cxn ang="0">
                <a:pos x="60" y="529"/>
              </a:cxn>
              <a:cxn ang="0">
                <a:pos x="70" y="529"/>
              </a:cxn>
              <a:cxn ang="0">
                <a:pos x="80" y="559"/>
              </a:cxn>
              <a:cxn ang="0">
                <a:pos x="60" y="559"/>
              </a:cxn>
              <a:cxn ang="0">
                <a:pos x="50" y="499"/>
              </a:cxn>
              <a:cxn ang="0">
                <a:pos x="50" y="459"/>
              </a:cxn>
              <a:cxn ang="0">
                <a:pos x="70" y="459"/>
              </a:cxn>
              <a:cxn ang="0">
                <a:pos x="70" y="489"/>
              </a:cxn>
              <a:cxn ang="0">
                <a:pos x="50" y="499"/>
              </a:cxn>
              <a:cxn ang="0">
                <a:pos x="50" y="429"/>
              </a:cxn>
              <a:cxn ang="0">
                <a:pos x="40" y="399"/>
              </a:cxn>
              <a:cxn ang="0">
                <a:pos x="60" y="389"/>
              </a:cxn>
              <a:cxn ang="0">
                <a:pos x="60" y="429"/>
              </a:cxn>
              <a:cxn ang="0">
                <a:pos x="50" y="429"/>
              </a:cxn>
              <a:cxn ang="0">
                <a:pos x="40" y="359"/>
              </a:cxn>
              <a:cxn ang="0">
                <a:pos x="30" y="329"/>
              </a:cxn>
              <a:cxn ang="0">
                <a:pos x="50" y="329"/>
              </a:cxn>
              <a:cxn ang="0">
                <a:pos x="60" y="359"/>
              </a:cxn>
              <a:cxn ang="0">
                <a:pos x="40" y="359"/>
              </a:cxn>
              <a:cxn ang="0">
                <a:pos x="30" y="299"/>
              </a:cxn>
              <a:cxn ang="0">
                <a:pos x="30" y="260"/>
              </a:cxn>
              <a:cxn ang="0">
                <a:pos x="40" y="260"/>
              </a:cxn>
              <a:cxn ang="0">
                <a:pos x="50" y="289"/>
              </a:cxn>
              <a:cxn ang="0">
                <a:pos x="30" y="299"/>
              </a:cxn>
              <a:cxn ang="0">
                <a:pos x="20" y="230"/>
              </a:cxn>
              <a:cxn ang="0">
                <a:pos x="20" y="200"/>
              </a:cxn>
              <a:cxn ang="0">
                <a:pos x="40" y="200"/>
              </a:cxn>
              <a:cxn ang="0">
                <a:pos x="40" y="230"/>
              </a:cxn>
              <a:cxn ang="0">
                <a:pos x="20" y="230"/>
              </a:cxn>
              <a:cxn ang="0">
                <a:pos x="20" y="160"/>
              </a:cxn>
              <a:cxn ang="0">
                <a:pos x="10" y="130"/>
              </a:cxn>
              <a:cxn ang="0">
                <a:pos x="30" y="130"/>
              </a:cxn>
              <a:cxn ang="0">
                <a:pos x="30" y="160"/>
              </a:cxn>
              <a:cxn ang="0">
                <a:pos x="20" y="160"/>
              </a:cxn>
              <a:cxn ang="0">
                <a:pos x="10" y="100"/>
              </a:cxn>
              <a:cxn ang="0">
                <a:pos x="10" y="70"/>
              </a:cxn>
              <a:cxn ang="0">
                <a:pos x="20" y="60"/>
              </a:cxn>
              <a:cxn ang="0">
                <a:pos x="30" y="100"/>
              </a:cxn>
              <a:cxn ang="0">
                <a:pos x="10" y="100"/>
              </a:cxn>
              <a:cxn ang="0">
                <a:pos x="0" y="30"/>
              </a:cxn>
              <a:cxn ang="0">
                <a:pos x="0" y="0"/>
              </a:cxn>
              <a:cxn ang="0">
                <a:pos x="10" y="0"/>
              </a:cxn>
              <a:cxn ang="0">
                <a:pos x="20" y="30"/>
              </a:cxn>
              <a:cxn ang="0">
                <a:pos x="0" y="30"/>
              </a:cxn>
            </a:cxnLst>
            <a:rect b="b" l="0" r="r" t="0"/>
            <a:pathLst>
              <a:path h="559" w="80">
                <a:moveTo>
                  <a:pt x="60" y="559"/>
                </a:moveTo>
                <a:lnTo>
                  <a:pt x="60" y="529"/>
                </a:lnTo>
                <a:lnTo>
                  <a:pt x="70" y="529"/>
                </a:lnTo>
                <a:lnTo>
                  <a:pt x="80" y="559"/>
                </a:lnTo>
                <a:lnTo>
                  <a:pt x="60" y="559"/>
                </a:lnTo>
                <a:close/>
                <a:moveTo>
                  <a:pt x="50" y="499"/>
                </a:moveTo>
                <a:lnTo>
                  <a:pt x="50" y="459"/>
                </a:lnTo>
                <a:lnTo>
                  <a:pt x="70" y="459"/>
                </a:lnTo>
                <a:lnTo>
                  <a:pt x="70" y="489"/>
                </a:lnTo>
                <a:lnTo>
                  <a:pt x="50" y="499"/>
                </a:lnTo>
                <a:close/>
                <a:moveTo>
                  <a:pt x="50" y="429"/>
                </a:moveTo>
                <a:lnTo>
                  <a:pt x="40" y="399"/>
                </a:lnTo>
                <a:lnTo>
                  <a:pt x="60" y="389"/>
                </a:lnTo>
                <a:lnTo>
                  <a:pt x="60" y="429"/>
                </a:lnTo>
                <a:lnTo>
                  <a:pt x="50" y="429"/>
                </a:lnTo>
                <a:close/>
                <a:moveTo>
                  <a:pt x="40" y="359"/>
                </a:moveTo>
                <a:lnTo>
                  <a:pt x="30" y="329"/>
                </a:lnTo>
                <a:lnTo>
                  <a:pt x="50" y="329"/>
                </a:lnTo>
                <a:lnTo>
                  <a:pt x="60" y="359"/>
                </a:lnTo>
                <a:lnTo>
                  <a:pt x="40" y="359"/>
                </a:lnTo>
                <a:close/>
                <a:moveTo>
                  <a:pt x="30" y="299"/>
                </a:moveTo>
                <a:lnTo>
                  <a:pt x="30" y="260"/>
                </a:lnTo>
                <a:lnTo>
                  <a:pt x="40" y="260"/>
                </a:lnTo>
                <a:lnTo>
                  <a:pt x="50" y="289"/>
                </a:lnTo>
                <a:lnTo>
                  <a:pt x="30" y="299"/>
                </a:lnTo>
                <a:close/>
                <a:moveTo>
                  <a:pt x="20" y="230"/>
                </a:moveTo>
                <a:lnTo>
                  <a:pt x="20" y="200"/>
                </a:lnTo>
                <a:lnTo>
                  <a:pt x="40" y="200"/>
                </a:lnTo>
                <a:lnTo>
                  <a:pt x="40" y="230"/>
                </a:lnTo>
                <a:lnTo>
                  <a:pt x="20" y="230"/>
                </a:lnTo>
                <a:close/>
                <a:moveTo>
                  <a:pt x="20" y="160"/>
                </a:moveTo>
                <a:lnTo>
                  <a:pt x="10" y="130"/>
                </a:lnTo>
                <a:lnTo>
                  <a:pt x="30" y="130"/>
                </a:lnTo>
                <a:lnTo>
                  <a:pt x="30" y="160"/>
                </a:lnTo>
                <a:lnTo>
                  <a:pt x="20" y="160"/>
                </a:lnTo>
                <a:close/>
                <a:moveTo>
                  <a:pt x="10" y="100"/>
                </a:moveTo>
                <a:lnTo>
                  <a:pt x="10" y="70"/>
                </a:lnTo>
                <a:lnTo>
                  <a:pt x="20" y="60"/>
                </a:lnTo>
                <a:lnTo>
                  <a:pt x="30" y="100"/>
                </a:lnTo>
                <a:lnTo>
                  <a:pt x="10" y="100"/>
                </a:lnTo>
                <a:close/>
                <a:moveTo>
                  <a:pt x="0" y="30"/>
                </a:moveTo>
                <a:lnTo>
                  <a:pt x="0" y="0"/>
                </a:lnTo>
                <a:lnTo>
                  <a:pt x="10" y="0"/>
                </a:lnTo>
                <a:lnTo>
                  <a:pt x="20" y="30"/>
                </a:lnTo>
                <a:lnTo>
                  <a:pt x="0" y="30"/>
                </a:lnTo>
                <a:close/>
              </a:path>
            </a:pathLst>
          </a:custGeom>
          <a:solidFill>
            <a:srgbClr val="6A463B"/>
          </a:solidFill>
          <a:ln w="9525">
            <a:noFill/>
            <a:round/>
          </a:ln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72" name="îṥḻiďe"/>
          <p:cNvSpPr/>
          <p:nvPr/>
        </p:nvSpPr>
        <p:spPr bwMode="auto">
          <a:xfrm>
            <a:off x="11102754" y="5493606"/>
            <a:ext cx="16310" cy="16310"/>
          </a:xfrm>
          <a:custGeom>
            <a:cxnLst>
              <a:cxn ang="0">
                <a:pos x="10" y="30"/>
              </a:cxn>
              <a:cxn ang="0">
                <a:pos x="10" y="20"/>
              </a:cxn>
              <a:cxn ang="0">
                <a:pos x="0" y="20"/>
              </a:cxn>
              <a:cxn ang="0">
                <a:pos x="0" y="0"/>
              </a:cxn>
              <a:cxn ang="0">
                <a:pos x="30" y="0"/>
              </a:cxn>
              <a:cxn ang="0">
                <a:pos x="30" y="20"/>
              </a:cxn>
              <a:cxn ang="0">
                <a:pos x="10" y="30"/>
              </a:cxn>
            </a:cxnLst>
            <a:rect b="b" l="0" r="r" t="0"/>
            <a:pathLst>
              <a:path h="30" w="30">
                <a:moveTo>
                  <a:pt x="10" y="30"/>
                </a:moveTo>
                <a:lnTo>
                  <a:pt x="10" y="20"/>
                </a:lnTo>
                <a:lnTo>
                  <a:pt x="0" y="20"/>
                </a:lnTo>
                <a:lnTo>
                  <a:pt x="0" y="0"/>
                </a:lnTo>
                <a:lnTo>
                  <a:pt x="30" y="0"/>
                </a:lnTo>
                <a:lnTo>
                  <a:pt x="30" y="20"/>
                </a:lnTo>
                <a:lnTo>
                  <a:pt x="10" y="30"/>
                </a:lnTo>
                <a:close/>
              </a:path>
            </a:pathLst>
          </a:custGeom>
          <a:solidFill>
            <a:srgbClr val="6A463B"/>
          </a:solidFill>
          <a:ln w="9525">
            <a:noFill/>
            <a:round/>
          </a:ln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73" name="i$ḷïďê"/>
          <p:cNvSpPr/>
          <p:nvPr/>
        </p:nvSpPr>
        <p:spPr bwMode="auto">
          <a:xfrm>
            <a:off x="10495502" y="5499043"/>
            <a:ext cx="591487" cy="86984"/>
          </a:xfrm>
          <a:custGeom>
            <a:cxnLst>
              <a:cxn ang="0">
                <a:pos x="0" y="140"/>
              </a:cxn>
              <a:cxn ang="0">
                <a:pos x="40" y="150"/>
              </a:cxn>
              <a:cxn ang="0">
                <a:pos x="70" y="150"/>
              </a:cxn>
              <a:cxn ang="0">
                <a:pos x="110" y="120"/>
              </a:cxn>
              <a:cxn ang="0">
                <a:pos x="70" y="150"/>
              </a:cxn>
              <a:cxn ang="0">
                <a:pos x="140" y="120"/>
              </a:cxn>
              <a:cxn ang="0">
                <a:pos x="180" y="130"/>
              </a:cxn>
              <a:cxn ang="0">
                <a:pos x="210" y="130"/>
              </a:cxn>
              <a:cxn ang="0">
                <a:pos x="250" y="110"/>
              </a:cxn>
              <a:cxn ang="0">
                <a:pos x="210" y="130"/>
              </a:cxn>
              <a:cxn ang="0">
                <a:pos x="280" y="100"/>
              </a:cxn>
              <a:cxn ang="0">
                <a:pos x="320" y="110"/>
              </a:cxn>
              <a:cxn ang="0">
                <a:pos x="350" y="110"/>
              </a:cxn>
              <a:cxn ang="0">
                <a:pos x="389" y="90"/>
              </a:cxn>
              <a:cxn ang="0">
                <a:pos x="350" y="110"/>
              </a:cxn>
              <a:cxn ang="0">
                <a:pos x="419" y="80"/>
              </a:cxn>
              <a:cxn ang="0">
                <a:pos x="459" y="100"/>
              </a:cxn>
              <a:cxn ang="0">
                <a:pos x="489" y="90"/>
              </a:cxn>
              <a:cxn ang="0">
                <a:pos x="529" y="70"/>
              </a:cxn>
              <a:cxn ang="0">
                <a:pos x="489" y="90"/>
              </a:cxn>
              <a:cxn ang="0">
                <a:pos x="559" y="60"/>
              </a:cxn>
              <a:cxn ang="0">
                <a:pos x="599" y="80"/>
              </a:cxn>
              <a:cxn ang="0">
                <a:pos x="629" y="70"/>
              </a:cxn>
              <a:cxn ang="0">
                <a:pos x="669" y="50"/>
              </a:cxn>
              <a:cxn ang="0">
                <a:pos x="629" y="70"/>
              </a:cxn>
              <a:cxn ang="0">
                <a:pos x="699" y="50"/>
              </a:cxn>
              <a:cxn ang="0">
                <a:pos x="738" y="60"/>
              </a:cxn>
              <a:cxn ang="0">
                <a:pos x="768" y="50"/>
              </a:cxn>
              <a:cxn ang="0">
                <a:pos x="808" y="30"/>
              </a:cxn>
              <a:cxn ang="0">
                <a:pos x="768" y="50"/>
              </a:cxn>
              <a:cxn ang="0">
                <a:pos x="838" y="30"/>
              </a:cxn>
              <a:cxn ang="0">
                <a:pos x="878" y="40"/>
              </a:cxn>
              <a:cxn ang="0">
                <a:pos x="908" y="40"/>
              </a:cxn>
              <a:cxn ang="0">
                <a:pos x="948" y="10"/>
              </a:cxn>
              <a:cxn ang="0">
                <a:pos x="908" y="40"/>
              </a:cxn>
              <a:cxn ang="0">
                <a:pos x="978" y="10"/>
              </a:cxn>
              <a:cxn ang="0">
                <a:pos x="1018" y="20"/>
              </a:cxn>
              <a:cxn ang="0">
                <a:pos x="1048" y="20"/>
              </a:cxn>
              <a:cxn ang="0">
                <a:pos x="1088" y="0"/>
              </a:cxn>
              <a:cxn ang="0">
                <a:pos x="1048" y="20"/>
              </a:cxn>
            </a:cxnLst>
            <a:rect b="b" l="0" r="r" t="0"/>
            <a:pathLst>
              <a:path h="160" w="1088">
                <a:moveTo>
                  <a:pt x="0" y="160"/>
                </a:moveTo>
                <a:lnTo>
                  <a:pt x="0" y="140"/>
                </a:lnTo>
                <a:lnTo>
                  <a:pt x="40" y="130"/>
                </a:lnTo>
                <a:lnTo>
                  <a:pt x="40" y="150"/>
                </a:lnTo>
                <a:lnTo>
                  <a:pt x="0" y="160"/>
                </a:lnTo>
                <a:close/>
                <a:moveTo>
                  <a:pt x="70" y="150"/>
                </a:moveTo>
                <a:lnTo>
                  <a:pt x="70" y="130"/>
                </a:lnTo>
                <a:lnTo>
                  <a:pt x="110" y="120"/>
                </a:lnTo>
                <a:lnTo>
                  <a:pt x="110" y="140"/>
                </a:lnTo>
                <a:lnTo>
                  <a:pt x="70" y="150"/>
                </a:lnTo>
                <a:close/>
                <a:moveTo>
                  <a:pt x="140" y="140"/>
                </a:moveTo>
                <a:lnTo>
                  <a:pt x="140" y="120"/>
                </a:lnTo>
                <a:lnTo>
                  <a:pt x="180" y="120"/>
                </a:lnTo>
                <a:lnTo>
                  <a:pt x="180" y="130"/>
                </a:lnTo>
                <a:lnTo>
                  <a:pt x="140" y="140"/>
                </a:lnTo>
                <a:close/>
                <a:moveTo>
                  <a:pt x="210" y="130"/>
                </a:moveTo>
                <a:lnTo>
                  <a:pt x="210" y="110"/>
                </a:lnTo>
                <a:lnTo>
                  <a:pt x="250" y="110"/>
                </a:lnTo>
                <a:lnTo>
                  <a:pt x="250" y="120"/>
                </a:lnTo>
                <a:lnTo>
                  <a:pt x="210" y="130"/>
                </a:lnTo>
                <a:close/>
                <a:moveTo>
                  <a:pt x="280" y="120"/>
                </a:moveTo>
                <a:lnTo>
                  <a:pt x="280" y="100"/>
                </a:lnTo>
                <a:lnTo>
                  <a:pt x="320" y="100"/>
                </a:lnTo>
                <a:lnTo>
                  <a:pt x="320" y="110"/>
                </a:lnTo>
                <a:lnTo>
                  <a:pt x="280" y="120"/>
                </a:lnTo>
                <a:close/>
                <a:moveTo>
                  <a:pt x="350" y="110"/>
                </a:moveTo>
                <a:lnTo>
                  <a:pt x="350" y="90"/>
                </a:lnTo>
                <a:lnTo>
                  <a:pt x="389" y="90"/>
                </a:lnTo>
                <a:lnTo>
                  <a:pt x="389" y="100"/>
                </a:lnTo>
                <a:lnTo>
                  <a:pt x="350" y="110"/>
                </a:lnTo>
                <a:close/>
                <a:moveTo>
                  <a:pt x="419" y="100"/>
                </a:moveTo>
                <a:lnTo>
                  <a:pt x="419" y="80"/>
                </a:lnTo>
                <a:lnTo>
                  <a:pt x="459" y="80"/>
                </a:lnTo>
                <a:lnTo>
                  <a:pt x="459" y="100"/>
                </a:lnTo>
                <a:lnTo>
                  <a:pt x="419" y="100"/>
                </a:lnTo>
                <a:close/>
                <a:moveTo>
                  <a:pt x="489" y="90"/>
                </a:moveTo>
                <a:lnTo>
                  <a:pt x="489" y="70"/>
                </a:lnTo>
                <a:lnTo>
                  <a:pt x="529" y="70"/>
                </a:lnTo>
                <a:lnTo>
                  <a:pt x="529" y="90"/>
                </a:lnTo>
                <a:lnTo>
                  <a:pt x="489" y="90"/>
                </a:lnTo>
                <a:close/>
                <a:moveTo>
                  <a:pt x="559" y="80"/>
                </a:moveTo>
                <a:lnTo>
                  <a:pt x="559" y="60"/>
                </a:lnTo>
                <a:lnTo>
                  <a:pt x="599" y="60"/>
                </a:lnTo>
                <a:lnTo>
                  <a:pt x="599" y="80"/>
                </a:lnTo>
                <a:lnTo>
                  <a:pt x="559" y="80"/>
                </a:lnTo>
                <a:close/>
                <a:moveTo>
                  <a:pt x="629" y="70"/>
                </a:moveTo>
                <a:lnTo>
                  <a:pt x="629" y="60"/>
                </a:lnTo>
                <a:lnTo>
                  <a:pt x="669" y="50"/>
                </a:lnTo>
                <a:lnTo>
                  <a:pt x="669" y="70"/>
                </a:lnTo>
                <a:lnTo>
                  <a:pt x="629" y="70"/>
                </a:lnTo>
                <a:close/>
                <a:moveTo>
                  <a:pt x="699" y="60"/>
                </a:moveTo>
                <a:lnTo>
                  <a:pt x="699" y="50"/>
                </a:lnTo>
                <a:lnTo>
                  <a:pt x="738" y="40"/>
                </a:lnTo>
                <a:lnTo>
                  <a:pt x="738" y="60"/>
                </a:lnTo>
                <a:lnTo>
                  <a:pt x="699" y="60"/>
                </a:lnTo>
                <a:close/>
                <a:moveTo>
                  <a:pt x="768" y="50"/>
                </a:moveTo>
                <a:lnTo>
                  <a:pt x="768" y="40"/>
                </a:lnTo>
                <a:lnTo>
                  <a:pt x="808" y="30"/>
                </a:lnTo>
                <a:lnTo>
                  <a:pt x="808" y="50"/>
                </a:lnTo>
                <a:lnTo>
                  <a:pt x="768" y="50"/>
                </a:lnTo>
                <a:close/>
                <a:moveTo>
                  <a:pt x="838" y="50"/>
                </a:moveTo>
                <a:lnTo>
                  <a:pt x="838" y="30"/>
                </a:lnTo>
                <a:lnTo>
                  <a:pt x="878" y="20"/>
                </a:lnTo>
                <a:lnTo>
                  <a:pt x="878" y="40"/>
                </a:lnTo>
                <a:lnTo>
                  <a:pt x="838" y="50"/>
                </a:lnTo>
                <a:close/>
                <a:moveTo>
                  <a:pt x="908" y="40"/>
                </a:moveTo>
                <a:lnTo>
                  <a:pt x="908" y="20"/>
                </a:lnTo>
                <a:lnTo>
                  <a:pt x="948" y="10"/>
                </a:lnTo>
                <a:lnTo>
                  <a:pt x="948" y="30"/>
                </a:lnTo>
                <a:lnTo>
                  <a:pt x="908" y="40"/>
                </a:lnTo>
                <a:close/>
                <a:moveTo>
                  <a:pt x="978" y="30"/>
                </a:moveTo>
                <a:lnTo>
                  <a:pt x="978" y="10"/>
                </a:lnTo>
                <a:lnTo>
                  <a:pt x="1018" y="10"/>
                </a:lnTo>
                <a:lnTo>
                  <a:pt x="1018" y="20"/>
                </a:lnTo>
                <a:lnTo>
                  <a:pt x="978" y="30"/>
                </a:lnTo>
                <a:close/>
                <a:moveTo>
                  <a:pt x="1048" y="20"/>
                </a:moveTo>
                <a:lnTo>
                  <a:pt x="1048" y="0"/>
                </a:lnTo>
                <a:lnTo>
                  <a:pt x="1088" y="0"/>
                </a:lnTo>
                <a:lnTo>
                  <a:pt x="1088" y="10"/>
                </a:lnTo>
                <a:lnTo>
                  <a:pt x="1048" y="20"/>
                </a:lnTo>
                <a:close/>
              </a:path>
            </a:pathLst>
          </a:custGeom>
          <a:solidFill>
            <a:srgbClr val="6A463B"/>
          </a:solidFill>
          <a:ln w="9525">
            <a:noFill/>
            <a:round/>
          </a:ln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74" name="îṩ1iḓê"/>
          <p:cNvSpPr/>
          <p:nvPr/>
        </p:nvSpPr>
        <p:spPr bwMode="auto">
          <a:xfrm>
            <a:off x="10077981" y="4957028"/>
            <a:ext cx="254970" cy="124495"/>
          </a:xfrm>
          <a:custGeom>
            <a:cxnLst>
              <a:cxn ang="0">
                <a:pos x="0" y="2"/>
              </a:cxn>
              <a:cxn ang="0">
                <a:pos x="2" y="19"/>
              </a:cxn>
              <a:cxn ang="0">
                <a:pos x="47" y="23"/>
              </a:cxn>
              <a:cxn ang="0">
                <a:pos x="47" y="1"/>
              </a:cxn>
              <a:cxn ang="0">
                <a:pos x="0" y="2"/>
              </a:cxn>
            </a:cxnLst>
            <a:rect b="b" l="0" r="r" t="0"/>
            <a:pathLst>
              <a:path h="23" w="47">
                <a:moveTo>
                  <a:pt x="0" y="2"/>
                </a:moveTo>
                <a:cubicBezTo>
                  <a:pt x="2" y="19"/>
                  <a:pt x="2" y="19"/>
                  <a:pt x="2" y="19"/>
                </a:cubicBezTo>
                <a:cubicBezTo>
                  <a:pt x="2" y="19"/>
                  <a:pt x="24" y="20"/>
                  <a:pt x="47" y="23"/>
                </a:cubicBezTo>
                <a:cubicBezTo>
                  <a:pt x="47" y="1"/>
                  <a:pt x="47" y="1"/>
                  <a:pt x="47" y="1"/>
                </a:cubicBezTo>
                <a:cubicBezTo>
                  <a:pt x="22" y="0"/>
                  <a:pt x="0" y="2"/>
                  <a:pt x="0" y="2"/>
                </a:cubicBezTo>
                <a:close/>
              </a:path>
            </a:pathLst>
          </a:custGeom>
          <a:solidFill>
            <a:srgbClr val="EEF2E0"/>
          </a:solidFill>
          <a:ln w="9525">
            <a:noFill/>
            <a:round/>
          </a:ln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75" name="îšḻïḓè"/>
          <p:cNvSpPr/>
          <p:nvPr/>
        </p:nvSpPr>
        <p:spPr bwMode="auto">
          <a:xfrm>
            <a:off x="10332951" y="4962464"/>
            <a:ext cx="21746" cy="119058"/>
          </a:xfrm>
          <a:custGeom>
            <a:cxnLst>
              <a:cxn ang="0">
                <a:pos x="0" y="0"/>
              </a:cxn>
              <a:cxn ang="0">
                <a:pos x="0" y="22"/>
              </a:cxn>
              <a:cxn ang="0">
                <a:pos x="4" y="22"/>
              </a:cxn>
              <a:cxn ang="0">
                <a:pos x="2" y="1"/>
              </a:cxn>
              <a:cxn ang="0">
                <a:pos x="0" y="0"/>
              </a:cxn>
            </a:cxnLst>
            <a:rect b="b" l="0" r="r" t="0"/>
            <a:pathLst>
              <a:path h="22" w="4">
                <a:moveTo>
                  <a:pt x="0" y="0"/>
                </a:moveTo>
                <a:cubicBezTo>
                  <a:pt x="0" y="22"/>
                  <a:pt x="0" y="22"/>
                  <a:pt x="0" y="22"/>
                </a:cubicBezTo>
                <a:cubicBezTo>
                  <a:pt x="2" y="22"/>
                  <a:pt x="3" y="22"/>
                  <a:pt x="4" y="22"/>
                </a:cubicBezTo>
                <a:cubicBezTo>
                  <a:pt x="2" y="1"/>
                  <a:pt x="2" y="1"/>
                  <a:pt x="2" y="1"/>
                </a:cubicBezTo>
                <a:cubicBezTo>
                  <a:pt x="1" y="1"/>
                  <a:pt x="0" y="0"/>
                  <a:pt x="0" y="0"/>
                </a:cubicBezTo>
                <a:close/>
              </a:path>
            </a:pathLst>
          </a:custGeom>
          <a:solidFill>
            <a:srgbClr val="F0BA7D"/>
          </a:solidFill>
          <a:ln w="9525">
            <a:noFill/>
            <a:round/>
          </a:ln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76" name="íṩ1ïḑé"/>
          <p:cNvSpPr/>
          <p:nvPr/>
        </p:nvSpPr>
        <p:spPr bwMode="auto">
          <a:xfrm>
            <a:off x="10343824" y="4967900"/>
            <a:ext cx="493631" cy="558324"/>
          </a:xfrm>
          <a:custGeom>
            <a:cxnLst>
              <a:cxn ang="0">
                <a:pos x="90" y="82"/>
              </a:cxn>
              <a:cxn ang="0">
                <a:pos x="89" y="80"/>
              </a:cxn>
              <a:cxn ang="0">
                <a:pos x="62" y="20"/>
              </a:cxn>
              <a:cxn ang="0">
                <a:pos x="0" y="0"/>
              </a:cxn>
              <a:cxn ang="0">
                <a:pos x="2" y="21"/>
              </a:cxn>
              <a:cxn ang="0">
                <a:pos x="45" y="34"/>
              </a:cxn>
              <a:cxn ang="0">
                <a:pos x="64" y="86"/>
              </a:cxn>
              <a:cxn ang="0">
                <a:pos x="70" y="85"/>
              </a:cxn>
              <a:cxn ang="0">
                <a:pos x="77" y="84"/>
              </a:cxn>
              <a:cxn ang="0">
                <a:pos x="84" y="83"/>
              </a:cxn>
              <a:cxn ang="0">
                <a:pos x="84" y="83"/>
              </a:cxn>
              <a:cxn ang="0">
                <a:pos x="90" y="82"/>
              </a:cxn>
            </a:cxnLst>
            <a:rect b="b" l="0" r="r" t="0"/>
            <a:pathLst>
              <a:path h="103" w="91">
                <a:moveTo>
                  <a:pt x="90" y="82"/>
                </a:moveTo>
                <a:cubicBezTo>
                  <a:pt x="89" y="81"/>
                  <a:pt x="89" y="81"/>
                  <a:pt x="89" y="80"/>
                </a:cubicBezTo>
                <a:cubicBezTo>
                  <a:pt x="88" y="71"/>
                  <a:pt x="81" y="39"/>
                  <a:pt x="62" y="20"/>
                </a:cubicBezTo>
                <a:cubicBezTo>
                  <a:pt x="48" y="7"/>
                  <a:pt x="23" y="1"/>
                  <a:pt x="0" y="0"/>
                </a:cubicBezTo>
                <a:cubicBezTo>
                  <a:pt x="2" y="21"/>
                  <a:pt x="2" y="21"/>
                  <a:pt x="2" y="21"/>
                </a:cubicBezTo>
                <a:cubicBezTo>
                  <a:pt x="20" y="24"/>
                  <a:pt x="37" y="27"/>
                  <a:pt x="45" y="34"/>
                </a:cubicBezTo>
                <a:cubicBezTo>
                  <a:pt x="60" y="47"/>
                  <a:pt x="64" y="86"/>
                  <a:pt x="64" y="86"/>
                </a:cubicBezTo>
                <a:cubicBezTo>
                  <a:pt x="64" y="86"/>
                  <a:pt x="66" y="101"/>
                  <a:pt x="70" y="85"/>
                </a:cubicBezTo>
                <a:cubicBezTo>
                  <a:pt x="70" y="85"/>
                  <a:pt x="77" y="103"/>
                  <a:pt x="77" y="84"/>
                </a:cubicBezTo>
                <a:cubicBezTo>
                  <a:pt x="77" y="84"/>
                  <a:pt x="86" y="102"/>
                  <a:pt x="84" y="83"/>
                </a:cubicBezTo>
                <a:cubicBezTo>
                  <a:pt x="84" y="83"/>
                  <a:pt x="84" y="83"/>
                  <a:pt x="84" y="83"/>
                </a:cubicBezTo>
                <a:cubicBezTo>
                  <a:pt x="85" y="85"/>
                  <a:pt x="91" y="99"/>
                  <a:pt x="90" y="82"/>
                </a:cubicBezTo>
                <a:close/>
              </a:path>
            </a:pathLst>
          </a:custGeom>
          <a:solidFill>
            <a:srgbClr val="FFDFA9"/>
          </a:solidFill>
          <a:ln w="9525">
            <a:noFill/>
            <a:round/>
          </a:ln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77" name="ïṩḷíde"/>
          <p:cNvSpPr/>
          <p:nvPr/>
        </p:nvSpPr>
        <p:spPr bwMode="auto">
          <a:xfrm>
            <a:off x="10024161" y="5792068"/>
            <a:ext cx="764366" cy="493631"/>
          </a:xfrm>
          <a:custGeom>
            <a:cxnLst>
              <a:cxn ang="0">
                <a:pos x="37" y="0"/>
              </a:cxn>
              <a:cxn ang="0">
                <a:pos x="54" y="65"/>
              </a:cxn>
              <a:cxn ang="0">
                <a:pos x="113" y="43"/>
              </a:cxn>
              <a:cxn ang="0">
                <a:pos x="139" y="69"/>
              </a:cxn>
              <a:cxn ang="0">
                <a:pos x="109" y="63"/>
              </a:cxn>
              <a:cxn ang="0">
                <a:pos x="43" y="85"/>
              </a:cxn>
              <a:cxn ang="0">
                <a:pos x="0" y="13"/>
              </a:cxn>
              <a:cxn ang="0">
                <a:pos x="37" y="0"/>
              </a:cxn>
            </a:cxnLst>
            <a:rect b="b" l="0" r="r" t="0"/>
            <a:pathLst>
              <a:path h="91" w="141">
                <a:moveTo>
                  <a:pt x="37" y="0"/>
                </a:moveTo>
                <a:cubicBezTo>
                  <a:pt x="37" y="0"/>
                  <a:pt x="43" y="64"/>
                  <a:pt x="54" y="65"/>
                </a:cubicBezTo>
                <a:cubicBezTo>
                  <a:pt x="62" y="66"/>
                  <a:pt x="104" y="43"/>
                  <a:pt x="113" y="43"/>
                </a:cubicBezTo>
                <a:cubicBezTo>
                  <a:pt x="118" y="43"/>
                  <a:pt x="141" y="63"/>
                  <a:pt x="139" y="69"/>
                </a:cubicBezTo>
                <a:cubicBezTo>
                  <a:pt x="136" y="78"/>
                  <a:pt x="118" y="78"/>
                  <a:pt x="109" y="63"/>
                </a:cubicBezTo>
                <a:cubicBezTo>
                  <a:pt x="109" y="63"/>
                  <a:pt x="59" y="91"/>
                  <a:pt x="43" y="85"/>
                </a:cubicBezTo>
                <a:cubicBezTo>
                  <a:pt x="23" y="79"/>
                  <a:pt x="7" y="47"/>
                  <a:pt x="0" y="13"/>
                </a:cubicBezTo>
                <a:lnTo>
                  <a:pt x="37" y="0"/>
                </a:lnTo>
                <a:close/>
              </a:path>
            </a:pathLst>
          </a:custGeom>
          <a:solidFill>
            <a:srgbClr val="0A2073"/>
          </a:solidFill>
          <a:ln w="9525">
            <a:noFill/>
            <a:round/>
          </a:ln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78" name="ïŝļîḓe"/>
          <p:cNvSpPr/>
          <p:nvPr/>
        </p:nvSpPr>
        <p:spPr bwMode="auto">
          <a:xfrm>
            <a:off x="9465292" y="5629518"/>
            <a:ext cx="851350" cy="981281"/>
          </a:xfrm>
          <a:custGeom>
            <a:cxnLst>
              <a:cxn ang="0">
                <a:pos x="151" y="0"/>
              </a:cxn>
              <a:cxn ang="0">
                <a:pos x="80" y="15"/>
              </a:cxn>
              <a:cxn ang="0">
                <a:pos x="18" y="51"/>
              </a:cxn>
              <a:cxn ang="0">
                <a:pos x="36" y="145"/>
              </a:cxn>
              <a:cxn ang="0">
                <a:pos x="6" y="173"/>
              </a:cxn>
              <a:cxn ang="0">
                <a:pos x="56" y="148"/>
              </a:cxn>
              <a:cxn ang="0">
                <a:pos x="41" y="67"/>
              </a:cxn>
              <a:cxn ang="0">
                <a:pos x="140" y="38"/>
              </a:cxn>
              <a:cxn ang="0">
                <a:pos x="151" y="0"/>
              </a:cxn>
            </a:cxnLst>
            <a:rect b="b" l="0" r="r" t="0"/>
            <a:pathLst>
              <a:path h="181" w="157">
                <a:moveTo>
                  <a:pt x="151" y="0"/>
                </a:moveTo>
                <a:cubicBezTo>
                  <a:pt x="80" y="15"/>
                  <a:pt x="80" y="15"/>
                  <a:pt x="80" y="15"/>
                </a:cubicBezTo>
                <a:cubicBezTo>
                  <a:pt x="80" y="15"/>
                  <a:pt x="28" y="28"/>
                  <a:pt x="18" y="51"/>
                </a:cubicBezTo>
                <a:cubicBezTo>
                  <a:pt x="12" y="66"/>
                  <a:pt x="29" y="116"/>
                  <a:pt x="36" y="145"/>
                </a:cubicBezTo>
                <a:cubicBezTo>
                  <a:pt x="36" y="145"/>
                  <a:pt x="0" y="149"/>
                  <a:pt x="6" y="173"/>
                </a:cubicBezTo>
                <a:cubicBezTo>
                  <a:pt x="8" y="181"/>
                  <a:pt x="54" y="161"/>
                  <a:pt x="56" y="148"/>
                </a:cubicBezTo>
                <a:cubicBezTo>
                  <a:pt x="57" y="140"/>
                  <a:pt x="39" y="71"/>
                  <a:pt x="41" y="67"/>
                </a:cubicBezTo>
                <a:cubicBezTo>
                  <a:pt x="44" y="61"/>
                  <a:pt x="123" y="51"/>
                  <a:pt x="140" y="38"/>
                </a:cubicBezTo>
                <a:cubicBezTo>
                  <a:pt x="157" y="24"/>
                  <a:pt x="152" y="8"/>
                  <a:pt x="151" y="0"/>
                </a:cubicBezTo>
                <a:close/>
              </a:path>
            </a:pathLst>
          </a:custGeom>
          <a:solidFill>
            <a:srgbClr val="0A2073"/>
          </a:solidFill>
          <a:ln w="9525">
            <a:noFill/>
            <a:round/>
          </a:ln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79" name="ïṣ1iḓé"/>
          <p:cNvSpPr/>
          <p:nvPr/>
        </p:nvSpPr>
        <p:spPr bwMode="auto">
          <a:xfrm>
            <a:off x="9763754" y="4918972"/>
            <a:ext cx="520269" cy="791549"/>
          </a:xfrm>
          <a:custGeom>
            <a:cxnLst>
              <a:cxn ang="0">
                <a:pos x="957" y="1307"/>
              </a:cxn>
              <a:cxn ang="0">
                <a:pos x="249" y="1456"/>
              </a:cxn>
              <a:cxn ang="0">
                <a:pos x="0" y="130"/>
              </a:cxn>
              <a:cxn ang="0">
                <a:pos x="618" y="0"/>
              </a:cxn>
              <a:cxn ang="0">
                <a:pos x="957" y="1307"/>
              </a:cxn>
            </a:cxnLst>
            <a:rect b="b" l="0" r="r" t="0"/>
            <a:pathLst>
              <a:path h="1456" w="957">
                <a:moveTo>
                  <a:pt x="957" y="1307"/>
                </a:moveTo>
                <a:lnTo>
                  <a:pt x="249" y="1456"/>
                </a:lnTo>
                <a:lnTo>
                  <a:pt x="0" y="130"/>
                </a:lnTo>
                <a:lnTo>
                  <a:pt x="618" y="0"/>
                </a:lnTo>
                <a:lnTo>
                  <a:pt x="957" y="1307"/>
                </a:lnTo>
                <a:close/>
              </a:path>
            </a:pathLst>
          </a:custGeom>
          <a:solidFill>
            <a:srgbClr val="EEF2E0"/>
          </a:solidFill>
          <a:ln w="9525">
            <a:noFill/>
            <a:round/>
          </a:ln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80" name="i$ļiḑè"/>
          <p:cNvSpPr/>
          <p:nvPr/>
        </p:nvSpPr>
        <p:spPr bwMode="auto">
          <a:xfrm>
            <a:off x="9834428" y="4989647"/>
            <a:ext cx="645308" cy="786112"/>
          </a:xfrm>
          <a:custGeom>
            <a:cxnLst>
              <a:cxn ang="0">
                <a:pos x="14" y="0"/>
              </a:cxn>
              <a:cxn ang="0">
                <a:pos x="9" y="12"/>
              </a:cxn>
              <a:cxn ang="0">
                <a:pos x="15" y="22"/>
              </a:cxn>
              <a:cxn ang="0">
                <a:pos x="119" y="81"/>
              </a:cxn>
              <a:cxn ang="0">
                <a:pos x="116" y="62"/>
              </a:cxn>
              <a:cxn ang="0">
                <a:pos x="98" y="58"/>
              </a:cxn>
              <a:cxn ang="0">
                <a:pos x="50" y="75"/>
              </a:cxn>
              <a:cxn ang="0">
                <a:pos x="22" y="21"/>
              </a:cxn>
              <a:cxn ang="0">
                <a:pos x="24" y="9"/>
              </a:cxn>
              <a:cxn ang="0">
                <a:pos x="14" y="0"/>
              </a:cxn>
            </a:cxnLst>
            <a:rect b="b" l="0" r="r" t="0"/>
            <a:pathLst>
              <a:path h="145" w="119">
                <a:moveTo>
                  <a:pt x="14" y="0"/>
                </a:moveTo>
                <a:cubicBezTo>
                  <a:pt x="9" y="12"/>
                  <a:pt x="9" y="12"/>
                  <a:pt x="9" y="12"/>
                </a:cubicBezTo>
                <a:cubicBezTo>
                  <a:pt x="15" y="22"/>
                  <a:pt x="15" y="22"/>
                  <a:pt x="15" y="22"/>
                </a:cubicBezTo>
                <a:cubicBezTo>
                  <a:pt x="15" y="22"/>
                  <a:pt x="0" y="145"/>
                  <a:pt x="119" y="81"/>
                </a:cubicBezTo>
                <a:cubicBezTo>
                  <a:pt x="116" y="62"/>
                  <a:pt x="116" y="62"/>
                  <a:pt x="116" y="62"/>
                </a:cubicBezTo>
                <a:cubicBezTo>
                  <a:pt x="98" y="58"/>
                  <a:pt x="98" y="58"/>
                  <a:pt x="98" y="58"/>
                </a:cubicBezTo>
                <a:cubicBezTo>
                  <a:pt x="98" y="58"/>
                  <a:pt x="69" y="86"/>
                  <a:pt x="50" y="75"/>
                </a:cubicBezTo>
                <a:cubicBezTo>
                  <a:pt x="25" y="60"/>
                  <a:pt x="22" y="21"/>
                  <a:pt x="22" y="21"/>
                </a:cubicBezTo>
                <a:cubicBezTo>
                  <a:pt x="24" y="9"/>
                  <a:pt x="24" y="9"/>
                  <a:pt x="24" y="9"/>
                </a:cubicBezTo>
                <a:lnTo>
                  <a:pt x="14" y="0"/>
                </a:lnTo>
                <a:close/>
              </a:path>
            </a:pathLst>
          </a:custGeom>
          <a:solidFill>
            <a:srgbClr val="353539"/>
          </a:solidFill>
          <a:ln w="9525">
            <a:noFill/>
            <a:round/>
          </a:ln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81" name="iŝḷîḓè"/>
          <p:cNvSpPr/>
          <p:nvPr/>
        </p:nvSpPr>
        <p:spPr bwMode="auto">
          <a:xfrm>
            <a:off x="9839864" y="4880917"/>
            <a:ext cx="102749" cy="54365"/>
          </a:xfrm>
          <a:custGeom>
            <a:cxnLst>
              <a:cxn ang="0">
                <a:pos x="19" y="9"/>
              </a:cxn>
              <a:cxn ang="0">
                <a:pos x="15" y="0"/>
              </a:cxn>
              <a:cxn ang="0">
                <a:pos x="0" y="7"/>
              </a:cxn>
              <a:cxn ang="0">
                <a:pos x="0" y="8"/>
              </a:cxn>
              <a:cxn ang="0">
                <a:pos x="19" y="9"/>
              </a:cxn>
            </a:cxnLst>
            <a:rect b="b" l="0" r="r" t="0"/>
            <a:pathLst>
              <a:path h="10" w="19">
                <a:moveTo>
                  <a:pt x="19" y="9"/>
                </a:moveTo>
                <a:cubicBezTo>
                  <a:pt x="15" y="0"/>
                  <a:pt x="15" y="0"/>
                  <a:pt x="15" y="0"/>
                </a:cubicBezTo>
                <a:cubicBezTo>
                  <a:pt x="0" y="7"/>
                  <a:pt x="0" y="7"/>
                  <a:pt x="0" y="7"/>
                </a:cubicBezTo>
                <a:cubicBezTo>
                  <a:pt x="0" y="8"/>
                  <a:pt x="0" y="8"/>
                  <a:pt x="0" y="8"/>
                </a:cubicBezTo>
                <a:cubicBezTo>
                  <a:pt x="2" y="9"/>
                  <a:pt x="9" y="10"/>
                  <a:pt x="19" y="9"/>
                </a:cubicBezTo>
                <a:close/>
              </a:path>
            </a:pathLst>
          </a:custGeom>
          <a:solidFill>
            <a:srgbClr val="F0BA7D"/>
          </a:solidFill>
          <a:ln w="9525">
            <a:noFill/>
            <a:round/>
          </a:ln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82" name="ï$ḷiďè"/>
          <p:cNvSpPr/>
          <p:nvPr/>
        </p:nvSpPr>
        <p:spPr bwMode="auto">
          <a:xfrm>
            <a:off x="9839864" y="4924409"/>
            <a:ext cx="113622" cy="59801"/>
          </a:xfrm>
          <a:custGeom>
            <a:cxnLst>
              <a:cxn ang="0">
                <a:pos x="0" y="0"/>
              </a:cxn>
              <a:cxn ang="0">
                <a:pos x="4" y="8"/>
              </a:cxn>
              <a:cxn ang="0">
                <a:pos x="13" y="11"/>
              </a:cxn>
              <a:cxn ang="0">
                <a:pos x="21" y="5"/>
              </a:cxn>
              <a:cxn ang="0">
                <a:pos x="19" y="1"/>
              </a:cxn>
              <a:cxn ang="0">
                <a:pos x="0" y="0"/>
              </a:cxn>
            </a:cxnLst>
            <a:rect b="b" l="0" r="r" t="0"/>
            <a:pathLst>
              <a:path h="11" w="21">
                <a:moveTo>
                  <a:pt x="0" y="0"/>
                </a:moveTo>
                <a:cubicBezTo>
                  <a:pt x="4" y="8"/>
                  <a:pt x="4" y="8"/>
                  <a:pt x="4" y="8"/>
                </a:cubicBezTo>
                <a:cubicBezTo>
                  <a:pt x="13" y="11"/>
                  <a:pt x="13" y="11"/>
                  <a:pt x="13" y="11"/>
                </a:cubicBezTo>
                <a:cubicBezTo>
                  <a:pt x="21" y="5"/>
                  <a:pt x="21" y="5"/>
                  <a:pt x="21" y="5"/>
                </a:cubicBezTo>
                <a:cubicBezTo>
                  <a:pt x="19" y="1"/>
                  <a:pt x="19" y="1"/>
                  <a:pt x="19" y="1"/>
                </a:cubicBezTo>
                <a:cubicBezTo>
                  <a:pt x="9" y="2"/>
                  <a:pt x="2" y="1"/>
                  <a:pt x="0" y="0"/>
                </a:cubicBezTo>
                <a:close/>
              </a:path>
            </a:pathLst>
          </a:custGeom>
          <a:solidFill>
            <a:srgbClr val="FFDFA9"/>
          </a:solidFill>
          <a:ln w="9525">
            <a:noFill/>
            <a:round/>
          </a:ln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105" name="任意多边形: 形状 104"/>
          <p:cNvSpPr/>
          <p:nvPr/>
        </p:nvSpPr>
        <p:spPr bwMode="auto">
          <a:xfrm>
            <a:off x="9364209" y="3970190"/>
            <a:ext cx="838957" cy="948902"/>
          </a:xfrm>
          <a:custGeom>
            <a:gdLst>
              <a:gd fmla="*/ 448511 w 838957" name="connsiteX0"/>
              <a:gd fmla="*/ 105 h 948902" name="connsiteY0"/>
              <a:gd fmla="*/ 838826 w 838957" name="connsiteX1"/>
              <a:gd fmla="*/ 460899 h 948902" name="connsiteY1"/>
              <a:gd fmla="*/ 475617 w 838957" name="connsiteX2"/>
              <a:gd fmla="*/ 948798 h 948902" name="connsiteY2"/>
              <a:gd fmla="*/ 118845 w 838957" name="connsiteX3"/>
              <a:gd fmla="*/ 668256 h 948902" name="connsiteY3"/>
              <a:gd fmla="*/ 109948 w 838957" name="connsiteX4"/>
              <a:gd fmla="*/ 635052 h 948902" name="connsiteY4"/>
              <a:gd fmla="*/ 81516 w 838957" name="connsiteX5"/>
              <a:gd fmla="*/ 636148 h 948902" name="connsiteY5"/>
              <a:gd fmla="*/ 3725 w 838957" name="connsiteX6"/>
              <a:gd fmla="*/ 536699 h 948902" name="connsiteY6"/>
              <a:gd fmla="*/ 59216 w 838957" name="connsiteX7"/>
              <a:gd fmla="*/ 520390 h 948902" name="connsiteY7"/>
              <a:gd fmla="*/ 89038 w 838957" name="connsiteX8"/>
              <a:gd fmla="*/ 519927 h 948902" name="connsiteY8"/>
              <a:gd fmla="*/ 85302 w 838957" name="connsiteX9"/>
              <a:gd fmla="*/ 482583 h 948902" name="connsiteY9"/>
              <a:gd fmla="*/ 448511 w 838957" name="connsiteX10"/>
              <a:gd fmla="*/ 105 h 948902" name="connsiteY1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b="b" l="l" r="r" t="t"/>
            <a:pathLst>
              <a:path h="948902" w="838957">
                <a:moveTo>
                  <a:pt x="448511" y="105"/>
                </a:moveTo>
                <a:cubicBezTo>
                  <a:pt x="654511" y="-5316"/>
                  <a:pt x="827984" y="200686"/>
                  <a:pt x="838826" y="460899"/>
                </a:cubicBezTo>
                <a:cubicBezTo>
                  <a:pt x="844247" y="726533"/>
                  <a:pt x="681616" y="943377"/>
                  <a:pt x="475617" y="948798"/>
                </a:cubicBezTo>
                <a:cubicBezTo>
                  <a:pt x="317051" y="952864"/>
                  <a:pt x="179831" y="838004"/>
                  <a:pt x="118845" y="668256"/>
                </a:cubicBezTo>
                <a:lnTo>
                  <a:pt x="109948" y="635052"/>
                </a:lnTo>
                <a:lnTo>
                  <a:pt x="81516" y="636148"/>
                </a:lnTo>
                <a:cubicBezTo>
                  <a:pt x="-2789" y="630054"/>
                  <a:pt x="-5749" y="560484"/>
                  <a:pt x="3725" y="536699"/>
                </a:cubicBezTo>
                <a:cubicBezTo>
                  <a:pt x="9139" y="525826"/>
                  <a:pt x="34854" y="521749"/>
                  <a:pt x="59216" y="520390"/>
                </a:cubicBezTo>
                <a:lnTo>
                  <a:pt x="89038" y="519927"/>
                </a:lnTo>
                <a:lnTo>
                  <a:pt x="85302" y="482583"/>
                </a:lnTo>
                <a:cubicBezTo>
                  <a:pt x="79881" y="222370"/>
                  <a:pt x="237091" y="5526"/>
                  <a:pt x="448511" y="105"/>
                </a:cubicBezTo>
                <a:close/>
              </a:path>
            </a:pathLst>
          </a:custGeom>
          <a:solidFill>
            <a:srgbClr val="FFDFA9"/>
          </a:solidFill>
          <a:ln w="9525">
            <a:noFill/>
            <a:round/>
          </a:ln>
        </p:spPr>
        <p:txBody>
          <a:bodyPr anchor="ctr" wrap="square">
            <a:noAutofit/>
          </a:bodyPr>
          <a:lstStyle/>
          <a:p>
            <a:pPr algn="ctr"/>
            <a:endParaRPr/>
          </a:p>
        </p:txBody>
      </p:sp>
      <p:sp>
        <p:nvSpPr>
          <p:cNvPr id="84" name="íšlïďe"/>
          <p:cNvSpPr/>
          <p:nvPr/>
        </p:nvSpPr>
        <p:spPr bwMode="auto">
          <a:xfrm>
            <a:off x="9319051" y="3839835"/>
            <a:ext cx="1149811" cy="862222"/>
          </a:xfrm>
          <a:custGeom>
            <a:cxnLst>
              <a:cxn ang="0">
                <a:pos x="149" y="30"/>
              </a:cxn>
              <a:cxn ang="0">
                <a:pos x="92" y="11"/>
              </a:cxn>
              <a:cxn ang="0">
                <a:pos x="19" y="2"/>
              </a:cxn>
              <a:cxn ang="0">
                <a:pos x="30" y="58"/>
              </a:cxn>
              <a:cxn ang="0">
                <a:pos x="23" y="76"/>
              </a:cxn>
              <a:cxn ang="0">
                <a:pos x="37" y="61"/>
              </a:cxn>
              <a:cxn ang="0">
                <a:pos x="37" y="61"/>
              </a:cxn>
              <a:cxn ang="0">
                <a:pos x="129" y="65"/>
              </a:cxn>
              <a:cxn ang="0">
                <a:pos x="152" y="159"/>
              </a:cxn>
              <a:cxn ang="0">
                <a:pos x="149" y="30"/>
              </a:cxn>
            </a:cxnLst>
            <a:rect b="b" l="0" r="r" t="0"/>
            <a:pathLst>
              <a:path h="159" w="211">
                <a:moveTo>
                  <a:pt x="149" y="30"/>
                </a:moveTo>
                <a:cubicBezTo>
                  <a:pt x="149" y="30"/>
                  <a:pt x="154" y="0"/>
                  <a:pt x="92" y="11"/>
                </a:cubicBezTo>
                <a:cubicBezTo>
                  <a:pt x="40" y="19"/>
                  <a:pt x="19" y="2"/>
                  <a:pt x="19" y="2"/>
                </a:cubicBezTo>
                <a:cubicBezTo>
                  <a:pt x="19" y="2"/>
                  <a:pt x="0" y="39"/>
                  <a:pt x="30" y="58"/>
                </a:cubicBezTo>
                <a:cubicBezTo>
                  <a:pt x="22" y="63"/>
                  <a:pt x="23" y="76"/>
                  <a:pt x="23" y="76"/>
                </a:cubicBezTo>
                <a:cubicBezTo>
                  <a:pt x="25" y="65"/>
                  <a:pt x="37" y="61"/>
                  <a:pt x="37" y="61"/>
                </a:cubicBezTo>
                <a:cubicBezTo>
                  <a:pt x="37" y="61"/>
                  <a:pt x="37" y="61"/>
                  <a:pt x="37" y="61"/>
                </a:cubicBezTo>
                <a:cubicBezTo>
                  <a:pt x="54" y="69"/>
                  <a:pt x="83" y="72"/>
                  <a:pt x="129" y="65"/>
                </a:cubicBezTo>
                <a:cubicBezTo>
                  <a:pt x="129" y="65"/>
                  <a:pt x="129" y="126"/>
                  <a:pt x="152" y="159"/>
                </a:cubicBezTo>
                <a:cubicBezTo>
                  <a:pt x="152" y="159"/>
                  <a:pt x="212" y="48"/>
                  <a:pt x="149" y="30"/>
                </a:cubicBezTo>
                <a:close/>
              </a:path>
            </a:pathLst>
          </a:custGeom>
          <a:solidFill>
            <a:srgbClr val="0A2073"/>
          </a:solidFill>
          <a:ln w="9525">
            <a:noFill/>
            <a:round/>
          </a:ln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85" name="iśḷîḓè"/>
          <p:cNvSpPr/>
          <p:nvPr/>
        </p:nvSpPr>
        <p:spPr bwMode="auto">
          <a:xfrm>
            <a:off x="10018724" y="4322593"/>
            <a:ext cx="135368" cy="195169"/>
          </a:xfrm>
          <a:custGeom>
            <a:cxnLst>
              <a:cxn ang="0">
                <a:pos x="23" y="21"/>
              </a:cxn>
              <a:cxn ang="0">
                <a:pos x="8" y="35"/>
              </a:cxn>
              <a:cxn ang="0">
                <a:pos x="3" y="15"/>
              </a:cxn>
              <a:cxn ang="0">
                <a:pos x="17" y="2"/>
              </a:cxn>
              <a:cxn ang="0">
                <a:pos x="23" y="21"/>
              </a:cxn>
            </a:cxnLst>
            <a:rect b="b" l="0" r="r" t="0"/>
            <a:pathLst>
              <a:path h="36" w="25">
                <a:moveTo>
                  <a:pt x="23" y="21"/>
                </a:moveTo>
                <a:cubicBezTo>
                  <a:pt x="20" y="30"/>
                  <a:pt x="13" y="36"/>
                  <a:pt x="8" y="35"/>
                </a:cubicBezTo>
                <a:cubicBezTo>
                  <a:pt x="2" y="33"/>
                  <a:pt x="0" y="24"/>
                  <a:pt x="3" y="15"/>
                </a:cubicBezTo>
                <a:cubicBezTo>
                  <a:pt x="5" y="6"/>
                  <a:pt x="12" y="0"/>
                  <a:pt x="17" y="2"/>
                </a:cubicBezTo>
                <a:cubicBezTo>
                  <a:pt x="23" y="3"/>
                  <a:pt x="25" y="12"/>
                  <a:pt x="23" y="21"/>
                </a:cubicBezTo>
                <a:close/>
              </a:path>
            </a:pathLst>
          </a:custGeom>
          <a:solidFill>
            <a:srgbClr val="FFDFA9"/>
          </a:solidFill>
          <a:ln w="9525">
            <a:noFill/>
            <a:round/>
          </a:ln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86" name="iṧḻíḋè"/>
          <p:cNvSpPr/>
          <p:nvPr/>
        </p:nvSpPr>
        <p:spPr bwMode="auto">
          <a:xfrm>
            <a:off x="9584895" y="4615618"/>
            <a:ext cx="244097" cy="189732"/>
          </a:xfrm>
          <a:custGeom>
            <a:cxnLst>
              <a:cxn ang="0">
                <a:pos x="0" y="8"/>
              </a:cxn>
              <a:cxn ang="0">
                <a:pos x="43" y="18"/>
              </a:cxn>
              <a:cxn ang="0">
                <a:pos x="0" y="8"/>
              </a:cxn>
            </a:cxnLst>
            <a:rect b="b" l="0" r="r" t="0"/>
            <a:pathLst>
              <a:path h="35" w="45">
                <a:moveTo>
                  <a:pt x="0" y="8"/>
                </a:moveTo>
                <a:cubicBezTo>
                  <a:pt x="0" y="8"/>
                  <a:pt x="41" y="0"/>
                  <a:pt x="43" y="18"/>
                </a:cubicBezTo>
                <a:cubicBezTo>
                  <a:pt x="45" y="35"/>
                  <a:pt x="11" y="25"/>
                  <a:pt x="0" y="8"/>
                </a:cubicBezTo>
                <a:close/>
              </a:path>
            </a:pathLst>
          </a:custGeom>
          <a:solidFill>
            <a:srgbClr val="353539"/>
          </a:solidFill>
          <a:ln w="9525">
            <a:noFill/>
            <a:round/>
          </a:ln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88" name="íṧḷîdè"/>
          <p:cNvSpPr/>
          <p:nvPr/>
        </p:nvSpPr>
        <p:spPr bwMode="auto">
          <a:xfrm>
            <a:off x="9470729" y="4604745"/>
            <a:ext cx="70674" cy="59257"/>
          </a:xfrm>
          <a:custGeom>
            <a:cxnLst>
              <a:cxn ang="0">
                <a:pos x="0" y="0"/>
              </a:cxn>
              <a:cxn ang="0">
                <a:pos x="12" y="0"/>
              </a:cxn>
              <a:cxn ang="0">
                <a:pos x="4" y="11"/>
              </a:cxn>
              <a:cxn ang="0">
                <a:pos x="0" y="0"/>
              </a:cxn>
            </a:cxnLst>
            <a:rect b="b" l="0" r="r" t="0"/>
            <a:pathLst>
              <a:path h="11" w="13">
                <a:moveTo>
                  <a:pt x="0" y="0"/>
                </a:moveTo>
                <a:cubicBezTo>
                  <a:pt x="12" y="0"/>
                  <a:pt x="12" y="0"/>
                  <a:pt x="12" y="0"/>
                </a:cubicBezTo>
                <a:cubicBezTo>
                  <a:pt x="12" y="0"/>
                  <a:pt x="13" y="8"/>
                  <a:pt x="4" y="11"/>
                </a:cubicBezTo>
                <a:cubicBezTo>
                  <a:pt x="4" y="11"/>
                  <a:pt x="1" y="1"/>
                  <a:pt x="0" y="0"/>
                </a:cubicBezTo>
                <a:close/>
              </a:path>
            </a:pathLst>
          </a:custGeom>
          <a:solidFill>
            <a:srgbClr val="F0BA7D"/>
          </a:solidFill>
          <a:ln w="9525">
            <a:noFill/>
            <a:round/>
          </a:ln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89" name="íS1íḓé"/>
          <p:cNvSpPr/>
          <p:nvPr/>
        </p:nvSpPr>
        <p:spPr bwMode="auto">
          <a:xfrm>
            <a:off x="9514221" y="4344339"/>
            <a:ext cx="48928" cy="92420"/>
          </a:xfrm>
          <a:custGeom>
            <a:cxnLst>
              <a:cxn ang="0">
                <a:pos x="4" y="0"/>
              </a:cxn>
              <a:cxn ang="0">
                <a:pos x="1" y="2"/>
              </a:cxn>
              <a:cxn ang="0">
                <a:pos x="2" y="2"/>
              </a:cxn>
              <a:cxn ang="0">
                <a:pos x="4" y="4"/>
              </a:cxn>
              <a:cxn ang="0">
                <a:pos x="2" y="6"/>
              </a:cxn>
              <a:cxn ang="0">
                <a:pos x="0" y="4"/>
              </a:cxn>
              <a:cxn ang="0">
                <a:pos x="0" y="8"/>
              </a:cxn>
              <a:cxn ang="0">
                <a:pos x="5" y="17"/>
              </a:cxn>
              <a:cxn ang="0">
                <a:pos x="9" y="8"/>
              </a:cxn>
              <a:cxn ang="0">
                <a:pos x="4" y="0"/>
              </a:cxn>
            </a:cxnLst>
            <a:rect b="b" l="0" r="r" t="0"/>
            <a:pathLst>
              <a:path h="17" w="9">
                <a:moveTo>
                  <a:pt x="4" y="0"/>
                </a:moveTo>
                <a:cubicBezTo>
                  <a:pt x="3" y="0"/>
                  <a:pt x="2" y="1"/>
                  <a:pt x="1" y="2"/>
                </a:cubicBezTo>
                <a:cubicBezTo>
                  <a:pt x="2" y="2"/>
                  <a:pt x="2" y="2"/>
                  <a:pt x="2" y="2"/>
                </a:cubicBezTo>
                <a:cubicBezTo>
                  <a:pt x="3" y="2"/>
                  <a:pt x="4" y="2"/>
                  <a:pt x="4" y="4"/>
                </a:cubicBezTo>
                <a:cubicBezTo>
                  <a:pt x="4" y="5"/>
                  <a:pt x="3" y="6"/>
                  <a:pt x="2" y="6"/>
                </a:cubicBezTo>
                <a:cubicBezTo>
                  <a:pt x="1" y="6"/>
                  <a:pt x="1" y="5"/>
                  <a:pt x="0" y="4"/>
                </a:cubicBezTo>
                <a:cubicBezTo>
                  <a:pt x="0" y="6"/>
                  <a:pt x="0" y="7"/>
                  <a:pt x="0" y="8"/>
                </a:cubicBezTo>
                <a:cubicBezTo>
                  <a:pt x="0" y="13"/>
                  <a:pt x="2" y="17"/>
                  <a:pt x="5" y="17"/>
                </a:cubicBezTo>
                <a:cubicBezTo>
                  <a:pt x="7" y="17"/>
                  <a:pt x="9" y="13"/>
                  <a:pt x="9" y="8"/>
                </a:cubicBezTo>
                <a:cubicBezTo>
                  <a:pt x="9" y="4"/>
                  <a:pt x="7" y="0"/>
                  <a:pt x="4" y="0"/>
                </a:cubicBezTo>
                <a:close/>
              </a:path>
            </a:pathLst>
          </a:custGeom>
          <a:solidFill>
            <a:srgbClr val="353539"/>
          </a:solidFill>
          <a:ln w="9525">
            <a:noFill/>
            <a:round/>
          </a:ln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90" name="isḷîḍè"/>
          <p:cNvSpPr/>
          <p:nvPr/>
        </p:nvSpPr>
        <p:spPr bwMode="auto">
          <a:xfrm>
            <a:off x="9747444" y="4338902"/>
            <a:ext cx="59801" cy="108186"/>
          </a:xfrm>
          <a:custGeom>
            <a:cxnLst>
              <a:cxn ang="0">
                <a:pos x="5" y="0"/>
              </a:cxn>
              <a:cxn ang="0">
                <a:pos x="2" y="2"/>
              </a:cxn>
              <a:cxn ang="0">
                <a:pos x="3" y="2"/>
              </a:cxn>
              <a:cxn ang="0">
                <a:pos x="5" y="4"/>
              </a:cxn>
              <a:cxn ang="0">
                <a:pos x="3" y="7"/>
              </a:cxn>
              <a:cxn ang="0">
                <a:pos x="1" y="5"/>
              </a:cxn>
              <a:cxn ang="0">
                <a:pos x="0" y="10"/>
              </a:cxn>
              <a:cxn ang="0">
                <a:pos x="6" y="19"/>
              </a:cxn>
              <a:cxn ang="0">
                <a:pos x="11" y="9"/>
              </a:cxn>
              <a:cxn ang="0">
                <a:pos x="5" y="0"/>
              </a:cxn>
            </a:cxnLst>
            <a:rect b="b" l="0" r="r" t="0"/>
            <a:pathLst>
              <a:path h="20" w="11">
                <a:moveTo>
                  <a:pt x="5" y="0"/>
                </a:moveTo>
                <a:cubicBezTo>
                  <a:pt x="4" y="0"/>
                  <a:pt x="3" y="1"/>
                  <a:pt x="2" y="2"/>
                </a:cubicBezTo>
                <a:cubicBezTo>
                  <a:pt x="2" y="2"/>
                  <a:pt x="3" y="2"/>
                  <a:pt x="3" y="2"/>
                </a:cubicBezTo>
                <a:cubicBezTo>
                  <a:pt x="4" y="2"/>
                  <a:pt x="5" y="3"/>
                  <a:pt x="5" y="4"/>
                </a:cubicBezTo>
                <a:cubicBezTo>
                  <a:pt x="6" y="5"/>
                  <a:pt x="4" y="6"/>
                  <a:pt x="3" y="7"/>
                </a:cubicBezTo>
                <a:cubicBezTo>
                  <a:pt x="2" y="7"/>
                  <a:pt x="1" y="6"/>
                  <a:pt x="1" y="5"/>
                </a:cubicBezTo>
                <a:cubicBezTo>
                  <a:pt x="0" y="6"/>
                  <a:pt x="0" y="8"/>
                  <a:pt x="0" y="10"/>
                </a:cubicBezTo>
                <a:cubicBezTo>
                  <a:pt x="0" y="15"/>
                  <a:pt x="3" y="20"/>
                  <a:pt x="6" y="19"/>
                </a:cubicBezTo>
                <a:cubicBezTo>
                  <a:pt x="9" y="19"/>
                  <a:pt x="11" y="15"/>
                  <a:pt x="11" y="9"/>
                </a:cubicBezTo>
                <a:cubicBezTo>
                  <a:pt x="11" y="4"/>
                  <a:pt x="8" y="0"/>
                  <a:pt x="5" y="0"/>
                </a:cubicBezTo>
                <a:close/>
              </a:path>
            </a:pathLst>
          </a:custGeom>
          <a:solidFill>
            <a:srgbClr val="353539"/>
          </a:solidFill>
          <a:ln w="9525">
            <a:noFill/>
            <a:round/>
          </a:ln>
        </p:spPr>
        <p:txBody>
          <a:bodyPr anchor="ctr"/>
          <a:lstStyle/>
          <a:p>
            <a:pPr algn="ctr"/>
            <a:endParaRPr/>
          </a:p>
        </p:txBody>
      </p:sp>
    </p:spTree>
    <p:custDataLst>
      <p:tags r:id="rId3"/>
    </p:custDataLst>
  </p:cSld>
  <p:clrMapOvr>
    <a:masterClrMapping/>
  </p:clrMapOvr>
  <p:transition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descr="本素材由iSlide™ 提供 iSlide™尊重知识产权并注重保护用户享有的各项权利。郑重提醒您： iSlide™插件中提供的任何信息内容的所有权、知识产权归其原始权利人或权利受让人所有，您免费/购买获得的是信息内容的使用权，并受下述条款的约束； 1. 您仅可以个人非商业用途使用该等信息内容，不可将信息内容的全部或部分用于出售，或以出租、出借、转让、分销、发布等其他任何方式供他人使用； 2. 禁止在接入互联网或移动互联网的任何网站、平台、应用或程序上以任何方式为他人提供iSlide™插件资源内容的下载。 The resource is supplied by iSlide™. iSlide™ respects all intellectual property rights and protects all the rights its users acquired.Solemnly remind you: The ownership and intellectual property of the resources supplied in iSlide Add-in belongs to its owner or the assignee of this ownership.you only acquired the usage of the resources supplied in iSlide Add-in, as well as respected the following restrain terms: 1.You are only allowed to use such resource for personal and non-commercial aim, not allowed to use such resource or part of it for the sale; or rent, lend, transfer to others; or distribution or release it in any way. 2.You are not permitted to provide the resource of iSlide Add-in in any website, platform, application access to the Internet or mobile Internet." id="19" name="dde2c2de-4721-42d5-ad7a-0e7cc1010371" title="iSlide™ 版权声明  COPYRIGHT NOTICE"/>
          <p:cNvGrpSpPr>
            <a:grpSpLocks noChangeAspect="1"/>
          </p:cNvGrpSpPr>
          <p:nvPr>
            <p:custDataLst>
              <p:tags r:id="rId2"/>
            </p:custDataLst>
          </p:nvPr>
        </p:nvGrpSpPr>
        <p:grpSpPr>
          <a:xfrm>
            <a:off x="502225" y="1230216"/>
            <a:ext cx="11689775" cy="5627784"/>
            <a:chOff x="1071716" y="1247323"/>
            <a:chExt cx="10048568" cy="4837661"/>
          </a:xfrm>
          <a:solidFill>
            <a:schemeClr val="bg1">
              <a:alpha val="37000"/>
            </a:schemeClr>
          </a:solidFill>
        </p:grpSpPr>
        <p:sp>
          <p:nvSpPr>
            <p:cNvPr id="20" name="ïṥľíḓé"/>
            <p:cNvSpPr/>
            <p:nvPr/>
          </p:nvSpPr>
          <p:spPr>
            <a:xfrm>
              <a:off x="1071716" y="1560254"/>
              <a:ext cx="2892665" cy="224149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3471" y="862"/>
                  </a:moveTo>
                  <a:lnTo>
                    <a:pt x="3355" y="857"/>
                  </a:lnTo>
                  <a:lnTo>
                    <a:pt x="3271" y="882"/>
                  </a:lnTo>
                  <a:lnTo>
                    <a:pt x="3183" y="953"/>
                  </a:lnTo>
                  <a:lnTo>
                    <a:pt x="3184" y="1042"/>
                  </a:lnTo>
                  <a:lnTo>
                    <a:pt x="3333" y="1224"/>
                  </a:lnTo>
                  <a:lnTo>
                    <a:pt x="3405" y="1341"/>
                  </a:lnTo>
                  <a:lnTo>
                    <a:pt x="3390" y="1464"/>
                  </a:lnTo>
                  <a:lnTo>
                    <a:pt x="3242" y="1537"/>
                  </a:lnTo>
                  <a:lnTo>
                    <a:pt x="3142" y="1593"/>
                  </a:lnTo>
                  <a:lnTo>
                    <a:pt x="3051" y="1629"/>
                  </a:lnTo>
                  <a:lnTo>
                    <a:pt x="2932" y="1629"/>
                  </a:lnTo>
                  <a:lnTo>
                    <a:pt x="2859" y="1585"/>
                  </a:lnTo>
                  <a:lnTo>
                    <a:pt x="2789" y="1563"/>
                  </a:lnTo>
                  <a:lnTo>
                    <a:pt x="2709" y="1563"/>
                  </a:lnTo>
                  <a:lnTo>
                    <a:pt x="2538" y="1534"/>
                  </a:lnTo>
                  <a:lnTo>
                    <a:pt x="2466" y="1563"/>
                  </a:lnTo>
                  <a:lnTo>
                    <a:pt x="2365" y="1607"/>
                  </a:lnTo>
                  <a:lnTo>
                    <a:pt x="2298" y="1641"/>
                  </a:lnTo>
                  <a:lnTo>
                    <a:pt x="2170" y="1699"/>
                  </a:lnTo>
                  <a:lnTo>
                    <a:pt x="2067" y="1750"/>
                  </a:lnTo>
                  <a:lnTo>
                    <a:pt x="1990" y="1821"/>
                  </a:lnTo>
                  <a:lnTo>
                    <a:pt x="1951" y="1874"/>
                  </a:lnTo>
                  <a:lnTo>
                    <a:pt x="1983" y="1939"/>
                  </a:lnTo>
                  <a:lnTo>
                    <a:pt x="2111" y="2002"/>
                  </a:lnTo>
                  <a:lnTo>
                    <a:pt x="2233" y="2014"/>
                  </a:lnTo>
                  <a:lnTo>
                    <a:pt x="2276" y="2084"/>
                  </a:lnTo>
                  <a:lnTo>
                    <a:pt x="2346" y="2091"/>
                  </a:lnTo>
                  <a:lnTo>
                    <a:pt x="2437" y="2062"/>
                  </a:lnTo>
                  <a:lnTo>
                    <a:pt x="2540" y="1999"/>
                  </a:lnTo>
                  <a:lnTo>
                    <a:pt x="2612" y="1957"/>
                  </a:lnTo>
                  <a:lnTo>
                    <a:pt x="2743" y="1921"/>
                  </a:lnTo>
                  <a:lnTo>
                    <a:pt x="2857" y="1964"/>
                  </a:lnTo>
                  <a:lnTo>
                    <a:pt x="2857" y="2077"/>
                  </a:lnTo>
                  <a:lnTo>
                    <a:pt x="2787" y="2146"/>
                  </a:lnTo>
                  <a:lnTo>
                    <a:pt x="2684" y="2233"/>
                  </a:lnTo>
                  <a:lnTo>
                    <a:pt x="2588" y="2379"/>
                  </a:lnTo>
                  <a:lnTo>
                    <a:pt x="2406" y="2517"/>
                  </a:lnTo>
                  <a:lnTo>
                    <a:pt x="2207" y="2539"/>
                  </a:lnTo>
                  <a:lnTo>
                    <a:pt x="1909" y="2568"/>
                  </a:lnTo>
                  <a:lnTo>
                    <a:pt x="1651" y="2627"/>
                  </a:lnTo>
                  <a:lnTo>
                    <a:pt x="1469" y="2721"/>
                  </a:lnTo>
                  <a:lnTo>
                    <a:pt x="1322" y="2843"/>
                  </a:lnTo>
                  <a:lnTo>
                    <a:pt x="1251" y="2882"/>
                  </a:lnTo>
                  <a:lnTo>
                    <a:pt x="1186" y="3000"/>
                  </a:lnTo>
                  <a:lnTo>
                    <a:pt x="1231" y="3090"/>
                  </a:lnTo>
                  <a:lnTo>
                    <a:pt x="1253" y="3243"/>
                  </a:lnTo>
                  <a:lnTo>
                    <a:pt x="1206" y="3386"/>
                  </a:lnTo>
                  <a:lnTo>
                    <a:pt x="1138" y="3503"/>
                  </a:lnTo>
                  <a:lnTo>
                    <a:pt x="1047" y="3568"/>
                  </a:lnTo>
                  <a:lnTo>
                    <a:pt x="990" y="3598"/>
                  </a:lnTo>
                  <a:lnTo>
                    <a:pt x="895" y="3671"/>
                  </a:lnTo>
                  <a:lnTo>
                    <a:pt x="846" y="3748"/>
                  </a:lnTo>
                  <a:lnTo>
                    <a:pt x="900" y="3817"/>
                  </a:lnTo>
                  <a:lnTo>
                    <a:pt x="1049" y="3874"/>
                  </a:lnTo>
                  <a:lnTo>
                    <a:pt x="1159" y="3952"/>
                  </a:lnTo>
                  <a:lnTo>
                    <a:pt x="1272" y="3905"/>
                  </a:lnTo>
                  <a:lnTo>
                    <a:pt x="1375" y="3811"/>
                  </a:lnTo>
                  <a:lnTo>
                    <a:pt x="1500" y="3789"/>
                  </a:lnTo>
                  <a:lnTo>
                    <a:pt x="1562" y="3898"/>
                  </a:lnTo>
                  <a:lnTo>
                    <a:pt x="1479" y="4034"/>
                  </a:lnTo>
                  <a:lnTo>
                    <a:pt x="1276" y="4180"/>
                  </a:lnTo>
                  <a:lnTo>
                    <a:pt x="967" y="4357"/>
                  </a:lnTo>
                  <a:lnTo>
                    <a:pt x="603" y="4579"/>
                  </a:lnTo>
                  <a:lnTo>
                    <a:pt x="227" y="4739"/>
                  </a:lnTo>
                  <a:lnTo>
                    <a:pt x="77" y="4776"/>
                  </a:lnTo>
                  <a:lnTo>
                    <a:pt x="0" y="4852"/>
                  </a:lnTo>
                  <a:lnTo>
                    <a:pt x="90" y="4896"/>
                  </a:lnTo>
                  <a:lnTo>
                    <a:pt x="253" y="4896"/>
                  </a:lnTo>
                  <a:lnTo>
                    <a:pt x="574" y="4762"/>
                  </a:lnTo>
                  <a:lnTo>
                    <a:pt x="1090" y="4512"/>
                  </a:lnTo>
                  <a:lnTo>
                    <a:pt x="1721" y="4146"/>
                  </a:lnTo>
                  <a:lnTo>
                    <a:pt x="1947" y="4061"/>
                  </a:lnTo>
                  <a:lnTo>
                    <a:pt x="2151" y="4010"/>
                  </a:lnTo>
                  <a:lnTo>
                    <a:pt x="2424" y="3876"/>
                  </a:lnTo>
                  <a:lnTo>
                    <a:pt x="2669" y="3694"/>
                  </a:lnTo>
                  <a:lnTo>
                    <a:pt x="2845" y="3589"/>
                  </a:lnTo>
                  <a:lnTo>
                    <a:pt x="3007" y="3485"/>
                  </a:lnTo>
                  <a:lnTo>
                    <a:pt x="3144" y="3448"/>
                  </a:lnTo>
                  <a:lnTo>
                    <a:pt x="3223" y="3477"/>
                  </a:lnTo>
                  <a:lnTo>
                    <a:pt x="3316" y="3526"/>
                  </a:lnTo>
                  <a:lnTo>
                    <a:pt x="3468" y="3467"/>
                  </a:lnTo>
                  <a:lnTo>
                    <a:pt x="3802" y="3365"/>
                  </a:lnTo>
                  <a:lnTo>
                    <a:pt x="3944" y="3233"/>
                  </a:lnTo>
                  <a:lnTo>
                    <a:pt x="4086" y="3138"/>
                  </a:lnTo>
                  <a:lnTo>
                    <a:pt x="4204" y="3181"/>
                  </a:lnTo>
                  <a:lnTo>
                    <a:pt x="4397" y="3244"/>
                  </a:lnTo>
                  <a:lnTo>
                    <a:pt x="4521" y="3281"/>
                  </a:lnTo>
                  <a:lnTo>
                    <a:pt x="4639" y="3339"/>
                  </a:lnTo>
                  <a:lnTo>
                    <a:pt x="4775" y="3368"/>
                  </a:lnTo>
                  <a:lnTo>
                    <a:pt x="4854" y="3425"/>
                  </a:lnTo>
                  <a:lnTo>
                    <a:pt x="5019" y="3462"/>
                  </a:lnTo>
                  <a:lnTo>
                    <a:pt x="5175" y="3517"/>
                  </a:lnTo>
                  <a:lnTo>
                    <a:pt x="5355" y="3539"/>
                  </a:lnTo>
                  <a:lnTo>
                    <a:pt x="5417" y="3626"/>
                  </a:lnTo>
                  <a:lnTo>
                    <a:pt x="5565" y="3719"/>
                  </a:lnTo>
                  <a:lnTo>
                    <a:pt x="5597" y="3852"/>
                  </a:lnTo>
                  <a:lnTo>
                    <a:pt x="5745" y="3981"/>
                  </a:lnTo>
                  <a:lnTo>
                    <a:pt x="5908" y="3981"/>
                  </a:lnTo>
                  <a:lnTo>
                    <a:pt x="6085" y="4147"/>
                  </a:lnTo>
                  <a:lnTo>
                    <a:pt x="6174" y="4375"/>
                  </a:lnTo>
                  <a:lnTo>
                    <a:pt x="6176" y="4532"/>
                  </a:lnTo>
                  <a:lnTo>
                    <a:pt x="6104" y="4646"/>
                  </a:lnTo>
                  <a:lnTo>
                    <a:pt x="6105" y="4760"/>
                  </a:lnTo>
                  <a:lnTo>
                    <a:pt x="6133" y="4859"/>
                  </a:lnTo>
                  <a:lnTo>
                    <a:pt x="6182" y="4992"/>
                  </a:lnTo>
                  <a:lnTo>
                    <a:pt x="6142" y="5132"/>
                  </a:lnTo>
                  <a:lnTo>
                    <a:pt x="6087" y="5256"/>
                  </a:lnTo>
                  <a:lnTo>
                    <a:pt x="6047" y="5423"/>
                  </a:lnTo>
                  <a:lnTo>
                    <a:pt x="5980" y="5547"/>
                  </a:lnTo>
                  <a:lnTo>
                    <a:pt x="5974" y="5648"/>
                  </a:lnTo>
                  <a:lnTo>
                    <a:pt x="5991" y="5729"/>
                  </a:lnTo>
                  <a:lnTo>
                    <a:pt x="6063" y="5807"/>
                  </a:lnTo>
                  <a:lnTo>
                    <a:pt x="6052" y="5953"/>
                  </a:lnTo>
                  <a:lnTo>
                    <a:pt x="5940" y="6067"/>
                  </a:lnTo>
                  <a:lnTo>
                    <a:pt x="5904" y="6154"/>
                  </a:lnTo>
                  <a:lnTo>
                    <a:pt x="5939" y="6241"/>
                  </a:lnTo>
                  <a:lnTo>
                    <a:pt x="6058" y="6365"/>
                  </a:lnTo>
                  <a:lnTo>
                    <a:pt x="6223" y="6556"/>
                  </a:lnTo>
                  <a:lnTo>
                    <a:pt x="6343" y="6699"/>
                  </a:lnTo>
                  <a:lnTo>
                    <a:pt x="6434" y="6845"/>
                  </a:lnTo>
                  <a:lnTo>
                    <a:pt x="6500" y="7107"/>
                  </a:lnTo>
                  <a:lnTo>
                    <a:pt x="6489" y="7297"/>
                  </a:lnTo>
                  <a:lnTo>
                    <a:pt x="6460" y="7435"/>
                  </a:lnTo>
                  <a:lnTo>
                    <a:pt x="6404" y="7536"/>
                  </a:lnTo>
                  <a:lnTo>
                    <a:pt x="6347" y="7646"/>
                  </a:lnTo>
                  <a:lnTo>
                    <a:pt x="6233" y="7774"/>
                  </a:lnTo>
                  <a:lnTo>
                    <a:pt x="6155" y="7825"/>
                  </a:lnTo>
                  <a:lnTo>
                    <a:pt x="6116" y="7774"/>
                  </a:lnTo>
                  <a:lnTo>
                    <a:pt x="6099" y="7686"/>
                  </a:lnTo>
                  <a:lnTo>
                    <a:pt x="6184" y="7556"/>
                  </a:lnTo>
                  <a:lnTo>
                    <a:pt x="6118" y="7534"/>
                  </a:lnTo>
                  <a:lnTo>
                    <a:pt x="5937" y="7519"/>
                  </a:lnTo>
                  <a:lnTo>
                    <a:pt x="5869" y="7534"/>
                  </a:lnTo>
                  <a:lnTo>
                    <a:pt x="5847" y="7626"/>
                  </a:lnTo>
                  <a:lnTo>
                    <a:pt x="5773" y="7891"/>
                  </a:lnTo>
                  <a:lnTo>
                    <a:pt x="5640" y="8226"/>
                  </a:lnTo>
                  <a:lnTo>
                    <a:pt x="5551" y="8409"/>
                  </a:lnTo>
                  <a:lnTo>
                    <a:pt x="5477" y="8496"/>
                  </a:lnTo>
                  <a:lnTo>
                    <a:pt x="5437" y="8605"/>
                  </a:lnTo>
                  <a:lnTo>
                    <a:pt x="5358" y="8684"/>
                  </a:lnTo>
                  <a:lnTo>
                    <a:pt x="5286" y="8789"/>
                  </a:lnTo>
                  <a:lnTo>
                    <a:pt x="5207" y="8896"/>
                  </a:lnTo>
                  <a:lnTo>
                    <a:pt x="5129" y="8983"/>
                  </a:lnTo>
                  <a:lnTo>
                    <a:pt x="5067" y="9121"/>
                  </a:lnTo>
                  <a:lnTo>
                    <a:pt x="4998" y="9301"/>
                  </a:lnTo>
                  <a:lnTo>
                    <a:pt x="4938" y="9544"/>
                  </a:lnTo>
                  <a:lnTo>
                    <a:pt x="4887" y="9705"/>
                  </a:lnTo>
                  <a:lnTo>
                    <a:pt x="4728" y="9947"/>
                  </a:lnTo>
                  <a:lnTo>
                    <a:pt x="4614" y="10032"/>
                  </a:lnTo>
                  <a:lnTo>
                    <a:pt x="4588" y="10124"/>
                  </a:lnTo>
                  <a:lnTo>
                    <a:pt x="4607" y="10221"/>
                  </a:lnTo>
                  <a:lnTo>
                    <a:pt x="4667" y="10298"/>
                  </a:lnTo>
                  <a:lnTo>
                    <a:pt x="4646" y="10400"/>
                  </a:lnTo>
                  <a:lnTo>
                    <a:pt x="4578" y="10466"/>
                  </a:lnTo>
                  <a:lnTo>
                    <a:pt x="4533" y="10596"/>
                  </a:lnTo>
                  <a:lnTo>
                    <a:pt x="4533" y="10730"/>
                  </a:lnTo>
                  <a:lnTo>
                    <a:pt x="4564" y="10866"/>
                  </a:lnTo>
                  <a:lnTo>
                    <a:pt x="4615" y="10975"/>
                  </a:lnTo>
                  <a:lnTo>
                    <a:pt x="4687" y="11050"/>
                  </a:lnTo>
                  <a:lnTo>
                    <a:pt x="4672" y="11124"/>
                  </a:lnTo>
                  <a:lnTo>
                    <a:pt x="4602" y="11167"/>
                  </a:lnTo>
                  <a:lnTo>
                    <a:pt x="4575" y="11232"/>
                  </a:lnTo>
                  <a:lnTo>
                    <a:pt x="4638" y="11310"/>
                  </a:lnTo>
                  <a:lnTo>
                    <a:pt x="4658" y="11489"/>
                  </a:lnTo>
                  <a:lnTo>
                    <a:pt x="4708" y="11732"/>
                  </a:lnTo>
                  <a:lnTo>
                    <a:pt x="4757" y="12031"/>
                  </a:lnTo>
                  <a:lnTo>
                    <a:pt x="4809" y="12198"/>
                  </a:lnTo>
                  <a:lnTo>
                    <a:pt x="4889" y="12242"/>
                  </a:lnTo>
                  <a:lnTo>
                    <a:pt x="4983" y="12307"/>
                  </a:lnTo>
                  <a:lnTo>
                    <a:pt x="5074" y="12365"/>
                  </a:lnTo>
                  <a:lnTo>
                    <a:pt x="5182" y="12551"/>
                  </a:lnTo>
                  <a:lnTo>
                    <a:pt x="5257" y="12784"/>
                  </a:lnTo>
                  <a:lnTo>
                    <a:pt x="5291" y="13051"/>
                  </a:lnTo>
                  <a:lnTo>
                    <a:pt x="5251" y="13252"/>
                  </a:lnTo>
                  <a:lnTo>
                    <a:pt x="5228" y="13427"/>
                  </a:lnTo>
                  <a:lnTo>
                    <a:pt x="5243" y="13556"/>
                  </a:lnTo>
                  <a:lnTo>
                    <a:pt x="5361" y="13731"/>
                  </a:lnTo>
                  <a:lnTo>
                    <a:pt x="5475" y="14018"/>
                  </a:lnTo>
                  <a:lnTo>
                    <a:pt x="5549" y="14237"/>
                  </a:lnTo>
                  <a:lnTo>
                    <a:pt x="5534" y="14380"/>
                  </a:lnTo>
                  <a:lnTo>
                    <a:pt x="5455" y="14489"/>
                  </a:lnTo>
                  <a:lnTo>
                    <a:pt x="5444" y="14620"/>
                  </a:lnTo>
                  <a:lnTo>
                    <a:pt x="5538" y="14705"/>
                  </a:lnTo>
                  <a:lnTo>
                    <a:pt x="5553" y="14790"/>
                  </a:lnTo>
                  <a:lnTo>
                    <a:pt x="5597" y="14873"/>
                  </a:lnTo>
                  <a:lnTo>
                    <a:pt x="5705" y="14957"/>
                  </a:lnTo>
                  <a:lnTo>
                    <a:pt x="5832" y="15137"/>
                  </a:lnTo>
                  <a:lnTo>
                    <a:pt x="5849" y="15280"/>
                  </a:lnTo>
                  <a:lnTo>
                    <a:pt x="5806" y="15409"/>
                  </a:lnTo>
                  <a:lnTo>
                    <a:pt x="5785" y="15479"/>
                  </a:lnTo>
                  <a:lnTo>
                    <a:pt x="5785" y="15568"/>
                  </a:lnTo>
                  <a:lnTo>
                    <a:pt x="5876" y="15690"/>
                  </a:lnTo>
                  <a:lnTo>
                    <a:pt x="5983" y="15842"/>
                  </a:lnTo>
                  <a:lnTo>
                    <a:pt x="6074" y="15973"/>
                  </a:lnTo>
                  <a:lnTo>
                    <a:pt x="6165" y="16095"/>
                  </a:lnTo>
                  <a:lnTo>
                    <a:pt x="6241" y="16141"/>
                  </a:lnTo>
                  <a:lnTo>
                    <a:pt x="6223" y="16045"/>
                  </a:lnTo>
                  <a:lnTo>
                    <a:pt x="6167" y="15916"/>
                  </a:lnTo>
                  <a:lnTo>
                    <a:pt x="6083" y="15746"/>
                  </a:lnTo>
                  <a:lnTo>
                    <a:pt x="6049" y="15645"/>
                  </a:lnTo>
                  <a:lnTo>
                    <a:pt x="6033" y="15535"/>
                  </a:lnTo>
                  <a:lnTo>
                    <a:pt x="6033" y="15389"/>
                  </a:lnTo>
                  <a:lnTo>
                    <a:pt x="6006" y="15260"/>
                  </a:lnTo>
                  <a:lnTo>
                    <a:pt x="5944" y="15173"/>
                  </a:lnTo>
                  <a:lnTo>
                    <a:pt x="5928" y="15052"/>
                  </a:lnTo>
                  <a:lnTo>
                    <a:pt x="5923" y="14877"/>
                  </a:lnTo>
                  <a:lnTo>
                    <a:pt x="5917" y="14782"/>
                  </a:lnTo>
                  <a:lnTo>
                    <a:pt x="5826" y="14534"/>
                  </a:lnTo>
                  <a:lnTo>
                    <a:pt x="5720" y="14254"/>
                  </a:lnTo>
                  <a:lnTo>
                    <a:pt x="5646" y="13909"/>
                  </a:lnTo>
                  <a:lnTo>
                    <a:pt x="5549" y="13654"/>
                  </a:lnTo>
                  <a:lnTo>
                    <a:pt x="5538" y="13489"/>
                  </a:lnTo>
                  <a:lnTo>
                    <a:pt x="5583" y="13314"/>
                  </a:lnTo>
                  <a:lnTo>
                    <a:pt x="5657" y="13214"/>
                  </a:lnTo>
                  <a:lnTo>
                    <a:pt x="5739" y="13178"/>
                  </a:lnTo>
                  <a:lnTo>
                    <a:pt x="5837" y="13204"/>
                  </a:lnTo>
                  <a:lnTo>
                    <a:pt x="6002" y="13298"/>
                  </a:lnTo>
                  <a:lnTo>
                    <a:pt x="6041" y="13466"/>
                  </a:lnTo>
                  <a:lnTo>
                    <a:pt x="6021" y="13669"/>
                  </a:lnTo>
                  <a:lnTo>
                    <a:pt x="6083" y="13842"/>
                  </a:lnTo>
                  <a:lnTo>
                    <a:pt x="6123" y="14044"/>
                  </a:lnTo>
                  <a:lnTo>
                    <a:pt x="6214" y="14248"/>
                  </a:lnTo>
                  <a:lnTo>
                    <a:pt x="6284" y="14430"/>
                  </a:lnTo>
                  <a:lnTo>
                    <a:pt x="6364" y="14595"/>
                  </a:lnTo>
                  <a:lnTo>
                    <a:pt x="6436" y="14724"/>
                  </a:lnTo>
                  <a:lnTo>
                    <a:pt x="6560" y="14862"/>
                  </a:lnTo>
                  <a:lnTo>
                    <a:pt x="6578" y="15043"/>
                  </a:lnTo>
                  <a:lnTo>
                    <a:pt x="6534" y="15102"/>
                  </a:lnTo>
                  <a:lnTo>
                    <a:pt x="6506" y="15225"/>
                  </a:lnTo>
                  <a:lnTo>
                    <a:pt x="6626" y="15313"/>
                  </a:lnTo>
                  <a:lnTo>
                    <a:pt x="6758" y="15490"/>
                  </a:lnTo>
                  <a:lnTo>
                    <a:pt x="6832" y="15660"/>
                  </a:lnTo>
                  <a:lnTo>
                    <a:pt x="6946" y="15755"/>
                  </a:lnTo>
                  <a:lnTo>
                    <a:pt x="7001" y="15932"/>
                  </a:lnTo>
                  <a:lnTo>
                    <a:pt x="7069" y="16078"/>
                  </a:lnTo>
                  <a:lnTo>
                    <a:pt x="7141" y="16216"/>
                  </a:lnTo>
                  <a:lnTo>
                    <a:pt x="7193" y="16447"/>
                  </a:lnTo>
                  <a:lnTo>
                    <a:pt x="7230" y="16668"/>
                  </a:lnTo>
                  <a:lnTo>
                    <a:pt x="7224" y="16870"/>
                  </a:lnTo>
                  <a:lnTo>
                    <a:pt x="7174" y="17029"/>
                  </a:lnTo>
                  <a:lnTo>
                    <a:pt x="7125" y="17173"/>
                  </a:lnTo>
                  <a:lnTo>
                    <a:pt x="7142" y="17291"/>
                  </a:lnTo>
                  <a:lnTo>
                    <a:pt x="7204" y="17363"/>
                  </a:lnTo>
                  <a:lnTo>
                    <a:pt x="7292" y="17443"/>
                  </a:lnTo>
                  <a:lnTo>
                    <a:pt x="7417" y="17611"/>
                  </a:lnTo>
                  <a:lnTo>
                    <a:pt x="7500" y="17756"/>
                  </a:lnTo>
                  <a:lnTo>
                    <a:pt x="7591" y="17820"/>
                  </a:lnTo>
                  <a:lnTo>
                    <a:pt x="7800" y="17893"/>
                  </a:lnTo>
                  <a:lnTo>
                    <a:pt x="7925" y="18009"/>
                  </a:lnTo>
                  <a:lnTo>
                    <a:pt x="8090" y="18111"/>
                  </a:lnTo>
                  <a:lnTo>
                    <a:pt x="8241" y="18220"/>
                  </a:lnTo>
                  <a:lnTo>
                    <a:pt x="8372" y="18315"/>
                  </a:lnTo>
                  <a:lnTo>
                    <a:pt x="8507" y="18400"/>
                  </a:lnTo>
                  <a:lnTo>
                    <a:pt x="8706" y="18516"/>
                  </a:lnTo>
                  <a:lnTo>
                    <a:pt x="8842" y="18596"/>
                  </a:lnTo>
                  <a:lnTo>
                    <a:pt x="8943" y="18660"/>
                  </a:lnTo>
                  <a:lnTo>
                    <a:pt x="9047" y="18713"/>
                  </a:lnTo>
                  <a:lnTo>
                    <a:pt x="9142" y="18769"/>
                  </a:lnTo>
                  <a:lnTo>
                    <a:pt x="9212" y="18725"/>
                  </a:lnTo>
                  <a:lnTo>
                    <a:pt x="9284" y="18698"/>
                  </a:lnTo>
                  <a:lnTo>
                    <a:pt x="9443" y="18618"/>
                  </a:lnTo>
                  <a:lnTo>
                    <a:pt x="9551" y="18567"/>
                  </a:lnTo>
                  <a:lnTo>
                    <a:pt x="9694" y="18567"/>
                  </a:lnTo>
                  <a:lnTo>
                    <a:pt x="9830" y="18670"/>
                  </a:lnTo>
                  <a:lnTo>
                    <a:pt x="10001" y="18799"/>
                  </a:lnTo>
                  <a:lnTo>
                    <a:pt x="10103" y="18897"/>
                  </a:lnTo>
                  <a:lnTo>
                    <a:pt x="10183" y="19065"/>
                  </a:lnTo>
                  <a:lnTo>
                    <a:pt x="10280" y="19194"/>
                  </a:lnTo>
                  <a:lnTo>
                    <a:pt x="10399" y="19279"/>
                  </a:lnTo>
                  <a:lnTo>
                    <a:pt x="10524" y="19345"/>
                  </a:lnTo>
                  <a:lnTo>
                    <a:pt x="10621" y="19420"/>
                  </a:lnTo>
                  <a:lnTo>
                    <a:pt x="10755" y="19493"/>
                  </a:lnTo>
                  <a:lnTo>
                    <a:pt x="10877" y="19578"/>
                  </a:lnTo>
                  <a:lnTo>
                    <a:pt x="11002" y="19607"/>
                  </a:lnTo>
                  <a:lnTo>
                    <a:pt x="11156" y="19612"/>
                  </a:lnTo>
                  <a:lnTo>
                    <a:pt x="11241" y="19532"/>
                  </a:lnTo>
                  <a:lnTo>
                    <a:pt x="11335" y="19547"/>
                  </a:lnTo>
                  <a:lnTo>
                    <a:pt x="11364" y="19707"/>
                  </a:lnTo>
                  <a:lnTo>
                    <a:pt x="11392" y="19855"/>
                  </a:lnTo>
                  <a:lnTo>
                    <a:pt x="11426" y="19991"/>
                  </a:lnTo>
                  <a:lnTo>
                    <a:pt x="11500" y="20114"/>
                  </a:lnTo>
                  <a:lnTo>
                    <a:pt x="11589" y="20243"/>
                  </a:lnTo>
                  <a:lnTo>
                    <a:pt x="11653" y="20382"/>
                  </a:lnTo>
                  <a:lnTo>
                    <a:pt x="11664" y="20506"/>
                  </a:lnTo>
                  <a:lnTo>
                    <a:pt x="11682" y="20676"/>
                  </a:lnTo>
                  <a:lnTo>
                    <a:pt x="11772" y="20819"/>
                  </a:lnTo>
                  <a:lnTo>
                    <a:pt x="11902" y="20848"/>
                  </a:lnTo>
                  <a:lnTo>
                    <a:pt x="12025" y="20953"/>
                  </a:lnTo>
                  <a:lnTo>
                    <a:pt x="12094" y="21084"/>
                  </a:lnTo>
                  <a:lnTo>
                    <a:pt x="12179" y="21177"/>
                  </a:lnTo>
                  <a:lnTo>
                    <a:pt x="12295" y="21296"/>
                  </a:lnTo>
                  <a:lnTo>
                    <a:pt x="12435" y="21310"/>
                  </a:lnTo>
                  <a:lnTo>
                    <a:pt x="12549" y="21391"/>
                  </a:lnTo>
                  <a:lnTo>
                    <a:pt x="12667" y="21461"/>
                  </a:lnTo>
                  <a:lnTo>
                    <a:pt x="12729" y="21510"/>
                  </a:lnTo>
                  <a:lnTo>
                    <a:pt x="12864" y="21571"/>
                  </a:lnTo>
                  <a:lnTo>
                    <a:pt x="12989" y="21600"/>
                  </a:lnTo>
                  <a:lnTo>
                    <a:pt x="13033" y="21529"/>
                  </a:lnTo>
                  <a:lnTo>
                    <a:pt x="12995" y="21406"/>
                  </a:lnTo>
                  <a:lnTo>
                    <a:pt x="13103" y="21304"/>
                  </a:lnTo>
                  <a:lnTo>
                    <a:pt x="13183" y="21223"/>
                  </a:lnTo>
                  <a:lnTo>
                    <a:pt x="13268" y="21158"/>
                  </a:lnTo>
                  <a:lnTo>
                    <a:pt x="13213" y="21056"/>
                  </a:lnTo>
                  <a:lnTo>
                    <a:pt x="13081" y="21093"/>
                  </a:lnTo>
                  <a:lnTo>
                    <a:pt x="12971" y="21149"/>
                  </a:lnTo>
                  <a:lnTo>
                    <a:pt x="12887" y="21241"/>
                  </a:lnTo>
                  <a:lnTo>
                    <a:pt x="12803" y="21285"/>
                  </a:lnTo>
                  <a:lnTo>
                    <a:pt x="12762" y="21202"/>
                  </a:lnTo>
                  <a:lnTo>
                    <a:pt x="12656" y="21154"/>
                  </a:lnTo>
                  <a:lnTo>
                    <a:pt x="12537" y="21095"/>
                  </a:lnTo>
                  <a:lnTo>
                    <a:pt x="12412" y="20986"/>
                  </a:lnTo>
                  <a:lnTo>
                    <a:pt x="12350" y="20797"/>
                  </a:lnTo>
                  <a:lnTo>
                    <a:pt x="12262" y="20656"/>
                  </a:lnTo>
                  <a:lnTo>
                    <a:pt x="12209" y="20570"/>
                  </a:lnTo>
                  <a:lnTo>
                    <a:pt x="12187" y="20410"/>
                  </a:lnTo>
                  <a:lnTo>
                    <a:pt x="12198" y="20249"/>
                  </a:lnTo>
                  <a:lnTo>
                    <a:pt x="12225" y="20028"/>
                  </a:lnTo>
                  <a:lnTo>
                    <a:pt x="12236" y="19853"/>
                  </a:lnTo>
                  <a:lnTo>
                    <a:pt x="12264" y="19692"/>
                  </a:lnTo>
                  <a:lnTo>
                    <a:pt x="12287" y="19534"/>
                  </a:lnTo>
                  <a:lnTo>
                    <a:pt x="12302" y="19376"/>
                  </a:lnTo>
                  <a:lnTo>
                    <a:pt x="12330" y="19230"/>
                  </a:lnTo>
                  <a:lnTo>
                    <a:pt x="12364" y="19073"/>
                  </a:lnTo>
                  <a:lnTo>
                    <a:pt x="12324" y="18924"/>
                  </a:lnTo>
                  <a:lnTo>
                    <a:pt x="12279" y="18783"/>
                  </a:lnTo>
                  <a:lnTo>
                    <a:pt x="12107" y="18728"/>
                  </a:lnTo>
                  <a:lnTo>
                    <a:pt x="11924" y="18714"/>
                  </a:lnTo>
                  <a:lnTo>
                    <a:pt x="11751" y="18714"/>
                  </a:lnTo>
                  <a:lnTo>
                    <a:pt x="11628" y="18765"/>
                  </a:lnTo>
                  <a:lnTo>
                    <a:pt x="11406" y="18816"/>
                  </a:lnTo>
                  <a:lnTo>
                    <a:pt x="11165" y="18816"/>
                  </a:lnTo>
                  <a:lnTo>
                    <a:pt x="11133" y="18658"/>
                  </a:lnTo>
                  <a:lnTo>
                    <a:pt x="11154" y="18467"/>
                  </a:lnTo>
                  <a:lnTo>
                    <a:pt x="11237" y="18145"/>
                  </a:lnTo>
                  <a:lnTo>
                    <a:pt x="11347" y="17912"/>
                  </a:lnTo>
                  <a:lnTo>
                    <a:pt x="11460" y="17663"/>
                  </a:lnTo>
                  <a:lnTo>
                    <a:pt x="11505" y="17483"/>
                  </a:lnTo>
                  <a:lnTo>
                    <a:pt x="11604" y="17196"/>
                  </a:lnTo>
                  <a:lnTo>
                    <a:pt x="11683" y="17024"/>
                  </a:lnTo>
                  <a:lnTo>
                    <a:pt x="11689" y="16887"/>
                  </a:lnTo>
                  <a:lnTo>
                    <a:pt x="11632" y="16817"/>
                  </a:lnTo>
                  <a:lnTo>
                    <a:pt x="11551" y="16802"/>
                  </a:lnTo>
                  <a:lnTo>
                    <a:pt x="11477" y="16780"/>
                  </a:lnTo>
                  <a:lnTo>
                    <a:pt x="11365" y="16780"/>
                  </a:lnTo>
                  <a:lnTo>
                    <a:pt x="11234" y="16802"/>
                  </a:lnTo>
                  <a:lnTo>
                    <a:pt x="11104" y="16839"/>
                  </a:lnTo>
                  <a:lnTo>
                    <a:pt x="11028" y="16887"/>
                  </a:lnTo>
                  <a:lnTo>
                    <a:pt x="10924" y="16956"/>
                  </a:lnTo>
                  <a:lnTo>
                    <a:pt x="10890" y="17029"/>
                  </a:lnTo>
                  <a:lnTo>
                    <a:pt x="10884" y="17157"/>
                  </a:lnTo>
                  <a:lnTo>
                    <a:pt x="10833" y="17347"/>
                  </a:lnTo>
                  <a:lnTo>
                    <a:pt x="10751" y="17509"/>
                  </a:lnTo>
                  <a:lnTo>
                    <a:pt x="10649" y="17596"/>
                  </a:lnTo>
                  <a:lnTo>
                    <a:pt x="10454" y="17759"/>
                  </a:lnTo>
                  <a:lnTo>
                    <a:pt x="10312" y="17818"/>
                  </a:lnTo>
                  <a:lnTo>
                    <a:pt x="10135" y="17898"/>
                  </a:lnTo>
                  <a:lnTo>
                    <a:pt x="9999" y="17898"/>
                  </a:lnTo>
                  <a:lnTo>
                    <a:pt x="9792" y="17879"/>
                  </a:lnTo>
                  <a:lnTo>
                    <a:pt x="9606" y="17831"/>
                  </a:lnTo>
                  <a:lnTo>
                    <a:pt x="9447" y="17654"/>
                  </a:lnTo>
                  <a:lnTo>
                    <a:pt x="9334" y="17487"/>
                  </a:lnTo>
                  <a:lnTo>
                    <a:pt x="9279" y="17285"/>
                  </a:lnTo>
                  <a:lnTo>
                    <a:pt x="9196" y="16914"/>
                  </a:lnTo>
                  <a:lnTo>
                    <a:pt x="9146" y="16624"/>
                  </a:lnTo>
                  <a:lnTo>
                    <a:pt x="9129" y="16345"/>
                  </a:lnTo>
                  <a:lnTo>
                    <a:pt x="9167" y="16032"/>
                  </a:lnTo>
                  <a:lnTo>
                    <a:pt x="9286" y="15655"/>
                  </a:lnTo>
                  <a:lnTo>
                    <a:pt x="9383" y="15401"/>
                  </a:lnTo>
                  <a:lnTo>
                    <a:pt x="9400" y="15183"/>
                  </a:lnTo>
                  <a:lnTo>
                    <a:pt x="9406" y="14977"/>
                  </a:lnTo>
                  <a:lnTo>
                    <a:pt x="9444" y="14790"/>
                  </a:lnTo>
                  <a:lnTo>
                    <a:pt x="9506" y="14595"/>
                  </a:lnTo>
                  <a:lnTo>
                    <a:pt x="9635" y="14457"/>
                  </a:lnTo>
                  <a:lnTo>
                    <a:pt x="9806" y="14284"/>
                  </a:lnTo>
                  <a:lnTo>
                    <a:pt x="10189" y="14050"/>
                  </a:lnTo>
                  <a:lnTo>
                    <a:pt x="10354" y="13911"/>
                  </a:lnTo>
                  <a:lnTo>
                    <a:pt x="10480" y="13836"/>
                  </a:lnTo>
                  <a:lnTo>
                    <a:pt x="10603" y="13720"/>
                  </a:lnTo>
                  <a:lnTo>
                    <a:pt x="10739" y="13684"/>
                  </a:lnTo>
                  <a:lnTo>
                    <a:pt x="10870" y="13684"/>
                  </a:lnTo>
                  <a:lnTo>
                    <a:pt x="10993" y="13742"/>
                  </a:lnTo>
                  <a:lnTo>
                    <a:pt x="11150" y="13886"/>
                  </a:lnTo>
                  <a:lnTo>
                    <a:pt x="11296" y="13993"/>
                  </a:lnTo>
                  <a:lnTo>
                    <a:pt x="11413" y="14043"/>
                  </a:lnTo>
                  <a:lnTo>
                    <a:pt x="11504" y="14043"/>
                  </a:lnTo>
                  <a:lnTo>
                    <a:pt x="11606" y="13970"/>
                  </a:lnTo>
                  <a:lnTo>
                    <a:pt x="11711" y="13735"/>
                  </a:lnTo>
                  <a:lnTo>
                    <a:pt x="11875" y="13611"/>
                  </a:lnTo>
                  <a:lnTo>
                    <a:pt x="12014" y="13548"/>
                  </a:lnTo>
                  <a:lnTo>
                    <a:pt x="12178" y="13504"/>
                  </a:lnTo>
                  <a:lnTo>
                    <a:pt x="12297" y="13548"/>
                  </a:lnTo>
                  <a:lnTo>
                    <a:pt x="12373" y="13646"/>
                  </a:lnTo>
                  <a:lnTo>
                    <a:pt x="12497" y="13704"/>
                  </a:lnTo>
                  <a:lnTo>
                    <a:pt x="12604" y="13781"/>
                  </a:lnTo>
                  <a:lnTo>
                    <a:pt x="12701" y="13812"/>
                  </a:lnTo>
                  <a:lnTo>
                    <a:pt x="12778" y="13740"/>
                  </a:lnTo>
                  <a:lnTo>
                    <a:pt x="12875" y="13710"/>
                  </a:lnTo>
                  <a:lnTo>
                    <a:pt x="12998" y="13746"/>
                  </a:lnTo>
                  <a:lnTo>
                    <a:pt x="13081" y="13890"/>
                  </a:lnTo>
                  <a:lnTo>
                    <a:pt x="13168" y="13996"/>
                  </a:lnTo>
                  <a:lnTo>
                    <a:pt x="13228" y="14124"/>
                  </a:lnTo>
                  <a:lnTo>
                    <a:pt x="13245" y="14260"/>
                  </a:lnTo>
                  <a:lnTo>
                    <a:pt x="13188" y="14382"/>
                  </a:lnTo>
                  <a:lnTo>
                    <a:pt x="13150" y="14515"/>
                  </a:lnTo>
                  <a:lnTo>
                    <a:pt x="13150" y="14661"/>
                  </a:lnTo>
                  <a:lnTo>
                    <a:pt x="13213" y="14744"/>
                  </a:lnTo>
                  <a:lnTo>
                    <a:pt x="13265" y="14853"/>
                  </a:lnTo>
                  <a:lnTo>
                    <a:pt x="13283" y="15108"/>
                  </a:lnTo>
                  <a:lnTo>
                    <a:pt x="13334" y="15290"/>
                  </a:lnTo>
                  <a:lnTo>
                    <a:pt x="13452" y="15424"/>
                  </a:lnTo>
                  <a:lnTo>
                    <a:pt x="13548" y="15365"/>
                  </a:lnTo>
                  <a:lnTo>
                    <a:pt x="13603" y="15222"/>
                  </a:lnTo>
                  <a:lnTo>
                    <a:pt x="13654" y="15037"/>
                  </a:lnTo>
                  <a:lnTo>
                    <a:pt x="13654" y="14814"/>
                  </a:lnTo>
                  <a:lnTo>
                    <a:pt x="13681" y="14602"/>
                  </a:lnTo>
                  <a:lnTo>
                    <a:pt x="13650" y="14293"/>
                  </a:lnTo>
                  <a:lnTo>
                    <a:pt x="13616" y="14170"/>
                  </a:lnTo>
                  <a:lnTo>
                    <a:pt x="13599" y="13973"/>
                  </a:lnTo>
                  <a:lnTo>
                    <a:pt x="13582" y="13688"/>
                  </a:lnTo>
                  <a:lnTo>
                    <a:pt x="13593" y="13506"/>
                  </a:lnTo>
                  <a:lnTo>
                    <a:pt x="13658" y="13353"/>
                  </a:lnTo>
                  <a:lnTo>
                    <a:pt x="13728" y="13200"/>
                  </a:lnTo>
                  <a:lnTo>
                    <a:pt x="13825" y="13091"/>
                  </a:lnTo>
                  <a:lnTo>
                    <a:pt x="13927" y="12967"/>
                  </a:lnTo>
                  <a:lnTo>
                    <a:pt x="14218" y="12701"/>
                  </a:lnTo>
                  <a:lnTo>
                    <a:pt x="14326" y="12563"/>
                  </a:lnTo>
                  <a:lnTo>
                    <a:pt x="14453" y="12468"/>
                  </a:lnTo>
                  <a:lnTo>
                    <a:pt x="14577" y="12404"/>
                  </a:lnTo>
                  <a:lnTo>
                    <a:pt x="14723" y="12341"/>
                  </a:lnTo>
                  <a:lnTo>
                    <a:pt x="14852" y="12246"/>
                  </a:lnTo>
                  <a:lnTo>
                    <a:pt x="14935" y="12127"/>
                  </a:lnTo>
                  <a:lnTo>
                    <a:pt x="15055" y="12032"/>
                  </a:lnTo>
                  <a:lnTo>
                    <a:pt x="15152" y="11945"/>
                  </a:lnTo>
                  <a:lnTo>
                    <a:pt x="15263" y="11753"/>
                  </a:lnTo>
                  <a:lnTo>
                    <a:pt x="15280" y="11595"/>
                  </a:lnTo>
                  <a:lnTo>
                    <a:pt x="15303" y="11434"/>
                  </a:lnTo>
                  <a:lnTo>
                    <a:pt x="15281" y="11276"/>
                  </a:lnTo>
                  <a:lnTo>
                    <a:pt x="15281" y="11116"/>
                  </a:lnTo>
                  <a:lnTo>
                    <a:pt x="15303" y="10934"/>
                  </a:lnTo>
                  <a:lnTo>
                    <a:pt x="15389" y="10761"/>
                  </a:lnTo>
                  <a:lnTo>
                    <a:pt x="15482" y="10761"/>
                  </a:lnTo>
                  <a:lnTo>
                    <a:pt x="15499" y="10880"/>
                  </a:lnTo>
                  <a:lnTo>
                    <a:pt x="15546" y="11021"/>
                  </a:lnTo>
                  <a:lnTo>
                    <a:pt x="15614" y="10967"/>
                  </a:lnTo>
                  <a:lnTo>
                    <a:pt x="15535" y="10727"/>
                  </a:lnTo>
                  <a:lnTo>
                    <a:pt x="15650" y="10569"/>
                  </a:lnTo>
                  <a:lnTo>
                    <a:pt x="15762" y="10432"/>
                  </a:lnTo>
                  <a:lnTo>
                    <a:pt x="16024" y="10381"/>
                  </a:lnTo>
                  <a:lnTo>
                    <a:pt x="16117" y="10289"/>
                  </a:lnTo>
                  <a:lnTo>
                    <a:pt x="16183" y="10120"/>
                  </a:lnTo>
                  <a:lnTo>
                    <a:pt x="16253" y="10035"/>
                  </a:lnTo>
                  <a:lnTo>
                    <a:pt x="16440" y="9841"/>
                  </a:lnTo>
                  <a:lnTo>
                    <a:pt x="16600" y="9797"/>
                  </a:lnTo>
                  <a:lnTo>
                    <a:pt x="16827" y="9761"/>
                  </a:lnTo>
                  <a:lnTo>
                    <a:pt x="16975" y="9680"/>
                  </a:lnTo>
                  <a:lnTo>
                    <a:pt x="17100" y="9613"/>
                  </a:lnTo>
                  <a:lnTo>
                    <a:pt x="17191" y="9547"/>
                  </a:lnTo>
                  <a:lnTo>
                    <a:pt x="17242" y="9250"/>
                  </a:lnTo>
                  <a:lnTo>
                    <a:pt x="17356" y="9134"/>
                  </a:lnTo>
                  <a:lnTo>
                    <a:pt x="17482" y="9045"/>
                  </a:lnTo>
                  <a:lnTo>
                    <a:pt x="17579" y="8965"/>
                  </a:lnTo>
                  <a:lnTo>
                    <a:pt x="17788" y="8827"/>
                  </a:lnTo>
                  <a:lnTo>
                    <a:pt x="17966" y="8684"/>
                  </a:lnTo>
                  <a:lnTo>
                    <a:pt x="18192" y="8613"/>
                  </a:lnTo>
                  <a:lnTo>
                    <a:pt x="18339" y="8516"/>
                  </a:lnTo>
                  <a:lnTo>
                    <a:pt x="18489" y="8428"/>
                  </a:lnTo>
                  <a:lnTo>
                    <a:pt x="18633" y="8365"/>
                  </a:lnTo>
                  <a:lnTo>
                    <a:pt x="18762" y="8309"/>
                  </a:lnTo>
                  <a:lnTo>
                    <a:pt x="18913" y="8309"/>
                  </a:lnTo>
                  <a:lnTo>
                    <a:pt x="19010" y="8350"/>
                  </a:lnTo>
                  <a:lnTo>
                    <a:pt x="19016" y="8472"/>
                  </a:lnTo>
                  <a:lnTo>
                    <a:pt x="18873" y="8513"/>
                  </a:lnTo>
                  <a:lnTo>
                    <a:pt x="18706" y="8635"/>
                  </a:lnTo>
                  <a:lnTo>
                    <a:pt x="18595" y="8691"/>
                  </a:lnTo>
                  <a:lnTo>
                    <a:pt x="18495" y="8751"/>
                  </a:lnTo>
                  <a:lnTo>
                    <a:pt x="18450" y="8839"/>
                  </a:lnTo>
                  <a:lnTo>
                    <a:pt x="18511" y="8931"/>
                  </a:lnTo>
                  <a:lnTo>
                    <a:pt x="18611" y="8931"/>
                  </a:lnTo>
                  <a:lnTo>
                    <a:pt x="18791" y="8827"/>
                  </a:lnTo>
                  <a:lnTo>
                    <a:pt x="18930" y="8727"/>
                  </a:lnTo>
                  <a:lnTo>
                    <a:pt x="19074" y="8650"/>
                  </a:lnTo>
                  <a:lnTo>
                    <a:pt x="19244" y="8635"/>
                  </a:lnTo>
                  <a:cubicBezTo>
                    <a:pt x="19290" y="8619"/>
                    <a:pt x="19335" y="8600"/>
                    <a:pt x="19379" y="8579"/>
                  </a:cubicBezTo>
                  <a:cubicBezTo>
                    <a:pt x="19434" y="8553"/>
                    <a:pt x="19488" y="8523"/>
                    <a:pt x="19541" y="8489"/>
                  </a:cubicBezTo>
                  <a:lnTo>
                    <a:pt x="19653" y="8409"/>
                  </a:lnTo>
                  <a:lnTo>
                    <a:pt x="19869" y="8294"/>
                  </a:lnTo>
                  <a:lnTo>
                    <a:pt x="19833" y="8195"/>
                  </a:lnTo>
                  <a:lnTo>
                    <a:pt x="19698" y="8202"/>
                  </a:lnTo>
                  <a:lnTo>
                    <a:pt x="19554" y="8292"/>
                  </a:lnTo>
                  <a:lnTo>
                    <a:pt x="19488" y="8314"/>
                  </a:lnTo>
                  <a:lnTo>
                    <a:pt x="19341" y="8314"/>
                  </a:lnTo>
                  <a:lnTo>
                    <a:pt x="19174" y="8207"/>
                  </a:lnTo>
                  <a:lnTo>
                    <a:pt x="18993" y="8112"/>
                  </a:lnTo>
                  <a:lnTo>
                    <a:pt x="18933" y="7978"/>
                  </a:lnTo>
                  <a:lnTo>
                    <a:pt x="18938" y="7840"/>
                  </a:lnTo>
                  <a:lnTo>
                    <a:pt x="18944" y="7690"/>
                  </a:lnTo>
                  <a:lnTo>
                    <a:pt x="19006" y="7610"/>
                  </a:lnTo>
                  <a:lnTo>
                    <a:pt x="19140" y="7428"/>
                  </a:lnTo>
                  <a:lnTo>
                    <a:pt x="19187" y="7345"/>
                  </a:lnTo>
                  <a:lnTo>
                    <a:pt x="19237" y="7180"/>
                  </a:lnTo>
                  <a:lnTo>
                    <a:pt x="19106" y="7144"/>
                  </a:lnTo>
                  <a:lnTo>
                    <a:pt x="18892" y="7163"/>
                  </a:lnTo>
                  <a:lnTo>
                    <a:pt x="18659" y="7228"/>
                  </a:lnTo>
                  <a:lnTo>
                    <a:pt x="18407" y="7344"/>
                  </a:lnTo>
                  <a:lnTo>
                    <a:pt x="18286" y="7459"/>
                  </a:lnTo>
                  <a:lnTo>
                    <a:pt x="18115" y="7495"/>
                  </a:lnTo>
                  <a:lnTo>
                    <a:pt x="18053" y="7522"/>
                  </a:lnTo>
                  <a:lnTo>
                    <a:pt x="17997" y="7406"/>
                  </a:lnTo>
                  <a:lnTo>
                    <a:pt x="18048" y="7304"/>
                  </a:lnTo>
                  <a:lnTo>
                    <a:pt x="18150" y="7238"/>
                  </a:lnTo>
                  <a:lnTo>
                    <a:pt x="18577" y="7007"/>
                  </a:lnTo>
                  <a:lnTo>
                    <a:pt x="18765" y="6862"/>
                  </a:lnTo>
                  <a:cubicBezTo>
                    <a:pt x="18809" y="6831"/>
                    <a:pt x="18854" y="6805"/>
                    <a:pt x="18901" y="6781"/>
                  </a:cubicBezTo>
                  <a:cubicBezTo>
                    <a:pt x="18965" y="6749"/>
                    <a:pt x="19031" y="6724"/>
                    <a:pt x="19098" y="6706"/>
                  </a:cubicBezTo>
                  <a:lnTo>
                    <a:pt x="19233" y="6665"/>
                  </a:lnTo>
                  <a:lnTo>
                    <a:pt x="19413" y="6636"/>
                  </a:lnTo>
                  <a:lnTo>
                    <a:pt x="19652" y="6658"/>
                  </a:lnTo>
                  <a:lnTo>
                    <a:pt x="19921" y="6687"/>
                  </a:lnTo>
                  <a:lnTo>
                    <a:pt x="20075" y="6660"/>
                  </a:lnTo>
                  <a:lnTo>
                    <a:pt x="20242" y="6618"/>
                  </a:lnTo>
                  <a:lnTo>
                    <a:pt x="20490" y="6615"/>
                  </a:lnTo>
                  <a:lnTo>
                    <a:pt x="20803" y="6477"/>
                  </a:lnTo>
                  <a:lnTo>
                    <a:pt x="20930" y="6409"/>
                  </a:lnTo>
                  <a:cubicBezTo>
                    <a:pt x="20988" y="6390"/>
                    <a:pt x="21045" y="6366"/>
                    <a:pt x="21099" y="6336"/>
                  </a:cubicBezTo>
                  <a:cubicBezTo>
                    <a:pt x="21140" y="6313"/>
                    <a:pt x="21179" y="6288"/>
                    <a:pt x="21217" y="6260"/>
                  </a:cubicBezTo>
                  <a:lnTo>
                    <a:pt x="21276" y="6209"/>
                  </a:lnTo>
                  <a:lnTo>
                    <a:pt x="21373" y="6131"/>
                  </a:lnTo>
                  <a:cubicBezTo>
                    <a:pt x="21397" y="6115"/>
                    <a:pt x="21420" y="6096"/>
                    <a:pt x="21441" y="6073"/>
                  </a:cubicBezTo>
                  <a:cubicBezTo>
                    <a:pt x="21471" y="6042"/>
                    <a:pt x="21497" y="6005"/>
                    <a:pt x="21518" y="5964"/>
                  </a:cubicBezTo>
                  <a:lnTo>
                    <a:pt x="21583" y="5842"/>
                  </a:lnTo>
                  <a:lnTo>
                    <a:pt x="21600" y="5716"/>
                  </a:lnTo>
                  <a:lnTo>
                    <a:pt x="21594" y="5645"/>
                  </a:lnTo>
                  <a:lnTo>
                    <a:pt x="21471" y="5526"/>
                  </a:lnTo>
                  <a:lnTo>
                    <a:pt x="21403" y="5467"/>
                  </a:lnTo>
                  <a:lnTo>
                    <a:pt x="21327" y="5446"/>
                  </a:lnTo>
                  <a:lnTo>
                    <a:pt x="21196" y="5446"/>
                  </a:lnTo>
                  <a:lnTo>
                    <a:pt x="21091" y="5453"/>
                  </a:lnTo>
                  <a:lnTo>
                    <a:pt x="20995" y="5547"/>
                  </a:lnTo>
                  <a:lnTo>
                    <a:pt x="20900" y="5567"/>
                  </a:lnTo>
                  <a:lnTo>
                    <a:pt x="20828" y="5523"/>
                  </a:lnTo>
                  <a:lnTo>
                    <a:pt x="20828" y="5416"/>
                  </a:lnTo>
                  <a:cubicBezTo>
                    <a:pt x="20860" y="5376"/>
                    <a:pt x="20896" y="5339"/>
                    <a:pt x="20934" y="5307"/>
                  </a:cubicBezTo>
                  <a:cubicBezTo>
                    <a:pt x="20959" y="5286"/>
                    <a:pt x="20985" y="5266"/>
                    <a:pt x="21011" y="5249"/>
                  </a:cubicBezTo>
                  <a:lnTo>
                    <a:pt x="20920" y="5120"/>
                  </a:lnTo>
                  <a:lnTo>
                    <a:pt x="20871" y="4942"/>
                  </a:lnTo>
                  <a:lnTo>
                    <a:pt x="20814" y="4814"/>
                  </a:lnTo>
                  <a:lnTo>
                    <a:pt x="20734" y="4712"/>
                  </a:lnTo>
                  <a:lnTo>
                    <a:pt x="20746" y="4563"/>
                  </a:lnTo>
                  <a:lnTo>
                    <a:pt x="20846" y="4476"/>
                  </a:lnTo>
                  <a:lnTo>
                    <a:pt x="20856" y="4345"/>
                  </a:lnTo>
                  <a:lnTo>
                    <a:pt x="20833" y="4183"/>
                  </a:lnTo>
                  <a:lnTo>
                    <a:pt x="20762" y="4113"/>
                  </a:lnTo>
                  <a:lnTo>
                    <a:pt x="20722" y="4001"/>
                  </a:lnTo>
                  <a:cubicBezTo>
                    <a:pt x="20752" y="3980"/>
                    <a:pt x="20776" y="3947"/>
                    <a:pt x="20790" y="3907"/>
                  </a:cubicBezTo>
                  <a:cubicBezTo>
                    <a:pt x="20808" y="3857"/>
                    <a:pt x="20810" y="3800"/>
                    <a:pt x="20796" y="3749"/>
                  </a:cubicBezTo>
                  <a:lnTo>
                    <a:pt x="20745" y="3647"/>
                  </a:lnTo>
                  <a:lnTo>
                    <a:pt x="20720" y="3537"/>
                  </a:lnTo>
                  <a:lnTo>
                    <a:pt x="20625" y="3493"/>
                  </a:lnTo>
                  <a:lnTo>
                    <a:pt x="20528" y="3632"/>
                  </a:lnTo>
                  <a:lnTo>
                    <a:pt x="20392" y="3756"/>
                  </a:lnTo>
                  <a:lnTo>
                    <a:pt x="20250" y="3892"/>
                  </a:lnTo>
                  <a:lnTo>
                    <a:pt x="20115" y="4018"/>
                  </a:lnTo>
                  <a:lnTo>
                    <a:pt x="19946" y="4098"/>
                  </a:lnTo>
                  <a:lnTo>
                    <a:pt x="19822" y="4091"/>
                  </a:lnTo>
                  <a:lnTo>
                    <a:pt x="19744" y="4074"/>
                  </a:lnTo>
                  <a:lnTo>
                    <a:pt x="19649" y="3952"/>
                  </a:lnTo>
                  <a:lnTo>
                    <a:pt x="19564" y="3858"/>
                  </a:lnTo>
                  <a:lnTo>
                    <a:pt x="19617" y="3705"/>
                  </a:lnTo>
                  <a:lnTo>
                    <a:pt x="19691" y="3562"/>
                  </a:lnTo>
                  <a:lnTo>
                    <a:pt x="19670" y="3362"/>
                  </a:lnTo>
                  <a:lnTo>
                    <a:pt x="19615" y="3265"/>
                  </a:lnTo>
                  <a:lnTo>
                    <a:pt x="19484" y="3118"/>
                  </a:lnTo>
                  <a:lnTo>
                    <a:pt x="19382" y="3053"/>
                  </a:lnTo>
                  <a:lnTo>
                    <a:pt x="19268" y="2958"/>
                  </a:lnTo>
                  <a:lnTo>
                    <a:pt x="19145" y="2912"/>
                  </a:lnTo>
                  <a:lnTo>
                    <a:pt x="19014" y="2919"/>
                  </a:lnTo>
                  <a:lnTo>
                    <a:pt x="18924" y="2834"/>
                  </a:lnTo>
                  <a:lnTo>
                    <a:pt x="18793" y="2819"/>
                  </a:lnTo>
                  <a:lnTo>
                    <a:pt x="18658" y="2819"/>
                  </a:lnTo>
                  <a:lnTo>
                    <a:pt x="18524" y="2863"/>
                  </a:lnTo>
                  <a:lnTo>
                    <a:pt x="18416" y="2934"/>
                  </a:lnTo>
                  <a:lnTo>
                    <a:pt x="18334" y="2997"/>
                  </a:lnTo>
                  <a:lnTo>
                    <a:pt x="18277" y="3133"/>
                  </a:lnTo>
                  <a:lnTo>
                    <a:pt x="18228" y="3344"/>
                  </a:lnTo>
                  <a:lnTo>
                    <a:pt x="18114" y="3556"/>
                  </a:lnTo>
                  <a:lnTo>
                    <a:pt x="18057" y="3665"/>
                  </a:lnTo>
                  <a:lnTo>
                    <a:pt x="17966" y="3765"/>
                  </a:lnTo>
                  <a:lnTo>
                    <a:pt x="17864" y="3806"/>
                  </a:lnTo>
                  <a:lnTo>
                    <a:pt x="17813" y="3908"/>
                  </a:lnTo>
                  <a:lnTo>
                    <a:pt x="17790" y="3988"/>
                  </a:lnTo>
                  <a:lnTo>
                    <a:pt x="17790" y="4105"/>
                  </a:lnTo>
                  <a:lnTo>
                    <a:pt x="17807" y="4220"/>
                  </a:lnTo>
                  <a:lnTo>
                    <a:pt x="17813" y="4330"/>
                  </a:lnTo>
                  <a:lnTo>
                    <a:pt x="17807" y="4419"/>
                  </a:lnTo>
                  <a:lnTo>
                    <a:pt x="17727" y="4570"/>
                  </a:lnTo>
                  <a:lnTo>
                    <a:pt x="17608" y="4723"/>
                  </a:lnTo>
                  <a:lnTo>
                    <a:pt x="17570" y="4807"/>
                  </a:lnTo>
                  <a:lnTo>
                    <a:pt x="17479" y="4941"/>
                  </a:lnTo>
                  <a:lnTo>
                    <a:pt x="17394" y="5028"/>
                  </a:lnTo>
                  <a:lnTo>
                    <a:pt x="17345" y="5072"/>
                  </a:lnTo>
                  <a:lnTo>
                    <a:pt x="17172" y="5175"/>
                  </a:lnTo>
                  <a:lnTo>
                    <a:pt x="17093" y="5197"/>
                  </a:lnTo>
                  <a:lnTo>
                    <a:pt x="16951" y="5269"/>
                  </a:lnTo>
                  <a:lnTo>
                    <a:pt x="16873" y="5378"/>
                  </a:lnTo>
                  <a:lnTo>
                    <a:pt x="16811" y="5487"/>
                  </a:lnTo>
                  <a:lnTo>
                    <a:pt x="16771" y="5592"/>
                  </a:lnTo>
                  <a:lnTo>
                    <a:pt x="16743" y="5750"/>
                  </a:lnTo>
                  <a:lnTo>
                    <a:pt x="16726" y="5871"/>
                  </a:lnTo>
                  <a:lnTo>
                    <a:pt x="16709" y="5944"/>
                  </a:lnTo>
                  <a:lnTo>
                    <a:pt x="16652" y="6076"/>
                  </a:lnTo>
                  <a:lnTo>
                    <a:pt x="16601" y="6191"/>
                  </a:lnTo>
                  <a:lnTo>
                    <a:pt x="16482" y="6279"/>
                  </a:lnTo>
                  <a:lnTo>
                    <a:pt x="16345" y="6351"/>
                  </a:lnTo>
                  <a:lnTo>
                    <a:pt x="16220" y="6410"/>
                  </a:lnTo>
                  <a:lnTo>
                    <a:pt x="16108" y="6417"/>
                  </a:lnTo>
                  <a:lnTo>
                    <a:pt x="16026" y="6249"/>
                  </a:lnTo>
                  <a:lnTo>
                    <a:pt x="15965" y="6129"/>
                  </a:lnTo>
                  <a:lnTo>
                    <a:pt x="15948" y="6014"/>
                  </a:lnTo>
                  <a:lnTo>
                    <a:pt x="15982" y="5833"/>
                  </a:lnTo>
                  <a:lnTo>
                    <a:pt x="16056" y="5667"/>
                  </a:lnTo>
                  <a:lnTo>
                    <a:pt x="16079" y="5551"/>
                  </a:lnTo>
                  <a:lnTo>
                    <a:pt x="16130" y="5398"/>
                  </a:lnTo>
                  <a:lnTo>
                    <a:pt x="16168" y="5299"/>
                  </a:lnTo>
                  <a:lnTo>
                    <a:pt x="16158" y="5212"/>
                  </a:lnTo>
                  <a:lnTo>
                    <a:pt x="16120" y="5149"/>
                  </a:lnTo>
                  <a:lnTo>
                    <a:pt x="16044" y="5134"/>
                  </a:lnTo>
                  <a:lnTo>
                    <a:pt x="15842" y="5066"/>
                  </a:lnTo>
                  <a:lnTo>
                    <a:pt x="15649" y="5016"/>
                  </a:lnTo>
                  <a:lnTo>
                    <a:pt x="15519" y="4899"/>
                  </a:lnTo>
                  <a:lnTo>
                    <a:pt x="15428" y="4807"/>
                  </a:lnTo>
                  <a:lnTo>
                    <a:pt x="15295" y="4703"/>
                  </a:lnTo>
                  <a:lnTo>
                    <a:pt x="15101" y="4615"/>
                  </a:lnTo>
                  <a:lnTo>
                    <a:pt x="15030" y="4608"/>
                  </a:lnTo>
                  <a:lnTo>
                    <a:pt x="14853" y="4596"/>
                  </a:lnTo>
                  <a:lnTo>
                    <a:pt x="14711" y="4533"/>
                  </a:lnTo>
                  <a:lnTo>
                    <a:pt x="14656" y="4441"/>
                  </a:lnTo>
                  <a:lnTo>
                    <a:pt x="14613" y="4335"/>
                  </a:lnTo>
                  <a:lnTo>
                    <a:pt x="14581" y="4174"/>
                  </a:lnTo>
                  <a:lnTo>
                    <a:pt x="14534" y="4070"/>
                  </a:lnTo>
                  <a:lnTo>
                    <a:pt x="14451" y="4048"/>
                  </a:lnTo>
                  <a:lnTo>
                    <a:pt x="14384" y="3982"/>
                  </a:lnTo>
                  <a:lnTo>
                    <a:pt x="14380" y="3875"/>
                  </a:lnTo>
                  <a:lnTo>
                    <a:pt x="14437" y="3743"/>
                  </a:lnTo>
                  <a:lnTo>
                    <a:pt x="14496" y="3639"/>
                  </a:lnTo>
                  <a:lnTo>
                    <a:pt x="14589" y="3529"/>
                  </a:lnTo>
                  <a:lnTo>
                    <a:pt x="14644" y="3420"/>
                  </a:lnTo>
                  <a:lnTo>
                    <a:pt x="14712" y="3355"/>
                  </a:lnTo>
                  <a:lnTo>
                    <a:pt x="14846" y="3290"/>
                  </a:lnTo>
                  <a:lnTo>
                    <a:pt x="14960" y="3224"/>
                  </a:lnTo>
                  <a:lnTo>
                    <a:pt x="15117" y="3068"/>
                  </a:lnTo>
                  <a:lnTo>
                    <a:pt x="15265" y="2971"/>
                  </a:lnTo>
                  <a:lnTo>
                    <a:pt x="15367" y="2891"/>
                  </a:lnTo>
                  <a:lnTo>
                    <a:pt x="15479" y="2833"/>
                  </a:lnTo>
                  <a:lnTo>
                    <a:pt x="15627" y="2760"/>
                  </a:lnTo>
                  <a:lnTo>
                    <a:pt x="15801" y="2672"/>
                  </a:lnTo>
                  <a:lnTo>
                    <a:pt x="15902" y="2616"/>
                  </a:lnTo>
                  <a:lnTo>
                    <a:pt x="15953" y="2544"/>
                  </a:lnTo>
                  <a:lnTo>
                    <a:pt x="15902" y="2480"/>
                  </a:lnTo>
                  <a:lnTo>
                    <a:pt x="15942" y="2320"/>
                  </a:lnTo>
                  <a:lnTo>
                    <a:pt x="16029" y="2276"/>
                  </a:lnTo>
                  <a:lnTo>
                    <a:pt x="16111" y="2336"/>
                  </a:lnTo>
                  <a:lnTo>
                    <a:pt x="16338" y="2329"/>
                  </a:lnTo>
                  <a:lnTo>
                    <a:pt x="16515" y="2242"/>
                  </a:lnTo>
                  <a:lnTo>
                    <a:pt x="16662" y="2213"/>
                  </a:lnTo>
                  <a:lnTo>
                    <a:pt x="16803" y="2154"/>
                  </a:lnTo>
                  <a:lnTo>
                    <a:pt x="16958" y="2088"/>
                  </a:lnTo>
                  <a:lnTo>
                    <a:pt x="16928" y="1994"/>
                  </a:lnTo>
                  <a:lnTo>
                    <a:pt x="16828" y="1852"/>
                  </a:lnTo>
                  <a:lnTo>
                    <a:pt x="16746" y="1775"/>
                  </a:lnTo>
                  <a:lnTo>
                    <a:pt x="16786" y="1685"/>
                  </a:lnTo>
                  <a:lnTo>
                    <a:pt x="16894" y="1649"/>
                  </a:lnTo>
                  <a:lnTo>
                    <a:pt x="17022" y="1728"/>
                  </a:lnTo>
                  <a:cubicBezTo>
                    <a:pt x="17065" y="1745"/>
                    <a:pt x="17109" y="1754"/>
                    <a:pt x="17154" y="1754"/>
                  </a:cubicBezTo>
                  <a:cubicBezTo>
                    <a:pt x="17193" y="1754"/>
                    <a:pt x="17232" y="1748"/>
                    <a:pt x="17270" y="1735"/>
                  </a:cubicBezTo>
                  <a:lnTo>
                    <a:pt x="17369" y="1675"/>
                  </a:lnTo>
                  <a:lnTo>
                    <a:pt x="17463" y="1580"/>
                  </a:lnTo>
                  <a:lnTo>
                    <a:pt x="17617" y="1551"/>
                  </a:lnTo>
                  <a:lnTo>
                    <a:pt x="17797" y="1546"/>
                  </a:lnTo>
                  <a:lnTo>
                    <a:pt x="17945" y="1517"/>
                  </a:lnTo>
                  <a:cubicBezTo>
                    <a:pt x="18025" y="1530"/>
                    <a:pt x="18106" y="1530"/>
                    <a:pt x="18186" y="1517"/>
                  </a:cubicBezTo>
                  <a:cubicBezTo>
                    <a:pt x="18230" y="1510"/>
                    <a:pt x="18274" y="1499"/>
                    <a:pt x="18316" y="1480"/>
                  </a:cubicBezTo>
                  <a:cubicBezTo>
                    <a:pt x="18379" y="1453"/>
                    <a:pt x="18437" y="1411"/>
                    <a:pt x="18487" y="1357"/>
                  </a:cubicBezTo>
                  <a:lnTo>
                    <a:pt x="18576" y="1269"/>
                  </a:lnTo>
                  <a:lnTo>
                    <a:pt x="18679" y="1133"/>
                  </a:lnTo>
                  <a:lnTo>
                    <a:pt x="18740" y="1033"/>
                  </a:lnTo>
                  <a:lnTo>
                    <a:pt x="18827" y="887"/>
                  </a:lnTo>
                  <a:lnTo>
                    <a:pt x="18865" y="773"/>
                  </a:lnTo>
                  <a:lnTo>
                    <a:pt x="18842" y="683"/>
                  </a:lnTo>
                  <a:lnTo>
                    <a:pt x="18706" y="662"/>
                  </a:lnTo>
                  <a:lnTo>
                    <a:pt x="18611" y="642"/>
                  </a:lnTo>
                  <a:lnTo>
                    <a:pt x="18371" y="642"/>
                  </a:lnTo>
                  <a:lnTo>
                    <a:pt x="18303" y="678"/>
                  </a:lnTo>
                  <a:lnTo>
                    <a:pt x="18196" y="812"/>
                  </a:lnTo>
                  <a:lnTo>
                    <a:pt x="18035" y="1029"/>
                  </a:lnTo>
                  <a:lnTo>
                    <a:pt x="17939" y="1072"/>
                  </a:lnTo>
                  <a:lnTo>
                    <a:pt x="17774" y="1203"/>
                  </a:lnTo>
                  <a:lnTo>
                    <a:pt x="17708" y="1283"/>
                  </a:lnTo>
                  <a:lnTo>
                    <a:pt x="17630" y="1324"/>
                  </a:lnTo>
                  <a:lnTo>
                    <a:pt x="17575" y="1297"/>
                  </a:lnTo>
                  <a:lnTo>
                    <a:pt x="17456" y="1210"/>
                  </a:lnTo>
                  <a:lnTo>
                    <a:pt x="17478" y="1123"/>
                  </a:lnTo>
                  <a:lnTo>
                    <a:pt x="17579" y="987"/>
                  </a:lnTo>
                  <a:lnTo>
                    <a:pt x="17620" y="848"/>
                  </a:lnTo>
                  <a:lnTo>
                    <a:pt x="17580" y="746"/>
                  </a:lnTo>
                  <a:lnTo>
                    <a:pt x="17480" y="713"/>
                  </a:lnTo>
                  <a:lnTo>
                    <a:pt x="17389" y="669"/>
                  </a:lnTo>
                  <a:lnTo>
                    <a:pt x="17377" y="770"/>
                  </a:lnTo>
                  <a:lnTo>
                    <a:pt x="17275" y="843"/>
                  </a:lnTo>
                  <a:lnTo>
                    <a:pt x="17223" y="719"/>
                  </a:lnTo>
                  <a:lnTo>
                    <a:pt x="17188" y="550"/>
                  </a:lnTo>
                  <a:lnTo>
                    <a:pt x="17158" y="474"/>
                  </a:lnTo>
                  <a:lnTo>
                    <a:pt x="17158" y="393"/>
                  </a:lnTo>
                  <a:lnTo>
                    <a:pt x="17262" y="250"/>
                  </a:lnTo>
                  <a:lnTo>
                    <a:pt x="17279" y="137"/>
                  </a:lnTo>
                  <a:lnTo>
                    <a:pt x="17211" y="42"/>
                  </a:lnTo>
                  <a:lnTo>
                    <a:pt x="17121" y="0"/>
                  </a:lnTo>
                  <a:lnTo>
                    <a:pt x="16997" y="69"/>
                  </a:lnTo>
                  <a:lnTo>
                    <a:pt x="16878" y="193"/>
                  </a:lnTo>
                  <a:lnTo>
                    <a:pt x="16739" y="264"/>
                  </a:lnTo>
                  <a:lnTo>
                    <a:pt x="16601" y="308"/>
                  </a:lnTo>
                  <a:lnTo>
                    <a:pt x="16495" y="385"/>
                  </a:lnTo>
                  <a:lnTo>
                    <a:pt x="16478" y="478"/>
                  </a:lnTo>
                  <a:lnTo>
                    <a:pt x="16580" y="499"/>
                  </a:lnTo>
                  <a:lnTo>
                    <a:pt x="16696" y="652"/>
                  </a:lnTo>
                  <a:lnTo>
                    <a:pt x="16774" y="698"/>
                  </a:lnTo>
                  <a:lnTo>
                    <a:pt x="16711" y="834"/>
                  </a:lnTo>
                  <a:lnTo>
                    <a:pt x="16611" y="914"/>
                  </a:lnTo>
                  <a:lnTo>
                    <a:pt x="16484" y="970"/>
                  </a:lnTo>
                  <a:lnTo>
                    <a:pt x="16336" y="992"/>
                  </a:lnTo>
                  <a:lnTo>
                    <a:pt x="16211" y="1072"/>
                  </a:lnTo>
                  <a:lnTo>
                    <a:pt x="16065" y="1208"/>
                  </a:lnTo>
                  <a:lnTo>
                    <a:pt x="15938" y="1300"/>
                  </a:lnTo>
                  <a:lnTo>
                    <a:pt x="15900" y="1403"/>
                  </a:lnTo>
                  <a:lnTo>
                    <a:pt x="15840" y="1405"/>
                  </a:lnTo>
                  <a:lnTo>
                    <a:pt x="15806" y="1296"/>
                  </a:lnTo>
                  <a:lnTo>
                    <a:pt x="15726" y="1252"/>
                  </a:lnTo>
                  <a:lnTo>
                    <a:pt x="15631" y="1267"/>
                  </a:lnTo>
                  <a:lnTo>
                    <a:pt x="15605" y="1192"/>
                  </a:lnTo>
                  <a:cubicBezTo>
                    <a:pt x="15584" y="1165"/>
                    <a:pt x="15559" y="1144"/>
                    <a:pt x="15531" y="1131"/>
                  </a:cubicBezTo>
                  <a:cubicBezTo>
                    <a:pt x="15512" y="1122"/>
                    <a:pt x="15491" y="1117"/>
                    <a:pt x="15471" y="1117"/>
                  </a:cubicBezTo>
                  <a:lnTo>
                    <a:pt x="15344" y="1117"/>
                  </a:lnTo>
                  <a:lnTo>
                    <a:pt x="15199" y="1177"/>
                  </a:lnTo>
                  <a:lnTo>
                    <a:pt x="15108" y="1170"/>
                  </a:lnTo>
                  <a:lnTo>
                    <a:pt x="14956" y="1162"/>
                  </a:lnTo>
                  <a:lnTo>
                    <a:pt x="14865" y="1119"/>
                  </a:lnTo>
                  <a:cubicBezTo>
                    <a:pt x="14833" y="1105"/>
                    <a:pt x="14801" y="1091"/>
                    <a:pt x="14769" y="1075"/>
                  </a:cubicBezTo>
                  <a:cubicBezTo>
                    <a:pt x="14722" y="1053"/>
                    <a:pt x="14676" y="1028"/>
                    <a:pt x="14628" y="1010"/>
                  </a:cubicBezTo>
                  <a:cubicBezTo>
                    <a:pt x="14586" y="993"/>
                    <a:pt x="14542" y="981"/>
                    <a:pt x="14498" y="973"/>
                  </a:cubicBezTo>
                  <a:lnTo>
                    <a:pt x="14362" y="995"/>
                  </a:lnTo>
                  <a:lnTo>
                    <a:pt x="14227" y="1051"/>
                  </a:lnTo>
                  <a:lnTo>
                    <a:pt x="14126" y="1073"/>
                  </a:lnTo>
                  <a:lnTo>
                    <a:pt x="14007" y="1095"/>
                  </a:lnTo>
                  <a:lnTo>
                    <a:pt x="13915" y="1160"/>
                  </a:lnTo>
                  <a:lnTo>
                    <a:pt x="13864" y="1223"/>
                  </a:lnTo>
                  <a:lnTo>
                    <a:pt x="13791" y="1318"/>
                  </a:lnTo>
                  <a:cubicBezTo>
                    <a:pt x="13779" y="1341"/>
                    <a:pt x="13766" y="1364"/>
                    <a:pt x="13753" y="1386"/>
                  </a:cubicBezTo>
                  <a:cubicBezTo>
                    <a:pt x="13728" y="1427"/>
                    <a:pt x="13701" y="1467"/>
                    <a:pt x="13670" y="1500"/>
                  </a:cubicBezTo>
                  <a:cubicBezTo>
                    <a:pt x="13638" y="1533"/>
                    <a:pt x="13603" y="1560"/>
                    <a:pt x="13565" y="1580"/>
                  </a:cubicBezTo>
                  <a:lnTo>
                    <a:pt x="13469" y="1480"/>
                  </a:lnTo>
                  <a:lnTo>
                    <a:pt x="13459" y="1310"/>
                  </a:lnTo>
                  <a:lnTo>
                    <a:pt x="13425" y="1176"/>
                  </a:lnTo>
                  <a:lnTo>
                    <a:pt x="13378" y="1120"/>
                  </a:lnTo>
                  <a:lnTo>
                    <a:pt x="13268" y="1101"/>
                  </a:lnTo>
                  <a:lnTo>
                    <a:pt x="13148" y="1115"/>
                  </a:lnTo>
                  <a:lnTo>
                    <a:pt x="13089" y="1183"/>
                  </a:lnTo>
                  <a:lnTo>
                    <a:pt x="13018" y="1183"/>
                  </a:lnTo>
                  <a:lnTo>
                    <a:pt x="12818" y="1192"/>
                  </a:lnTo>
                  <a:lnTo>
                    <a:pt x="12642" y="1192"/>
                  </a:lnTo>
                  <a:lnTo>
                    <a:pt x="12500" y="1104"/>
                  </a:lnTo>
                  <a:lnTo>
                    <a:pt x="12494" y="1027"/>
                  </a:lnTo>
                  <a:lnTo>
                    <a:pt x="12560" y="956"/>
                  </a:lnTo>
                  <a:lnTo>
                    <a:pt x="12650" y="915"/>
                  </a:lnTo>
                  <a:lnTo>
                    <a:pt x="12674" y="840"/>
                  </a:lnTo>
                  <a:lnTo>
                    <a:pt x="12555" y="840"/>
                  </a:lnTo>
                  <a:lnTo>
                    <a:pt x="12364" y="876"/>
                  </a:lnTo>
                  <a:lnTo>
                    <a:pt x="12266" y="825"/>
                  </a:lnTo>
                  <a:lnTo>
                    <a:pt x="12129" y="723"/>
                  </a:lnTo>
                  <a:lnTo>
                    <a:pt x="11999" y="650"/>
                  </a:lnTo>
                  <a:lnTo>
                    <a:pt x="11913" y="614"/>
                  </a:lnTo>
                  <a:lnTo>
                    <a:pt x="11760" y="572"/>
                  </a:lnTo>
                  <a:lnTo>
                    <a:pt x="11642" y="550"/>
                  </a:lnTo>
                  <a:lnTo>
                    <a:pt x="11514" y="550"/>
                  </a:lnTo>
                  <a:lnTo>
                    <a:pt x="11415" y="558"/>
                  </a:lnTo>
                  <a:lnTo>
                    <a:pt x="11319" y="601"/>
                  </a:lnTo>
                  <a:lnTo>
                    <a:pt x="11143" y="637"/>
                  </a:lnTo>
                  <a:lnTo>
                    <a:pt x="11018" y="616"/>
                  </a:lnTo>
                  <a:lnTo>
                    <a:pt x="10847" y="514"/>
                  </a:lnTo>
                  <a:lnTo>
                    <a:pt x="10762" y="449"/>
                  </a:lnTo>
                  <a:lnTo>
                    <a:pt x="10681" y="458"/>
                  </a:lnTo>
                  <a:lnTo>
                    <a:pt x="10573" y="509"/>
                  </a:lnTo>
                  <a:lnTo>
                    <a:pt x="10499" y="546"/>
                  </a:lnTo>
                  <a:lnTo>
                    <a:pt x="10376" y="524"/>
                  </a:lnTo>
                  <a:lnTo>
                    <a:pt x="10291" y="502"/>
                  </a:lnTo>
                  <a:lnTo>
                    <a:pt x="10121" y="517"/>
                  </a:lnTo>
                  <a:lnTo>
                    <a:pt x="9918" y="575"/>
                  </a:lnTo>
                  <a:lnTo>
                    <a:pt x="9714" y="655"/>
                  </a:lnTo>
                  <a:lnTo>
                    <a:pt x="9448" y="747"/>
                  </a:lnTo>
                  <a:lnTo>
                    <a:pt x="9329" y="769"/>
                  </a:lnTo>
                  <a:lnTo>
                    <a:pt x="8951" y="819"/>
                  </a:lnTo>
                  <a:lnTo>
                    <a:pt x="8616" y="776"/>
                  </a:lnTo>
                  <a:lnTo>
                    <a:pt x="8127" y="613"/>
                  </a:lnTo>
                  <a:lnTo>
                    <a:pt x="7941" y="509"/>
                  </a:lnTo>
                  <a:lnTo>
                    <a:pt x="7648" y="483"/>
                  </a:lnTo>
                  <a:lnTo>
                    <a:pt x="7075" y="407"/>
                  </a:lnTo>
                  <a:lnTo>
                    <a:pt x="6936" y="356"/>
                  </a:lnTo>
                  <a:lnTo>
                    <a:pt x="6817" y="290"/>
                  </a:lnTo>
                  <a:lnTo>
                    <a:pt x="6682" y="254"/>
                  </a:lnTo>
                  <a:lnTo>
                    <a:pt x="6466" y="217"/>
                  </a:lnTo>
                  <a:lnTo>
                    <a:pt x="6284" y="195"/>
                  </a:lnTo>
                  <a:lnTo>
                    <a:pt x="6126" y="188"/>
                  </a:lnTo>
                  <a:lnTo>
                    <a:pt x="5969" y="188"/>
                  </a:lnTo>
                  <a:lnTo>
                    <a:pt x="5690" y="225"/>
                  </a:lnTo>
                  <a:lnTo>
                    <a:pt x="5320" y="268"/>
                  </a:lnTo>
                  <a:lnTo>
                    <a:pt x="5074" y="361"/>
                  </a:lnTo>
                  <a:lnTo>
                    <a:pt x="4688" y="433"/>
                  </a:lnTo>
                  <a:lnTo>
                    <a:pt x="4586" y="477"/>
                  </a:lnTo>
                  <a:lnTo>
                    <a:pt x="4348" y="572"/>
                  </a:lnTo>
                  <a:lnTo>
                    <a:pt x="4054" y="701"/>
                  </a:lnTo>
                  <a:lnTo>
                    <a:pt x="3823" y="793"/>
                  </a:lnTo>
                  <a:lnTo>
                    <a:pt x="3588" y="866"/>
                  </a:lnTo>
                  <a:lnTo>
                    <a:pt x="3471" y="862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1" name="îṡlïḑe"/>
            <p:cNvSpPr/>
            <p:nvPr/>
          </p:nvSpPr>
          <p:spPr>
            <a:xfrm>
              <a:off x="2659645" y="1473576"/>
              <a:ext cx="486286" cy="17532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5634" y="1167"/>
                  </a:moveTo>
                  <a:lnTo>
                    <a:pt x="4811" y="2252"/>
                  </a:lnTo>
                  <a:lnTo>
                    <a:pt x="2967" y="4498"/>
                  </a:lnTo>
                  <a:lnTo>
                    <a:pt x="1963" y="5618"/>
                  </a:lnTo>
                  <a:lnTo>
                    <a:pt x="576" y="7014"/>
                  </a:lnTo>
                  <a:lnTo>
                    <a:pt x="80" y="8227"/>
                  </a:lnTo>
                  <a:lnTo>
                    <a:pt x="0" y="9312"/>
                  </a:lnTo>
                  <a:lnTo>
                    <a:pt x="451" y="10588"/>
                  </a:lnTo>
                  <a:lnTo>
                    <a:pt x="1016" y="11735"/>
                  </a:lnTo>
                  <a:cubicBezTo>
                    <a:pt x="1189" y="11851"/>
                    <a:pt x="1367" y="11914"/>
                    <a:pt x="1545" y="11921"/>
                  </a:cubicBezTo>
                  <a:cubicBezTo>
                    <a:pt x="2101" y="11944"/>
                    <a:pt x="2642" y="11441"/>
                    <a:pt x="3079" y="10495"/>
                  </a:cubicBezTo>
                  <a:lnTo>
                    <a:pt x="3970" y="9406"/>
                  </a:lnTo>
                  <a:lnTo>
                    <a:pt x="5427" y="8286"/>
                  </a:lnTo>
                  <a:lnTo>
                    <a:pt x="6330" y="8286"/>
                  </a:lnTo>
                  <a:lnTo>
                    <a:pt x="7392" y="10183"/>
                  </a:lnTo>
                  <a:lnTo>
                    <a:pt x="7965" y="10836"/>
                  </a:lnTo>
                  <a:lnTo>
                    <a:pt x="7774" y="11797"/>
                  </a:lnTo>
                  <a:lnTo>
                    <a:pt x="7111" y="12073"/>
                  </a:lnTo>
                  <a:cubicBezTo>
                    <a:pt x="6813" y="12042"/>
                    <a:pt x="6516" y="12011"/>
                    <a:pt x="6219" y="11980"/>
                  </a:cubicBezTo>
                  <a:cubicBezTo>
                    <a:pt x="5914" y="11948"/>
                    <a:pt x="5609" y="11917"/>
                    <a:pt x="5304" y="11886"/>
                  </a:cubicBezTo>
                  <a:lnTo>
                    <a:pt x="5201" y="13473"/>
                  </a:lnTo>
                  <a:lnTo>
                    <a:pt x="6409" y="14126"/>
                  </a:lnTo>
                  <a:cubicBezTo>
                    <a:pt x="6963" y="14051"/>
                    <a:pt x="7516" y="13958"/>
                    <a:pt x="8069" y="13846"/>
                  </a:cubicBezTo>
                  <a:cubicBezTo>
                    <a:pt x="8714" y="13716"/>
                    <a:pt x="9358" y="13560"/>
                    <a:pt x="10001" y="13380"/>
                  </a:cubicBezTo>
                  <a:lnTo>
                    <a:pt x="10642" y="15239"/>
                  </a:lnTo>
                  <a:lnTo>
                    <a:pt x="9896" y="15981"/>
                  </a:lnTo>
                  <a:cubicBezTo>
                    <a:pt x="9546" y="16191"/>
                    <a:pt x="9192" y="16347"/>
                    <a:pt x="8836" y="16448"/>
                  </a:cubicBezTo>
                  <a:cubicBezTo>
                    <a:pt x="7951" y="16697"/>
                    <a:pt x="7059" y="16604"/>
                    <a:pt x="6183" y="16172"/>
                  </a:cubicBezTo>
                  <a:lnTo>
                    <a:pt x="4831" y="16172"/>
                  </a:lnTo>
                  <a:lnTo>
                    <a:pt x="4764" y="17467"/>
                  </a:lnTo>
                  <a:lnTo>
                    <a:pt x="5860" y="18555"/>
                  </a:lnTo>
                  <a:lnTo>
                    <a:pt x="7450" y="19951"/>
                  </a:lnTo>
                  <a:lnTo>
                    <a:pt x="9207" y="21320"/>
                  </a:lnTo>
                  <a:lnTo>
                    <a:pt x="10369" y="21600"/>
                  </a:lnTo>
                  <a:lnTo>
                    <a:pt x="11950" y="21507"/>
                  </a:lnTo>
                  <a:lnTo>
                    <a:pt x="13656" y="20231"/>
                  </a:lnTo>
                  <a:cubicBezTo>
                    <a:pt x="13887" y="19682"/>
                    <a:pt x="14168" y="19316"/>
                    <a:pt x="14469" y="19174"/>
                  </a:cubicBezTo>
                  <a:cubicBezTo>
                    <a:pt x="14818" y="19009"/>
                    <a:pt x="15172" y="19150"/>
                    <a:pt x="15519" y="19329"/>
                  </a:cubicBezTo>
                  <a:cubicBezTo>
                    <a:pt x="15975" y="19564"/>
                    <a:pt x="16427" y="19863"/>
                    <a:pt x="16872" y="20224"/>
                  </a:cubicBezTo>
                  <a:lnTo>
                    <a:pt x="18689" y="19850"/>
                  </a:lnTo>
                  <a:lnTo>
                    <a:pt x="20146" y="18544"/>
                  </a:lnTo>
                  <a:lnTo>
                    <a:pt x="21195" y="17237"/>
                  </a:lnTo>
                  <a:lnTo>
                    <a:pt x="21600" y="15873"/>
                  </a:lnTo>
                  <a:lnTo>
                    <a:pt x="21374" y="15130"/>
                  </a:lnTo>
                  <a:cubicBezTo>
                    <a:pt x="21049" y="15131"/>
                    <a:pt x="20734" y="14814"/>
                    <a:pt x="20486" y="14235"/>
                  </a:cubicBezTo>
                  <a:cubicBezTo>
                    <a:pt x="20325" y="13859"/>
                    <a:pt x="20198" y="13383"/>
                    <a:pt x="20115" y="12847"/>
                  </a:cubicBezTo>
                  <a:cubicBezTo>
                    <a:pt x="20094" y="12509"/>
                    <a:pt x="20094" y="12163"/>
                    <a:pt x="20115" y="11824"/>
                  </a:cubicBezTo>
                  <a:cubicBezTo>
                    <a:pt x="20168" y="10953"/>
                    <a:pt x="20353" y="10185"/>
                    <a:pt x="20623" y="9709"/>
                  </a:cubicBezTo>
                  <a:lnTo>
                    <a:pt x="21199" y="6443"/>
                  </a:lnTo>
                  <a:lnTo>
                    <a:pt x="21301" y="5513"/>
                  </a:lnTo>
                  <a:cubicBezTo>
                    <a:pt x="21336" y="5080"/>
                    <a:pt x="21268" y="4633"/>
                    <a:pt x="21131" y="4397"/>
                  </a:cubicBezTo>
                  <a:cubicBezTo>
                    <a:pt x="20903" y="4004"/>
                    <a:pt x="20627" y="4349"/>
                    <a:pt x="20376" y="4646"/>
                  </a:cubicBezTo>
                  <a:cubicBezTo>
                    <a:pt x="20058" y="5024"/>
                    <a:pt x="19716" y="5284"/>
                    <a:pt x="19439" y="5860"/>
                  </a:cubicBezTo>
                  <a:cubicBezTo>
                    <a:pt x="19169" y="6418"/>
                    <a:pt x="18986" y="7219"/>
                    <a:pt x="18761" y="7909"/>
                  </a:cubicBezTo>
                  <a:cubicBezTo>
                    <a:pt x="18530" y="8617"/>
                    <a:pt x="18255" y="9207"/>
                    <a:pt x="17949" y="9651"/>
                  </a:cubicBezTo>
                  <a:lnTo>
                    <a:pt x="17192" y="8997"/>
                  </a:lnTo>
                  <a:cubicBezTo>
                    <a:pt x="17245" y="8451"/>
                    <a:pt x="17264" y="7885"/>
                    <a:pt x="17249" y="7321"/>
                  </a:cubicBezTo>
                  <a:cubicBezTo>
                    <a:pt x="17234" y="6788"/>
                    <a:pt x="17188" y="6264"/>
                    <a:pt x="17113" y="5770"/>
                  </a:cubicBezTo>
                  <a:lnTo>
                    <a:pt x="16235" y="5863"/>
                  </a:lnTo>
                  <a:lnTo>
                    <a:pt x="15637" y="7539"/>
                  </a:lnTo>
                  <a:lnTo>
                    <a:pt x="14936" y="7349"/>
                  </a:lnTo>
                  <a:lnTo>
                    <a:pt x="14394" y="6820"/>
                  </a:lnTo>
                  <a:lnTo>
                    <a:pt x="13160" y="5925"/>
                  </a:lnTo>
                  <a:lnTo>
                    <a:pt x="12891" y="4996"/>
                  </a:lnTo>
                  <a:lnTo>
                    <a:pt x="12371" y="3658"/>
                  </a:lnTo>
                  <a:lnTo>
                    <a:pt x="11460" y="2356"/>
                  </a:lnTo>
                  <a:lnTo>
                    <a:pt x="10150" y="1298"/>
                  </a:lnTo>
                  <a:lnTo>
                    <a:pt x="9103" y="649"/>
                  </a:lnTo>
                  <a:lnTo>
                    <a:pt x="8371" y="2"/>
                  </a:lnTo>
                  <a:lnTo>
                    <a:pt x="7461" y="0"/>
                  </a:lnTo>
                  <a:lnTo>
                    <a:pt x="6933" y="376"/>
                  </a:lnTo>
                  <a:lnTo>
                    <a:pt x="5634" y="1167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2" name="í$ļíḋe"/>
            <p:cNvSpPr/>
            <p:nvPr/>
          </p:nvSpPr>
          <p:spPr>
            <a:xfrm>
              <a:off x="3184375" y="1615331"/>
              <a:ext cx="84303" cy="4188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0670" y="2473"/>
                  </a:moveTo>
                  <a:lnTo>
                    <a:pt x="5361" y="4164"/>
                  </a:lnTo>
                  <a:lnTo>
                    <a:pt x="2017" y="7047"/>
                  </a:lnTo>
                  <a:lnTo>
                    <a:pt x="0" y="10954"/>
                  </a:lnTo>
                  <a:lnTo>
                    <a:pt x="2552" y="17693"/>
                  </a:lnTo>
                  <a:lnTo>
                    <a:pt x="5850" y="21600"/>
                  </a:lnTo>
                  <a:cubicBezTo>
                    <a:pt x="7389" y="21202"/>
                    <a:pt x="8897" y="20415"/>
                    <a:pt x="10337" y="19256"/>
                  </a:cubicBezTo>
                  <a:cubicBezTo>
                    <a:pt x="12339" y="17645"/>
                    <a:pt x="14178" y="15341"/>
                    <a:pt x="16135" y="13527"/>
                  </a:cubicBezTo>
                  <a:cubicBezTo>
                    <a:pt x="17883" y="11907"/>
                    <a:pt x="19716" y="10684"/>
                    <a:pt x="21600" y="9880"/>
                  </a:cubicBezTo>
                  <a:lnTo>
                    <a:pt x="21014" y="4151"/>
                  </a:lnTo>
                  <a:lnTo>
                    <a:pt x="17112" y="2719"/>
                  </a:lnTo>
                  <a:lnTo>
                    <a:pt x="14661" y="0"/>
                  </a:lnTo>
                  <a:lnTo>
                    <a:pt x="10670" y="2473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3" name="iṣ1ïdé"/>
            <p:cNvSpPr/>
            <p:nvPr/>
          </p:nvSpPr>
          <p:spPr>
            <a:xfrm>
              <a:off x="3215588" y="1484505"/>
              <a:ext cx="150776" cy="7694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9855" y="8070"/>
                  </a:moveTo>
                  <a:lnTo>
                    <a:pt x="7801" y="11552"/>
                  </a:lnTo>
                  <a:lnTo>
                    <a:pt x="5516" y="10656"/>
                  </a:lnTo>
                  <a:lnTo>
                    <a:pt x="2915" y="8883"/>
                  </a:lnTo>
                  <a:lnTo>
                    <a:pt x="484" y="9938"/>
                  </a:lnTo>
                  <a:lnTo>
                    <a:pt x="0" y="12339"/>
                  </a:lnTo>
                  <a:lnTo>
                    <a:pt x="2322" y="13819"/>
                  </a:lnTo>
                  <a:lnTo>
                    <a:pt x="4989" y="16372"/>
                  </a:lnTo>
                  <a:lnTo>
                    <a:pt x="6259" y="21600"/>
                  </a:lnTo>
                  <a:lnTo>
                    <a:pt x="8764" y="21166"/>
                  </a:lnTo>
                  <a:lnTo>
                    <a:pt x="11419" y="18835"/>
                  </a:lnTo>
                  <a:lnTo>
                    <a:pt x="13595" y="17559"/>
                  </a:lnTo>
                  <a:lnTo>
                    <a:pt x="16209" y="16717"/>
                  </a:lnTo>
                  <a:lnTo>
                    <a:pt x="18103" y="12039"/>
                  </a:lnTo>
                  <a:lnTo>
                    <a:pt x="18868" y="8289"/>
                  </a:lnTo>
                  <a:lnTo>
                    <a:pt x="21600" y="2573"/>
                  </a:lnTo>
                  <a:lnTo>
                    <a:pt x="21345" y="797"/>
                  </a:lnTo>
                  <a:lnTo>
                    <a:pt x="19965" y="0"/>
                  </a:lnTo>
                  <a:lnTo>
                    <a:pt x="18121" y="1761"/>
                  </a:lnTo>
                  <a:lnTo>
                    <a:pt x="15430" y="3083"/>
                  </a:lnTo>
                  <a:cubicBezTo>
                    <a:pt x="14909" y="2790"/>
                    <a:pt x="14357" y="2790"/>
                    <a:pt x="13836" y="3083"/>
                  </a:cubicBezTo>
                  <a:cubicBezTo>
                    <a:pt x="13246" y="3416"/>
                    <a:pt x="12725" y="4109"/>
                    <a:pt x="12352" y="5060"/>
                  </a:cubicBezTo>
                  <a:lnTo>
                    <a:pt x="9855" y="807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4" name="iṣlíḋé"/>
            <p:cNvSpPr/>
            <p:nvPr/>
          </p:nvSpPr>
          <p:spPr>
            <a:xfrm>
              <a:off x="3377772" y="1484037"/>
              <a:ext cx="117289" cy="5126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6283" y="0"/>
                  </a:moveTo>
                  <a:lnTo>
                    <a:pt x="11928" y="3126"/>
                  </a:lnTo>
                  <a:lnTo>
                    <a:pt x="8108" y="3244"/>
                  </a:lnTo>
                  <a:lnTo>
                    <a:pt x="5428" y="5147"/>
                  </a:lnTo>
                  <a:lnTo>
                    <a:pt x="1745" y="9615"/>
                  </a:lnTo>
                  <a:lnTo>
                    <a:pt x="0" y="15547"/>
                  </a:lnTo>
                  <a:lnTo>
                    <a:pt x="588" y="20642"/>
                  </a:lnTo>
                  <a:lnTo>
                    <a:pt x="3255" y="21600"/>
                  </a:lnTo>
                  <a:lnTo>
                    <a:pt x="5550" y="17130"/>
                  </a:lnTo>
                  <a:lnTo>
                    <a:pt x="11731" y="15960"/>
                  </a:lnTo>
                  <a:lnTo>
                    <a:pt x="16226" y="17237"/>
                  </a:lnTo>
                  <a:lnTo>
                    <a:pt x="19914" y="14058"/>
                  </a:lnTo>
                  <a:lnTo>
                    <a:pt x="21459" y="10547"/>
                  </a:lnTo>
                  <a:lnTo>
                    <a:pt x="21600" y="3750"/>
                  </a:lnTo>
                  <a:lnTo>
                    <a:pt x="20248" y="1848"/>
                  </a:lnTo>
                  <a:lnTo>
                    <a:pt x="16283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5" name="iṣḷîḋé"/>
            <p:cNvSpPr/>
            <p:nvPr/>
          </p:nvSpPr>
          <p:spPr>
            <a:xfrm>
              <a:off x="3537340" y="1418200"/>
              <a:ext cx="289161" cy="6625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3838" y="93"/>
                  </a:moveTo>
                  <a:lnTo>
                    <a:pt x="2736" y="1503"/>
                  </a:lnTo>
                  <a:lnTo>
                    <a:pt x="1623" y="3591"/>
                  </a:lnTo>
                  <a:lnTo>
                    <a:pt x="622" y="6051"/>
                  </a:lnTo>
                  <a:lnTo>
                    <a:pt x="0" y="11309"/>
                  </a:lnTo>
                  <a:cubicBezTo>
                    <a:pt x="23" y="12625"/>
                    <a:pt x="147" y="13870"/>
                    <a:pt x="350" y="14850"/>
                  </a:cubicBezTo>
                  <a:cubicBezTo>
                    <a:pt x="1005" y="17999"/>
                    <a:pt x="2162" y="17761"/>
                    <a:pt x="2744" y="14356"/>
                  </a:cubicBezTo>
                  <a:lnTo>
                    <a:pt x="5745" y="14109"/>
                  </a:lnTo>
                  <a:lnTo>
                    <a:pt x="6941" y="15344"/>
                  </a:lnTo>
                  <a:lnTo>
                    <a:pt x="7732" y="17545"/>
                  </a:lnTo>
                  <a:lnTo>
                    <a:pt x="11998" y="18080"/>
                  </a:lnTo>
                  <a:lnTo>
                    <a:pt x="14484" y="17092"/>
                  </a:lnTo>
                  <a:lnTo>
                    <a:pt x="15087" y="21600"/>
                  </a:lnTo>
                  <a:lnTo>
                    <a:pt x="16550" y="21600"/>
                  </a:lnTo>
                  <a:lnTo>
                    <a:pt x="17231" y="19140"/>
                  </a:lnTo>
                  <a:lnTo>
                    <a:pt x="18865" y="15518"/>
                  </a:lnTo>
                  <a:lnTo>
                    <a:pt x="20308" y="14036"/>
                  </a:lnTo>
                  <a:lnTo>
                    <a:pt x="21600" y="11412"/>
                  </a:lnTo>
                  <a:cubicBezTo>
                    <a:pt x="21334" y="10787"/>
                    <a:pt x="21058" y="10251"/>
                    <a:pt x="20774" y="9806"/>
                  </a:cubicBezTo>
                  <a:cubicBezTo>
                    <a:pt x="20288" y="9047"/>
                    <a:pt x="19783" y="8563"/>
                    <a:pt x="19275" y="8160"/>
                  </a:cubicBezTo>
                  <a:cubicBezTo>
                    <a:pt x="18598" y="7622"/>
                    <a:pt x="17913" y="7228"/>
                    <a:pt x="17224" y="7172"/>
                  </a:cubicBezTo>
                  <a:cubicBezTo>
                    <a:pt x="16485" y="7113"/>
                    <a:pt x="15746" y="7444"/>
                    <a:pt x="15026" y="8160"/>
                  </a:cubicBezTo>
                  <a:lnTo>
                    <a:pt x="12369" y="8407"/>
                  </a:lnTo>
                  <a:lnTo>
                    <a:pt x="10911" y="9394"/>
                  </a:lnTo>
                  <a:lnTo>
                    <a:pt x="8883" y="10619"/>
                  </a:lnTo>
                  <a:lnTo>
                    <a:pt x="7915" y="8232"/>
                  </a:lnTo>
                  <a:lnTo>
                    <a:pt x="5806" y="3786"/>
                  </a:lnTo>
                  <a:lnTo>
                    <a:pt x="5241" y="0"/>
                  </a:lnTo>
                  <a:lnTo>
                    <a:pt x="3838" y="93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6" name="íşlïḓê"/>
            <p:cNvSpPr/>
            <p:nvPr/>
          </p:nvSpPr>
          <p:spPr>
            <a:xfrm>
              <a:off x="3672980" y="1247323"/>
              <a:ext cx="662519" cy="18783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5561" y="13378"/>
                  </a:moveTo>
                  <a:lnTo>
                    <a:pt x="5088" y="13526"/>
                  </a:lnTo>
                  <a:lnTo>
                    <a:pt x="4669" y="12962"/>
                  </a:lnTo>
                  <a:lnTo>
                    <a:pt x="4219" y="12959"/>
                  </a:lnTo>
                  <a:lnTo>
                    <a:pt x="3753" y="12614"/>
                  </a:lnTo>
                  <a:lnTo>
                    <a:pt x="3243" y="12700"/>
                  </a:lnTo>
                  <a:lnTo>
                    <a:pt x="3001" y="13654"/>
                  </a:lnTo>
                  <a:lnTo>
                    <a:pt x="3447" y="14348"/>
                  </a:lnTo>
                  <a:lnTo>
                    <a:pt x="4117" y="13825"/>
                  </a:lnTo>
                  <a:lnTo>
                    <a:pt x="4612" y="14954"/>
                  </a:lnTo>
                  <a:lnTo>
                    <a:pt x="4247" y="16144"/>
                  </a:lnTo>
                  <a:lnTo>
                    <a:pt x="3401" y="16493"/>
                  </a:lnTo>
                  <a:lnTo>
                    <a:pt x="3037" y="17070"/>
                  </a:lnTo>
                  <a:lnTo>
                    <a:pt x="2338" y="17502"/>
                  </a:lnTo>
                  <a:lnTo>
                    <a:pt x="1089" y="17154"/>
                  </a:lnTo>
                  <a:lnTo>
                    <a:pt x="368" y="16144"/>
                  </a:lnTo>
                  <a:lnTo>
                    <a:pt x="0" y="16754"/>
                  </a:lnTo>
                  <a:lnTo>
                    <a:pt x="473" y="17680"/>
                  </a:lnTo>
                  <a:lnTo>
                    <a:pt x="1410" y="19248"/>
                  </a:lnTo>
                  <a:cubicBezTo>
                    <a:pt x="1564" y="19437"/>
                    <a:pt x="1722" y="19583"/>
                    <a:pt x="1882" y="19684"/>
                  </a:cubicBezTo>
                  <a:cubicBezTo>
                    <a:pt x="2315" y="19954"/>
                    <a:pt x="2758" y="19895"/>
                    <a:pt x="3184" y="19509"/>
                  </a:cubicBezTo>
                  <a:lnTo>
                    <a:pt x="4003" y="18899"/>
                  </a:lnTo>
                  <a:lnTo>
                    <a:pt x="4865" y="19684"/>
                  </a:lnTo>
                  <a:lnTo>
                    <a:pt x="5810" y="21600"/>
                  </a:lnTo>
                  <a:lnTo>
                    <a:pt x="6299" y="20087"/>
                  </a:lnTo>
                  <a:cubicBezTo>
                    <a:pt x="6564" y="19546"/>
                    <a:pt x="6838" y="19061"/>
                    <a:pt x="7119" y="18634"/>
                  </a:cubicBezTo>
                  <a:cubicBezTo>
                    <a:pt x="7498" y="18061"/>
                    <a:pt x="7889" y="17595"/>
                    <a:pt x="8288" y="17241"/>
                  </a:cubicBezTo>
                  <a:lnTo>
                    <a:pt x="8943" y="16573"/>
                  </a:lnTo>
                  <a:cubicBezTo>
                    <a:pt x="9325" y="16367"/>
                    <a:pt x="9696" y="15967"/>
                    <a:pt x="10045" y="15386"/>
                  </a:cubicBezTo>
                  <a:cubicBezTo>
                    <a:pt x="10339" y="14896"/>
                    <a:pt x="10614" y="14282"/>
                    <a:pt x="10865" y="13557"/>
                  </a:cubicBezTo>
                  <a:lnTo>
                    <a:pt x="11910" y="11553"/>
                  </a:lnTo>
                  <a:lnTo>
                    <a:pt x="12755" y="10329"/>
                  </a:lnTo>
                  <a:lnTo>
                    <a:pt x="14123" y="9460"/>
                  </a:lnTo>
                  <a:lnTo>
                    <a:pt x="15016" y="8853"/>
                  </a:lnTo>
                  <a:lnTo>
                    <a:pt x="16306" y="7600"/>
                  </a:lnTo>
                  <a:lnTo>
                    <a:pt x="17582" y="6587"/>
                  </a:lnTo>
                  <a:lnTo>
                    <a:pt x="19014" y="5139"/>
                  </a:lnTo>
                  <a:lnTo>
                    <a:pt x="20556" y="3047"/>
                  </a:lnTo>
                  <a:lnTo>
                    <a:pt x="21202" y="1453"/>
                  </a:lnTo>
                  <a:lnTo>
                    <a:pt x="21600" y="174"/>
                  </a:lnTo>
                  <a:lnTo>
                    <a:pt x="21294" y="0"/>
                  </a:lnTo>
                  <a:lnTo>
                    <a:pt x="20633" y="10"/>
                  </a:lnTo>
                  <a:lnTo>
                    <a:pt x="19151" y="1139"/>
                  </a:lnTo>
                  <a:cubicBezTo>
                    <a:pt x="18849" y="1367"/>
                    <a:pt x="18545" y="1570"/>
                    <a:pt x="18239" y="1749"/>
                  </a:cubicBezTo>
                  <a:cubicBezTo>
                    <a:pt x="17545" y="2156"/>
                    <a:pt x="16846" y="2436"/>
                    <a:pt x="16143" y="2588"/>
                  </a:cubicBezTo>
                  <a:lnTo>
                    <a:pt x="14478" y="2326"/>
                  </a:lnTo>
                  <a:lnTo>
                    <a:pt x="13302" y="2239"/>
                  </a:lnTo>
                  <a:lnTo>
                    <a:pt x="12681" y="2239"/>
                  </a:lnTo>
                  <a:lnTo>
                    <a:pt x="11912" y="2497"/>
                  </a:lnTo>
                  <a:lnTo>
                    <a:pt x="10970" y="2932"/>
                  </a:lnTo>
                  <a:cubicBezTo>
                    <a:pt x="10552" y="3620"/>
                    <a:pt x="10097" y="3995"/>
                    <a:pt x="9635" y="4036"/>
                  </a:cubicBezTo>
                  <a:cubicBezTo>
                    <a:pt x="9179" y="4076"/>
                    <a:pt x="8728" y="3788"/>
                    <a:pt x="8276" y="3600"/>
                  </a:cubicBezTo>
                  <a:cubicBezTo>
                    <a:pt x="7888" y="3439"/>
                    <a:pt x="7498" y="3352"/>
                    <a:pt x="7108" y="3339"/>
                  </a:cubicBezTo>
                  <a:lnTo>
                    <a:pt x="6305" y="3339"/>
                  </a:lnTo>
                  <a:lnTo>
                    <a:pt x="5909" y="3945"/>
                  </a:lnTo>
                  <a:lnTo>
                    <a:pt x="6356" y="4864"/>
                  </a:lnTo>
                  <a:lnTo>
                    <a:pt x="6967" y="5096"/>
                  </a:lnTo>
                  <a:cubicBezTo>
                    <a:pt x="7229" y="5258"/>
                    <a:pt x="7491" y="5403"/>
                    <a:pt x="7755" y="5531"/>
                  </a:cubicBezTo>
                  <a:cubicBezTo>
                    <a:pt x="8151" y="5725"/>
                    <a:pt x="8549" y="5880"/>
                    <a:pt x="8948" y="5996"/>
                  </a:cubicBezTo>
                  <a:cubicBezTo>
                    <a:pt x="9130" y="6050"/>
                    <a:pt x="9312" y="6050"/>
                    <a:pt x="9493" y="5996"/>
                  </a:cubicBezTo>
                  <a:cubicBezTo>
                    <a:pt x="9721" y="5928"/>
                    <a:pt x="9946" y="5776"/>
                    <a:pt x="10171" y="5648"/>
                  </a:cubicBezTo>
                  <a:cubicBezTo>
                    <a:pt x="10400" y="5517"/>
                    <a:pt x="10629" y="5411"/>
                    <a:pt x="10859" y="5328"/>
                  </a:cubicBezTo>
                  <a:lnTo>
                    <a:pt x="11646" y="6374"/>
                  </a:lnTo>
                  <a:lnTo>
                    <a:pt x="11398" y="7992"/>
                  </a:lnTo>
                  <a:lnTo>
                    <a:pt x="10289" y="8686"/>
                  </a:lnTo>
                  <a:cubicBezTo>
                    <a:pt x="9973" y="8994"/>
                    <a:pt x="9649" y="9198"/>
                    <a:pt x="9321" y="9296"/>
                  </a:cubicBezTo>
                  <a:cubicBezTo>
                    <a:pt x="8943" y="9409"/>
                    <a:pt x="8562" y="9380"/>
                    <a:pt x="8186" y="9209"/>
                  </a:cubicBezTo>
                  <a:lnTo>
                    <a:pt x="7166" y="9034"/>
                  </a:lnTo>
                  <a:cubicBezTo>
                    <a:pt x="6949" y="8622"/>
                    <a:pt x="6715" y="8329"/>
                    <a:pt x="6473" y="8167"/>
                  </a:cubicBezTo>
                  <a:cubicBezTo>
                    <a:pt x="6175" y="7967"/>
                    <a:pt x="5868" y="7967"/>
                    <a:pt x="5570" y="8167"/>
                  </a:cubicBezTo>
                  <a:lnTo>
                    <a:pt x="4985" y="8744"/>
                  </a:lnTo>
                  <a:lnTo>
                    <a:pt x="5399" y="10189"/>
                  </a:lnTo>
                  <a:lnTo>
                    <a:pt x="5614" y="11056"/>
                  </a:lnTo>
                  <a:lnTo>
                    <a:pt x="5762" y="12595"/>
                  </a:lnTo>
                  <a:lnTo>
                    <a:pt x="5561" y="13378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7" name="îŝļiḍé"/>
            <p:cNvSpPr/>
            <p:nvPr/>
          </p:nvSpPr>
          <p:spPr>
            <a:xfrm>
              <a:off x="4072085" y="1252852"/>
              <a:ext cx="1290276" cy="66144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4570" y="1596"/>
                  </a:moveTo>
                  <a:lnTo>
                    <a:pt x="3927" y="2113"/>
                  </a:lnTo>
                  <a:lnTo>
                    <a:pt x="2963" y="3015"/>
                  </a:lnTo>
                  <a:lnTo>
                    <a:pt x="2197" y="3378"/>
                  </a:lnTo>
                  <a:cubicBezTo>
                    <a:pt x="1959" y="3423"/>
                    <a:pt x="1720" y="3456"/>
                    <a:pt x="1481" y="3477"/>
                  </a:cubicBezTo>
                  <a:cubicBezTo>
                    <a:pt x="1325" y="3490"/>
                    <a:pt x="1168" y="3498"/>
                    <a:pt x="1012" y="3501"/>
                  </a:cubicBezTo>
                  <a:lnTo>
                    <a:pt x="480" y="3625"/>
                  </a:lnTo>
                  <a:lnTo>
                    <a:pt x="0" y="4046"/>
                  </a:lnTo>
                  <a:lnTo>
                    <a:pt x="205" y="4266"/>
                  </a:lnTo>
                  <a:lnTo>
                    <a:pt x="192" y="4578"/>
                  </a:lnTo>
                  <a:lnTo>
                    <a:pt x="145" y="4873"/>
                  </a:lnTo>
                  <a:lnTo>
                    <a:pt x="366" y="5235"/>
                  </a:lnTo>
                  <a:cubicBezTo>
                    <a:pt x="483" y="5325"/>
                    <a:pt x="606" y="5381"/>
                    <a:pt x="731" y="5399"/>
                  </a:cubicBezTo>
                  <a:cubicBezTo>
                    <a:pt x="871" y="5420"/>
                    <a:pt x="1012" y="5394"/>
                    <a:pt x="1152" y="5399"/>
                  </a:cubicBezTo>
                  <a:cubicBezTo>
                    <a:pt x="1276" y="5404"/>
                    <a:pt x="1400" y="5432"/>
                    <a:pt x="1522" y="5399"/>
                  </a:cubicBezTo>
                  <a:cubicBezTo>
                    <a:pt x="1649" y="5365"/>
                    <a:pt x="1769" y="5267"/>
                    <a:pt x="1892" y="5202"/>
                  </a:cubicBezTo>
                  <a:cubicBezTo>
                    <a:pt x="2058" y="5116"/>
                    <a:pt x="2231" y="5090"/>
                    <a:pt x="2402" y="5128"/>
                  </a:cubicBezTo>
                  <a:lnTo>
                    <a:pt x="2767" y="5276"/>
                  </a:lnTo>
                  <a:cubicBezTo>
                    <a:pt x="2900" y="5352"/>
                    <a:pt x="3033" y="5420"/>
                    <a:pt x="3167" y="5482"/>
                  </a:cubicBezTo>
                  <a:cubicBezTo>
                    <a:pt x="3243" y="5518"/>
                    <a:pt x="3319" y="5551"/>
                    <a:pt x="3395" y="5581"/>
                  </a:cubicBezTo>
                  <a:lnTo>
                    <a:pt x="3650" y="5902"/>
                  </a:lnTo>
                  <a:lnTo>
                    <a:pt x="4020" y="6514"/>
                  </a:lnTo>
                  <a:lnTo>
                    <a:pt x="4415" y="7659"/>
                  </a:lnTo>
                  <a:lnTo>
                    <a:pt x="4440" y="8450"/>
                  </a:lnTo>
                  <a:lnTo>
                    <a:pt x="4352" y="9024"/>
                  </a:lnTo>
                  <a:lnTo>
                    <a:pt x="4531" y="9485"/>
                  </a:lnTo>
                  <a:lnTo>
                    <a:pt x="4876" y="9749"/>
                  </a:lnTo>
                  <a:lnTo>
                    <a:pt x="5054" y="10490"/>
                  </a:lnTo>
                  <a:lnTo>
                    <a:pt x="5054" y="11980"/>
                  </a:lnTo>
                  <a:lnTo>
                    <a:pt x="4876" y="12838"/>
                  </a:lnTo>
                  <a:lnTo>
                    <a:pt x="4638" y="13183"/>
                  </a:lnTo>
                  <a:lnTo>
                    <a:pt x="3903" y="13807"/>
                  </a:lnTo>
                  <a:lnTo>
                    <a:pt x="3525" y="14343"/>
                  </a:lnTo>
                  <a:lnTo>
                    <a:pt x="3368" y="15002"/>
                  </a:lnTo>
                  <a:lnTo>
                    <a:pt x="3321" y="15677"/>
                  </a:lnTo>
                  <a:cubicBezTo>
                    <a:pt x="3404" y="15780"/>
                    <a:pt x="3470" y="15925"/>
                    <a:pt x="3512" y="16096"/>
                  </a:cubicBezTo>
                  <a:cubicBezTo>
                    <a:pt x="3580" y="16367"/>
                    <a:pt x="3585" y="16682"/>
                    <a:pt x="3525" y="16960"/>
                  </a:cubicBezTo>
                  <a:lnTo>
                    <a:pt x="3385" y="17619"/>
                  </a:lnTo>
                  <a:lnTo>
                    <a:pt x="3351" y="18130"/>
                  </a:lnTo>
                  <a:lnTo>
                    <a:pt x="3444" y="18881"/>
                  </a:lnTo>
                  <a:lnTo>
                    <a:pt x="3708" y="19400"/>
                  </a:lnTo>
                  <a:lnTo>
                    <a:pt x="4236" y="20174"/>
                  </a:lnTo>
                  <a:lnTo>
                    <a:pt x="4376" y="20719"/>
                  </a:lnTo>
                  <a:lnTo>
                    <a:pt x="4670" y="21057"/>
                  </a:lnTo>
                  <a:lnTo>
                    <a:pt x="4900" y="21337"/>
                  </a:lnTo>
                  <a:lnTo>
                    <a:pt x="5157" y="21600"/>
                  </a:lnTo>
                  <a:lnTo>
                    <a:pt x="5715" y="21600"/>
                  </a:lnTo>
                  <a:lnTo>
                    <a:pt x="6033" y="21031"/>
                  </a:lnTo>
                  <a:lnTo>
                    <a:pt x="6548" y="20355"/>
                  </a:lnTo>
                  <a:lnTo>
                    <a:pt x="6705" y="19796"/>
                  </a:lnTo>
                  <a:lnTo>
                    <a:pt x="6910" y="19062"/>
                  </a:lnTo>
                  <a:lnTo>
                    <a:pt x="7139" y="18519"/>
                  </a:lnTo>
                  <a:lnTo>
                    <a:pt x="7301" y="17868"/>
                  </a:lnTo>
                  <a:lnTo>
                    <a:pt x="7390" y="17406"/>
                  </a:lnTo>
                  <a:lnTo>
                    <a:pt x="7761" y="16591"/>
                  </a:lnTo>
                  <a:cubicBezTo>
                    <a:pt x="7873" y="16404"/>
                    <a:pt x="7997" y="16246"/>
                    <a:pt x="8131" y="16121"/>
                  </a:cubicBezTo>
                  <a:cubicBezTo>
                    <a:pt x="8328" y="15937"/>
                    <a:pt x="8542" y="15828"/>
                    <a:pt x="8761" y="15801"/>
                  </a:cubicBezTo>
                  <a:lnTo>
                    <a:pt x="9305" y="15727"/>
                  </a:lnTo>
                  <a:cubicBezTo>
                    <a:pt x="9405" y="15710"/>
                    <a:pt x="9504" y="15685"/>
                    <a:pt x="9603" y="15652"/>
                  </a:cubicBezTo>
                  <a:cubicBezTo>
                    <a:pt x="9812" y="15583"/>
                    <a:pt x="10017" y="15478"/>
                    <a:pt x="10216" y="15339"/>
                  </a:cubicBezTo>
                  <a:cubicBezTo>
                    <a:pt x="10289" y="15303"/>
                    <a:pt x="10361" y="15262"/>
                    <a:pt x="10433" y="15215"/>
                  </a:cubicBezTo>
                  <a:cubicBezTo>
                    <a:pt x="10645" y="15077"/>
                    <a:pt x="10849" y="14891"/>
                    <a:pt x="11040" y="14663"/>
                  </a:cubicBezTo>
                  <a:lnTo>
                    <a:pt x="11355" y="14177"/>
                  </a:lnTo>
                  <a:lnTo>
                    <a:pt x="11891" y="13522"/>
                  </a:lnTo>
                  <a:lnTo>
                    <a:pt x="12235" y="13078"/>
                  </a:lnTo>
                  <a:lnTo>
                    <a:pt x="12847" y="13004"/>
                  </a:lnTo>
                  <a:lnTo>
                    <a:pt x="13102" y="13144"/>
                  </a:lnTo>
                  <a:lnTo>
                    <a:pt x="13519" y="13218"/>
                  </a:lnTo>
                  <a:lnTo>
                    <a:pt x="13829" y="13053"/>
                  </a:lnTo>
                  <a:lnTo>
                    <a:pt x="14271" y="12814"/>
                  </a:lnTo>
                  <a:lnTo>
                    <a:pt x="14663" y="12566"/>
                  </a:lnTo>
                  <a:lnTo>
                    <a:pt x="15084" y="12467"/>
                  </a:lnTo>
                  <a:lnTo>
                    <a:pt x="15497" y="12402"/>
                  </a:lnTo>
                  <a:lnTo>
                    <a:pt x="15854" y="12327"/>
                  </a:lnTo>
                  <a:lnTo>
                    <a:pt x="16108" y="12327"/>
                  </a:lnTo>
                  <a:lnTo>
                    <a:pt x="16138" y="11701"/>
                  </a:lnTo>
                  <a:lnTo>
                    <a:pt x="15849" y="11379"/>
                  </a:lnTo>
                  <a:cubicBezTo>
                    <a:pt x="15736" y="11393"/>
                    <a:pt x="15622" y="11407"/>
                    <a:pt x="15509" y="11420"/>
                  </a:cubicBezTo>
                  <a:cubicBezTo>
                    <a:pt x="15303" y="11445"/>
                    <a:pt x="15098" y="11470"/>
                    <a:pt x="14892" y="11494"/>
                  </a:cubicBezTo>
                  <a:lnTo>
                    <a:pt x="14740" y="11123"/>
                  </a:lnTo>
                  <a:cubicBezTo>
                    <a:pt x="14769" y="10919"/>
                    <a:pt x="14851" y="10760"/>
                    <a:pt x="14956" y="10703"/>
                  </a:cubicBezTo>
                  <a:cubicBezTo>
                    <a:pt x="15099" y="10626"/>
                    <a:pt x="15250" y="10749"/>
                    <a:pt x="15322" y="11000"/>
                  </a:cubicBezTo>
                  <a:cubicBezTo>
                    <a:pt x="15374" y="10900"/>
                    <a:pt x="15405" y="10769"/>
                    <a:pt x="15412" y="10629"/>
                  </a:cubicBezTo>
                  <a:cubicBezTo>
                    <a:pt x="15424" y="10350"/>
                    <a:pt x="15341" y="10089"/>
                    <a:pt x="15207" y="9985"/>
                  </a:cubicBezTo>
                  <a:lnTo>
                    <a:pt x="15493" y="9515"/>
                  </a:lnTo>
                  <a:cubicBezTo>
                    <a:pt x="15637" y="9640"/>
                    <a:pt x="15768" y="9813"/>
                    <a:pt x="15880" y="10027"/>
                  </a:cubicBezTo>
                  <a:cubicBezTo>
                    <a:pt x="15998" y="10251"/>
                    <a:pt x="16093" y="10517"/>
                    <a:pt x="16160" y="10810"/>
                  </a:cubicBezTo>
                  <a:lnTo>
                    <a:pt x="16658" y="11082"/>
                  </a:lnTo>
                  <a:lnTo>
                    <a:pt x="16895" y="10959"/>
                  </a:lnTo>
                  <a:lnTo>
                    <a:pt x="17018" y="10515"/>
                  </a:lnTo>
                  <a:lnTo>
                    <a:pt x="16294" y="9855"/>
                  </a:lnTo>
                  <a:lnTo>
                    <a:pt x="16103" y="9419"/>
                  </a:lnTo>
                  <a:lnTo>
                    <a:pt x="15695" y="8999"/>
                  </a:lnTo>
                  <a:lnTo>
                    <a:pt x="15487" y="8406"/>
                  </a:lnTo>
                  <a:lnTo>
                    <a:pt x="15870" y="8134"/>
                  </a:lnTo>
                  <a:lnTo>
                    <a:pt x="16533" y="8547"/>
                  </a:lnTo>
                  <a:cubicBezTo>
                    <a:pt x="16596" y="8499"/>
                    <a:pt x="16659" y="8450"/>
                    <a:pt x="16721" y="8398"/>
                  </a:cubicBezTo>
                  <a:cubicBezTo>
                    <a:pt x="16929" y="8224"/>
                    <a:pt x="17132" y="8026"/>
                    <a:pt x="17328" y="7805"/>
                  </a:cubicBezTo>
                  <a:lnTo>
                    <a:pt x="17788" y="7319"/>
                  </a:lnTo>
                  <a:lnTo>
                    <a:pt x="18210" y="6429"/>
                  </a:lnTo>
                  <a:lnTo>
                    <a:pt x="18235" y="5884"/>
                  </a:lnTo>
                  <a:cubicBezTo>
                    <a:pt x="18303" y="5655"/>
                    <a:pt x="18399" y="5463"/>
                    <a:pt x="18515" y="5325"/>
                  </a:cubicBezTo>
                  <a:cubicBezTo>
                    <a:pt x="18632" y="5186"/>
                    <a:pt x="18765" y="5106"/>
                    <a:pt x="18902" y="5094"/>
                  </a:cubicBezTo>
                  <a:lnTo>
                    <a:pt x="18902" y="4509"/>
                  </a:lnTo>
                  <a:lnTo>
                    <a:pt x="18817" y="4263"/>
                  </a:lnTo>
                  <a:lnTo>
                    <a:pt x="18746" y="3869"/>
                  </a:lnTo>
                  <a:lnTo>
                    <a:pt x="18880" y="3190"/>
                  </a:lnTo>
                  <a:lnTo>
                    <a:pt x="19186" y="2499"/>
                  </a:lnTo>
                  <a:lnTo>
                    <a:pt x="19696" y="2178"/>
                  </a:lnTo>
                  <a:lnTo>
                    <a:pt x="20121" y="2202"/>
                  </a:lnTo>
                  <a:lnTo>
                    <a:pt x="20414" y="1856"/>
                  </a:lnTo>
                  <a:lnTo>
                    <a:pt x="21001" y="1881"/>
                  </a:lnTo>
                  <a:cubicBezTo>
                    <a:pt x="21065" y="1886"/>
                    <a:pt x="21130" y="1860"/>
                    <a:pt x="21188" y="1807"/>
                  </a:cubicBezTo>
                  <a:cubicBezTo>
                    <a:pt x="21269" y="1732"/>
                    <a:pt x="21335" y="1607"/>
                    <a:pt x="21375" y="1452"/>
                  </a:cubicBezTo>
                  <a:lnTo>
                    <a:pt x="21591" y="1348"/>
                  </a:lnTo>
                  <a:lnTo>
                    <a:pt x="21600" y="1011"/>
                  </a:lnTo>
                  <a:lnTo>
                    <a:pt x="21150" y="975"/>
                  </a:lnTo>
                  <a:cubicBezTo>
                    <a:pt x="20995" y="1003"/>
                    <a:pt x="20843" y="1062"/>
                    <a:pt x="20694" y="1151"/>
                  </a:cubicBezTo>
                  <a:cubicBezTo>
                    <a:pt x="20557" y="1233"/>
                    <a:pt x="20423" y="1342"/>
                    <a:pt x="20282" y="1390"/>
                  </a:cubicBezTo>
                  <a:cubicBezTo>
                    <a:pt x="20093" y="1454"/>
                    <a:pt x="19900" y="1411"/>
                    <a:pt x="19724" y="1265"/>
                  </a:cubicBezTo>
                  <a:cubicBezTo>
                    <a:pt x="19577" y="1262"/>
                    <a:pt x="19430" y="1212"/>
                    <a:pt x="19291" y="1117"/>
                  </a:cubicBezTo>
                  <a:cubicBezTo>
                    <a:pt x="19095" y="983"/>
                    <a:pt x="18917" y="763"/>
                    <a:pt x="18772" y="474"/>
                  </a:cubicBezTo>
                  <a:lnTo>
                    <a:pt x="18083" y="0"/>
                  </a:lnTo>
                  <a:lnTo>
                    <a:pt x="16508" y="3"/>
                  </a:lnTo>
                  <a:lnTo>
                    <a:pt x="15693" y="275"/>
                  </a:lnTo>
                  <a:lnTo>
                    <a:pt x="14944" y="531"/>
                  </a:lnTo>
                  <a:lnTo>
                    <a:pt x="14463" y="291"/>
                  </a:lnTo>
                  <a:lnTo>
                    <a:pt x="13875" y="143"/>
                  </a:lnTo>
                  <a:lnTo>
                    <a:pt x="13340" y="291"/>
                  </a:lnTo>
                  <a:lnTo>
                    <a:pt x="12195" y="653"/>
                  </a:lnTo>
                  <a:lnTo>
                    <a:pt x="10633" y="1133"/>
                  </a:lnTo>
                  <a:lnTo>
                    <a:pt x="9702" y="1133"/>
                  </a:lnTo>
                  <a:lnTo>
                    <a:pt x="8978" y="1388"/>
                  </a:lnTo>
                  <a:lnTo>
                    <a:pt x="8396" y="1388"/>
                  </a:lnTo>
                  <a:lnTo>
                    <a:pt x="7809" y="1141"/>
                  </a:lnTo>
                  <a:lnTo>
                    <a:pt x="7009" y="1092"/>
                  </a:lnTo>
                  <a:lnTo>
                    <a:pt x="6559" y="1002"/>
                  </a:lnTo>
                  <a:lnTo>
                    <a:pt x="5776" y="1002"/>
                  </a:lnTo>
                  <a:lnTo>
                    <a:pt x="5285" y="1142"/>
                  </a:lnTo>
                  <a:lnTo>
                    <a:pt x="4570" y="159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8" name="iś1ïḑe"/>
            <p:cNvSpPr/>
            <p:nvPr/>
          </p:nvSpPr>
          <p:spPr>
            <a:xfrm>
              <a:off x="3479660" y="1494826"/>
              <a:ext cx="530890" cy="36894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8021" y="593"/>
                  </a:moveTo>
                  <a:lnTo>
                    <a:pt x="7339" y="943"/>
                  </a:lnTo>
                  <a:lnTo>
                    <a:pt x="6138" y="1776"/>
                  </a:lnTo>
                  <a:lnTo>
                    <a:pt x="5808" y="2763"/>
                  </a:lnTo>
                  <a:lnTo>
                    <a:pt x="5092" y="3323"/>
                  </a:lnTo>
                  <a:cubicBezTo>
                    <a:pt x="4981" y="3552"/>
                    <a:pt x="4794" y="3681"/>
                    <a:pt x="4600" y="3663"/>
                  </a:cubicBezTo>
                  <a:cubicBezTo>
                    <a:pt x="4347" y="3639"/>
                    <a:pt x="4136" y="3380"/>
                    <a:pt x="4082" y="3027"/>
                  </a:cubicBezTo>
                  <a:lnTo>
                    <a:pt x="4399" y="1979"/>
                  </a:lnTo>
                  <a:lnTo>
                    <a:pt x="5690" y="798"/>
                  </a:lnTo>
                  <a:lnTo>
                    <a:pt x="5100" y="0"/>
                  </a:lnTo>
                  <a:cubicBezTo>
                    <a:pt x="4899" y="133"/>
                    <a:pt x="4693" y="250"/>
                    <a:pt x="4483" y="350"/>
                  </a:cubicBezTo>
                  <a:cubicBezTo>
                    <a:pt x="4069" y="547"/>
                    <a:pt x="3640" y="676"/>
                    <a:pt x="3206" y="735"/>
                  </a:cubicBezTo>
                  <a:lnTo>
                    <a:pt x="2729" y="1223"/>
                  </a:lnTo>
                  <a:lnTo>
                    <a:pt x="1867" y="1975"/>
                  </a:lnTo>
                  <a:lnTo>
                    <a:pt x="1287" y="3024"/>
                  </a:lnTo>
                  <a:lnTo>
                    <a:pt x="765" y="3246"/>
                  </a:lnTo>
                  <a:lnTo>
                    <a:pt x="240" y="4131"/>
                  </a:lnTo>
                  <a:lnTo>
                    <a:pt x="0" y="4706"/>
                  </a:lnTo>
                  <a:lnTo>
                    <a:pt x="488" y="5355"/>
                  </a:lnTo>
                  <a:lnTo>
                    <a:pt x="1157" y="5843"/>
                  </a:lnTo>
                  <a:lnTo>
                    <a:pt x="1737" y="6153"/>
                  </a:lnTo>
                  <a:lnTo>
                    <a:pt x="2377" y="6286"/>
                  </a:lnTo>
                  <a:lnTo>
                    <a:pt x="3276" y="6064"/>
                  </a:lnTo>
                  <a:lnTo>
                    <a:pt x="4259" y="5754"/>
                  </a:lnTo>
                  <a:lnTo>
                    <a:pt x="5354" y="6094"/>
                  </a:lnTo>
                  <a:lnTo>
                    <a:pt x="6511" y="6183"/>
                  </a:lnTo>
                  <a:lnTo>
                    <a:pt x="7184" y="6626"/>
                  </a:lnTo>
                  <a:cubicBezTo>
                    <a:pt x="7405" y="6541"/>
                    <a:pt x="7623" y="6437"/>
                    <a:pt x="7835" y="6316"/>
                  </a:cubicBezTo>
                  <a:cubicBezTo>
                    <a:pt x="8220" y="6096"/>
                    <a:pt x="8587" y="5819"/>
                    <a:pt x="8931" y="5490"/>
                  </a:cubicBezTo>
                  <a:lnTo>
                    <a:pt x="9355" y="5312"/>
                  </a:lnTo>
                  <a:lnTo>
                    <a:pt x="9932" y="5575"/>
                  </a:lnTo>
                  <a:lnTo>
                    <a:pt x="10644" y="6240"/>
                  </a:lnTo>
                  <a:lnTo>
                    <a:pt x="11141" y="6846"/>
                  </a:lnTo>
                  <a:lnTo>
                    <a:pt x="12060" y="7539"/>
                  </a:lnTo>
                  <a:lnTo>
                    <a:pt x="12619" y="8736"/>
                  </a:lnTo>
                  <a:lnTo>
                    <a:pt x="13095" y="10006"/>
                  </a:lnTo>
                  <a:lnTo>
                    <a:pt x="13435" y="11054"/>
                  </a:lnTo>
                  <a:lnTo>
                    <a:pt x="14056" y="11586"/>
                  </a:lnTo>
                  <a:lnTo>
                    <a:pt x="14914" y="12148"/>
                  </a:lnTo>
                  <a:lnTo>
                    <a:pt x="14833" y="12869"/>
                  </a:lnTo>
                  <a:lnTo>
                    <a:pt x="14379" y="13177"/>
                  </a:lnTo>
                  <a:lnTo>
                    <a:pt x="13740" y="13602"/>
                  </a:lnTo>
                  <a:lnTo>
                    <a:pt x="12986" y="13647"/>
                  </a:lnTo>
                  <a:lnTo>
                    <a:pt x="12638" y="13264"/>
                  </a:lnTo>
                  <a:lnTo>
                    <a:pt x="11587" y="13042"/>
                  </a:lnTo>
                  <a:lnTo>
                    <a:pt x="10513" y="13484"/>
                  </a:lnTo>
                  <a:lnTo>
                    <a:pt x="9841" y="14502"/>
                  </a:lnTo>
                  <a:lnTo>
                    <a:pt x="9564" y="15162"/>
                  </a:lnTo>
                  <a:lnTo>
                    <a:pt x="9078" y="15545"/>
                  </a:lnTo>
                  <a:lnTo>
                    <a:pt x="7809" y="15678"/>
                  </a:lnTo>
                  <a:lnTo>
                    <a:pt x="6983" y="15367"/>
                  </a:lnTo>
                  <a:lnTo>
                    <a:pt x="6084" y="15147"/>
                  </a:lnTo>
                  <a:lnTo>
                    <a:pt x="5096" y="15369"/>
                  </a:lnTo>
                  <a:lnTo>
                    <a:pt x="4413" y="16019"/>
                  </a:lnTo>
                  <a:lnTo>
                    <a:pt x="5045" y="16668"/>
                  </a:lnTo>
                  <a:lnTo>
                    <a:pt x="6285" y="16934"/>
                  </a:lnTo>
                  <a:lnTo>
                    <a:pt x="7287" y="16420"/>
                  </a:lnTo>
                  <a:lnTo>
                    <a:pt x="8059" y="16243"/>
                  </a:lnTo>
                  <a:lnTo>
                    <a:pt x="9091" y="16300"/>
                  </a:lnTo>
                  <a:lnTo>
                    <a:pt x="9462" y="16921"/>
                  </a:lnTo>
                  <a:lnTo>
                    <a:pt x="9564" y="17355"/>
                  </a:lnTo>
                  <a:lnTo>
                    <a:pt x="9891" y="18150"/>
                  </a:lnTo>
                  <a:lnTo>
                    <a:pt x="10014" y="18797"/>
                  </a:lnTo>
                  <a:lnTo>
                    <a:pt x="10439" y="19327"/>
                  </a:lnTo>
                  <a:lnTo>
                    <a:pt x="10902" y="19443"/>
                  </a:lnTo>
                  <a:lnTo>
                    <a:pt x="12019" y="20417"/>
                  </a:lnTo>
                  <a:lnTo>
                    <a:pt x="12722" y="21245"/>
                  </a:lnTo>
                  <a:lnTo>
                    <a:pt x="14241" y="21600"/>
                  </a:lnTo>
                  <a:lnTo>
                    <a:pt x="14643" y="21336"/>
                  </a:lnTo>
                  <a:lnTo>
                    <a:pt x="15294" y="20804"/>
                  </a:lnTo>
                  <a:cubicBezTo>
                    <a:pt x="15170" y="20619"/>
                    <a:pt x="15023" y="20469"/>
                    <a:pt x="14861" y="20360"/>
                  </a:cubicBezTo>
                  <a:cubicBezTo>
                    <a:pt x="14623" y="20200"/>
                    <a:pt x="14358" y="20132"/>
                    <a:pt x="14128" y="19948"/>
                  </a:cubicBezTo>
                  <a:cubicBezTo>
                    <a:pt x="13879" y="19749"/>
                    <a:pt x="13688" y="19429"/>
                    <a:pt x="13590" y="19046"/>
                  </a:cubicBezTo>
                  <a:lnTo>
                    <a:pt x="13158" y="18532"/>
                  </a:lnTo>
                  <a:lnTo>
                    <a:pt x="13427" y="18017"/>
                  </a:lnTo>
                  <a:lnTo>
                    <a:pt x="14110" y="18105"/>
                  </a:lnTo>
                  <a:lnTo>
                    <a:pt x="14793" y="18460"/>
                  </a:lnTo>
                  <a:lnTo>
                    <a:pt x="15377" y="18697"/>
                  </a:lnTo>
                  <a:lnTo>
                    <a:pt x="15778" y="19005"/>
                  </a:lnTo>
                  <a:lnTo>
                    <a:pt x="16295" y="19094"/>
                  </a:lnTo>
                  <a:lnTo>
                    <a:pt x="16532" y="18785"/>
                  </a:lnTo>
                  <a:lnTo>
                    <a:pt x="16863" y="17974"/>
                  </a:lnTo>
                  <a:lnTo>
                    <a:pt x="16832" y="16720"/>
                  </a:lnTo>
                  <a:lnTo>
                    <a:pt x="16410" y="15436"/>
                  </a:lnTo>
                  <a:lnTo>
                    <a:pt x="16038" y="14519"/>
                  </a:lnTo>
                  <a:lnTo>
                    <a:pt x="16348" y="13987"/>
                  </a:lnTo>
                  <a:lnTo>
                    <a:pt x="17092" y="13263"/>
                  </a:lnTo>
                  <a:lnTo>
                    <a:pt x="17959" y="13751"/>
                  </a:lnTo>
                  <a:cubicBezTo>
                    <a:pt x="18224" y="13919"/>
                    <a:pt x="18489" y="14087"/>
                    <a:pt x="18755" y="14253"/>
                  </a:cubicBezTo>
                  <a:cubicBezTo>
                    <a:pt x="19010" y="14412"/>
                    <a:pt x="19265" y="14570"/>
                    <a:pt x="19521" y="14726"/>
                  </a:cubicBezTo>
                  <a:lnTo>
                    <a:pt x="20059" y="14800"/>
                  </a:lnTo>
                  <a:cubicBezTo>
                    <a:pt x="20261" y="14738"/>
                    <a:pt x="20456" y="14633"/>
                    <a:pt x="20638" y="14490"/>
                  </a:cubicBezTo>
                  <a:cubicBezTo>
                    <a:pt x="21053" y="14162"/>
                    <a:pt x="21380" y="13647"/>
                    <a:pt x="21569" y="13026"/>
                  </a:cubicBezTo>
                  <a:lnTo>
                    <a:pt x="21600" y="12364"/>
                  </a:lnTo>
                  <a:lnTo>
                    <a:pt x="20876" y="11537"/>
                  </a:lnTo>
                  <a:lnTo>
                    <a:pt x="20172" y="11271"/>
                  </a:lnTo>
                  <a:cubicBezTo>
                    <a:pt x="19977" y="10989"/>
                    <a:pt x="19782" y="10709"/>
                    <a:pt x="19585" y="10430"/>
                  </a:cubicBezTo>
                  <a:cubicBezTo>
                    <a:pt x="19314" y="10044"/>
                    <a:pt x="19041" y="9659"/>
                    <a:pt x="18768" y="9277"/>
                  </a:cubicBezTo>
                  <a:lnTo>
                    <a:pt x="18552" y="8352"/>
                  </a:lnTo>
                  <a:lnTo>
                    <a:pt x="18707" y="7850"/>
                  </a:lnTo>
                  <a:lnTo>
                    <a:pt x="18707" y="7053"/>
                  </a:lnTo>
                  <a:lnTo>
                    <a:pt x="18460" y="6506"/>
                  </a:lnTo>
                  <a:lnTo>
                    <a:pt x="17665" y="6018"/>
                  </a:lnTo>
                  <a:lnTo>
                    <a:pt x="16139" y="5357"/>
                  </a:lnTo>
                  <a:lnTo>
                    <a:pt x="15519" y="4734"/>
                  </a:lnTo>
                  <a:lnTo>
                    <a:pt x="14962" y="3542"/>
                  </a:lnTo>
                  <a:lnTo>
                    <a:pt x="14662" y="2965"/>
                  </a:lnTo>
                  <a:lnTo>
                    <a:pt x="14176" y="2226"/>
                  </a:lnTo>
                  <a:lnTo>
                    <a:pt x="13369" y="2581"/>
                  </a:lnTo>
                  <a:lnTo>
                    <a:pt x="12408" y="3126"/>
                  </a:lnTo>
                  <a:lnTo>
                    <a:pt x="11913" y="2771"/>
                  </a:lnTo>
                  <a:cubicBezTo>
                    <a:pt x="11698" y="2567"/>
                    <a:pt x="11484" y="2360"/>
                    <a:pt x="11271" y="2150"/>
                  </a:cubicBezTo>
                  <a:cubicBezTo>
                    <a:pt x="11036" y="1918"/>
                    <a:pt x="10801" y="1682"/>
                    <a:pt x="10569" y="1443"/>
                  </a:cubicBezTo>
                  <a:lnTo>
                    <a:pt x="9607" y="777"/>
                  </a:lnTo>
                  <a:lnTo>
                    <a:pt x="9009" y="497"/>
                  </a:lnTo>
                  <a:lnTo>
                    <a:pt x="8021" y="593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9" name="iSľîḍe"/>
            <p:cNvSpPr/>
            <p:nvPr/>
          </p:nvSpPr>
          <p:spPr>
            <a:xfrm>
              <a:off x="3367978" y="1754955"/>
              <a:ext cx="134323" cy="6322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486">
                  <a:moveTo>
                    <a:pt x="14288" y="2825"/>
                  </a:moveTo>
                  <a:lnTo>
                    <a:pt x="10337" y="0"/>
                  </a:lnTo>
                  <a:lnTo>
                    <a:pt x="6944" y="635"/>
                  </a:lnTo>
                  <a:lnTo>
                    <a:pt x="4261" y="5531"/>
                  </a:lnTo>
                  <a:lnTo>
                    <a:pt x="923" y="10880"/>
                  </a:lnTo>
                  <a:lnTo>
                    <a:pt x="0" y="13544"/>
                  </a:lnTo>
                  <a:lnTo>
                    <a:pt x="505" y="17480"/>
                  </a:lnTo>
                  <a:lnTo>
                    <a:pt x="3926" y="18763"/>
                  </a:lnTo>
                  <a:lnTo>
                    <a:pt x="6234" y="16694"/>
                  </a:lnTo>
                  <a:lnTo>
                    <a:pt x="9366" y="14882"/>
                  </a:lnTo>
                  <a:cubicBezTo>
                    <a:pt x="10482" y="14254"/>
                    <a:pt x="11657" y="14254"/>
                    <a:pt x="12773" y="14882"/>
                  </a:cubicBezTo>
                  <a:cubicBezTo>
                    <a:pt x="14008" y="15576"/>
                    <a:pt x="15124" y="17010"/>
                    <a:pt x="15986" y="19012"/>
                  </a:cubicBezTo>
                  <a:lnTo>
                    <a:pt x="19647" y="21600"/>
                  </a:lnTo>
                  <a:cubicBezTo>
                    <a:pt x="20643" y="20974"/>
                    <a:pt x="21364" y="19135"/>
                    <a:pt x="21472" y="16942"/>
                  </a:cubicBezTo>
                  <a:cubicBezTo>
                    <a:pt x="21600" y="14339"/>
                    <a:pt x="20855" y="11900"/>
                    <a:pt x="19682" y="11085"/>
                  </a:cubicBezTo>
                  <a:lnTo>
                    <a:pt x="16154" y="7063"/>
                  </a:lnTo>
                  <a:lnTo>
                    <a:pt x="14288" y="2825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0" name="íṡ1îḓê"/>
            <p:cNvSpPr/>
            <p:nvPr/>
          </p:nvSpPr>
          <p:spPr>
            <a:xfrm>
              <a:off x="3798219" y="2232769"/>
              <a:ext cx="191559" cy="15233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3617" y="713"/>
                  </a:moveTo>
                  <a:lnTo>
                    <a:pt x="12158" y="1430"/>
                  </a:lnTo>
                  <a:lnTo>
                    <a:pt x="10460" y="3510"/>
                  </a:lnTo>
                  <a:lnTo>
                    <a:pt x="9735" y="5219"/>
                  </a:lnTo>
                  <a:lnTo>
                    <a:pt x="8711" y="7368"/>
                  </a:lnTo>
                  <a:lnTo>
                    <a:pt x="6506" y="9587"/>
                  </a:lnTo>
                  <a:lnTo>
                    <a:pt x="4116" y="10124"/>
                  </a:lnTo>
                  <a:lnTo>
                    <a:pt x="3238" y="12590"/>
                  </a:lnTo>
                  <a:lnTo>
                    <a:pt x="2264" y="14703"/>
                  </a:lnTo>
                  <a:lnTo>
                    <a:pt x="112" y="15347"/>
                  </a:lnTo>
                  <a:lnTo>
                    <a:pt x="0" y="16883"/>
                  </a:lnTo>
                  <a:lnTo>
                    <a:pt x="2956" y="16668"/>
                  </a:lnTo>
                  <a:lnTo>
                    <a:pt x="4669" y="16668"/>
                  </a:lnTo>
                  <a:lnTo>
                    <a:pt x="6963" y="17384"/>
                  </a:lnTo>
                  <a:lnTo>
                    <a:pt x="8339" y="17778"/>
                  </a:lnTo>
                  <a:lnTo>
                    <a:pt x="7794" y="19707"/>
                  </a:lnTo>
                  <a:lnTo>
                    <a:pt x="8250" y="21600"/>
                  </a:lnTo>
                  <a:lnTo>
                    <a:pt x="9877" y="20459"/>
                  </a:lnTo>
                  <a:lnTo>
                    <a:pt x="9307" y="17997"/>
                  </a:lnTo>
                  <a:lnTo>
                    <a:pt x="11744" y="17389"/>
                  </a:lnTo>
                  <a:lnTo>
                    <a:pt x="13751" y="17389"/>
                  </a:lnTo>
                  <a:lnTo>
                    <a:pt x="15873" y="16529"/>
                  </a:lnTo>
                  <a:lnTo>
                    <a:pt x="18822" y="16207"/>
                  </a:lnTo>
                  <a:lnTo>
                    <a:pt x="20342" y="15240"/>
                  </a:lnTo>
                  <a:lnTo>
                    <a:pt x="21600" y="14632"/>
                  </a:lnTo>
                  <a:lnTo>
                    <a:pt x="18847" y="11235"/>
                  </a:lnTo>
                  <a:lnTo>
                    <a:pt x="17711" y="9945"/>
                  </a:lnTo>
                  <a:lnTo>
                    <a:pt x="15740" y="9095"/>
                  </a:lnTo>
                  <a:lnTo>
                    <a:pt x="13625" y="8379"/>
                  </a:lnTo>
                  <a:lnTo>
                    <a:pt x="12948" y="7206"/>
                  </a:lnTo>
                  <a:cubicBezTo>
                    <a:pt x="12674" y="6625"/>
                    <a:pt x="12582" y="5938"/>
                    <a:pt x="12690" y="5277"/>
                  </a:cubicBezTo>
                  <a:cubicBezTo>
                    <a:pt x="12841" y="4349"/>
                    <a:pt x="13359" y="3580"/>
                    <a:pt x="14066" y="3237"/>
                  </a:cubicBezTo>
                  <a:cubicBezTo>
                    <a:pt x="14497" y="2942"/>
                    <a:pt x="14876" y="2541"/>
                    <a:pt x="15181" y="2059"/>
                  </a:cubicBezTo>
                  <a:cubicBezTo>
                    <a:pt x="15444" y="1642"/>
                    <a:pt x="15646" y="1171"/>
                    <a:pt x="15779" y="667"/>
                  </a:cubicBezTo>
                  <a:lnTo>
                    <a:pt x="15098" y="0"/>
                  </a:lnTo>
                  <a:lnTo>
                    <a:pt x="13617" y="713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1" name="íšḻïdè"/>
            <p:cNvSpPr/>
            <p:nvPr/>
          </p:nvSpPr>
          <p:spPr>
            <a:xfrm>
              <a:off x="3443720" y="2870076"/>
              <a:ext cx="43114" cy="3152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9449" y="0"/>
                  </a:moveTo>
                  <a:lnTo>
                    <a:pt x="4511" y="2596"/>
                  </a:lnTo>
                  <a:lnTo>
                    <a:pt x="0" y="15912"/>
                  </a:lnTo>
                  <a:lnTo>
                    <a:pt x="12679" y="21600"/>
                  </a:lnTo>
                  <a:lnTo>
                    <a:pt x="21600" y="12688"/>
                  </a:lnTo>
                  <a:lnTo>
                    <a:pt x="9449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2" name="î$ḻidè"/>
            <p:cNvSpPr/>
            <p:nvPr/>
          </p:nvSpPr>
          <p:spPr>
            <a:xfrm>
              <a:off x="2721842" y="3238975"/>
              <a:ext cx="336007" cy="12017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424" w="21600">
                  <a:moveTo>
                    <a:pt x="6693" y="0"/>
                  </a:moveTo>
                  <a:lnTo>
                    <a:pt x="3994" y="298"/>
                  </a:lnTo>
                  <a:lnTo>
                    <a:pt x="1905" y="1849"/>
                  </a:lnTo>
                  <a:lnTo>
                    <a:pt x="0" y="4685"/>
                  </a:lnTo>
                  <a:lnTo>
                    <a:pt x="3" y="8050"/>
                  </a:lnTo>
                  <a:lnTo>
                    <a:pt x="2136" y="6609"/>
                  </a:lnTo>
                  <a:lnTo>
                    <a:pt x="5761" y="4730"/>
                  </a:lnTo>
                  <a:lnTo>
                    <a:pt x="7958" y="6075"/>
                  </a:lnTo>
                  <a:lnTo>
                    <a:pt x="10066" y="8095"/>
                  </a:lnTo>
                  <a:lnTo>
                    <a:pt x="12698" y="10886"/>
                  </a:lnTo>
                  <a:lnTo>
                    <a:pt x="13431" y="13491"/>
                  </a:lnTo>
                  <a:lnTo>
                    <a:pt x="13576" y="16728"/>
                  </a:lnTo>
                  <a:lnTo>
                    <a:pt x="13202" y="18838"/>
                  </a:lnTo>
                  <a:lnTo>
                    <a:pt x="14379" y="19732"/>
                  </a:lnTo>
                  <a:lnTo>
                    <a:pt x="15587" y="19372"/>
                  </a:lnTo>
                  <a:lnTo>
                    <a:pt x="17041" y="19372"/>
                  </a:lnTo>
                  <a:lnTo>
                    <a:pt x="17973" y="20722"/>
                  </a:lnTo>
                  <a:cubicBezTo>
                    <a:pt x="18362" y="21404"/>
                    <a:pt x="18837" y="21600"/>
                    <a:pt x="19281" y="21263"/>
                  </a:cubicBezTo>
                  <a:cubicBezTo>
                    <a:pt x="19538" y="21068"/>
                    <a:pt x="19773" y="20698"/>
                    <a:pt x="19965" y="20188"/>
                  </a:cubicBezTo>
                  <a:lnTo>
                    <a:pt x="20995" y="19018"/>
                  </a:lnTo>
                  <a:lnTo>
                    <a:pt x="21584" y="18883"/>
                  </a:lnTo>
                  <a:lnTo>
                    <a:pt x="21600" y="16502"/>
                  </a:lnTo>
                  <a:lnTo>
                    <a:pt x="20145" y="14116"/>
                  </a:lnTo>
                  <a:cubicBezTo>
                    <a:pt x="19497" y="13439"/>
                    <a:pt x="18849" y="12764"/>
                    <a:pt x="18200" y="12091"/>
                  </a:cubicBezTo>
                  <a:cubicBezTo>
                    <a:pt x="17606" y="11474"/>
                    <a:pt x="17013" y="10859"/>
                    <a:pt x="16418" y="10245"/>
                  </a:cubicBezTo>
                  <a:lnTo>
                    <a:pt x="14034" y="5974"/>
                  </a:lnTo>
                  <a:lnTo>
                    <a:pt x="11880" y="2378"/>
                  </a:lnTo>
                  <a:lnTo>
                    <a:pt x="9839" y="1348"/>
                  </a:lnTo>
                  <a:lnTo>
                    <a:pt x="8476" y="678"/>
                  </a:lnTo>
                  <a:lnTo>
                    <a:pt x="6693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3" name="işlîdê"/>
            <p:cNvSpPr/>
            <p:nvPr/>
          </p:nvSpPr>
          <p:spPr>
            <a:xfrm>
              <a:off x="3014633" y="3360630"/>
              <a:ext cx="222454" cy="6957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321" w="21600">
                  <a:moveTo>
                    <a:pt x="8080" y="2346"/>
                  </a:moveTo>
                  <a:lnTo>
                    <a:pt x="7608" y="5248"/>
                  </a:lnTo>
                  <a:lnTo>
                    <a:pt x="9192" y="9941"/>
                  </a:lnTo>
                  <a:lnTo>
                    <a:pt x="8133" y="13268"/>
                  </a:lnTo>
                  <a:lnTo>
                    <a:pt x="6167" y="13491"/>
                  </a:lnTo>
                  <a:cubicBezTo>
                    <a:pt x="5337" y="12924"/>
                    <a:pt x="4494" y="12536"/>
                    <a:pt x="3646" y="12331"/>
                  </a:cubicBezTo>
                  <a:cubicBezTo>
                    <a:pt x="2705" y="12103"/>
                    <a:pt x="1759" y="12099"/>
                    <a:pt x="817" y="12321"/>
                  </a:cubicBezTo>
                  <a:lnTo>
                    <a:pt x="0" y="15310"/>
                  </a:lnTo>
                  <a:lnTo>
                    <a:pt x="1925" y="18019"/>
                  </a:lnTo>
                  <a:lnTo>
                    <a:pt x="4070" y="18251"/>
                  </a:lnTo>
                  <a:lnTo>
                    <a:pt x="5845" y="19877"/>
                  </a:lnTo>
                  <a:lnTo>
                    <a:pt x="7598" y="18329"/>
                  </a:lnTo>
                  <a:lnTo>
                    <a:pt x="9746" y="17400"/>
                  </a:lnTo>
                  <a:cubicBezTo>
                    <a:pt x="10130" y="18713"/>
                    <a:pt x="10602" y="19744"/>
                    <a:pt x="11128" y="20417"/>
                  </a:cubicBezTo>
                  <a:cubicBezTo>
                    <a:pt x="11927" y="21440"/>
                    <a:pt x="12812" y="21600"/>
                    <a:pt x="13644" y="20872"/>
                  </a:cubicBezTo>
                  <a:cubicBezTo>
                    <a:pt x="14104" y="19420"/>
                    <a:pt x="14627" y="18174"/>
                    <a:pt x="15196" y="17168"/>
                  </a:cubicBezTo>
                  <a:cubicBezTo>
                    <a:pt x="15866" y="15984"/>
                    <a:pt x="16591" y="15148"/>
                    <a:pt x="17341" y="14614"/>
                  </a:cubicBezTo>
                  <a:cubicBezTo>
                    <a:pt x="18005" y="14141"/>
                    <a:pt x="18684" y="13907"/>
                    <a:pt x="19365" y="13918"/>
                  </a:cubicBezTo>
                  <a:lnTo>
                    <a:pt x="20717" y="13841"/>
                  </a:lnTo>
                  <a:lnTo>
                    <a:pt x="21600" y="12215"/>
                  </a:lnTo>
                  <a:lnTo>
                    <a:pt x="21378" y="8984"/>
                  </a:lnTo>
                  <a:lnTo>
                    <a:pt x="19406" y="7282"/>
                  </a:lnTo>
                  <a:lnTo>
                    <a:pt x="18248" y="4350"/>
                  </a:lnTo>
                  <a:lnTo>
                    <a:pt x="15434" y="1333"/>
                  </a:lnTo>
                  <a:lnTo>
                    <a:pt x="12671" y="459"/>
                  </a:lnTo>
                  <a:lnTo>
                    <a:pt x="10801" y="0"/>
                  </a:lnTo>
                  <a:lnTo>
                    <a:pt x="9496" y="697"/>
                  </a:lnTo>
                  <a:lnTo>
                    <a:pt x="8080" y="234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4" name="îś1îḑe"/>
            <p:cNvSpPr/>
            <p:nvPr/>
          </p:nvSpPr>
          <p:spPr>
            <a:xfrm>
              <a:off x="2895033" y="3401778"/>
              <a:ext cx="72795" cy="3063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9960" y="778"/>
                  </a:moveTo>
                  <a:lnTo>
                    <a:pt x="5952" y="0"/>
                  </a:lnTo>
                  <a:lnTo>
                    <a:pt x="0" y="4529"/>
                  </a:lnTo>
                  <a:lnTo>
                    <a:pt x="4023" y="14144"/>
                  </a:lnTo>
                  <a:lnTo>
                    <a:pt x="9924" y="18396"/>
                  </a:lnTo>
                  <a:lnTo>
                    <a:pt x="16715" y="21600"/>
                  </a:lnTo>
                  <a:lnTo>
                    <a:pt x="21157" y="18240"/>
                  </a:lnTo>
                  <a:lnTo>
                    <a:pt x="21600" y="11139"/>
                  </a:lnTo>
                  <a:lnTo>
                    <a:pt x="17129" y="5862"/>
                  </a:lnTo>
                  <a:lnTo>
                    <a:pt x="14054" y="2835"/>
                  </a:lnTo>
                  <a:lnTo>
                    <a:pt x="9960" y="778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5" name="íṣļiḍè"/>
            <p:cNvSpPr/>
            <p:nvPr/>
          </p:nvSpPr>
          <p:spPr>
            <a:xfrm>
              <a:off x="3271035" y="3400703"/>
              <a:ext cx="56091" cy="2949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2717" y="0"/>
                  </a:moveTo>
                  <a:lnTo>
                    <a:pt x="6904" y="785"/>
                  </a:lnTo>
                  <a:lnTo>
                    <a:pt x="2619" y="2158"/>
                  </a:lnTo>
                  <a:lnTo>
                    <a:pt x="0" y="9325"/>
                  </a:lnTo>
                  <a:lnTo>
                    <a:pt x="1145" y="14597"/>
                  </a:lnTo>
                  <a:cubicBezTo>
                    <a:pt x="2957" y="16107"/>
                    <a:pt x="4818" y="17397"/>
                    <a:pt x="6717" y="18458"/>
                  </a:cubicBezTo>
                  <a:cubicBezTo>
                    <a:pt x="9466" y="19994"/>
                    <a:pt x="12285" y="21046"/>
                    <a:pt x="15138" y="21600"/>
                  </a:cubicBezTo>
                  <a:lnTo>
                    <a:pt x="21600" y="11985"/>
                  </a:lnTo>
                  <a:lnTo>
                    <a:pt x="18686" y="4286"/>
                  </a:lnTo>
                  <a:lnTo>
                    <a:pt x="12717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6" name="ïsḻîďé"/>
            <p:cNvSpPr/>
            <p:nvPr/>
          </p:nvSpPr>
          <p:spPr>
            <a:xfrm>
              <a:off x="3099915" y="3243765"/>
              <a:ext cx="48677" cy="2962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0591" y="2096"/>
                  </a:moveTo>
                  <a:lnTo>
                    <a:pt x="5726" y="2074"/>
                  </a:lnTo>
                  <a:lnTo>
                    <a:pt x="0" y="12257"/>
                  </a:lnTo>
                  <a:lnTo>
                    <a:pt x="3941" y="21600"/>
                  </a:lnTo>
                  <a:lnTo>
                    <a:pt x="9231" y="16101"/>
                  </a:lnTo>
                  <a:lnTo>
                    <a:pt x="15549" y="13362"/>
                  </a:lnTo>
                  <a:lnTo>
                    <a:pt x="21600" y="7815"/>
                  </a:lnTo>
                  <a:lnTo>
                    <a:pt x="20020" y="727"/>
                  </a:lnTo>
                  <a:lnTo>
                    <a:pt x="15874" y="0"/>
                  </a:lnTo>
                  <a:lnTo>
                    <a:pt x="10591" y="209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7" name="ïṡlîdè"/>
            <p:cNvSpPr/>
            <p:nvPr/>
          </p:nvSpPr>
          <p:spPr>
            <a:xfrm>
              <a:off x="3040202" y="3273501"/>
              <a:ext cx="39982" cy="1919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3268" y="0"/>
                  </a:moveTo>
                  <a:lnTo>
                    <a:pt x="6280" y="4263"/>
                  </a:lnTo>
                  <a:lnTo>
                    <a:pt x="0" y="14496"/>
                  </a:lnTo>
                  <a:lnTo>
                    <a:pt x="4170" y="17941"/>
                  </a:lnTo>
                  <a:lnTo>
                    <a:pt x="13786" y="19078"/>
                  </a:lnTo>
                  <a:lnTo>
                    <a:pt x="21583" y="21600"/>
                  </a:lnTo>
                  <a:lnTo>
                    <a:pt x="21600" y="6005"/>
                  </a:lnTo>
                  <a:lnTo>
                    <a:pt x="13268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8" name="iš1ïḑè"/>
            <p:cNvSpPr/>
            <p:nvPr/>
          </p:nvSpPr>
          <p:spPr>
            <a:xfrm>
              <a:off x="2935381" y="3141153"/>
              <a:ext cx="28333" cy="5267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6366" y="0"/>
                  </a:moveTo>
                  <a:lnTo>
                    <a:pt x="15" y="2162"/>
                  </a:lnTo>
                  <a:lnTo>
                    <a:pt x="9987" y="9811"/>
                  </a:lnTo>
                  <a:lnTo>
                    <a:pt x="0" y="12733"/>
                  </a:lnTo>
                  <a:lnTo>
                    <a:pt x="12126" y="20150"/>
                  </a:lnTo>
                  <a:lnTo>
                    <a:pt x="19276" y="21600"/>
                  </a:lnTo>
                  <a:lnTo>
                    <a:pt x="21600" y="16009"/>
                  </a:lnTo>
                  <a:lnTo>
                    <a:pt x="14089" y="12940"/>
                  </a:lnTo>
                  <a:lnTo>
                    <a:pt x="16973" y="9329"/>
                  </a:lnTo>
                  <a:lnTo>
                    <a:pt x="16973" y="1873"/>
                  </a:lnTo>
                  <a:lnTo>
                    <a:pt x="6366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9" name="ïṧliďè"/>
            <p:cNvSpPr/>
            <p:nvPr/>
          </p:nvSpPr>
          <p:spPr>
            <a:xfrm>
              <a:off x="2937717" y="3092070"/>
              <a:ext cx="33856" cy="3442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939" y="3032"/>
                  </a:moveTo>
                  <a:lnTo>
                    <a:pt x="13971" y="0"/>
                  </a:lnTo>
                  <a:lnTo>
                    <a:pt x="21600" y="3050"/>
                  </a:lnTo>
                  <a:lnTo>
                    <a:pt x="17401" y="7736"/>
                  </a:lnTo>
                  <a:lnTo>
                    <a:pt x="11620" y="11520"/>
                  </a:lnTo>
                  <a:lnTo>
                    <a:pt x="10649" y="17817"/>
                  </a:lnTo>
                  <a:lnTo>
                    <a:pt x="3854" y="21600"/>
                  </a:lnTo>
                  <a:lnTo>
                    <a:pt x="0" y="19243"/>
                  </a:lnTo>
                  <a:lnTo>
                    <a:pt x="2779" y="14669"/>
                  </a:lnTo>
                  <a:lnTo>
                    <a:pt x="6081" y="9182"/>
                  </a:lnTo>
                  <a:lnTo>
                    <a:pt x="2939" y="3032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0" name="ïŝľîḑè"/>
            <p:cNvSpPr/>
            <p:nvPr/>
          </p:nvSpPr>
          <p:spPr>
            <a:xfrm>
              <a:off x="2983567" y="3093648"/>
              <a:ext cx="25228" cy="3629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9070" y="0"/>
                  </a:moveTo>
                  <a:lnTo>
                    <a:pt x="14242" y="3737"/>
                  </a:lnTo>
                  <a:lnTo>
                    <a:pt x="21600" y="9259"/>
                  </a:lnTo>
                  <a:lnTo>
                    <a:pt x="18987" y="16321"/>
                  </a:lnTo>
                  <a:lnTo>
                    <a:pt x="8344" y="21600"/>
                  </a:lnTo>
                  <a:lnTo>
                    <a:pt x="5690" y="16490"/>
                  </a:lnTo>
                  <a:lnTo>
                    <a:pt x="2563" y="11082"/>
                  </a:lnTo>
                  <a:lnTo>
                    <a:pt x="0" y="2684"/>
                  </a:lnTo>
                  <a:lnTo>
                    <a:pt x="907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1" name="ïṩḷîḍê"/>
            <p:cNvSpPr/>
            <p:nvPr/>
          </p:nvSpPr>
          <p:spPr>
            <a:xfrm>
              <a:off x="2959952" y="3134535"/>
              <a:ext cx="28911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6041" y="0"/>
                  </a:moveTo>
                  <a:lnTo>
                    <a:pt x="13043" y="2762"/>
                  </a:lnTo>
                  <a:lnTo>
                    <a:pt x="21600" y="12283"/>
                  </a:lnTo>
                  <a:lnTo>
                    <a:pt x="16470" y="21600"/>
                  </a:lnTo>
                  <a:lnTo>
                    <a:pt x="5285" y="18232"/>
                  </a:lnTo>
                  <a:lnTo>
                    <a:pt x="0" y="10410"/>
                  </a:lnTo>
                  <a:lnTo>
                    <a:pt x="6041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2" name="íṩ1îḓé"/>
            <p:cNvSpPr/>
            <p:nvPr/>
          </p:nvSpPr>
          <p:spPr>
            <a:xfrm>
              <a:off x="3029817" y="3184357"/>
              <a:ext cx="16360" cy="2482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1704" y="0"/>
                  </a:moveTo>
                  <a:lnTo>
                    <a:pt x="0" y="5659"/>
                  </a:lnTo>
                  <a:lnTo>
                    <a:pt x="2963" y="18412"/>
                  </a:lnTo>
                  <a:lnTo>
                    <a:pt x="21600" y="21600"/>
                  </a:lnTo>
                  <a:lnTo>
                    <a:pt x="21600" y="6494"/>
                  </a:lnTo>
                  <a:lnTo>
                    <a:pt x="11704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3" name="îşlîḍé"/>
            <p:cNvSpPr/>
            <p:nvPr/>
          </p:nvSpPr>
          <p:spPr>
            <a:xfrm>
              <a:off x="3034154" y="3223970"/>
              <a:ext cx="25012" cy="1637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7341" y="1756"/>
                  </a:moveTo>
                  <a:lnTo>
                    <a:pt x="5869" y="0"/>
                  </a:lnTo>
                  <a:lnTo>
                    <a:pt x="0" y="5101"/>
                  </a:lnTo>
                  <a:lnTo>
                    <a:pt x="11023" y="21600"/>
                  </a:lnTo>
                  <a:lnTo>
                    <a:pt x="21600" y="19642"/>
                  </a:lnTo>
                  <a:lnTo>
                    <a:pt x="17341" y="175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4" name="iṡ1iḍé"/>
            <p:cNvSpPr/>
            <p:nvPr/>
          </p:nvSpPr>
          <p:spPr>
            <a:xfrm>
              <a:off x="2785378" y="3359199"/>
              <a:ext cx="31691" cy="2115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3640" y="1640"/>
                  </a:moveTo>
                  <a:lnTo>
                    <a:pt x="0" y="7796"/>
                  </a:lnTo>
                  <a:lnTo>
                    <a:pt x="2602" y="18763"/>
                  </a:lnTo>
                  <a:lnTo>
                    <a:pt x="14365" y="21600"/>
                  </a:lnTo>
                  <a:lnTo>
                    <a:pt x="21600" y="10799"/>
                  </a:lnTo>
                  <a:lnTo>
                    <a:pt x="12284" y="0"/>
                  </a:lnTo>
                  <a:lnTo>
                    <a:pt x="3640" y="164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5" name="iṣ1îḓe"/>
            <p:cNvSpPr/>
            <p:nvPr/>
          </p:nvSpPr>
          <p:spPr>
            <a:xfrm>
              <a:off x="3344267" y="3394292"/>
              <a:ext cx="33620" cy="2035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3908" y="0"/>
                  </a:moveTo>
                  <a:lnTo>
                    <a:pt x="4923" y="5629"/>
                  </a:lnTo>
                  <a:lnTo>
                    <a:pt x="0" y="15233"/>
                  </a:lnTo>
                  <a:lnTo>
                    <a:pt x="11838" y="21600"/>
                  </a:lnTo>
                  <a:lnTo>
                    <a:pt x="21600" y="13561"/>
                  </a:lnTo>
                  <a:lnTo>
                    <a:pt x="13908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6" name="ísḻïďé"/>
            <p:cNvSpPr/>
            <p:nvPr/>
          </p:nvSpPr>
          <p:spPr>
            <a:xfrm>
              <a:off x="3331641" y="3425859"/>
              <a:ext cx="28455" cy="1903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9631" y="0"/>
                  </a:moveTo>
                  <a:lnTo>
                    <a:pt x="0" y="4044"/>
                  </a:lnTo>
                  <a:lnTo>
                    <a:pt x="1813" y="14722"/>
                  </a:lnTo>
                  <a:lnTo>
                    <a:pt x="18125" y="21600"/>
                  </a:lnTo>
                  <a:lnTo>
                    <a:pt x="21600" y="6160"/>
                  </a:lnTo>
                  <a:lnTo>
                    <a:pt x="9631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7" name="îṣļiḑe"/>
            <p:cNvSpPr/>
            <p:nvPr/>
          </p:nvSpPr>
          <p:spPr>
            <a:xfrm>
              <a:off x="3393321" y="3447981"/>
              <a:ext cx="35832" cy="2288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1523" y="6376"/>
                  </a:moveTo>
                  <a:lnTo>
                    <a:pt x="4204" y="0"/>
                  </a:lnTo>
                  <a:lnTo>
                    <a:pt x="0" y="8047"/>
                  </a:lnTo>
                  <a:lnTo>
                    <a:pt x="10142" y="21600"/>
                  </a:lnTo>
                  <a:lnTo>
                    <a:pt x="18861" y="21123"/>
                  </a:lnTo>
                  <a:lnTo>
                    <a:pt x="21600" y="13528"/>
                  </a:lnTo>
                  <a:lnTo>
                    <a:pt x="16408" y="10012"/>
                  </a:lnTo>
                  <a:lnTo>
                    <a:pt x="11523" y="637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8" name="íṡ1îḑe"/>
            <p:cNvSpPr/>
            <p:nvPr/>
          </p:nvSpPr>
          <p:spPr>
            <a:xfrm>
              <a:off x="3434240" y="3430336"/>
              <a:ext cx="22284" cy="2352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6626" y="0"/>
                  </a:moveTo>
                  <a:lnTo>
                    <a:pt x="20027" y="3450"/>
                  </a:lnTo>
                  <a:lnTo>
                    <a:pt x="21600" y="15366"/>
                  </a:lnTo>
                  <a:lnTo>
                    <a:pt x="15221" y="21600"/>
                  </a:lnTo>
                  <a:lnTo>
                    <a:pt x="10567" y="15424"/>
                  </a:lnTo>
                  <a:lnTo>
                    <a:pt x="0" y="9425"/>
                  </a:lnTo>
                  <a:lnTo>
                    <a:pt x="6626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9" name="i$lîḍe"/>
            <p:cNvSpPr/>
            <p:nvPr/>
          </p:nvSpPr>
          <p:spPr>
            <a:xfrm>
              <a:off x="3386807" y="3401248"/>
              <a:ext cx="16360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1600" y="0"/>
                  </a:moveTo>
                  <a:lnTo>
                    <a:pt x="0" y="4009"/>
                  </a:lnTo>
                  <a:lnTo>
                    <a:pt x="4094" y="21600"/>
                  </a:lnTo>
                  <a:lnTo>
                    <a:pt x="19333" y="19457"/>
                  </a:lnTo>
                  <a:lnTo>
                    <a:pt x="2160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0" name="íṣ1iḑé"/>
            <p:cNvSpPr/>
            <p:nvPr/>
          </p:nvSpPr>
          <p:spPr>
            <a:xfrm>
              <a:off x="3471329" y="3432447"/>
              <a:ext cx="25215" cy="2380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4658" y="0"/>
                  </a:moveTo>
                  <a:lnTo>
                    <a:pt x="0" y="6332"/>
                  </a:lnTo>
                  <a:lnTo>
                    <a:pt x="2862" y="20225"/>
                  </a:lnTo>
                  <a:lnTo>
                    <a:pt x="16398" y="21600"/>
                  </a:lnTo>
                  <a:lnTo>
                    <a:pt x="21600" y="13406"/>
                  </a:lnTo>
                  <a:lnTo>
                    <a:pt x="12259" y="9052"/>
                  </a:lnTo>
                  <a:lnTo>
                    <a:pt x="4658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1" name="ïšḷïḋé"/>
            <p:cNvSpPr/>
            <p:nvPr/>
          </p:nvSpPr>
          <p:spPr>
            <a:xfrm>
              <a:off x="3444546" y="3470941"/>
              <a:ext cx="16360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2399" y="0"/>
                  </a:moveTo>
                  <a:lnTo>
                    <a:pt x="0" y="5671"/>
                  </a:lnTo>
                  <a:lnTo>
                    <a:pt x="2675" y="21600"/>
                  </a:lnTo>
                  <a:lnTo>
                    <a:pt x="21600" y="16063"/>
                  </a:lnTo>
                  <a:lnTo>
                    <a:pt x="12399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2" name="ïṧ1îḋê"/>
            <p:cNvSpPr/>
            <p:nvPr/>
          </p:nvSpPr>
          <p:spPr>
            <a:xfrm>
              <a:off x="3474836" y="3472701"/>
              <a:ext cx="20827" cy="3362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5991" y="1945"/>
                  </a:moveTo>
                  <a:lnTo>
                    <a:pt x="1244" y="7766"/>
                  </a:lnTo>
                  <a:lnTo>
                    <a:pt x="0" y="16103"/>
                  </a:lnTo>
                  <a:lnTo>
                    <a:pt x="7919" y="21600"/>
                  </a:lnTo>
                  <a:lnTo>
                    <a:pt x="15566" y="13365"/>
                  </a:lnTo>
                  <a:lnTo>
                    <a:pt x="21600" y="6755"/>
                  </a:lnTo>
                  <a:lnTo>
                    <a:pt x="18962" y="0"/>
                  </a:lnTo>
                  <a:lnTo>
                    <a:pt x="5991" y="1945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3" name="i$ḻïďe"/>
            <p:cNvSpPr/>
            <p:nvPr/>
          </p:nvSpPr>
          <p:spPr>
            <a:xfrm>
              <a:off x="3486460" y="3511833"/>
              <a:ext cx="18556" cy="1746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4469" y="0"/>
                  </a:moveTo>
                  <a:lnTo>
                    <a:pt x="4293" y="1913"/>
                  </a:lnTo>
                  <a:lnTo>
                    <a:pt x="0" y="13206"/>
                  </a:lnTo>
                  <a:lnTo>
                    <a:pt x="8574" y="21600"/>
                  </a:lnTo>
                  <a:lnTo>
                    <a:pt x="21600" y="15041"/>
                  </a:lnTo>
                  <a:lnTo>
                    <a:pt x="14469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4" name="îṩ1iḍé"/>
            <p:cNvSpPr/>
            <p:nvPr/>
          </p:nvSpPr>
          <p:spPr>
            <a:xfrm>
              <a:off x="3201743" y="3611230"/>
              <a:ext cx="24821" cy="3431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5948" y="0"/>
                  </a:moveTo>
                  <a:lnTo>
                    <a:pt x="0" y="7133"/>
                  </a:lnTo>
                  <a:lnTo>
                    <a:pt x="2568" y="12598"/>
                  </a:lnTo>
                  <a:lnTo>
                    <a:pt x="10534" y="21600"/>
                  </a:lnTo>
                  <a:lnTo>
                    <a:pt x="21600" y="16991"/>
                  </a:lnTo>
                  <a:lnTo>
                    <a:pt x="13411" y="4789"/>
                  </a:lnTo>
                  <a:lnTo>
                    <a:pt x="5948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5" name="ïṥḷîḍe"/>
            <p:cNvSpPr/>
            <p:nvPr/>
          </p:nvSpPr>
          <p:spPr>
            <a:xfrm>
              <a:off x="3163762" y="3609243"/>
              <a:ext cx="17550" cy="2951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385" y="0"/>
                  </a:moveTo>
                  <a:lnTo>
                    <a:pt x="0" y="5129"/>
                  </a:lnTo>
                  <a:lnTo>
                    <a:pt x="434" y="19428"/>
                  </a:lnTo>
                  <a:lnTo>
                    <a:pt x="19135" y="21600"/>
                  </a:lnTo>
                  <a:lnTo>
                    <a:pt x="21600" y="14762"/>
                  </a:lnTo>
                  <a:lnTo>
                    <a:pt x="16043" y="5916"/>
                  </a:lnTo>
                  <a:lnTo>
                    <a:pt x="2385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6" name="íṩ1ïḋé"/>
            <p:cNvSpPr/>
            <p:nvPr/>
          </p:nvSpPr>
          <p:spPr>
            <a:xfrm>
              <a:off x="3499270" y="3543405"/>
              <a:ext cx="20061" cy="1868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8114" y="0"/>
                  </a:moveTo>
                  <a:lnTo>
                    <a:pt x="0" y="7264"/>
                  </a:lnTo>
                  <a:lnTo>
                    <a:pt x="3469" y="21600"/>
                  </a:lnTo>
                  <a:lnTo>
                    <a:pt x="16705" y="21600"/>
                  </a:lnTo>
                  <a:lnTo>
                    <a:pt x="21600" y="6746"/>
                  </a:lnTo>
                  <a:lnTo>
                    <a:pt x="8114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7" name="íṡ1íḓé"/>
            <p:cNvSpPr/>
            <p:nvPr/>
          </p:nvSpPr>
          <p:spPr>
            <a:xfrm>
              <a:off x="3477190" y="3573359"/>
              <a:ext cx="16360" cy="2367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7562" y="0"/>
                  </a:moveTo>
                  <a:lnTo>
                    <a:pt x="0" y="10629"/>
                  </a:lnTo>
                  <a:lnTo>
                    <a:pt x="15829" y="21600"/>
                  </a:lnTo>
                  <a:lnTo>
                    <a:pt x="21600" y="10397"/>
                  </a:lnTo>
                  <a:lnTo>
                    <a:pt x="7562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8" name="ïṩ1îḑe"/>
            <p:cNvSpPr/>
            <p:nvPr/>
          </p:nvSpPr>
          <p:spPr>
            <a:xfrm>
              <a:off x="3463227" y="3603633"/>
              <a:ext cx="16360" cy="1837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5327" y="736"/>
                  </a:moveTo>
                  <a:lnTo>
                    <a:pt x="0" y="9568"/>
                  </a:lnTo>
                  <a:lnTo>
                    <a:pt x="5961" y="21600"/>
                  </a:lnTo>
                  <a:lnTo>
                    <a:pt x="20526" y="21266"/>
                  </a:lnTo>
                  <a:lnTo>
                    <a:pt x="21600" y="0"/>
                  </a:lnTo>
                  <a:lnTo>
                    <a:pt x="5327" y="73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9" name="íṡḷiḑe"/>
            <p:cNvSpPr/>
            <p:nvPr/>
          </p:nvSpPr>
          <p:spPr>
            <a:xfrm>
              <a:off x="3443086" y="3638761"/>
              <a:ext cx="16360" cy="2203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1127" y="0"/>
                  </a:moveTo>
                  <a:lnTo>
                    <a:pt x="0" y="9654"/>
                  </a:lnTo>
                  <a:lnTo>
                    <a:pt x="3308" y="20145"/>
                  </a:lnTo>
                  <a:lnTo>
                    <a:pt x="16235" y="21600"/>
                  </a:lnTo>
                  <a:lnTo>
                    <a:pt x="21600" y="6811"/>
                  </a:lnTo>
                  <a:lnTo>
                    <a:pt x="11127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0" name="îŝľidé"/>
            <p:cNvSpPr/>
            <p:nvPr/>
          </p:nvSpPr>
          <p:spPr>
            <a:xfrm>
              <a:off x="3429659" y="3689387"/>
              <a:ext cx="39165" cy="3852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4904" y="867"/>
                  </a:moveTo>
                  <a:lnTo>
                    <a:pt x="8331" y="0"/>
                  </a:lnTo>
                  <a:lnTo>
                    <a:pt x="2816" y="2733"/>
                  </a:lnTo>
                  <a:lnTo>
                    <a:pt x="6666" y="6397"/>
                  </a:lnTo>
                  <a:lnTo>
                    <a:pt x="2928" y="11440"/>
                  </a:lnTo>
                  <a:lnTo>
                    <a:pt x="0" y="16520"/>
                  </a:lnTo>
                  <a:lnTo>
                    <a:pt x="4665" y="21600"/>
                  </a:lnTo>
                  <a:lnTo>
                    <a:pt x="15744" y="21600"/>
                  </a:lnTo>
                  <a:lnTo>
                    <a:pt x="16989" y="14679"/>
                  </a:lnTo>
                  <a:lnTo>
                    <a:pt x="17830" y="9194"/>
                  </a:lnTo>
                  <a:lnTo>
                    <a:pt x="21600" y="3831"/>
                  </a:lnTo>
                  <a:lnTo>
                    <a:pt x="19513" y="592"/>
                  </a:lnTo>
                  <a:lnTo>
                    <a:pt x="14904" y="867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1" name="ïSlïḋé"/>
            <p:cNvSpPr/>
            <p:nvPr/>
          </p:nvSpPr>
          <p:spPr>
            <a:xfrm>
              <a:off x="3541688" y="3591732"/>
              <a:ext cx="25710" cy="2191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6204" y="0"/>
                  </a:moveTo>
                  <a:lnTo>
                    <a:pt x="385" y="10265"/>
                  </a:lnTo>
                  <a:lnTo>
                    <a:pt x="0" y="20853"/>
                  </a:lnTo>
                  <a:lnTo>
                    <a:pt x="13483" y="21600"/>
                  </a:lnTo>
                  <a:lnTo>
                    <a:pt x="21600" y="18646"/>
                  </a:lnTo>
                  <a:lnTo>
                    <a:pt x="9663" y="9934"/>
                  </a:lnTo>
                  <a:lnTo>
                    <a:pt x="6204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2" name="îśḻiḑè"/>
            <p:cNvSpPr/>
            <p:nvPr/>
          </p:nvSpPr>
          <p:spPr>
            <a:xfrm>
              <a:off x="3470588" y="3663018"/>
              <a:ext cx="21475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7020" y="3205"/>
                  </a:moveTo>
                  <a:lnTo>
                    <a:pt x="7333" y="0"/>
                  </a:lnTo>
                  <a:lnTo>
                    <a:pt x="0" y="8914"/>
                  </a:lnTo>
                  <a:lnTo>
                    <a:pt x="4730" y="21600"/>
                  </a:lnTo>
                  <a:lnTo>
                    <a:pt x="21600" y="21600"/>
                  </a:lnTo>
                  <a:lnTo>
                    <a:pt x="17020" y="3205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3" name="ïsļídê"/>
            <p:cNvSpPr/>
            <p:nvPr/>
          </p:nvSpPr>
          <p:spPr>
            <a:xfrm>
              <a:off x="1825926" y="2244407"/>
              <a:ext cx="83204" cy="7427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6117" y="146"/>
                  </a:moveTo>
                  <a:lnTo>
                    <a:pt x="3502" y="1771"/>
                  </a:lnTo>
                  <a:lnTo>
                    <a:pt x="0" y="2955"/>
                  </a:lnTo>
                  <a:lnTo>
                    <a:pt x="708" y="6398"/>
                  </a:lnTo>
                  <a:lnTo>
                    <a:pt x="4312" y="9886"/>
                  </a:lnTo>
                  <a:lnTo>
                    <a:pt x="5691" y="13614"/>
                  </a:lnTo>
                  <a:lnTo>
                    <a:pt x="8851" y="16257"/>
                  </a:lnTo>
                  <a:lnTo>
                    <a:pt x="10889" y="16698"/>
                  </a:lnTo>
                  <a:lnTo>
                    <a:pt x="13588" y="19994"/>
                  </a:lnTo>
                  <a:lnTo>
                    <a:pt x="16096" y="21600"/>
                  </a:lnTo>
                  <a:lnTo>
                    <a:pt x="19232" y="21600"/>
                  </a:lnTo>
                  <a:lnTo>
                    <a:pt x="21394" y="20279"/>
                  </a:lnTo>
                  <a:lnTo>
                    <a:pt x="21600" y="17056"/>
                  </a:lnTo>
                  <a:lnTo>
                    <a:pt x="19554" y="13017"/>
                  </a:lnTo>
                  <a:lnTo>
                    <a:pt x="19158" y="10006"/>
                  </a:lnTo>
                  <a:lnTo>
                    <a:pt x="17375" y="5389"/>
                  </a:lnTo>
                  <a:lnTo>
                    <a:pt x="14075" y="5389"/>
                  </a:lnTo>
                  <a:lnTo>
                    <a:pt x="11979" y="3782"/>
                  </a:lnTo>
                  <a:lnTo>
                    <a:pt x="10857" y="1891"/>
                  </a:lnTo>
                  <a:lnTo>
                    <a:pt x="8909" y="0"/>
                  </a:lnTo>
                  <a:lnTo>
                    <a:pt x="6117" y="14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4" name="îśḻíḍe"/>
            <p:cNvSpPr/>
            <p:nvPr/>
          </p:nvSpPr>
          <p:spPr>
            <a:xfrm>
              <a:off x="1823323" y="2056804"/>
              <a:ext cx="44228" cy="4880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6460" y="0"/>
                  </a:moveTo>
                  <a:lnTo>
                    <a:pt x="9924" y="1900"/>
                  </a:lnTo>
                  <a:lnTo>
                    <a:pt x="4018" y="6719"/>
                  </a:lnTo>
                  <a:lnTo>
                    <a:pt x="0" y="11386"/>
                  </a:lnTo>
                  <a:lnTo>
                    <a:pt x="7069" y="14725"/>
                  </a:lnTo>
                  <a:lnTo>
                    <a:pt x="9537" y="18288"/>
                  </a:lnTo>
                  <a:lnTo>
                    <a:pt x="13341" y="21600"/>
                  </a:lnTo>
                  <a:lnTo>
                    <a:pt x="16742" y="19182"/>
                  </a:lnTo>
                  <a:lnTo>
                    <a:pt x="14522" y="13942"/>
                  </a:lnTo>
                  <a:lnTo>
                    <a:pt x="18621" y="10604"/>
                  </a:lnTo>
                  <a:lnTo>
                    <a:pt x="21600" y="4903"/>
                  </a:lnTo>
                  <a:lnTo>
                    <a:pt x="1646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5" name="íṡḻïdé"/>
            <p:cNvSpPr/>
            <p:nvPr/>
          </p:nvSpPr>
          <p:spPr>
            <a:xfrm>
              <a:off x="1819244" y="2000935"/>
              <a:ext cx="28061" cy="4232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5900" y="0"/>
                  </a:moveTo>
                  <a:lnTo>
                    <a:pt x="5701" y="4155"/>
                  </a:lnTo>
                  <a:lnTo>
                    <a:pt x="0" y="9292"/>
                  </a:lnTo>
                  <a:lnTo>
                    <a:pt x="3627" y="15800"/>
                  </a:lnTo>
                  <a:lnTo>
                    <a:pt x="11688" y="21600"/>
                  </a:lnTo>
                  <a:lnTo>
                    <a:pt x="13818" y="14011"/>
                  </a:lnTo>
                  <a:lnTo>
                    <a:pt x="14405" y="8116"/>
                  </a:lnTo>
                  <a:lnTo>
                    <a:pt x="21600" y="3749"/>
                  </a:lnTo>
                  <a:lnTo>
                    <a:pt x="1590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6" name="íslíḍé"/>
            <p:cNvSpPr/>
            <p:nvPr/>
          </p:nvSpPr>
          <p:spPr>
            <a:xfrm>
              <a:off x="1856174" y="2020886"/>
              <a:ext cx="16360" cy="1856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6929" y="0"/>
                  </a:moveTo>
                  <a:lnTo>
                    <a:pt x="0" y="10904"/>
                  </a:lnTo>
                  <a:lnTo>
                    <a:pt x="10299" y="21600"/>
                  </a:lnTo>
                  <a:lnTo>
                    <a:pt x="21600" y="13776"/>
                  </a:lnTo>
                  <a:lnTo>
                    <a:pt x="19395" y="5259"/>
                  </a:lnTo>
                  <a:lnTo>
                    <a:pt x="6929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7" name="íslíḓè"/>
            <p:cNvSpPr/>
            <p:nvPr/>
          </p:nvSpPr>
          <p:spPr>
            <a:xfrm>
              <a:off x="1296107" y="1987859"/>
              <a:ext cx="91303" cy="4293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7537" y="2831"/>
                  </a:moveTo>
                  <a:lnTo>
                    <a:pt x="10161" y="8024"/>
                  </a:lnTo>
                  <a:lnTo>
                    <a:pt x="5271" y="9340"/>
                  </a:lnTo>
                  <a:lnTo>
                    <a:pt x="1171" y="14295"/>
                  </a:lnTo>
                  <a:lnTo>
                    <a:pt x="0" y="19330"/>
                  </a:lnTo>
                  <a:lnTo>
                    <a:pt x="3343" y="21600"/>
                  </a:lnTo>
                  <a:lnTo>
                    <a:pt x="5268" y="16011"/>
                  </a:lnTo>
                  <a:lnTo>
                    <a:pt x="8817" y="15249"/>
                  </a:lnTo>
                  <a:lnTo>
                    <a:pt x="11276" y="14486"/>
                  </a:lnTo>
                  <a:lnTo>
                    <a:pt x="14517" y="13724"/>
                  </a:lnTo>
                  <a:lnTo>
                    <a:pt x="18179" y="13089"/>
                  </a:lnTo>
                  <a:lnTo>
                    <a:pt x="21239" y="5467"/>
                  </a:lnTo>
                  <a:lnTo>
                    <a:pt x="21600" y="162"/>
                  </a:lnTo>
                  <a:lnTo>
                    <a:pt x="19638" y="0"/>
                  </a:lnTo>
                  <a:lnTo>
                    <a:pt x="17537" y="2831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8" name="ísḷíḋè"/>
            <p:cNvSpPr/>
            <p:nvPr/>
          </p:nvSpPr>
          <p:spPr>
            <a:xfrm>
              <a:off x="2777576" y="3634434"/>
              <a:ext cx="1575803" cy="236654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869" y="1016"/>
                  </a:moveTo>
                  <a:lnTo>
                    <a:pt x="1153" y="974"/>
                  </a:lnTo>
                  <a:lnTo>
                    <a:pt x="1415" y="1017"/>
                  </a:lnTo>
                  <a:lnTo>
                    <a:pt x="1706" y="1125"/>
                  </a:lnTo>
                  <a:lnTo>
                    <a:pt x="1964" y="1238"/>
                  </a:lnTo>
                  <a:lnTo>
                    <a:pt x="2173" y="1355"/>
                  </a:lnTo>
                  <a:lnTo>
                    <a:pt x="2350" y="1292"/>
                  </a:lnTo>
                  <a:lnTo>
                    <a:pt x="2416" y="1193"/>
                  </a:lnTo>
                  <a:lnTo>
                    <a:pt x="2643" y="1138"/>
                  </a:lnTo>
                  <a:lnTo>
                    <a:pt x="2768" y="931"/>
                  </a:lnTo>
                  <a:lnTo>
                    <a:pt x="2901" y="758"/>
                  </a:lnTo>
                  <a:lnTo>
                    <a:pt x="3075" y="584"/>
                  </a:lnTo>
                  <a:lnTo>
                    <a:pt x="3218" y="492"/>
                  </a:lnTo>
                  <a:lnTo>
                    <a:pt x="3455" y="405"/>
                  </a:lnTo>
                  <a:lnTo>
                    <a:pt x="3796" y="405"/>
                  </a:lnTo>
                  <a:lnTo>
                    <a:pt x="4006" y="344"/>
                  </a:lnTo>
                  <a:lnTo>
                    <a:pt x="4155" y="198"/>
                  </a:lnTo>
                  <a:lnTo>
                    <a:pt x="4308" y="101"/>
                  </a:lnTo>
                  <a:lnTo>
                    <a:pt x="4423" y="34"/>
                  </a:lnTo>
                  <a:lnTo>
                    <a:pt x="4684" y="0"/>
                  </a:lnTo>
                  <a:lnTo>
                    <a:pt x="4809" y="15"/>
                  </a:lnTo>
                  <a:lnTo>
                    <a:pt x="4798" y="104"/>
                  </a:lnTo>
                  <a:lnTo>
                    <a:pt x="4656" y="173"/>
                  </a:lnTo>
                  <a:lnTo>
                    <a:pt x="4518" y="268"/>
                  </a:lnTo>
                  <a:lnTo>
                    <a:pt x="4466" y="385"/>
                  </a:lnTo>
                  <a:lnTo>
                    <a:pt x="4483" y="636"/>
                  </a:lnTo>
                  <a:lnTo>
                    <a:pt x="4421" y="753"/>
                  </a:lnTo>
                  <a:lnTo>
                    <a:pt x="4365" y="838"/>
                  </a:lnTo>
                  <a:lnTo>
                    <a:pt x="4375" y="962"/>
                  </a:lnTo>
                  <a:lnTo>
                    <a:pt x="4434" y="1080"/>
                  </a:lnTo>
                  <a:lnTo>
                    <a:pt x="4626" y="1121"/>
                  </a:lnTo>
                  <a:lnTo>
                    <a:pt x="4821" y="1077"/>
                  </a:lnTo>
                  <a:lnTo>
                    <a:pt x="4911" y="964"/>
                  </a:lnTo>
                  <a:lnTo>
                    <a:pt x="5012" y="863"/>
                  </a:lnTo>
                  <a:lnTo>
                    <a:pt x="5002" y="773"/>
                  </a:lnTo>
                  <a:lnTo>
                    <a:pt x="4888" y="691"/>
                  </a:lnTo>
                  <a:lnTo>
                    <a:pt x="4815" y="594"/>
                  </a:lnTo>
                  <a:cubicBezTo>
                    <a:pt x="4810" y="569"/>
                    <a:pt x="4818" y="543"/>
                    <a:pt x="4835" y="521"/>
                  </a:cubicBezTo>
                  <a:cubicBezTo>
                    <a:pt x="4864" y="484"/>
                    <a:pt x="4917" y="459"/>
                    <a:pt x="4977" y="452"/>
                  </a:cubicBezTo>
                  <a:lnTo>
                    <a:pt x="5179" y="365"/>
                  </a:lnTo>
                  <a:lnTo>
                    <a:pt x="5325" y="234"/>
                  </a:lnTo>
                  <a:lnTo>
                    <a:pt x="5398" y="181"/>
                  </a:lnTo>
                  <a:lnTo>
                    <a:pt x="5513" y="174"/>
                  </a:lnTo>
                  <a:lnTo>
                    <a:pt x="5658" y="180"/>
                  </a:lnTo>
                  <a:lnTo>
                    <a:pt x="5845" y="279"/>
                  </a:lnTo>
                  <a:lnTo>
                    <a:pt x="6023" y="369"/>
                  </a:lnTo>
                  <a:lnTo>
                    <a:pt x="6158" y="486"/>
                  </a:lnTo>
                  <a:lnTo>
                    <a:pt x="6252" y="563"/>
                  </a:lnTo>
                  <a:lnTo>
                    <a:pt x="6423" y="602"/>
                  </a:lnTo>
                  <a:lnTo>
                    <a:pt x="6760" y="602"/>
                  </a:lnTo>
                  <a:lnTo>
                    <a:pt x="6916" y="629"/>
                  </a:lnTo>
                  <a:lnTo>
                    <a:pt x="7159" y="658"/>
                  </a:lnTo>
                  <a:lnTo>
                    <a:pt x="7344" y="698"/>
                  </a:lnTo>
                  <a:lnTo>
                    <a:pt x="7500" y="785"/>
                  </a:lnTo>
                  <a:lnTo>
                    <a:pt x="7792" y="799"/>
                  </a:lnTo>
                  <a:lnTo>
                    <a:pt x="7945" y="725"/>
                  </a:lnTo>
                  <a:lnTo>
                    <a:pt x="8130" y="720"/>
                  </a:lnTo>
                  <a:lnTo>
                    <a:pt x="8343" y="741"/>
                  </a:lnTo>
                  <a:lnTo>
                    <a:pt x="8508" y="799"/>
                  </a:lnTo>
                  <a:lnTo>
                    <a:pt x="8764" y="882"/>
                  </a:lnTo>
                  <a:lnTo>
                    <a:pt x="9015" y="958"/>
                  </a:lnTo>
                  <a:lnTo>
                    <a:pt x="9502" y="1062"/>
                  </a:lnTo>
                  <a:lnTo>
                    <a:pt x="9816" y="1193"/>
                  </a:lnTo>
                  <a:lnTo>
                    <a:pt x="9920" y="1317"/>
                  </a:lnTo>
                  <a:lnTo>
                    <a:pt x="10065" y="1399"/>
                  </a:lnTo>
                  <a:lnTo>
                    <a:pt x="10187" y="1473"/>
                  </a:lnTo>
                  <a:lnTo>
                    <a:pt x="10298" y="1576"/>
                  </a:lnTo>
                  <a:lnTo>
                    <a:pt x="10339" y="1679"/>
                  </a:lnTo>
                  <a:lnTo>
                    <a:pt x="10420" y="1769"/>
                  </a:lnTo>
                  <a:lnTo>
                    <a:pt x="10606" y="1887"/>
                  </a:lnTo>
                  <a:lnTo>
                    <a:pt x="10818" y="2000"/>
                  </a:lnTo>
                  <a:lnTo>
                    <a:pt x="11131" y="2123"/>
                  </a:lnTo>
                  <a:lnTo>
                    <a:pt x="11378" y="2178"/>
                  </a:lnTo>
                  <a:lnTo>
                    <a:pt x="11636" y="2243"/>
                  </a:lnTo>
                  <a:lnTo>
                    <a:pt x="11855" y="2243"/>
                  </a:lnTo>
                  <a:lnTo>
                    <a:pt x="11990" y="2181"/>
                  </a:lnTo>
                  <a:lnTo>
                    <a:pt x="12151" y="2160"/>
                  </a:lnTo>
                  <a:lnTo>
                    <a:pt x="12356" y="2167"/>
                  </a:lnTo>
                  <a:lnTo>
                    <a:pt x="12575" y="2208"/>
                  </a:lnTo>
                  <a:lnTo>
                    <a:pt x="12707" y="2236"/>
                  </a:lnTo>
                  <a:lnTo>
                    <a:pt x="12850" y="2254"/>
                  </a:lnTo>
                  <a:lnTo>
                    <a:pt x="12964" y="2298"/>
                  </a:lnTo>
                  <a:lnTo>
                    <a:pt x="13152" y="2421"/>
                  </a:lnTo>
                  <a:lnTo>
                    <a:pt x="13358" y="2525"/>
                  </a:lnTo>
                  <a:lnTo>
                    <a:pt x="13524" y="2594"/>
                  </a:lnTo>
                  <a:lnTo>
                    <a:pt x="13666" y="2651"/>
                  </a:lnTo>
                  <a:lnTo>
                    <a:pt x="13833" y="2742"/>
                  </a:lnTo>
                  <a:lnTo>
                    <a:pt x="13864" y="2891"/>
                  </a:lnTo>
                  <a:lnTo>
                    <a:pt x="13944" y="3025"/>
                  </a:lnTo>
                  <a:lnTo>
                    <a:pt x="14059" y="3126"/>
                  </a:lnTo>
                  <a:lnTo>
                    <a:pt x="14069" y="3246"/>
                  </a:lnTo>
                  <a:lnTo>
                    <a:pt x="14069" y="3383"/>
                  </a:lnTo>
                  <a:lnTo>
                    <a:pt x="14132" y="3485"/>
                  </a:lnTo>
                  <a:lnTo>
                    <a:pt x="14251" y="3544"/>
                  </a:lnTo>
                  <a:lnTo>
                    <a:pt x="14376" y="3565"/>
                  </a:lnTo>
                  <a:lnTo>
                    <a:pt x="14376" y="3654"/>
                  </a:lnTo>
                  <a:lnTo>
                    <a:pt x="14240" y="3723"/>
                  </a:lnTo>
                  <a:lnTo>
                    <a:pt x="14147" y="3806"/>
                  </a:lnTo>
                  <a:lnTo>
                    <a:pt x="14084" y="3898"/>
                  </a:lnTo>
                  <a:lnTo>
                    <a:pt x="14021" y="4015"/>
                  </a:lnTo>
                  <a:lnTo>
                    <a:pt x="13892" y="4050"/>
                  </a:lnTo>
                  <a:lnTo>
                    <a:pt x="13746" y="4071"/>
                  </a:lnTo>
                  <a:lnTo>
                    <a:pt x="13369" y="4317"/>
                  </a:lnTo>
                  <a:lnTo>
                    <a:pt x="13296" y="4414"/>
                  </a:lnTo>
                  <a:lnTo>
                    <a:pt x="13244" y="4544"/>
                  </a:lnTo>
                  <a:lnTo>
                    <a:pt x="13401" y="4640"/>
                  </a:lnTo>
                  <a:lnTo>
                    <a:pt x="13638" y="4623"/>
                  </a:lnTo>
                  <a:lnTo>
                    <a:pt x="13801" y="4475"/>
                  </a:lnTo>
                  <a:lnTo>
                    <a:pt x="14058" y="4319"/>
                  </a:lnTo>
                  <a:lnTo>
                    <a:pt x="14233" y="4211"/>
                  </a:lnTo>
                  <a:lnTo>
                    <a:pt x="14406" y="4124"/>
                  </a:lnTo>
                  <a:lnTo>
                    <a:pt x="14601" y="4061"/>
                  </a:lnTo>
                  <a:lnTo>
                    <a:pt x="14824" y="4068"/>
                  </a:lnTo>
                  <a:lnTo>
                    <a:pt x="14950" y="4135"/>
                  </a:lnTo>
                  <a:lnTo>
                    <a:pt x="15054" y="4245"/>
                  </a:lnTo>
                  <a:lnTo>
                    <a:pt x="15054" y="4370"/>
                  </a:lnTo>
                  <a:lnTo>
                    <a:pt x="14772" y="4500"/>
                  </a:lnTo>
                  <a:lnTo>
                    <a:pt x="14706" y="4615"/>
                  </a:lnTo>
                  <a:lnTo>
                    <a:pt x="14561" y="4643"/>
                  </a:lnTo>
                  <a:lnTo>
                    <a:pt x="14369" y="4636"/>
                  </a:lnTo>
                  <a:lnTo>
                    <a:pt x="14297" y="4713"/>
                  </a:lnTo>
                  <a:lnTo>
                    <a:pt x="14537" y="4754"/>
                  </a:lnTo>
                  <a:lnTo>
                    <a:pt x="14713" y="4770"/>
                  </a:lnTo>
                  <a:lnTo>
                    <a:pt x="14862" y="4841"/>
                  </a:lnTo>
                  <a:lnTo>
                    <a:pt x="15018" y="4770"/>
                  </a:lnTo>
                  <a:lnTo>
                    <a:pt x="15209" y="4692"/>
                  </a:lnTo>
                  <a:lnTo>
                    <a:pt x="15341" y="4566"/>
                  </a:lnTo>
                  <a:lnTo>
                    <a:pt x="15491" y="4466"/>
                  </a:lnTo>
                  <a:lnTo>
                    <a:pt x="15585" y="4369"/>
                  </a:lnTo>
                  <a:lnTo>
                    <a:pt x="15846" y="4342"/>
                  </a:lnTo>
                  <a:lnTo>
                    <a:pt x="16125" y="4370"/>
                  </a:lnTo>
                  <a:lnTo>
                    <a:pt x="16397" y="4508"/>
                  </a:lnTo>
                  <a:lnTo>
                    <a:pt x="16564" y="4666"/>
                  </a:lnTo>
                  <a:lnTo>
                    <a:pt x="16723" y="4714"/>
                  </a:lnTo>
                  <a:lnTo>
                    <a:pt x="16844" y="4787"/>
                  </a:lnTo>
                  <a:lnTo>
                    <a:pt x="16817" y="4904"/>
                  </a:lnTo>
                  <a:lnTo>
                    <a:pt x="16751" y="4982"/>
                  </a:lnTo>
                  <a:lnTo>
                    <a:pt x="16751" y="5058"/>
                  </a:lnTo>
                  <a:lnTo>
                    <a:pt x="16949" y="5154"/>
                  </a:lnTo>
                  <a:lnTo>
                    <a:pt x="17116" y="5085"/>
                  </a:lnTo>
                  <a:lnTo>
                    <a:pt x="17332" y="5023"/>
                  </a:lnTo>
                  <a:lnTo>
                    <a:pt x="17569" y="4982"/>
                  </a:lnTo>
                  <a:lnTo>
                    <a:pt x="17746" y="4988"/>
                  </a:lnTo>
                  <a:lnTo>
                    <a:pt x="18122" y="5071"/>
                  </a:lnTo>
                  <a:lnTo>
                    <a:pt x="18476" y="5071"/>
                  </a:lnTo>
                  <a:lnTo>
                    <a:pt x="18914" y="5085"/>
                  </a:lnTo>
                  <a:lnTo>
                    <a:pt x="19226" y="5085"/>
                  </a:lnTo>
                  <a:lnTo>
                    <a:pt x="19337" y="5145"/>
                  </a:lnTo>
                  <a:lnTo>
                    <a:pt x="19417" y="5245"/>
                  </a:lnTo>
                  <a:lnTo>
                    <a:pt x="19501" y="5384"/>
                  </a:lnTo>
                  <a:lnTo>
                    <a:pt x="19761" y="5515"/>
                  </a:lnTo>
                  <a:lnTo>
                    <a:pt x="20054" y="5632"/>
                  </a:lnTo>
                  <a:lnTo>
                    <a:pt x="20337" y="5763"/>
                  </a:lnTo>
                  <a:lnTo>
                    <a:pt x="20783" y="5818"/>
                  </a:lnTo>
                  <a:lnTo>
                    <a:pt x="21128" y="5832"/>
                  </a:lnTo>
                  <a:lnTo>
                    <a:pt x="21292" y="5922"/>
                  </a:lnTo>
                  <a:lnTo>
                    <a:pt x="21413" y="6000"/>
                  </a:lnTo>
                  <a:lnTo>
                    <a:pt x="21423" y="6110"/>
                  </a:lnTo>
                  <a:lnTo>
                    <a:pt x="21496" y="6233"/>
                  </a:lnTo>
                  <a:lnTo>
                    <a:pt x="21548" y="6335"/>
                  </a:lnTo>
                  <a:lnTo>
                    <a:pt x="21600" y="6459"/>
                  </a:lnTo>
                  <a:lnTo>
                    <a:pt x="21558" y="6567"/>
                  </a:lnTo>
                  <a:lnTo>
                    <a:pt x="21548" y="6744"/>
                  </a:lnTo>
                  <a:lnTo>
                    <a:pt x="21416" y="6872"/>
                  </a:lnTo>
                  <a:lnTo>
                    <a:pt x="21374" y="6999"/>
                  </a:lnTo>
                  <a:lnTo>
                    <a:pt x="21263" y="7141"/>
                  </a:lnTo>
                  <a:lnTo>
                    <a:pt x="20928" y="7257"/>
                  </a:lnTo>
                  <a:lnTo>
                    <a:pt x="20782" y="7498"/>
                  </a:lnTo>
                  <a:lnTo>
                    <a:pt x="20646" y="7643"/>
                  </a:lnTo>
                  <a:lnTo>
                    <a:pt x="20531" y="7747"/>
                  </a:lnTo>
                  <a:lnTo>
                    <a:pt x="20344" y="7910"/>
                  </a:lnTo>
                  <a:lnTo>
                    <a:pt x="20222" y="8109"/>
                  </a:lnTo>
                  <a:lnTo>
                    <a:pt x="19916" y="8196"/>
                  </a:lnTo>
                  <a:lnTo>
                    <a:pt x="19700" y="8360"/>
                  </a:lnTo>
                  <a:lnTo>
                    <a:pt x="19631" y="8498"/>
                  </a:lnTo>
                  <a:lnTo>
                    <a:pt x="19615" y="8867"/>
                  </a:lnTo>
                  <a:lnTo>
                    <a:pt x="19688" y="9089"/>
                  </a:lnTo>
                  <a:lnTo>
                    <a:pt x="19688" y="9302"/>
                  </a:lnTo>
                  <a:lnTo>
                    <a:pt x="19705" y="9546"/>
                  </a:lnTo>
                  <a:lnTo>
                    <a:pt x="19653" y="9772"/>
                  </a:lnTo>
                  <a:lnTo>
                    <a:pt x="19612" y="9950"/>
                  </a:lnTo>
                  <a:lnTo>
                    <a:pt x="19580" y="10104"/>
                  </a:lnTo>
                  <a:lnTo>
                    <a:pt x="19559" y="10281"/>
                  </a:lnTo>
                  <a:lnTo>
                    <a:pt x="19465" y="10449"/>
                  </a:lnTo>
                  <a:lnTo>
                    <a:pt x="19444" y="10661"/>
                  </a:lnTo>
                  <a:lnTo>
                    <a:pt x="19392" y="10797"/>
                  </a:lnTo>
                  <a:lnTo>
                    <a:pt x="19322" y="10935"/>
                  </a:lnTo>
                  <a:lnTo>
                    <a:pt x="19169" y="11064"/>
                  </a:lnTo>
                  <a:lnTo>
                    <a:pt x="19033" y="11278"/>
                  </a:lnTo>
                  <a:lnTo>
                    <a:pt x="18939" y="11393"/>
                  </a:lnTo>
                  <a:lnTo>
                    <a:pt x="18834" y="11511"/>
                  </a:lnTo>
                  <a:lnTo>
                    <a:pt x="18562" y="11665"/>
                  </a:lnTo>
                  <a:lnTo>
                    <a:pt x="18374" y="11762"/>
                  </a:lnTo>
                  <a:lnTo>
                    <a:pt x="18204" y="11755"/>
                  </a:lnTo>
                  <a:lnTo>
                    <a:pt x="18048" y="11735"/>
                  </a:lnTo>
                  <a:lnTo>
                    <a:pt x="17899" y="11638"/>
                  </a:lnTo>
                  <a:lnTo>
                    <a:pt x="17642" y="11707"/>
                  </a:lnTo>
                  <a:lnTo>
                    <a:pt x="17486" y="11796"/>
                  </a:lnTo>
                  <a:lnTo>
                    <a:pt x="17287" y="11941"/>
                  </a:lnTo>
                  <a:lnTo>
                    <a:pt x="17134" y="11969"/>
                  </a:lnTo>
                  <a:lnTo>
                    <a:pt x="16834" y="12015"/>
                  </a:lnTo>
                  <a:lnTo>
                    <a:pt x="16534" y="12077"/>
                  </a:lnTo>
                  <a:lnTo>
                    <a:pt x="16336" y="12167"/>
                  </a:lnTo>
                  <a:lnTo>
                    <a:pt x="16253" y="12270"/>
                  </a:lnTo>
                  <a:lnTo>
                    <a:pt x="16183" y="12325"/>
                  </a:lnTo>
                  <a:lnTo>
                    <a:pt x="16027" y="12380"/>
                  </a:lnTo>
                  <a:lnTo>
                    <a:pt x="15916" y="12449"/>
                  </a:lnTo>
                  <a:lnTo>
                    <a:pt x="15804" y="12518"/>
                  </a:lnTo>
                  <a:lnTo>
                    <a:pt x="15752" y="12629"/>
                  </a:lnTo>
                  <a:lnTo>
                    <a:pt x="15825" y="12724"/>
                  </a:lnTo>
                  <a:lnTo>
                    <a:pt x="15951" y="12849"/>
                  </a:lnTo>
                  <a:lnTo>
                    <a:pt x="15961" y="13008"/>
                  </a:lnTo>
                  <a:lnTo>
                    <a:pt x="15909" y="13192"/>
                  </a:lnTo>
                  <a:cubicBezTo>
                    <a:pt x="15880" y="13228"/>
                    <a:pt x="15856" y="13266"/>
                    <a:pt x="15840" y="13305"/>
                  </a:cubicBezTo>
                  <a:cubicBezTo>
                    <a:pt x="15812" y="13369"/>
                    <a:pt x="15801" y="13436"/>
                    <a:pt x="15809" y="13503"/>
                  </a:cubicBezTo>
                  <a:lnTo>
                    <a:pt x="15600" y="13652"/>
                  </a:lnTo>
                  <a:lnTo>
                    <a:pt x="15506" y="13742"/>
                  </a:lnTo>
                  <a:lnTo>
                    <a:pt x="15464" y="13846"/>
                  </a:lnTo>
                  <a:cubicBezTo>
                    <a:pt x="15464" y="13877"/>
                    <a:pt x="15464" y="13909"/>
                    <a:pt x="15464" y="13940"/>
                  </a:cubicBezTo>
                  <a:cubicBezTo>
                    <a:pt x="15464" y="13981"/>
                    <a:pt x="15464" y="14022"/>
                    <a:pt x="15464" y="14062"/>
                  </a:cubicBezTo>
                  <a:lnTo>
                    <a:pt x="15412" y="14177"/>
                  </a:lnTo>
                  <a:lnTo>
                    <a:pt x="15183" y="14308"/>
                  </a:lnTo>
                  <a:lnTo>
                    <a:pt x="15048" y="14443"/>
                  </a:lnTo>
                  <a:lnTo>
                    <a:pt x="14923" y="14578"/>
                  </a:lnTo>
                  <a:lnTo>
                    <a:pt x="14840" y="14707"/>
                  </a:lnTo>
                  <a:lnTo>
                    <a:pt x="14760" y="14868"/>
                  </a:lnTo>
                  <a:cubicBezTo>
                    <a:pt x="14740" y="14913"/>
                    <a:pt x="14716" y="14957"/>
                    <a:pt x="14687" y="14999"/>
                  </a:cubicBezTo>
                  <a:cubicBezTo>
                    <a:pt x="14660" y="15040"/>
                    <a:pt x="14629" y="15079"/>
                    <a:pt x="14593" y="15116"/>
                  </a:cubicBezTo>
                  <a:cubicBezTo>
                    <a:pt x="14565" y="15141"/>
                    <a:pt x="14538" y="15167"/>
                    <a:pt x="14510" y="15192"/>
                  </a:cubicBezTo>
                  <a:cubicBezTo>
                    <a:pt x="14469" y="15230"/>
                    <a:pt x="14429" y="15268"/>
                    <a:pt x="14390" y="15307"/>
                  </a:cubicBezTo>
                  <a:lnTo>
                    <a:pt x="14233" y="15431"/>
                  </a:lnTo>
                  <a:lnTo>
                    <a:pt x="14123" y="15518"/>
                  </a:lnTo>
                  <a:lnTo>
                    <a:pt x="13872" y="15628"/>
                  </a:lnTo>
                  <a:lnTo>
                    <a:pt x="13685" y="15663"/>
                  </a:lnTo>
                  <a:lnTo>
                    <a:pt x="13323" y="15670"/>
                  </a:lnTo>
                  <a:cubicBezTo>
                    <a:pt x="13286" y="15642"/>
                    <a:pt x="13245" y="15616"/>
                    <a:pt x="13201" y="15594"/>
                  </a:cubicBezTo>
                  <a:cubicBezTo>
                    <a:pt x="13122" y="15553"/>
                    <a:pt x="13034" y="15521"/>
                    <a:pt x="12939" y="15499"/>
                  </a:cubicBezTo>
                  <a:cubicBezTo>
                    <a:pt x="12851" y="15484"/>
                    <a:pt x="12764" y="15467"/>
                    <a:pt x="12678" y="15446"/>
                  </a:cubicBezTo>
                  <a:cubicBezTo>
                    <a:pt x="12585" y="15424"/>
                    <a:pt x="12495" y="15399"/>
                    <a:pt x="12406" y="15370"/>
                  </a:cubicBezTo>
                  <a:lnTo>
                    <a:pt x="12194" y="15426"/>
                  </a:lnTo>
                  <a:lnTo>
                    <a:pt x="12131" y="15541"/>
                  </a:lnTo>
                  <a:lnTo>
                    <a:pt x="12255" y="15615"/>
                  </a:lnTo>
                  <a:lnTo>
                    <a:pt x="12467" y="15700"/>
                  </a:lnTo>
                  <a:lnTo>
                    <a:pt x="12582" y="15762"/>
                  </a:lnTo>
                  <a:lnTo>
                    <a:pt x="12768" y="15886"/>
                  </a:lnTo>
                  <a:lnTo>
                    <a:pt x="12977" y="16065"/>
                  </a:lnTo>
                  <a:lnTo>
                    <a:pt x="13103" y="16201"/>
                  </a:lnTo>
                  <a:lnTo>
                    <a:pt x="13155" y="16372"/>
                  </a:lnTo>
                  <a:lnTo>
                    <a:pt x="13166" y="16545"/>
                  </a:lnTo>
                  <a:lnTo>
                    <a:pt x="13065" y="16676"/>
                  </a:lnTo>
                  <a:lnTo>
                    <a:pt x="12951" y="16779"/>
                  </a:lnTo>
                  <a:lnTo>
                    <a:pt x="12787" y="16862"/>
                  </a:lnTo>
                  <a:lnTo>
                    <a:pt x="12505" y="16924"/>
                  </a:lnTo>
                  <a:lnTo>
                    <a:pt x="12122" y="16970"/>
                  </a:lnTo>
                  <a:lnTo>
                    <a:pt x="11913" y="16977"/>
                  </a:lnTo>
                  <a:lnTo>
                    <a:pt x="11733" y="16982"/>
                  </a:lnTo>
                  <a:lnTo>
                    <a:pt x="11430" y="16982"/>
                  </a:lnTo>
                  <a:lnTo>
                    <a:pt x="11263" y="17044"/>
                  </a:lnTo>
                  <a:lnTo>
                    <a:pt x="11232" y="17116"/>
                  </a:lnTo>
                  <a:lnTo>
                    <a:pt x="11252" y="17235"/>
                  </a:lnTo>
                  <a:lnTo>
                    <a:pt x="11325" y="17332"/>
                  </a:lnTo>
                  <a:lnTo>
                    <a:pt x="11412" y="17380"/>
                  </a:lnTo>
                  <a:lnTo>
                    <a:pt x="11444" y="17498"/>
                  </a:lnTo>
                  <a:lnTo>
                    <a:pt x="11382" y="17567"/>
                  </a:lnTo>
                  <a:cubicBezTo>
                    <a:pt x="11322" y="17599"/>
                    <a:pt x="11279" y="17642"/>
                    <a:pt x="11257" y="17691"/>
                  </a:cubicBezTo>
                  <a:cubicBezTo>
                    <a:pt x="11240" y="17729"/>
                    <a:pt x="11236" y="17769"/>
                    <a:pt x="11246" y="17808"/>
                  </a:cubicBezTo>
                  <a:lnTo>
                    <a:pt x="11037" y="17802"/>
                  </a:lnTo>
                  <a:lnTo>
                    <a:pt x="10881" y="17726"/>
                  </a:lnTo>
                  <a:lnTo>
                    <a:pt x="10631" y="17622"/>
                  </a:lnTo>
                  <a:lnTo>
                    <a:pt x="10349" y="17581"/>
                  </a:lnTo>
                  <a:lnTo>
                    <a:pt x="10141" y="17677"/>
                  </a:lnTo>
                  <a:lnTo>
                    <a:pt x="10273" y="17815"/>
                  </a:lnTo>
                  <a:cubicBezTo>
                    <a:pt x="10359" y="17814"/>
                    <a:pt x="10437" y="17847"/>
                    <a:pt x="10472" y="17898"/>
                  </a:cubicBezTo>
                  <a:cubicBezTo>
                    <a:pt x="10504" y="17944"/>
                    <a:pt x="10496" y="17997"/>
                    <a:pt x="10451" y="18038"/>
                  </a:cubicBezTo>
                  <a:lnTo>
                    <a:pt x="10493" y="18142"/>
                  </a:lnTo>
                  <a:cubicBezTo>
                    <a:pt x="10535" y="18167"/>
                    <a:pt x="10583" y="18187"/>
                    <a:pt x="10636" y="18201"/>
                  </a:cubicBezTo>
                  <a:cubicBezTo>
                    <a:pt x="10678" y="18213"/>
                    <a:pt x="10723" y="18220"/>
                    <a:pt x="10768" y="18222"/>
                  </a:cubicBezTo>
                  <a:cubicBezTo>
                    <a:pt x="10824" y="18185"/>
                    <a:pt x="10918" y="18194"/>
                    <a:pt x="10956" y="18240"/>
                  </a:cubicBezTo>
                  <a:cubicBezTo>
                    <a:pt x="10983" y="18272"/>
                    <a:pt x="10969" y="18313"/>
                    <a:pt x="10925" y="18335"/>
                  </a:cubicBezTo>
                  <a:lnTo>
                    <a:pt x="10783" y="18390"/>
                  </a:lnTo>
                  <a:lnTo>
                    <a:pt x="10605" y="18448"/>
                  </a:lnTo>
                  <a:lnTo>
                    <a:pt x="10615" y="18589"/>
                  </a:lnTo>
                  <a:lnTo>
                    <a:pt x="10663" y="18651"/>
                  </a:lnTo>
                  <a:lnTo>
                    <a:pt x="10698" y="18740"/>
                  </a:lnTo>
                  <a:lnTo>
                    <a:pt x="10479" y="18860"/>
                  </a:lnTo>
                  <a:lnTo>
                    <a:pt x="10374" y="19045"/>
                  </a:lnTo>
                  <a:lnTo>
                    <a:pt x="10259" y="19180"/>
                  </a:lnTo>
                  <a:lnTo>
                    <a:pt x="10218" y="19263"/>
                  </a:lnTo>
                  <a:lnTo>
                    <a:pt x="10283" y="19367"/>
                  </a:lnTo>
                  <a:lnTo>
                    <a:pt x="10350" y="19544"/>
                  </a:lnTo>
                  <a:lnTo>
                    <a:pt x="10506" y="19579"/>
                  </a:lnTo>
                  <a:lnTo>
                    <a:pt x="10637" y="19689"/>
                  </a:lnTo>
                  <a:lnTo>
                    <a:pt x="10913" y="19767"/>
                  </a:lnTo>
                  <a:lnTo>
                    <a:pt x="11066" y="19942"/>
                  </a:lnTo>
                  <a:lnTo>
                    <a:pt x="11076" y="20069"/>
                  </a:lnTo>
                  <a:lnTo>
                    <a:pt x="10982" y="20241"/>
                  </a:lnTo>
                  <a:lnTo>
                    <a:pt x="10888" y="20363"/>
                  </a:lnTo>
                  <a:lnTo>
                    <a:pt x="10794" y="20527"/>
                  </a:lnTo>
                  <a:cubicBezTo>
                    <a:pt x="10712" y="20573"/>
                    <a:pt x="10646" y="20631"/>
                    <a:pt x="10600" y="20695"/>
                  </a:cubicBezTo>
                  <a:cubicBezTo>
                    <a:pt x="10553" y="20760"/>
                    <a:pt x="10528" y="20830"/>
                    <a:pt x="10526" y="20902"/>
                  </a:cubicBezTo>
                  <a:lnTo>
                    <a:pt x="10613" y="21051"/>
                  </a:lnTo>
                  <a:lnTo>
                    <a:pt x="10773" y="21173"/>
                  </a:lnTo>
                  <a:lnTo>
                    <a:pt x="10846" y="21254"/>
                  </a:lnTo>
                  <a:lnTo>
                    <a:pt x="10766" y="21359"/>
                  </a:lnTo>
                  <a:lnTo>
                    <a:pt x="10536" y="21440"/>
                  </a:lnTo>
                  <a:lnTo>
                    <a:pt x="10441" y="21536"/>
                  </a:lnTo>
                  <a:lnTo>
                    <a:pt x="10363" y="21600"/>
                  </a:lnTo>
                  <a:lnTo>
                    <a:pt x="10225" y="21595"/>
                  </a:lnTo>
                  <a:lnTo>
                    <a:pt x="9866" y="21480"/>
                  </a:lnTo>
                  <a:lnTo>
                    <a:pt x="9668" y="21506"/>
                  </a:lnTo>
                  <a:lnTo>
                    <a:pt x="9418" y="21531"/>
                  </a:lnTo>
                  <a:cubicBezTo>
                    <a:pt x="9428" y="21473"/>
                    <a:pt x="9417" y="21413"/>
                    <a:pt x="9386" y="21358"/>
                  </a:cubicBezTo>
                  <a:cubicBezTo>
                    <a:pt x="9350" y="21293"/>
                    <a:pt x="9286" y="21235"/>
                    <a:pt x="9202" y="21193"/>
                  </a:cubicBezTo>
                  <a:lnTo>
                    <a:pt x="8951" y="21172"/>
                  </a:lnTo>
                  <a:lnTo>
                    <a:pt x="8767" y="21096"/>
                  </a:lnTo>
                  <a:lnTo>
                    <a:pt x="8767" y="20966"/>
                  </a:lnTo>
                  <a:lnTo>
                    <a:pt x="8683" y="20814"/>
                  </a:lnTo>
                  <a:cubicBezTo>
                    <a:pt x="8625" y="20767"/>
                    <a:pt x="8560" y="20724"/>
                    <a:pt x="8489" y="20687"/>
                  </a:cubicBezTo>
                  <a:cubicBezTo>
                    <a:pt x="8402" y="20641"/>
                    <a:pt x="8307" y="20603"/>
                    <a:pt x="8206" y="20574"/>
                  </a:cubicBezTo>
                  <a:lnTo>
                    <a:pt x="8185" y="20340"/>
                  </a:lnTo>
                  <a:lnTo>
                    <a:pt x="8175" y="20091"/>
                  </a:lnTo>
                  <a:cubicBezTo>
                    <a:pt x="8118" y="20014"/>
                    <a:pt x="8052" y="19940"/>
                    <a:pt x="7977" y="19870"/>
                  </a:cubicBezTo>
                  <a:cubicBezTo>
                    <a:pt x="7874" y="19775"/>
                    <a:pt x="7755" y="19687"/>
                    <a:pt x="7622" y="19610"/>
                  </a:cubicBezTo>
                  <a:lnTo>
                    <a:pt x="7320" y="19591"/>
                  </a:lnTo>
                  <a:lnTo>
                    <a:pt x="7269" y="19491"/>
                  </a:lnTo>
                  <a:lnTo>
                    <a:pt x="7463" y="19422"/>
                  </a:lnTo>
                  <a:lnTo>
                    <a:pt x="7664" y="19293"/>
                  </a:lnTo>
                  <a:lnTo>
                    <a:pt x="7747" y="19155"/>
                  </a:lnTo>
                  <a:lnTo>
                    <a:pt x="7862" y="18947"/>
                  </a:lnTo>
                  <a:cubicBezTo>
                    <a:pt x="7859" y="18904"/>
                    <a:pt x="7841" y="18862"/>
                    <a:pt x="7810" y="18823"/>
                  </a:cubicBezTo>
                  <a:cubicBezTo>
                    <a:pt x="7763" y="18763"/>
                    <a:pt x="7687" y="18715"/>
                    <a:pt x="7594" y="18687"/>
                  </a:cubicBezTo>
                  <a:lnTo>
                    <a:pt x="7373" y="18531"/>
                  </a:lnTo>
                  <a:lnTo>
                    <a:pt x="7344" y="18427"/>
                  </a:lnTo>
                  <a:lnTo>
                    <a:pt x="7439" y="18291"/>
                  </a:lnTo>
                  <a:lnTo>
                    <a:pt x="7386" y="18128"/>
                  </a:lnTo>
                  <a:lnTo>
                    <a:pt x="7191" y="18036"/>
                  </a:lnTo>
                  <a:lnTo>
                    <a:pt x="6944" y="17872"/>
                  </a:lnTo>
                  <a:lnTo>
                    <a:pt x="6714" y="17722"/>
                  </a:lnTo>
                  <a:lnTo>
                    <a:pt x="6595" y="17655"/>
                  </a:lnTo>
                  <a:lnTo>
                    <a:pt x="6560" y="17485"/>
                  </a:lnTo>
                  <a:lnTo>
                    <a:pt x="6414" y="17372"/>
                  </a:lnTo>
                  <a:lnTo>
                    <a:pt x="6518" y="17199"/>
                  </a:lnTo>
                  <a:cubicBezTo>
                    <a:pt x="6570" y="17154"/>
                    <a:pt x="6593" y="17097"/>
                    <a:pt x="6581" y="17041"/>
                  </a:cubicBezTo>
                  <a:cubicBezTo>
                    <a:pt x="6561" y="16948"/>
                    <a:pt x="6457" y="16874"/>
                    <a:pt x="6320" y="16854"/>
                  </a:cubicBezTo>
                  <a:cubicBezTo>
                    <a:pt x="6272" y="16815"/>
                    <a:pt x="6237" y="16771"/>
                    <a:pt x="6215" y="16723"/>
                  </a:cubicBezTo>
                  <a:cubicBezTo>
                    <a:pt x="6159" y="16596"/>
                    <a:pt x="6202" y="16460"/>
                    <a:pt x="6330" y="16359"/>
                  </a:cubicBezTo>
                  <a:lnTo>
                    <a:pt x="6341" y="16207"/>
                  </a:lnTo>
                  <a:lnTo>
                    <a:pt x="6351" y="16005"/>
                  </a:lnTo>
                  <a:lnTo>
                    <a:pt x="6382" y="15534"/>
                  </a:lnTo>
                  <a:lnTo>
                    <a:pt x="6330" y="14960"/>
                  </a:lnTo>
                  <a:lnTo>
                    <a:pt x="6125" y="14624"/>
                  </a:lnTo>
                  <a:lnTo>
                    <a:pt x="6027" y="14310"/>
                  </a:lnTo>
                  <a:lnTo>
                    <a:pt x="5975" y="14131"/>
                  </a:lnTo>
                  <a:lnTo>
                    <a:pt x="5925" y="13492"/>
                  </a:lnTo>
                  <a:lnTo>
                    <a:pt x="5925" y="13243"/>
                  </a:lnTo>
                  <a:lnTo>
                    <a:pt x="6020" y="13001"/>
                  </a:lnTo>
                  <a:lnTo>
                    <a:pt x="6020" y="12755"/>
                  </a:lnTo>
                  <a:lnTo>
                    <a:pt x="5988" y="12469"/>
                  </a:lnTo>
                  <a:lnTo>
                    <a:pt x="5842" y="12317"/>
                  </a:lnTo>
                  <a:lnTo>
                    <a:pt x="5852" y="12041"/>
                  </a:lnTo>
                  <a:lnTo>
                    <a:pt x="5936" y="11755"/>
                  </a:lnTo>
                  <a:cubicBezTo>
                    <a:pt x="5963" y="11665"/>
                    <a:pt x="5977" y="11573"/>
                    <a:pt x="5978" y="11481"/>
                  </a:cubicBezTo>
                  <a:cubicBezTo>
                    <a:pt x="5979" y="11396"/>
                    <a:pt x="5968" y="11310"/>
                    <a:pt x="5946" y="11226"/>
                  </a:cubicBezTo>
                  <a:cubicBezTo>
                    <a:pt x="5920" y="11122"/>
                    <a:pt x="5877" y="11021"/>
                    <a:pt x="5817" y="10924"/>
                  </a:cubicBezTo>
                  <a:lnTo>
                    <a:pt x="5790" y="10657"/>
                  </a:lnTo>
                  <a:lnTo>
                    <a:pt x="5779" y="10588"/>
                  </a:lnTo>
                  <a:lnTo>
                    <a:pt x="5509" y="10273"/>
                  </a:lnTo>
                  <a:lnTo>
                    <a:pt x="5325" y="10025"/>
                  </a:lnTo>
                  <a:lnTo>
                    <a:pt x="5081" y="9901"/>
                  </a:lnTo>
                  <a:lnTo>
                    <a:pt x="4781" y="9783"/>
                  </a:lnTo>
                  <a:lnTo>
                    <a:pt x="4531" y="9611"/>
                  </a:lnTo>
                  <a:lnTo>
                    <a:pt x="4066" y="9506"/>
                  </a:lnTo>
                  <a:lnTo>
                    <a:pt x="3850" y="9416"/>
                  </a:lnTo>
                  <a:lnTo>
                    <a:pt x="3285" y="9256"/>
                  </a:lnTo>
                  <a:lnTo>
                    <a:pt x="3020" y="9164"/>
                  </a:lnTo>
                  <a:lnTo>
                    <a:pt x="2895" y="8913"/>
                  </a:lnTo>
                  <a:lnTo>
                    <a:pt x="2752" y="8757"/>
                  </a:lnTo>
                  <a:lnTo>
                    <a:pt x="2626" y="8512"/>
                  </a:lnTo>
                  <a:lnTo>
                    <a:pt x="2494" y="8355"/>
                  </a:lnTo>
                  <a:lnTo>
                    <a:pt x="2330" y="8219"/>
                  </a:lnTo>
                  <a:lnTo>
                    <a:pt x="2088" y="8047"/>
                  </a:lnTo>
                  <a:lnTo>
                    <a:pt x="1976" y="7929"/>
                  </a:lnTo>
                  <a:lnTo>
                    <a:pt x="1868" y="7775"/>
                  </a:lnTo>
                  <a:lnTo>
                    <a:pt x="1712" y="7713"/>
                  </a:lnTo>
                  <a:lnTo>
                    <a:pt x="1653" y="7630"/>
                  </a:lnTo>
                  <a:lnTo>
                    <a:pt x="1559" y="7481"/>
                  </a:lnTo>
                  <a:lnTo>
                    <a:pt x="1499" y="7363"/>
                  </a:lnTo>
                  <a:lnTo>
                    <a:pt x="1332" y="7016"/>
                  </a:lnTo>
                  <a:lnTo>
                    <a:pt x="1207" y="6813"/>
                  </a:lnTo>
                  <a:lnTo>
                    <a:pt x="1072" y="6654"/>
                  </a:lnTo>
                  <a:lnTo>
                    <a:pt x="958" y="6495"/>
                  </a:lnTo>
                  <a:lnTo>
                    <a:pt x="875" y="6420"/>
                  </a:lnTo>
                  <a:lnTo>
                    <a:pt x="683" y="6358"/>
                  </a:lnTo>
                  <a:lnTo>
                    <a:pt x="577" y="6210"/>
                  </a:lnTo>
                  <a:lnTo>
                    <a:pt x="392" y="6183"/>
                  </a:lnTo>
                  <a:lnTo>
                    <a:pt x="270" y="6084"/>
                  </a:lnTo>
                  <a:lnTo>
                    <a:pt x="131" y="5971"/>
                  </a:lnTo>
                  <a:lnTo>
                    <a:pt x="79" y="5813"/>
                  </a:lnTo>
                  <a:lnTo>
                    <a:pt x="38" y="5703"/>
                  </a:lnTo>
                  <a:lnTo>
                    <a:pt x="0" y="5602"/>
                  </a:lnTo>
                  <a:lnTo>
                    <a:pt x="115" y="5491"/>
                  </a:lnTo>
                  <a:lnTo>
                    <a:pt x="268" y="5348"/>
                  </a:lnTo>
                  <a:lnTo>
                    <a:pt x="330" y="5224"/>
                  </a:lnTo>
                  <a:lnTo>
                    <a:pt x="413" y="5153"/>
                  </a:lnTo>
                  <a:lnTo>
                    <a:pt x="602" y="5033"/>
                  </a:lnTo>
                  <a:lnTo>
                    <a:pt x="653" y="4916"/>
                  </a:lnTo>
                  <a:lnTo>
                    <a:pt x="542" y="4875"/>
                  </a:lnTo>
                  <a:lnTo>
                    <a:pt x="350" y="4849"/>
                  </a:lnTo>
                  <a:lnTo>
                    <a:pt x="233" y="4810"/>
                  </a:lnTo>
                  <a:lnTo>
                    <a:pt x="173" y="4693"/>
                  </a:lnTo>
                  <a:lnTo>
                    <a:pt x="132" y="4589"/>
                  </a:lnTo>
                  <a:lnTo>
                    <a:pt x="236" y="4435"/>
                  </a:lnTo>
                  <a:lnTo>
                    <a:pt x="363" y="4279"/>
                  </a:lnTo>
                  <a:lnTo>
                    <a:pt x="464" y="4141"/>
                  </a:lnTo>
                  <a:lnTo>
                    <a:pt x="722" y="3881"/>
                  </a:lnTo>
                  <a:lnTo>
                    <a:pt x="837" y="3725"/>
                  </a:lnTo>
                  <a:lnTo>
                    <a:pt x="878" y="3658"/>
                  </a:lnTo>
                  <a:lnTo>
                    <a:pt x="1105" y="3567"/>
                  </a:lnTo>
                  <a:lnTo>
                    <a:pt x="1275" y="3479"/>
                  </a:lnTo>
                  <a:lnTo>
                    <a:pt x="1338" y="3385"/>
                  </a:lnTo>
                  <a:lnTo>
                    <a:pt x="1359" y="3295"/>
                  </a:lnTo>
                  <a:lnTo>
                    <a:pt x="1523" y="3201"/>
                  </a:lnTo>
                  <a:lnTo>
                    <a:pt x="1707" y="3072"/>
                  </a:lnTo>
                  <a:cubicBezTo>
                    <a:pt x="1704" y="3016"/>
                    <a:pt x="1711" y="2960"/>
                    <a:pt x="1728" y="2906"/>
                  </a:cubicBezTo>
                  <a:cubicBezTo>
                    <a:pt x="1757" y="2814"/>
                    <a:pt x="1814" y="2727"/>
                    <a:pt x="1896" y="2650"/>
                  </a:cubicBezTo>
                  <a:cubicBezTo>
                    <a:pt x="1934" y="2572"/>
                    <a:pt x="1938" y="2488"/>
                    <a:pt x="1906" y="2408"/>
                  </a:cubicBezTo>
                  <a:cubicBezTo>
                    <a:pt x="1883" y="2352"/>
                    <a:pt x="1843" y="2298"/>
                    <a:pt x="1815" y="2242"/>
                  </a:cubicBezTo>
                  <a:cubicBezTo>
                    <a:pt x="1790" y="2191"/>
                    <a:pt x="1776" y="2138"/>
                    <a:pt x="1774" y="2083"/>
                  </a:cubicBezTo>
                  <a:lnTo>
                    <a:pt x="1774" y="1918"/>
                  </a:lnTo>
                  <a:lnTo>
                    <a:pt x="1753" y="1808"/>
                  </a:lnTo>
                  <a:lnTo>
                    <a:pt x="1638" y="1656"/>
                  </a:lnTo>
                  <a:lnTo>
                    <a:pt x="1493" y="1546"/>
                  </a:lnTo>
                  <a:lnTo>
                    <a:pt x="1587" y="1443"/>
                  </a:lnTo>
                  <a:lnTo>
                    <a:pt x="1656" y="1310"/>
                  </a:lnTo>
                  <a:lnTo>
                    <a:pt x="1459" y="1199"/>
                  </a:lnTo>
                  <a:lnTo>
                    <a:pt x="1280" y="1115"/>
                  </a:lnTo>
                  <a:lnTo>
                    <a:pt x="1083" y="1076"/>
                  </a:lnTo>
                  <a:lnTo>
                    <a:pt x="968" y="1103"/>
                  </a:lnTo>
                  <a:lnTo>
                    <a:pt x="869" y="101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9" name="îśļíḓê"/>
            <p:cNvSpPr/>
            <p:nvPr/>
          </p:nvSpPr>
          <p:spPr>
            <a:xfrm>
              <a:off x="3559421" y="5995142"/>
              <a:ext cx="176422" cy="8984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7225" y="3547"/>
                  </a:moveTo>
                  <a:lnTo>
                    <a:pt x="5676" y="1626"/>
                  </a:lnTo>
                  <a:lnTo>
                    <a:pt x="3209" y="0"/>
                  </a:lnTo>
                  <a:lnTo>
                    <a:pt x="1176" y="1709"/>
                  </a:lnTo>
                  <a:lnTo>
                    <a:pt x="993" y="6809"/>
                  </a:lnTo>
                  <a:lnTo>
                    <a:pt x="0" y="9230"/>
                  </a:lnTo>
                  <a:lnTo>
                    <a:pt x="146" y="11719"/>
                  </a:lnTo>
                  <a:lnTo>
                    <a:pt x="1232" y="14861"/>
                  </a:lnTo>
                  <a:lnTo>
                    <a:pt x="2757" y="16925"/>
                  </a:lnTo>
                  <a:lnTo>
                    <a:pt x="4617" y="16204"/>
                  </a:lnTo>
                  <a:lnTo>
                    <a:pt x="6205" y="18329"/>
                  </a:lnTo>
                  <a:lnTo>
                    <a:pt x="6765" y="21054"/>
                  </a:lnTo>
                  <a:lnTo>
                    <a:pt x="9338" y="21600"/>
                  </a:lnTo>
                  <a:lnTo>
                    <a:pt x="10638" y="20386"/>
                  </a:lnTo>
                  <a:lnTo>
                    <a:pt x="12868" y="19239"/>
                  </a:lnTo>
                  <a:cubicBezTo>
                    <a:pt x="13384" y="19258"/>
                    <a:pt x="13900" y="19258"/>
                    <a:pt x="14416" y="19239"/>
                  </a:cubicBezTo>
                  <a:cubicBezTo>
                    <a:pt x="15695" y="19193"/>
                    <a:pt x="16971" y="19031"/>
                    <a:pt x="18242" y="18754"/>
                  </a:cubicBezTo>
                  <a:lnTo>
                    <a:pt x="20946" y="19118"/>
                  </a:lnTo>
                  <a:lnTo>
                    <a:pt x="21600" y="16751"/>
                  </a:lnTo>
                  <a:lnTo>
                    <a:pt x="17600" y="16751"/>
                  </a:lnTo>
                  <a:lnTo>
                    <a:pt x="14802" y="15172"/>
                  </a:lnTo>
                  <a:lnTo>
                    <a:pt x="13214" y="10808"/>
                  </a:lnTo>
                  <a:lnTo>
                    <a:pt x="11408" y="9230"/>
                  </a:lnTo>
                  <a:lnTo>
                    <a:pt x="9731" y="7773"/>
                  </a:lnTo>
                  <a:lnTo>
                    <a:pt x="9139" y="5420"/>
                  </a:lnTo>
                  <a:lnTo>
                    <a:pt x="7225" y="3547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0" name="îṥļiḍê"/>
            <p:cNvSpPr/>
            <p:nvPr/>
          </p:nvSpPr>
          <p:spPr>
            <a:xfrm>
              <a:off x="3768642" y="5937250"/>
              <a:ext cx="110098" cy="4670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8319" y="0"/>
                  </a:moveTo>
                  <a:lnTo>
                    <a:pt x="5026" y="117"/>
                  </a:lnTo>
                  <a:cubicBezTo>
                    <a:pt x="4484" y="789"/>
                    <a:pt x="3941" y="1461"/>
                    <a:pt x="3399" y="2133"/>
                  </a:cubicBezTo>
                  <a:cubicBezTo>
                    <a:pt x="2857" y="2805"/>
                    <a:pt x="2314" y="3476"/>
                    <a:pt x="1772" y="4148"/>
                  </a:cubicBezTo>
                  <a:lnTo>
                    <a:pt x="4542" y="6577"/>
                  </a:lnTo>
                  <a:lnTo>
                    <a:pt x="3392" y="10753"/>
                  </a:lnTo>
                  <a:lnTo>
                    <a:pt x="0" y="11818"/>
                  </a:lnTo>
                  <a:lnTo>
                    <a:pt x="1581" y="16345"/>
                  </a:lnTo>
                  <a:lnTo>
                    <a:pt x="4913" y="16345"/>
                  </a:lnTo>
                  <a:lnTo>
                    <a:pt x="7757" y="19148"/>
                  </a:lnTo>
                  <a:lnTo>
                    <a:pt x="10993" y="21600"/>
                  </a:lnTo>
                  <a:lnTo>
                    <a:pt x="14223" y="19761"/>
                  </a:lnTo>
                  <a:lnTo>
                    <a:pt x="14972" y="14169"/>
                  </a:lnTo>
                  <a:lnTo>
                    <a:pt x="18108" y="8928"/>
                  </a:lnTo>
                  <a:lnTo>
                    <a:pt x="21600" y="7876"/>
                  </a:lnTo>
                  <a:lnTo>
                    <a:pt x="21600" y="3101"/>
                  </a:lnTo>
                  <a:lnTo>
                    <a:pt x="19411" y="1378"/>
                  </a:lnTo>
                  <a:lnTo>
                    <a:pt x="17621" y="692"/>
                  </a:lnTo>
                  <a:lnTo>
                    <a:pt x="12533" y="2093"/>
                  </a:lnTo>
                  <a:lnTo>
                    <a:pt x="10949" y="1393"/>
                  </a:lnTo>
                  <a:lnTo>
                    <a:pt x="8319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1" name="ïṧlíďé"/>
            <p:cNvSpPr/>
            <p:nvPr/>
          </p:nvSpPr>
          <p:spPr>
            <a:xfrm>
              <a:off x="4951705" y="2729160"/>
              <a:ext cx="2278812" cy="261277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1905" y="1298"/>
                  </a:moveTo>
                  <a:lnTo>
                    <a:pt x="11748" y="1386"/>
                  </a:lnTo>
                  <a:lnTo>
                    <a:pt x="11649" y="1501"/>
                  </a:lnTo>
                  <a:lnTo>
                    <a:pt x="11657" y="1629"/>
                  </a:lnTo>
                  <a:lnTo>
                    <a:pt x="11744" y="1704"/>
                  </a:lnTo>
                  <a:lnTo>
                    <a:pt x="11765" y="1791"/>
                  </a:lnTo>
                  <a:lnTo>
                    <a:pt x="11622" y="1915"/>
                  </a:lnTo>
                  <a:lnTo>
                    <a:pt x="11470" y="2059"/>
                  </a:lnTo>
                  <a:lnTo>
                    <a:pt x="11326" y="2096"/>
                  </a:lnTo>
                  <a:lnTo>
                    <a:pt x="11204" y="2078"/>
                  </a:lnTo>
                  <a:lnTo>
                    <a:pt x="10972" y="2003"/>
                  </a:lnTo>
                  <a:lnTo>
                    <a:pt x="10824" y="1959"/>
                  </a:lnTo>
                  <a:lnTo>
                    <a:pt x="10659" y="1903"/>
                  </a:lnTo>
                  <a:lnTo>
                    <a:pt x="10370" y="1872"/>
                  </a:lnTo>
                  <a:lnTo>
                    <a:pt x="10297" y="1768"/>
                  </a:lnTo>
                  <a:lnTo>
                    <a:pt x="10194" y="1639"/>
                  </a:lnTo>
                  <a:lnTo>
                    <a:pt x="10095" y="1497"/>
                  </a:lnTo>
                  <a:lnTo>
                    <a:pt x="9893" y="1403"/>
                  </a:lnTo>
                  <a:lnTo>
                    <a:pt x="9738" y="1384"/>
                  </a:lnTo>
                  <a:lnTo>
                    <a:pt x="9487" y="1311"/>
                  </a:lnTo>
                  <a:lnTo>
                    <a:pt x="9256" y="1311"/>
                  </a:lnTo>
                  <a:lnTo>
                    <a:pt x="9130" y="1305"/>
                  </a:lnTo>
                  <a:lnTo>
                    <a:pt x="9053" y="1242"/>
                  </a:lnTo>
                  <a:lnTo>
                    <a:pt x="8911" y="1116"/>
                  </a:lnTo>
                  <a:lnTo>
                    <a:pt x="8694" y="947"/>
                  </a:lnTo>
                  <a:lnTo>
                    <a:pt x="8636" y="849"/>
                  </a:lnTo>
                  <a:lnTo>
                    <a:pt x="8687" y="761"/>
                  </a:lnTo>
                  <a:lnTo>
                    <a:pt x="8783" y="636"/>
                  </a:lnTo>
                  <a:lnTo>
                    <a:pt x="8776" y="548"/>
                  </a:lnTo>
                  <a:lnTo>
                    <a:pt x="8704" y="440"/>
                  </a:lnTo>
                  <a:lnTo>
                    <a:pt x="8651" y="369"/>
                  </a:lnTo>
                  <a:lnTo>
                    <a:pt x="8694" y="263"/>
                  </a:lnTo>
                  <a:lnTo>
                    <a:pt x="8750" y="213"/>
                  </a:lnTo>
                  <a:lnTo>
                    <a:pt x="8706" y="120"/>
                  </a:lnTo>
                  <a:lnTo>
                    <a:pt x="8574" y="53"/>
                  </a:lnTo>
                  <a:lnTo>
                    <a:pt x="8473" y="0"/>
                  </a:lnTo>
                  <a:lnTo>
                    <a:pt x="8301" y="31"/>
                  </a:lnTo>
                  <a:lnTo>
                    <a:pt x="8038" y="123"/>
                  </a:lnTo>
                  <a:lnTo>
                    <a:pt x="7831" y="167"/>
                  </a:lnTo>
                  <a:lnTo>
                    <a:pt x="7542" y="204"/>
                  </a:lnTo>
                  <a:lnTo>
                    <a:pt x="7323" y="198"/>
                  </a:lnTo>
                  <a:lnTo>
                    <a:pt x="7098" y="173"/>
                  </a:lnTo>
                  <a:lnTo>
                    <a:pt x="6861" y="167"/>
                  </a:lnTo>
                  <a:lnTo>
                    <a:pt x="6735" y="117"/>
                  </a:lnTo>
                  <a:lnTo>
                    <a:pt x="6538" y="97"/>
                  </a:lnTo>
                  <a:lnTo>
                    <a:pt x="6405" y="145"/>
                  </a:lnTo>
                  <a:lnTo>
                    <a:pt x="6221" y="214"/>
                  </a:lnTo>
                  <a:lnTo>
                    <a:pt x="6040" y="224"/>
                  </a:lnTo>
                  <a:lnTo>
                    <a:pt x="5774" y="295"/>
                  </a:lnTo>
                  <a:lnTo>
                    <a:pt x="5503" y="389"/>
                  </a:lnTo>
                  <a:lnTo>
                    <a:pt x="5346" y="481"/>
                  </a:lnTo>
                  <a:lnTo>
                    <a:pt x="5159" y="600"/>
                  </a:lnTo>
                  <a:lnTo>
                    <a:pt x="4994" y="675"/>
                  </a:lnTo>
                  <a:cubicBezTo>
                    <a:pt x="4958" y="685"/>
                    <a:pt x="4920" y="693"/>
                    <a:pt x="4883" y="698"/>
                  </a:cubicBezTo>
                  <a:cubicBezTo>
                    <a:pt x="4849" y="702"/>
                    <a:pt x="4815" y="704"/>
                    <a:pt x="4781" y="704"/>
                  </a:cubicBezTo>
                  <a:lnTo>
                    <a:pt x="4638" y="679"/>
                  </a:lnTo>
                  <a:lnTo>
                    <a:pt x="4547" y="675"/>
                  </a:lnTo>
                  <a:lnTo>
                    <a:pt x="4417" y="656"/>
                  </a:lnTo>
                  <a:lnTo>
                    <a:pt x="4244" y="637"/>
                  </a:lnTo>
                  <a:lnTo>
                    <a:pt x="4107" y="562"/>
                  </a:lnTo>
                  <a:lnTo>
                    <a:pt x="3988" y="482"/>
                  </a:lnTo>
                  <a:lnTo>
                    <a:pt x="3873" y="464"/>
                  </a:lnTo>
                  <a:lnTo>
                    <a:pt x="3807" y="533"/>
                  </a:lnTo>
                  <a:lnTo>
                    <a:pt x="3751" y="608"/>
                  </a:lnTo>
                  <a:lnTo>
                    <a:pt x="3646" y="730"/>
                  </a:lnTo>
                  <a:lnTo>
                    <a:pt x="3580" y="822"/>
                  </a:lnTo>
                  <a:lnTo>
                    <a:pt x="3480" y="939"/>
                  </a:lnTo>
                  <a:lnTo>
                    <a:pt x="3212" y="1058"/>
                  </a:lnTo>
                  <a:lnTo>
                    <a:pt x="2961" y="1162"/>
                  </a:lnTo>
                  <a:lnTo>
                    <a:pt x="2882" y="1237"/>
                  </a:lnTo>
                  <a:lnTo>
                    <a:pt x="2746" y="1325"/>
                  </a:lnTo>
                  <a:lnTo>
                    <a:pt x="2704" y="1430"/>
                  </a:lnTo>
                  <a:lnTo>
                    <a:pt x="2576" y="1610"/>
                  </a:lnTo>
                  <a:lnTo>
                    <a:pt x="2532" y="1707"/>
                  </a:lnTo>
                  <a:lnTo>
                    <a:pt x="2566" y="1826"/>
                  </a:lnTo>
                  <a:lnTo>
                    <a:pt x="2573" y="1918"/>
                  </a:lnTo>
                  <a:lnTo>
                    <a:pt x="2559" y="2012"/>
                  </a:lnTo>
                  <a:lnTo>
                    <a:pt x="2544" y="2114"/>
                  </a:lnTo>
                  <a:lnTo>
                    <a:pt x="2436" y="2195"/>
                  </a:lnTo>
                  <a:lnTo>
                    <a:pt x="2269" y="2330"/>
                  </a:lnTo>
                  <a:lnTo>
                    <a:pt x="2091" y="2512"/>
                  </a:lnTo>
                  <a:lnTo>
                    <a:pt x="1925" y="2605"/>
                  </a:lnTo>
                  <a:lnTo>
                    <a:pt x="1797" y="2653"/>
                  </a:lnTo>
                  <a:lnTo>
                    <a:pt x="1647" y="2722"/>
                  </a:lnTo>
                  <a:lnTo>
                    <a:pt x="1528" y="2808"/>
                  </a:lnTo>
                  <a:lnTo>
                    <a:pt x="1447" y="2931"/>
                  </a:lnTo>
                  <a:lnTo>
                    <a:pt x="1332" y="3038"/>
                  </a:lnTo>
                  <a:lnTo>
                    <a:pt x="1173" y="3213"/>
                  </a:lnTo>
                  <a:lnTo>
                    <a:pt x="1030" y="3388"/>
                  </a:lnTo>
                  <a:lnTo>
                    <a:pt x="1001" y="3475"/>
                  </a:lnTo>
                  <a:lnTo>
                    <a:pt x="951" y="3585"/>
                  </a:lnTo>
                  <a:lnTo>
                    <a:pt x="845" y="3723"/>
                  </a:lnTo>
                  <a:lnTo>
                    <a:pt x="700" y="3911"/>
                  </a:lnTo>
                  <a:lnTo>
                    <a:pt x="650" y="4048"/>
                  </a:lnTo>
                  <a:lnTo>
                    <a:pt x="448" y="4221"/>
                  </a:lnTo>
                  <a:lnTo>
                    <a:pt x="410" y="4305"/>
                  </a:lnTo>
                  <a:lnTo>
                    <a:pt x="349" y="4386"/>
                  </a:lnTo>
                  <a:lnTo>
                    <a:pt x="269" y="4455"/>
                  </a:lnTo>
                  <a:lnTo>
                    <a:pt x="232" y="4555"/>
                  </a:lnTo>
                  <a:lnTo>
                    <a:pt x="226" y="4651"/>
                  </a:lnTo>
                  <a:lnTo>
                    <a:pt x="176" y="4751"/>
                  </a:lnTo>
                  <a:lnTo>
                    <a:pt x="156" y="4813"/>
                  </a:lnTo>
                  <a:lnTo>
                    <a:pt x="163" y="4888"/>
                  </a:lnTo>
                  <a:lnTo>
                    <a:pt x="220" y="5002"/>
                  </a:lnTo>
                  <a:lnTo>
                    <a:pt x="292" y="5121"/>
                  </a:lnTo>
                  <a:lnTo>
                    <a:pt x="355" y="5258"/>
                  </a:lnTo>
                  <a:lnTo>
                    <a:pt x="369" y="5453"/>
                  </a:lnTo>
                  <a:lnTo>
                    <a:pt x="413" y="5578"/>
                  </a:lnTo>
                  <a:lnTo>
                    <a:pt x="477" y="5695"/>
                  </a:lnTo>
                  <a:lnTo>
                    <a:pt x="477" y="5825"/>
                  </a:lnTo>
                  <a:lnTo>
                    <a:pt x="441" y="5944"/>
                  </a:lnTo>
                  <a:lnTo>
                    <a:pt x="405" y="6019"/>
                  </a:lnTo>
                  <a:lnTo>
                    <a:pt x="391" y="6138"/>
                  </a:lnTo>
                  <a:lnTo>
                    <a:pt x="355" y="6250"/>
                  </a:lnTo>
                  <a:lnTo>
                    <a:pt x="307" y="6323"/>
                  </a:lnTo>
                  <a:lnTo>
                    <a:pt x="280" y="6392"/>
                  </a:lnTo>
                  <a:lnTo>
                    <a:pt x="215" y="6459"/>
                  </a:lnTo>
                  <a:lnTo>
                    <a:pt x="80" y="6545"/>
                  </a:lnTo>
                  <a:lnTo>
                    <a:pt x="0" y="6592"/>
                  </a:lnTo>
                  <a:lnTo>
                    <a:pt x="0" y="6680"/>
                  </a:lnTo>
                  <a:lnTo>
                    <a:pt x="74" y="6761"/>
                  </a:lnTo>
                  <a:lnTo>
                    <a:pt x="110" y="6891"/>
                  </a:lnTo>
                  <a:lnTo>
                    <a:pt x="117" y="7009"/>
                  </a:lnTo>
                  <a:lnTo>
                    <a:pt x="117" y="7138"/>
                  </a:lnTo>
                  <a:lnTo>
                    <a:pt x="61" y="7213"/>
                  </a:lnTo>
                  <a:lnTo>
                    <a:pt x="54" y="7299"/>
                  </a:lnTo>
                  <a:lnTo>
                    <a:pt x="185" y="7447"/>
                  </a:lnTo>
                  <a:lnTo>
                    <a:pt x="278" y="7578"/>
                  </a:lnTo>
                  <a:lnTo>
                    <a:pt x="459" y="7641"/>
                  </a:lnTo>
                  <a:lnTo>
                    <a:pt x="564" y="7676"/>
                  </a:lnTo>
                  <a:lnTo>
                    <a:pt x="670" y="7805"/>
                  </a:lnTo>
                  <a:lnTo>
                    <a:pt x="779" y="7951"/>
                  </a:lnTo>
                  <a:lnTo>
                    <a:pt x="880" y="8070"/>
                  </a:lnTo>
                  <a:lnTo>
                    <a:pt x="1010" y="8216"/>
                  </a:lnTo>
                  <a:lnTo>
                    <a:pt x="1152" y="8321"/>
                  </a:lnTo>
                  <a:lnTo>
                    <a:pt x="1238" y="8546"/>
                  </a:lnTo>
                  <a:lnTo>
                    <a:pt x="1195" y="8652"/>
                  </a:lnTo>
                  <a:lnTo>
                    <a:pt x="1275" y="8822"/>
                  </a:lnTo>
                  <a:lnTo>
                    <a:pt x="1378" y="8876"/>
                  </a:lnTo>
                  <a:lnTo>
                    <a:pt x="1513" y="8970"/>
                  </a:lnTo>
                  <a:lnTo>
                    <a:pt x="1679" y="9195"/>
                  </a:lnTo>
                  <a:lnTo>
                    <a:pt x="1843" y="9284"/>
                  </a:lnTo>
                  <a:lnTo>
                    <a:pt x="1963" y="9393"/>
                  </a:lnTo>
                  <a:lnTo>
                    <a:pt x="2026" y="9468"/>
                  </a:lnTo>
                  <a:lnTo>
                    <a:pt x="2137" y="9480"/>
                  </a:lnTo>
                  <a:lnTo>
                    <a:pt x="2185" y="9549"/>
                  </a:lnTo>
                  <a:lnTo>
                    <a:pt x="2387" y="9655"/>
                  </a:lnTo>
                  <a:lnTo>
                    <a:pt x="2546" y="9722"/>
                  </a:lnTo>
                  <a:lnTo>
                    <a:pt x="2676" y="9747"/>
                  </a:lnTo>
                  <a:lnTo>
                    <a:pt x="2864" y="9801"/>
                  </a:lnTo>
                  <a:lnTo>
                    <a:pt x="3059" y="9868"/>
                  </a:lnTo>
                  <a:lnTo>
                    <a:pt x="3321" y="9803"/>
                  </a:lnTo>
                  <a:lnTo>
                    <a:pt x="3355" y="9741"/>
                  </a:lnTo>
                  <a:lnTo>
                    <a:pt x="3514" y="9656"/>
                  </a:lnTo>
                  <a:lnTo>
                    <a:pt x="3671" y="9656"/>
                  </a:lnTo>
                  <a:lnTo>
                    <a:pt x="3834" y="9668"/>
                  </a:lnTo>
                  <a:lnTo>
                    <a:pt x="3928" y="9618"/>
                  </a:lnTo>
                  <a:lnTo>
                    <a:pt x="4065" y="9568"/>
                  </a:lnTo>
                  <a:lnTo>
                    <a:pt x="4183" y="9562"/>
                  </a:lnTo>
                  <a:lnTo>
                    <a:pt x="4264" y="9614"/>
                  </a:lnTo>
                  <a:lnTo>
                    <a:pt x="4399" y="9656"/>
                  </a:lnTo>
                  <a:lnTo>
                    <a:pt x="4491" y="9685"/>
                  </a:lnTo>
                  <a:lnTo>
                    <a:pt x="4570" y="9697"/>
                  </a:lnTo>
                  <a:lnTo>
                    <a:pt x="4741" y="9672"/>
                  </a:lnTo>
                  <a:lnTo>
                    <a:pt x="4835" y="9629"/>
                  </a:lnTo>
                  <a:lnTo>
                    <a:pt x="5049" y="9541"/>
                  </a:lnTo>
                  <a:lnTo>
                    <a:pt x="5236" y="9504"/>
                  </a:lnTo>
                  <a:lnTo>
                    <a:pt x="5409" y="9560"/>
                  </a:lnTo>
                  <a:lnTo>
                    <a:pt x="5568" y="9456"/>
                  </a:lnTo>
                  <a:lnTo>
                    <a:pt x="5900" y="9362"/>
                  </a:lnTo>
                  <a:lnTo>
                    <a:pt x="6211" y="9231"/>
                  </a:lnTo>
                  <a:lnTo>
                    <a:pt x="6387" y="9206"/>
                  </a:lnTo>
                  <a:lnTo>
                    <a:pt x="6552" y="9212"/>
                  </a:lnTo>
                  <a:lnTo>
                    <a:pt x="6746" y="9256"/>
                  </a:lnTo>
                  <a:lnTo>
                    <a:pt x="6865" y="9309"/>
                  </a:lnTo>
                  <a:lnTo>
                    <a:pt x="6951" y="9353"/>
                  </a:lnTo>
                  <a:lnTo>
                    <a:pt x="7023" y="9409"/>
                  </a:lnTo>
                  <a:lnTo>
                    <a:pt x="7103" y="9497"/>
                  </a:lnTo>
                  <a:lnTo>
                    <a:pt x="7134" y="9626"/>
                  </a:lnTo>
                  <a:lnTo>
                    <a:pt x="7148" y="9713"/>
                  </a:lnTo>
                  <a:lnTo>
                    <a:pt x="7170" y="9786"/>
                  </a:lnTo>
                  <a:lnTo>
                    <a:pt x="7298" y="9829"/>
                  </a:lnTo>
                  <a:lnTo>
                    <a:pt x="7435" y="9842"/>
                  </a:lnTo>
                  <a:lnTo>
                    <a:pt x="7584" y="9786"/>
                  </a:lnTo>
                  <a:lnTo>
                    <a:pt x="7980" y="9786"/>
                  </a:lnTo>
                  <a:lnTo>
                    <a:pt x="8202" y="9831"/>
                  </a:lnTo>
                  <a:lnTo>
                    <a:pt x="8289" y="9968"/>
                  </a:lnTo>
                  <a:lnTo>
                    <a:pt x="8455" y="10087"/>
                  </a:lnTo>
                  <a:lnTo>
                    <a:pt x="8491" y="10175"/>
                  </a:lnTo>
                  <a:lnTo>
                    <a:pt x="8498" y="10323"/>
                  </a:lnTo>
                  <a:lnTo>
                    <a:pt x="8534" y="10455"/>
                  </a:lnTo>
                  <a:lnTo>
                    <a:pt x="8534" y="10567"/>
                  </a:lnTo>
                  <a:lnTo>
                    <a:pt x="8486" y="10709"/>
                  </a:lnTo>
                  <a:lnTo>
                    <a:pt x="8438" y="10877"/>
                  </a:lnTo>
                  <a:lnTo>
                    <a:pt x="8421" y="11008"/>
                  </a:lnTo>
                  <a:lnTo>
                    <a:pt x="8356" y="11171"/>
                  </a:lnTo>
                  <a:lnTo>
                    <a:pt x="8236" y="11348"/>
                  </a:lnTo>
                  <a:lnTo>
                    <a:pt x="8272" y="11458"/>
                  </a:lnTo>
                  <a:lnTo>
                    <a:pt x="8279" y="11545"/>
                  </a:lnTo>
                  <a:lnTo>
                    <a:pt x="8322" y="11649"/>
                  </a:lnTo>
                  <a:lnTo>
                    <a:pt x="8387" y="11749"/>
                  </a:lnTo>
                  <a:lnTo>
                    <a:pt x="8437" y="11849"/>
                  </a:lnTo>
                  <a:lnTo>
                    <a:pt x="8567" y="11936"/>
                  </a:lnTo>
                  <a:lnTo>
                    <a:pt x="8726" y="12086"/>
                  </a:lnTo>
                  <a:lnTo>
                    <a:pt x="8935" y="12257"/>
                  </a:lnTo>
                  <a:lnTo>
                    <a:pt x="9193" y="12538"/>
                  </a:lnTo>
                  <a:lnTo>
                    <a:pt x="9222" y="12667"/>
                  </a:lnTo>
                  <a:lnTo>
                    <a:pt x="9215" y="12761"/>
                  </a:lnTo>
                  <a:lnTo>
                    <a:pt x="9229" y="12888"/>
                  </a:lnTo>
                  <a:lnTo>
                    <a:pt x="9266" y="13018"/>
                  </a:lnTo>
                  <a:lnTo>
                    <a:pt x="9302" y="13097"/>
                  </a:lnTo>
                  <a:lnTo>
                    <a:pt x="9403" y="13235"/>
                  </a:lnTo>
                  <a:lnTo>
                    <a:pt x="9453" y="13316"/>
                  </a:lnTo>
                  <a:lnTo>
                    <a:pt x="9566" y="13451"/>
                  </a:lnTo>
                  <a:lnTo>
                    <a:pt x="9766" y="13633"/>
                  </a:lnTo>
                  <a:lnTo>
                    <a:pt x="9692" y="13770"/>
                  </a:lnTo>
                  <a:lnTo>
                    <a:pt x="9591" y="13864"/>
                  </a:lnTo>
                  <a:lnTo>
                    <a:pt x="9591" y="13962"/>
                  </a:lnTo>
                  <a:lnTo>
                    <a:pt x="9620" y="14068"/>
                  </a:lnTo>
                  <a:lnTo>
                    <a:pt x="9710" y="14197"/>
                  </a:lnTo>
                  <a:lnTo>
                    <a:pt x="9780" y="14370"/>
                  </a:lnTo>
                  <a:lnTo>
                    <a:pt x="9795" y="14482"/>
                  </a:lnTo>
                  <a:lnTo>
                    <a:pt x="9802" y="14588"/>
                  </a:lnTo>
                  <a:lnTo>
                    <a:pt x="9775" y="14690"/>
                  </a:lnTo>
                  <a:lnTo>
                    <a:pt x="9739" y="14790"/>
                  </a:lnTo>
                  <a:lnTo>
                    <a:pt x="9667" y="14915"/>
                  </a:lnTo>
                  <a:lnTo>
                    <a:pt x="9609" y="15021"/>
                  </a:lnTo>
                  <a:lnTo>
                    <a:pt x="9530" y="15132"/>
                  </a:lnTo>
                  <a:lnTo>
                    <a:pt x="9479" y="15276"/>
                  </a:lnTo>
                  <a:lnTo>
                    <a:pt x="9395" y="15443"/>
                  </a:lnTo>
                  <a:lnTo>
                    <a:pt x="9345" y="15586"/>
                  </a:lnTo>
                  <a:lnTo>
                    <a:pt x="9275" y="15726"/>
                  </a:lnTo>
                  <a:lnTo>
                    <a:pt x="9162" y="15929"/>
                  </a:lnTo>
                  <a:lnTo>
                    <a:pt x="9125" y="16060"/>
                  </a:lnTo>
                  <a:lnTo>
                    <a:pt x="9118" y="16204"/>
                  </a:lnTo>
                  <a:lnTo>
                    <a:pt x="9133" y="16366"/>
                  </a:lnTo>
                  <a:lnTo>
                    <a:pt x="9145" y="16558"/>
                  </a:lnTo>
                  <a:lnTo>
                    <a:pt x="9224" y="16671"/>
                  </a:lnTo>
                  <a:lnTo>
                    <a:pt x="9275" y="16808"/>
                  </a:lnTo>
                  <a:lnTo>
                    <a:pt x="9364" y="16942"/>
                  </a:lnTo>
                  <a:lnTo>
                    <a:pt x="9448" y="17105"/>
                  </a:lnTo>
                  <a:lnTo>
                    <a:pt x="9540" y="17211"/>
                  </a:lnTo>
                  <a:lnTo>
                    <a:pt x="9663" y="17399"/>
                  </a:lnTo>
                  <a:lnTo>
                    <a:pt x="9739" y="17522"/>
                  </a:lnTo>
                  <a:lnTo>
                    <a:pt x="9826" y="17703"/>
                  </a:lnTo>
                  <a:lnTo>
                    <a:pt x="9978" y="17846"/>
                  </a:lnTo>
                  <a:lnTo>
                    <a:pt x="9978" y="17984"/>
                  </a:lnTo>
                  <a:lnTo>
                    <a:pt x="10014" y="18084"/>
                  </a:lnTo>
                  <a:lnTo>
                    <a:pt x="10050" y="18240"/>
                  </a:lnTo>
                  <a:lnTo>
                    <a:pt x="10081" y="18371"/>
                  </a:lnTo>
                  <a:lnTo>
                    <a:pt x="10146" y="18518"/>
                  </a:lnTo>
                  <a:lnTo>
                    <a:pt x="10197" y="18674"/>
                  </a:lnTo>
                  <a:lnTo>
                    <a:pt x="10223" y="18828"/>
                  </a:lnTo>
                  <a:lnTo>
                    <a:pt x="10173" y="18905"/>
                  </a:lnTo>
                  <a:cubicBezTo>
                    <a:pt x="10161" y="18932"/>
                    <a:pt x="10154" y="18960"/>
                    <a:pt x="10154" y="18989"/>
                  </a:cubicBezTo>
                  <a:cubicBezTo>
                    <a:pt x="10153" y="19050"/>
                    <a:pt x="10179" y="19109"/>
                    <a:pt x="10226" y="19154"/>
                  </a:cubicBezTo>
                  <a:lnTo>
                    <a:pt x="10226" y="19319"/>
                  </a:lnTo>
                  <a:lnTo>
                    <a:pt x="10198" y="19438"/>
                  </a:lnTo>
                  <a:lnTo>
                    <a:pt x="10205" y="19569"/>
                  </a:lnTo>
                  <a:lnTo>
                    <a:pt x="10335" y="19657"/>
                  </a:lnTo>
                  <a:cubicBezTo>
                    <a:pt x="10390" y="19680"/>
                    <a:pt x="10437" y="19714"/>
                    <a:pt x="10472" y="19757"/>
                  </a:cubicBezTo>
                  <a:cubicBezTo>
                    <a:pt x="10520" y="19816"/>
                    <a:pt x="10543" y="19887"/>
                    <a:pt x="10537" y="19959"/>
                  </a:cubicBezTo>
                  <a:cubicBezTo>
                    <a:pt x="10582" y="19972"/>
                    <a:pt x="10624" y="19991"/>
                    <a:pt x="10662" y="20015"/>
                  </a:cubicBezTo>
                  <a:cubicBezTo>
                    <a:pt x="10709" y="20045"/>
                    <a:pt x="10748" y="20083"/>
                    <a:pt x="10778" y="20126"/>
                  </a:cubicBezTo>
                  <a:lnTo>
                    <a:pt x="10833" y="20258"/>
                  </a:lnTo>
                  <a:lnTo>
                    <a:pt x="10886" y="20443"/>
                  </a:lnTo>
                  <a:lnTo>
                    <a:pt x="10987" y="20518"/>
                  </a:lnTo>
                  <a:lnTo>
                    <a:pt x="11146" y="20643"/>
                  </a:lnTo>
                  <a:lnTo>
                    <a:pt x="11228" y="20767"/>
                  </a:lnTo>
                  <a:lnTo>
                    <a:pt x="11192" y="20929"/>
                  </a:lnTo>
                  <a:lnTo>
                    <a:pt x="11116" y="20979"/>
                  </a:lnTo>
                  <a:lnTo>
                    <a:pt x="11094" y="21129"/>
                  </a:lnTo>
                  <a:lnTo>
                    <a:pt x="11138" y="21216"/>
                  </a:lnTo>
                  <a:lnTo>
                    <a:pt x="11232" y="21323"/>
                  </a:lnTo>
                  <a:lnTo>
                    <a:pt x="11296" y="21404"/>
                  </a:lnTo>
                  <a:lnTo>
                    <a:pt x="11398" y="21485"/>
                  </a:lnTo>
                  <a:lnTo>
                    <a:pt x="11510" y="21554"/>
                  </a:lnTo>
                  <a:lnTo>
                    <a:pt x="11611" y="21600"/>
                  </a:lnTo>
                  <a:lnTo>
                    <a:pt x="11710" y="21587"/>
                  </a:lnTo>
                  <a:lnTo>
                    <a:pt x="11885" y="21519"/>
                  </a:lnTo>
                  <a:lnTo>
                    <a:pt x="12056" y="21494"/>
                  </a:lnTo>
                  <a:lnTo>
                    <a:pt x="12201" y="21481"/>
                  </a:lnTo>
                  <a:lnTo>
                    <a:pt x="12338" y="21418"/>
                  </a:lnTo>
                  <a:lnTo>
                    <a:pt x="12439" y="21389"/>
                  </a:lnTo>
                  <a:lnTo>
                    <a:pt x="12576" y="21408"/>
                  </a:lnTo>
                  <a:lnTo>
                    <a:pt x="12739" y="21426"/>
                  </a:lnTo>
                  <a:lnTo>
                    <a:pt x="12983" y="21499"/>
                  </a:lnTo>
                  <a:lnTo>
                    <a:pt x="13082" y="21535"/>
                  </a:lnTo>
                  <a:lnTo>
                    <a:pt x="13262" y="21478"/>
                  </a:lnTo>
                  <a:lnTo>
                    <a:pt x="13457" y="21372"/>
                  </a:lnTo>
                  <a:lnTo>
                    <a:pt x="13645" y="21293"/>
                  </a:lnTo>
                  <a:lnTo>
                    <a:pt x="13855" y="21184"/>
                  </a:lnTo>
                  <a:lnTo>
                    <a:pt x="13917" y="21124"/>
                  </a:lnTo>
                  <a:lnTo>
                    <a:pt x="14020" y="21112"/>
                  </a:lnTo>
                  <a:lnTo>
                    <a:pt x="14140" y="20918"/>
                  </a:lnTo>
                  <a:lnTo>
                    <a:pt x="14308" y="20841"/>
                  </a:lnTo>
                  <a:lnTo>
                    <a:pt x="14496" y="20735"/>
                  </a:lnTo>
                  <a:lnTo>
                    <a:pt x="14532" y="20631"/>
                  </a:lnTo>
                  <a:cubicBezTo>
                    <a:pt x="14523" y="20597"/>
                    <a:pt x="14526" y="20563"/>
                    <a:pt x="14539" y="20531"/>
                  </a:cubicBezTo>
                  <a:cubicBezTo>
                    <a:pt x="14575" y="20440"/>
                    <a:pt x="14682" y="20384"/>
                    <a:pt x="14791" y="20399"/>
                  </a:cubicBezTo>
                  <a:lnTo>
                    <a:pt x="14996" y="20260"/>
                  </a:lnTo>
                  <a:lnTo>
                    <a:pt x="15107" y="20110"/>
                  </a:lnTo>
                  <a:lnTo>
                    <a:pt x="15150" y="19997"/>
                  </a:lnTo>
                  <a:lnTo>
                    <a:pt x="15186" y="19891"/>
                  </a:lnTo>
                  <a:lnTo>
                    <a:pt x="15369" y="19792"/>
                  </a:lnTo>
                  <a:lnTo>
                    <a:pt x="15454" y="19676"/>
                  </a:lnTo>
                  <a:lnTo>
                    <a:pt x="15576" y="19632"/>
                  </a:lnTo>
                  <a:lnTo>
                    <a:pt x="15638" y="19549"/>
                  </a:lnTo>
                  <a:lnTo>
                    <a:pt x="15609" y="19482"/>
                  </a:lnTo>
                  <a:lnTo>
                    <a:pt x="15554" y="19391"/>
                  </a:lnTo>
                  <a:lnTo>
                    <a:pt x="15540" y="19247"/>
                  </a:lnTo>
                  <a:lnTo>
                    <a:pt x="15594" y="18994"/>
                  </a:lnTo>
                  <a:lnTo>
                    <a:pt x="15680" y="18888"/>
                  </a:lnTo>
                  <a:lnTo>
                    <a:pt x="15783" y="18803"/>
                  </a:lnTo>
                  <a:lnTo>
                    <a:pt x="16108" y="18703"/>
                  </a:lnTo>
                  <a:lnTo>
                    <a:pt x="16294" y="18563"/>
                  </a:lnTo>
                  <a:lnTo>
                    <a:pt x="16356" y="18482"/>
                  </a:lnTo>
                  <a:lnTo>
                    <a:pt x="16450" y="18419"/>
                  </a:lnTo>
                  <a:lnTo>
                    <a:pt x="16505" y="18325"/>
                  </a:lnTo>
                  <a:lnTo>
                    <a:pt x="16541" y="18156"/>
                  </a:lnTo>
                  <a:lnTo>
                    <a:pt x="16548" y="18043"/>
                  </a:lnTo>
                  <a:lnTo>
                    <a:pt x="16548" y="17943"/>
                  </a:lnTo>
                  <a:lnTo>
                    <a:pt x="16457" y="17826"/>
                  </a:lnTo>
                  <a:lnTo>
                    <a:pt x="16334" y="17670"/>
                  </a:lnTo>
                  <a:lnTo>
                    <a:pt x="16240" y="17538"/>
                  </a:lnTo>
                  <a:lnTo>
                    <a:pt x="16254" y="17449"/>
                  </a:lnTo>
                  <a:lnTo>
                    <a:pt x="16304" y="17342"/>
                  </a:lnTo>
                  <a:lnTo>
                    <a:pt x="16369" y="17186"/>
                  </a:lnTo>
                  <a:lnTo>
                    <a:pt x="16451" y="17084"/>
                  </a:lnTo>
                  <a:lnTo>
                    <a:pt x="16585" y="16986"/>
                  </a:lnTo>
                  <a:lnTo>
                    <a:pt x="16672" y="16904"/>
                  </a:lnTo>
                  <a:lnTo>
                    <a:pt x="16819" y="16806"/>
                  </a:lnTo>
                  <a:lnTo>
                    <a:pt x="16908" y="16667"/>
                  </a:lnTo>
                  <a:lnTo>
                    <a:pt x="17014" y="16561"/>
                  </a:lnTo>
                  <a:lnTo>
                    <a:pt x="17093" y="16492"/>
                  </a:lnTo>
                  <a:lnTo>
                    <a:pt x="17208" y="16417"/>
                  </a:lnTo>
                  <a:lnTo>
                    <a:pt x="17512" y="16298"/>
                  </a:lnTo>
                  <a:lnTo>
                    <a:pt x="17764" y="16173"/>
                  </a:lnTo>
                  <a:lnTo>
                    <a:pt x="17834" y="16130"/>
                  </a:lnTo>
                  <a:lnTo>
                    <a:pt x="18026" y="15990"/>
                  </a:lnTo>
                  <a:cubicBezTo>
                    <a:pt x="18082" y="15956"/>
                    <a:pt x="18127" y="15911"/>
                    <a:pt x="18157" y="15859"/>
                  </a:cubicBezTo>
                  <a:cubicBezTo>
                    <a:pt x="18188" y="15803"/>
                    <a:pt x="18203" y="15741"/>
                    <a:pt x="18198" y="15679"/>
                  </a:cubicBezTo>
                  <a:lnTo>
                    <a:pt x="18246" y="15583"/>
                  </a:lnTo>
                  <a:lnTo>
                    <a:pt x="18366" y="15487"/>
                  </a:lnTo>
                  <a:lnTo>
                    <a:pt x="18345" y="15404"/>
                  </a:lnTo>
                  <a:lnTo>
                    <a:pt x="18243" y="15335"/>
                  </a:lnTo>
                  <a:lnTo>
                    <a:pt x="18279" y="15179"/>
                  </a:lnTo>
                  <a:lnTo>
                    <a:pt x="18265" y="15022"/>
                  </a:lnTo>
                  <a:lnTo>
                    <a:pt x="18188" y="14962"/>
                  </a:lnTo>
                  <a:cubicBezTo>
                    <a:pt x="18199" y="14916"/>
                    <a:pt x="18210" y="14869"/>
                    <a:pt x="18222" y="14823"/>
                  </a:cubicBezTo>
                  <a:cubicBezTo>
                    <a:pt x="18246" y="14730"/>
                    <a:pt x="18271" y="14638"/>
                    <a:pt x="18299" y="14547"/>
                  </a:cubicBezTo>
                  <a:lnTo>
                    <a:pt x="18285" y="14483"/>
                  </a:lnTo>
                  <a:lnTo>
                    <a:pt x="18215" y="14353"/>
                  </a:lnTo>
                  <a:lnTo>
                    <a:pt x="18136" y="14247"/>
                  </a:lnTo>
                  <a:lnTo>
                    <a:pt x="18078" y="14173"/>
                  </a:lnTo>
                  <a:lnTo>
                    <a:pt x="18002" y="14079"/>
                  </a:lnTo>
                  <a:lnTo>
                    <a:pt x="17843" y="13717"/>
                  </a:lnTo>
                  <a:lnTo>
                    <a:pt x="17758" y="13550"/>
                  </a:lnTo>
                  <a:lnTo>
                    <a:pt x="17758" y="13409"/>
                  </a:lnTo>
                  <a:lnTo>
                    <a:pt x="17751" y="13334"/>
                  </a:lnTo>
                  <a:lnTo>
                    <a:pt x="17751" y="13215"/>
                  </a:lnTo>
                  <a:lnTo>
                    <a:pt x="17758" y="13096"/>
                  </a:lnTo>
                  <a:lnTo>
                    <a:pt x="17763" y="12990"/>
                  </a:lnTo>
                  <a:lnTo>
                    <a:pt x="17785" y="12871"/>
                  </a:lnTo>
                  <a:lnTo>
                    <a:pt x="17806" y="12777"/>
                  </a:lnTo>
                  <a:lnTo>
                    <a:pt x="17847" y="12656"/>
                  </a:lnTo>
                  <a:lnTo>
                    <a:pt x="17869" y="12508"/>
                  </a:lnTo>
                  <a:lnTo>
                    <a:pt x="17948" y="12397"/>
                  </a:lnTo>
                  <a:lnTo>
                    <a:pt x="17975" y="12341"/>
                  </a:lnTo>
                  <a:lnTo>
                    <a:pt x="18025" y="12266"/>
                  </a:lnTo>
                  <a:lnTo>
                    <a:pt x="18119" y="12160"/>
                  </a:lnTo>
                  <a:lnTo>
                    <a:pt x="18213" y="12103"/>
                  </a:lnTo>
                  <a:lnTo>
                    <a:pt x="18266" y="11989"/>
                  </a:lnTo>
                  <a:lnTo>
                    <a:pt x="18374" y="11916"/>
                  </a:lnTo>
                  <a:lnTo>
                    <a:pt x="18483" y="11840"/>
                  </a:lnTo>
                  <a:lnTo>
                    <a:pt x="18706" y="11666"/>
                  </a:lnTo>
                  <a:lnTo>
                    <a:pt x="18844" y="11494"/>
                  </a:lnTo>
                  <a:lnTo>
                    <a:pt x="18938" y="11331"/>
                  </a:lnTo>
                  <a:lnTo>
                    <a:pt x="19010" y="11281"/>
                  </a:lnTo>
                  <a:lnTo>
                    <a:pt x="19096" y="11194"/>
                  </a:lnTo>
                  <a:lnTo>
                    <a:pt x="19175" y="11131"/>
                  </a:lnTo>
                  <a:lnTo>
                    <a:pt x="19282" y="10996"/>
                  </a:lnTo>
                  <a:lnTo>
                    <a:pt x="19324" y="10940"/>
                  </a:lnTo>
                  <a:lnTo>
                    <a:pt x="19389" y="10872"/>
                  </a:lnTo>
                  <a:lnTo>
                    <a:pt x="19524" y="10799"/>
                  </a:lnTo>
                  <a:cubicBezTo>
                    <a:pt x="19560" y="10778"/>
                    <a:pt x="19596" y="10758"/>
                    <a:pt x="19632" y="10738"/>
                  </a:cubicBezTo>
                  <a:cubicBezTo>
                    <a:pt x="19704" y="10698"/>
                    <a:pt x="19777" y="10660"/>
                    <a:pt x="19849" y="10621"/>
                  </a:cubicBezTo>
                  <a:lnTo>
                    <a:pt x="20001" y="10465"/>
                  </a:lnTo>
                  <a:lnTo>
                    <a:pt x="20044" y="10396"/>
                  </a:lnTo>
                  <a:lnTo>
                    <a:pt x="20145" y="10315"/>
                  </a:lnTo>
                  <a:lnTo>
                    <a:pt x="20246" y="10299"/>
                  </a:lnTo>
                  <a:lnTo>
                    <a:pt x="20366" y="10226"/>
                  </a:lnTo>
                  <a:cubicBezTo>
                    <a:pt x="20392" y="10200"/>
                    <a:pt x="20416" y="10173"/>
                    <a:pt x="20438" y="10144"/>
                  </a:cubicBezTo>
                  <a:cubicBezTo>
                    <a:pt x="20479" y="10093"/>
                    <a:pt x="20513" y="10038"/>
                    <a:pt x="20540" y="9980"/>
                  </a:cubicBezTo>
                  <a:lnTo>
                    <a:pt x="20669" y="9713"/>
                  </a:lnTo>
                  <a:lnTo>
                    <a:pt x="20763" y="9627"/>
                  </a:lnTo>
                  <a:lnTo>
                    <a:pt x="20850" y="9427"/>
                  </a:lnTo>
                  <a:lnTo>
                    <a:pt x="21053" y="9218"/>
                  </a:lnTo>
                  <a:lnTo>
                    <a:pt x="21106" y="9101"/>
                  </a:lnTo>
                  <a:lnTo>
                    <a:pt x="21207" y="8920"/>
                  </a:lnTo>
                  <a:lnTo>
                    <a:pt x="21270" y="8773"/>
                  </a:lnTo>
                  <a:lnTo>
                    <a:pt x="21345" y="8665"/>
                  </a:lnTo>
                  <a:lnTo>
                    <a:pt x="21410" y="8525"/>
                  </a:lnTo>
                  <a:lnTo>
                    <a:pt x="21516" y="8371"/>
                  </a:lnTo>
                  <a:lnTo>
                    <a:pt x="21542" y="8283"/>
                  </a:lnTo>
                  <a:lnTo>
                    <a:pt x="21600" y="8133"/>
                  </a:lnTo>
                  <a:lnTo>
                    <a:pt x="21600" y="8003"/>
                  </a:lnTo>
                  <a:lnTo>
                    <a:pt x="21549" y="7866"/>
                  </a:lnTo>
                  <a:lnTo>
                    <a:pt x="21537" y="7747"/>
                  </a:lnTo>
                  <a:lnTo>
                    <a:pt x="21528" y="7674"/>
                  </a:lnTo>
                  <a:lnTo>
                    <a:pt x="21417" y="7699"/>
                  </a:lnTo>
                  <a:lnTo>
                    <a:pt x="21251" y="7784"/>
                  </a:lnTo>
                  <a:lnTo>
                    <a:pt x="20953" y="7845"/>
                  </a:lnTo>
                  <a:lnTo>
                    <a:pt x="20707" y="7931"/>
                  </a:lnTo>
                  <a:lnTo>
                    <a:pt x="20477" y="7987"/>
                  </a:lnTo>
                  <a:lnTo>
                    <a:pt x="20226" y="8018"/>
                  </a:lnTo>
                  <a:lnTo>
                    <a:pt x="19987" y="8056"/>
                  </a:lnTo>
                  <a:lnTo>
                    <a:pt x="19901" y="8080"/>
                  </a:lnTo>
                  <a:lnTo>
                    <a:pt x="19803" y="8110"/>
                  </a:lnTo>
                  <a:lnTo>
                    <a:pt x="19721" y="8116"/>
                  </a:lnTo>
                  <a:lnTo>
                    <a:pt x="19490" y="8053"/>
                  </a:lnTo>
                  <a:cubicBezTo>
                    <a:pt x="19444" y="8038"/>
                    <a:pt x="19398" y="8022"/>
                    <a:pt x="19353" y="8003"/>
                  </a:cubicBezTo>
                  <a:cubicBezTo>
                    <a:pt x="19301" y="7982"/>
                    <a:pt x="19251" y="7959"/>
                    <a:pt x="19202" y="7934"/>
                  </a:cubicBezTo>
                  <a:lnTo>
                    <a:pt x="19144" y="7826"/>
                  </a:lnTo>
                  <a:lnTo>
                    <a:pt x="19151" y="7733"/>
                  </a:lnTo>
                  <a:lnTo>
                    <a:pt x="19091" y="7614"/>
                  </a:lnTo>
                  <a:lnTo>
                    <a:pt x="19062" y="7518"/>
                  </a:lnTo>
                  <a:lnTo>
                    <a:pt x="19033" y="7385"/>
                  </a:lnTo>
                  <a:lnTo>
                    <a:pt x="18862" y="7343"/>
                  </a:lnTo>
                  <a:lnTo>
                    <a:pt x="18805" y="7243"/>
                  </a:lnTo>
                  <a:lnTo>
                    <a:pt x="18783" y="7166"/>
                  </a:lnTo>
                  <a:lnTo>
                    <a:pt x="18632" y="7073"/>
                  </a:lnTo>
                  <a:lnTo>
                    <a:pt x="18605" y="6906"/>
                  </a:lnTo>
                  <a:lnTo>
                    <a:pt x="18519" y="6897"/>
                  </a:lnTo>
                  <a:cubicBezTo>
                    <a:pt x="18492" y="6901"/>
                    <a:pt x="18465" y="6899"/>
                    <a:pt x="18439" y="6891"/>
                  </a:cubicBezTo>
                  <a:cubicBezTo>
                    <a:pt x="18366" y="6870"/>
                    <a:pt x="18317" y="6810"/>
                    <a:pt x="18316" y="6743"/>
                  </a:cubicBezTo>
                  <a:cubicBezTo>
                    <a:pt x="18302" y="6716"/>
                    <a:pt x="18283" y="6691"/>
                    <a:pt x="18261" y="6668"/>
                  </a:cubicBezTo>
                  <a:cubicBezTo>
                    <a:pt x="18230" y="6636"/>
                    <a:pt x="18191" y="6609"/>
                    <a:pt x="18148" y="6589"/>
                  </a:cubicBezTo>
                  <a:lnTo>
                    <a:pt x="18030" y="6579"/>
                  </a:lnTo>
                  <a:lnTo>
                    <a:pt x="17871" y="6463"/>
                  </a:lnTo>
                  <a:lnTo>
                    <a:pt x="17771" y="6355"/>
                  </a:lnTo>
                  <a:lnTo>
                    <a:pt x="17792" y="6247"/>
                  </a:lnTo>
                  <a:lnTo>
                    <a:pt x="17721" y="6185"/>
                  </a:lnTo>
                  <a:lnTo>
                    <a:pt x="17713" y="6087"/>
                  </a:lnTo>
                  <a:lnTo>
                    <a:pt x="17711" y="6006"/>
                  </a:lnTo>
                  <a:lnTo>
                    <a:pt x="17530" y="5908"/>
                  </a:lnTo>
                  <a:lnTo>
                    <a:pt x="17460" y="5774"/>
                  </a:lnTo>
                  <a:lnTo>
                    <a:pt x="17402" y="5680"/>
                  </a:lnTo>
                  <a:lnTo>
                    <a:pt x="17258" y="5530"/>
                  </a:lnTo>
                  <a:lnTo>
                    <a:pt x="17183" y="5451"/>
                  </a:lnTo>
                  <a:lnTo>
                    <a:pt x="17082" y="5351"/>
                  </a:lnTo>
                  <a:lnTo>
                    <a:pt x="17048" y="5222"/>
                  </a:lnTo>
                  <a:lnTo>
                    <a:pt x="17048" y="5089"/>
                  </a:lnTo>
                  <a:cubicBezTo>
                    <a:pt x="17065" y="5018"/>
                    <a:pt x="17060" y="4945"/>
                    <a:pt x="17034" y="4876"/>
                  </a:cubicBezTo>
                  <a:cubicBezTo>
                    <a:pt x="17013" y="4820"/>
                    <a:pt x="16978" y="4769"/>
                    <a:pt x="16933" y="4726"/>
                  </a:cubicBezTo>
                  <a:lnTo>
                    <a:pt x="16889" y="4630"/>
                  </a:lnTo>
                  <a:lnTo>
                    <a:pt x="16775" y="4458"/>
                  </a:lnTo>
                  <a:lnTo>
                    <a:pt x="16501" y="4341"/>
                  </a:lnTo>
                  <a:lnTo>
                    <a:pt x="16472" y="4199"/>
                  </a:lnTo>
                  <a:cubicBezTo>
                    <a:pt x="16470" y="4140"/>
                    <a:pt x="16461" y="4082"/>
                    <a:pt x="16443" y="4024"/>
                  </a:cubicBezTo>
                  <a:cubicBezTo>
                    <a:pt x="16425" y="3965"/>
                    <a:pt x="16398" y="3909"/>
                    <a:pt x="16363" y="3855"/>
                  </a:cubicBezTo>
                  <a:lnTo>
                    <a:pt x="16291" y="3674"/>
                  </a:lnTo>
                  <a:cubicBezTo>
                    <a:pt x="16289" y="3647"/>
                    <a:pt x="16285" y="3621"/>
                    <a:pt x="16277" y="3595"/>
                  </a:cubicBezTo>
                  <a:cubicBezTo>
                    <a:pt x="16256" y="3522"/>
                    <a:pt x="16213" y="3455"/>
                    <a:pt x="16154" y="3401"/>
                  </a:cubicBezTo>
                  <a:lnTo>
                    <a:pt x="16039" y="3250"/>
                  </a:lnTo>
                  <a:lnTo>
                    <a:pt x="15769" y="2894"/>
                  </a:lnTo>
                  <a:lnTo>
                    <a:pt x="15611" y="2670"/>
                  </a:lnTo>
                  <a:lnTo>
                    <a:pt x="15517" y="2564"/>
                  </a:lnTo>
                  <a:lnTo>
                    <a:pt x="15445" y="2442"/>
                  </a:lnTo>
                  <a:lnTo>
                    <a:pt x="15435" y="2351"/>
                  </a:lnTo>
                  <a:lnTo>
                    <a:pt x="15507" y="2268"/>
                  </a:lnTo>
                  <a:lnTo>
                    <a:pt x="15557" y="2174"/>
                  </a:lnTo>
                  <a:lnTo>
                    <a:pt x="15579" y="2095"/>
                  </a:lnTo>
                  <a:lnTo>
                    <a:pt x="15476" y="1983"/>
                  </a:lnTo>
                  <a:lnTo>
                    <a:pt x="15276" y="1854"/>
                  </a:lnTo>
                  <a:lnTo>
                    <a:pt x="15163" y="1798"/>
                  </a:lnTo>
                  <a:lnTo>
                    <a:pt x="15004" y="1798"/>
                  </a:lnTo>
                  <a:lnTo>
                    <a:pt x="14882" y="1810"/>
                  </a:lnTo>
                  <a:lnTo>
                    <a:pt x="14680" y="1867"/>
                  </a:lnTo>
                  <a:lnTo>
                    <a:pt x="14502" y="1898"/>
                  </a:lnTo>
                  <a:lnTo>
                    <a:pt x="14335" y="1902"/>
                  </a:lnTo>
                  <a:lnTo>
                    <a:pt x="14156" y="1858"/>
                  </a:lnTo>
                  <a:lnTo>
                    <a:pt x="13954" y="1827"/>
                  </a:lnTo>
                  <a:lnTo>
                    <a:pt x="13826" y="1795"/>
                  </a:lnTo>
                  <a:lnTo>
                    <a:pt x="13650" y="1741"/>
                  </a:lnTo>
                  <a:lnTo>
                    <a:pt x="13521" y="1716"/>
                  </a:lnTo>
                  <a:lnTo>
                    <a:pt x="13389" y="1716"/>
                  </a:lnTo>
                  <a:lnTo>
                    <a:pt x="13240" y="1681"/>
                  </a:lnTo>
                  <a:lnTo>
                    <a:pt x="13103" y="1668"/>
                  </a:lnTo>
                  <a:lnTo>
                    <a:pt x="12934" y="1606"/>
                  </a:lnTo>
                  <a:lnTo>
                    <a:pt x="12749" y="1481"/>
                  </a:lnTo>
                  <a:lnTo>
                    <a:pt x="12590" y="1418"/>
                  </a:lnTo>
                  <a:lnTo>
                    <a:pt x="12457" y="1374"/>
                  </a:lnTo>
                  <a:lnTo>
                    <a:pt x="12308" y="1331"/>
                  </a:lnTo>
                  <a:lnTo>
                    <a:pt x="12072" y="1318"/>
                  </a:lnTo>
                  <a:lnTo>
                    <a:pt x="11905" y="1298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2" name="iṥļïďe"/>
            <p:cNvSpPr/>
            <p:nvPr/>
          </p:nvSpPr>
          <p:spPr>
            <a:xfrm>
              <a:off x="7392962" y="4263491"/>
              <a:ext cx="22472" cy="2732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6326" y="0"/>
                  </a:moveTo>
                  <a:lnTo>
                    <a:pt x="0" y="9333"/>
                  </a:lnTo>
                  <a:lnTo>
                    <a:pt x="1832" y="16236"/>
                  </a:lnTo>
                  <a:lnTo>
                    <a:pt x="15030" y="21600"/>
                  </a:lnTo>
                  <a:lnTo>
                    <a:pt x="21600" y="15013"/>
                  </a:lnTo>
                  <a:lnTo>
                    <a:pt x="21600" y="3233"/>
                  </a:lnTo>
                  <a:lnTo>
                    <a:pt x="6326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3" name="î$ľîdè"/>
            <p:cNvSpPr/>
            <p:nvPr/>
          </p:nvSpPr>
          <p:spPr>
            <a:xfrm>
              <a:off x="6950702" y="4538501"/>
              <a:ext cx="248466" cy="47574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8696" y="0"/>
                  </a:moveTo>
                  <a:lnTo>
                    <a:pt x="19918" y="733"/>
                  </a:lnTo>
                  <a:lnTo>
                    <a:pt x="20738" y="1839"/>
                  </a:lnTo>
                  <a:lnTo>
                    <a:pt x="21268" y="2687"/>
                  </a:lnTo>
                  <a:lnTo>
                    <a:pt x="21600" y="3981"/>
                  </a:lnTo>
                  <a:lnTo>
                    <a:pt x="20826" y="5023"/>
                  </a:lnTo>
                  <a:cubicBezTo>
                    <a:pt x="20609" y="5376"/>
                    <a:pt x="20366" y="5724"/>
                    <a:pt x="20097" y="6066"/>
                  </a:cubicBezTo>
                  <a:cubicBezTo>
                    <a:pt x="19662" y="6621"/>
                    <a:pt x="19160" y="7160"/>
                    <a:pt x="18594" y="7681"/>
                  </a:cubicBezTo>
                  <a:lnTo>
                    <a:pt x="17802" y="9136"/>
                  </a:lnTo>
                  <a:lnTo>
                    <a:pt x="17031" y="10592"/>
                  </a:lnTo>
                  <a:cubicBezTo>
                    <a:pt x="16764" y="10920"/>
                    <a:pt x="16499" y="11249"/>
                    <a:pt x="16235" y="11578"/>
                  </a:cubicBezTo>
                  <a:cubicBezTo>
                    <a:pt x="15888" y="12012"/>
                    <a:pt x="15544" y="12446"/>
                    <a:pt x="15203" y="12881"/>
                  </a:cubicBezTo>
                  <a:lnTo>
                    <a:pt x="14606" y="13728"/>
                  </a:lnTo>
                  <a:lnTo>
                    <a:pt x="14010" y="14760"/>
                  </a:lnTo>
                  <a:lnTo>
                    <a:pt x="13215" y="16308"/>
                  </a:lnTo>
                  <a:lnTo>
                    <a:pt x="12950" y="17339"/>
                  </a:lnTo>
                  <a:lnTo>
                    <a:pt x="12553" y="18473"/>
                  </a:lnTo>
                  <a:lnTo>
                    <a:pt x="11359" y="19536"/>
                  </a:lnTo>
                  <a:lnTo>
                    <a:pt x="10161" y="20327"/>
                  </a:lnTo>
                  <a:lnTo>
                    <a:pt x="8567" y="20671"/>
                  </a:lnTo>
                  <a:lnTo>
                    <a:pt x="6435" y="21394"/>
                  </a:lnTo>
                  <a:lnTo>
                    <a:pt x="5446" y="21600"/>
                  </a:lnTo>
                  <a:cubicBezTo>
                    <a:pt x="4959" y="21573"/>
                    <a:pt x="4489" y="21491"/>
                    <a:pt x="4070" y="21359"/>
                  </a:cubicBezTo>
                  <a:cubicBezTo>
                    <a:pt x="3557" y="21198"/>
                    <a:pt x="3137" y="20969"/>
                    <a:pt x="2852" y="20696"/>
                  </a:cubicBezTo>
                  <a:cubicBezTo>
                    <a:pt x="2444" y="20653"/>
                    <a:pt x="2063" y="20558"/>
                    <a:pt x="1743" y="20420"/>
                  </a:cubicBezTo>
                  <a:cubicBezTo>
                    <a:pt x="1252" y="20209"/>
                    <a:pt x="932" y="19911"/>
                    <a:pt x="844" y="19584"/>
                  </a:cubicBezTo>
                  <a:cubicBezTo>
                    <a:pt x="905" y="19197"/>
                    <a:pt x="866" y="18807"/>
                    <a:pt x="730" y="18426"/>
                  </a:cubicBezTo>
                  <a:cubicBezTo>
                    <a:pt x="598" y="18058"/>
                    <a:pt x="376" y="17701"/>
                    <a:pt x="69" y="17362"/>
                  </a:cubicBezTo>
                  <a:lnTo>
                    <a:pt x="0" y="16892"/>
                  </a:lnTo>
                  <a:lnTo>
                    <a:pt x="534" y="16137"/>
                  </a:lnTo>
                  <a:lnTo>
                    <a:pt x="1656" y="15246"/>
                  </a:lnTo>
                  <a:lnTo>
                    <a:pt x="2695" y="14432"/>
                  </a:lnTo>
                  <a:lnTo>
                    <a:pt x="3422" y="13745"/>
                  </a:lnTo>
                  <a:lnTo>
                    <a:pt x="4350" y="12713"/>
                  </a:lnTo>
                  <a:cubicBezTo>
                    <a:pt x="4439" y="12532"/>
                    <a:pt x="4506" y="12348"/>
                    <a:pt x="4549" y="12163"/>
                  </a:cubicBezTo>
                  <a:cubicBezTo>
                    <a:pt x="4652" y="11728"/>
                    <a:pt x="4630" y="11288"/>
                    <a:pt x="4483" y="10857"/>
                  </a:cubicBezTo>
                  <a:lnTo>
                    <a:pt x="3687" y="9791"/>
                  </a:lnTo>
                  <a:cubicBezTo>
                    <a:pt x="3616" y="9483"/>
                    <a:pt x="3616" y="9171"/>
                    <a:pt x="3687" y="8862"/>
                  </a:cubicBezTo>
                  <a:cubicBezTo>
                    <a:pt x="3777" y="8475"/>
                    <a:pt x="3978" y="8097"/>
                    <a:pt x="4284" y="7740"/>
                  </a:cubicBezTo>
                  <a:lnTo>
                    <a:pt x="4594" y="6756"/>
                  </a:lnTo>
                  <a:lnTo>
                    <a:pt x="5588" y="5967"/>
                  </a:lnTo>
                  <a:cubicBezTo>
                    <a:pt x="5955" y="5974"/>
                    <a:pt x="6322" y="5974"/>
                    <a:pt x="6688" y="5967"/>
                  </a:cubicBezTo>
                  <a:cubicBezTo>
                    <a:pt x="7526" y="5953"/>
                    <a:pt x="8361" y="5907"/>
                    <a:pt x="9186" y="5830"/>
                  </a:cubicBezTo>
                  <a:lnTo>
                    <a:pt x="11131" y="5176"/>
                  </a:lnTo>
                  <a:lnTo>
                    <a:pt x="12454" y="4236"/>
                  </a:lnTo>
                  <a:cubicBezTo>
                    <a:pt x="12687" y="3853"/>
                    <a:pt x="13251" y="3548"/>
                    <a:pt x="13980" y="3411"/>
                  </a:cubicBezTo>
                  <a:cubicBezTo>
                    <a:pt x="14318" y="3347"/>
                    <a:pt x="14680" y="3324"/>
                    <a:pt x="15038" y="3342"/>
                  </a:cubicBezTo>
                  <a:cubicBezTo>
                    <a:pt x="15356" y="3221"/>
                    <a:pt x="15665" y="3095"/>
                    <a:pt x="15966" y="2964"/>
                  </a:cubicBezTo>
                  <a:cubicBezTo>
                    <a:pt x="16733" y="2629"/>
                    <a:pt x="17443" y="2261"/>
                    <a:pt x="18088" y="1863"/>
                  </a:cubicBezTo>
                  <a:lnTo>
                    <a:pt x="18685" y="866"/>
                  </a:lnTo>
                  <a:lnTo>
                    <a:pt x="18354" y="341"/>
                  </a:lnTo>
                  <a:lnTo>
                    <a:pt x="18696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4" name="íslîḍê"/>
            <p:cNvSpPr/>
            <p:nvPr/>
          </p:nvSpPr>
          <p:spPr>
            <a:xfrm>
              <a:off x="7015877" y="4582107"/>
              <a:ext cx="16360" cy="2566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8802" y="0"/>
                  </a:moveTo>
                  <a:lnTo>
                    <a:pt x="4813" y="1913"/>
                  </a:lnTo>
                  <a:lnTo>
                    <a:pt x="0" y="12064"/>
                  </a:lnTo>
                  <a:lnTo>
                    <a:pt x="5083" y="21600"/>
                  </a:lnTo>
                  <a:lnTo>
                    <a:pt x="21600" y="9513"/>
                  </a:lnTo>
                  <a:lnTo>
                    <a:pt x="18802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5" name="ïşľîḑê"/>
            <p:cNvSpPr/>
            <p:nvPr/>
          </p:nvSpPr>
          <p:spPr>
            <a:xfrm>
              <a:off x="6990181" y="4542570"/>
              <a:ext cx="21071" cy="2064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8128" y="8886"/>
                  </a:moveTo>
                  <a:lnTo>
                    <a:pt x="8318" y="0"/>
                  </a:lnTo>
                  <a:lnTo>
                    <a:pt x="0" y="6625"/>
                  </a:lnTo>
                  <a:lnTo>
                    <a:pt x="9071" y="16880"/>
                  </a:lnTo>
                  <a:lnTo>
                    <a:pt x="21600" y="21600"/>
                  </a:lnTo>
                  <a:lnTo>
                    <a:pt x="18128" y="888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6" name="i$ḷíḑe"/>
            <p:cNvSpPr/>
            <p:nvPr/>
          </p:nvSpPr>
          <p:spPr>
            <a:xfrm>
              <a:off x="6964606" y="4555580"/>
              <a:ext cx="20339" cy="1663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7800" y="0"/>
                  </a:moveTo>
                  <a:lnTo>
                    <a:pt x="0" y="2623"/>
                  </a:lnTo>
                  <a:lnTo>
                    <a:pt x="9524" y="21600"/>
                  </a:lnTo>
                  <a:lnTo>
                    <a:pt x="21600" y="20616"/>
                  </a:lnTo>
                  <a:lnTo>
                    <a:pt x="19979" y="3243"/>
                  </a:lnTo>
                  <a:lnTo>
                    <a:pt x="780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7" name="išliḋé"/>
            <p:cNvSpPr/>
            <p:nvPr/>
          </p:nvSpPr>
          <p:spPr>
            <a:xfrm>
              <a:off x="6946134" y="4515244"/>
              <a:ext cx="16360" cy="2403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3062" y="0"/>
                  </a:moveTo>
                  <a:lnTo>
                    <a:pt x="3048" y="6808"/>
                  </a:lnTo>
                  <a:lnTo>
                    <a:pt x="0" y="16890"/>
                  </a:lnTo>
                  <a:lnTo>
                    <a:pt x="17411" y="21600"/>
                  </a:lnTo>
                  <a:lnTo>
                    <a:pt x="21600" y="12326"/>
                  </a:lnTo>
                  <a:lnTo>
                    <a:pt x="13062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8" name="îŝľîḓè"/>
            <p:cNvSpPr/>
            <p:nvPr/>
          </p:nvSpPr>
          <p:spPr>
            <a:xfrm>
              <a:off x="7355849" y="4831107"/>
              <a:ext cx="26760" cy="3579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9532" y="0"/>
                  </a:moveTo>
                  <a:lnTo>
                    <a:pt x="1397" y="5278"/>
                  </a:lnTo>
                  <a:lnTo>
                    <a:pt x="0" y="13559"/>
                  </a:lnTo>
                  <a:lnTo>
                    <a:pt x="6822" y="21600"/>
                  </a:lnTo>
                  <a:lnTo>
                    <a:pt x="21600" y="17485"/>
                  </a:lnTo>
                  <a:lnTo>
                    <a:pt x="21600" y="7445"/>
                  </a:lnTo>
                  <a:lnTo>
                    <a:pt x="9532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9" name="íSľíḓè"/>
            <p:cNvSpPr/>
            <p:nvPr/>
          </p:nvSpPr>
          <p:spPr>
            <a:xfrm>
              <a:off x="7418815" y="4803555"/>
              <a:ext cx="16360" cy="2350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7956" y="0"/>
                  </a:moveTo>
                  <a:lnTo>
                    <a:pt x="1750" y="4177"/>
                  </a:lnTo>
                  <a:lnTo>
                    <a:pt x="0" y="18148"/>
                  </a:lnTo>
                  <a:lnTo>
                    <a:pt x="21600" y="21600"/>
                  </a:lnTo>
                  <a:lnTo>
                    <a:pt x="21555" y="10257"/>
                  </a:lnTo>
                  <a:lnTo>
                    <a:pt x="17956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0" name="î$ľíḑê"/>
            <p:cNvSpPr/>
            <p:nvPr/>
          </p:nvSpPr>
          <p:spPr>
            <a:xfrm>
              <a:off x="5322768" y="4656828"/>
              <a:ext cx="31865" cy="3026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9397" y="0"/>
                  </a:moveTo>
                  <a:lnTo>
                    <a:pt x="0" y="19826"/>
                  </a:lnTo>
                  <a:lnTo>
                    <a:pt x="21600" y="21600"/>
                  </a:lnTo>
                  <a:lnTo>
                    <a:pt x="9397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1" name="iṣḻîḓé"/>
            <p:cNvSpPr/>
            <p:nvPr/>
          </p:nvSpPr>
          <p:spPr>
            <a:xfrm>
              <a:off x="5724659" y="4042992"/>
              <a:ext cx="23245" cy="2134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1600" y="0"/>
                  </a:moveTo>
                  <a:lnTo>
                    <a:pt x="4824" y="4121"/>
                  </a:lnTo>
                  <a:lnTo>
                    <a:pt x="0" y="11667"/>
                  </a:lnTo>
                  <a:lnTo>
                    <a:pt x="9389" y="21600"/>
                  </a:lnTo>
                  <a:lnTo>
                    <a:pt x="20674" y="10869"/>
                  </a:lnTo>
                  <a:lnTo>
                    <a:pt x="2160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2" name="í$ḷíḑè"/>
            <p:cNvSpPr/>
            <p:nvPr/>
          </p:nvSpPr>
          <p:spPr>
            <a:xfrm>
              <a:off x="5797850" y="3949493"/>
              <a:ext cx="20701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1047" y="0"/>
                  </a:moveTo>
                  <a:lnTo>
                    <a:pt x="0" y="5982"/>
                  </a:lnTo>
                  <a:lnTo>
                    <a:pt x="2019" y="20443"/>
                  </a:lnTo>
                  <a:lnTo>
                    <a:pt x="15499" y="21600"/>
                  </a:lnTo>
                  <a:lnTo>
                    <a:pt x="21600" y="4412"/>
                  </a:lnTo>
                  <a:lnTo>
                    <a:pt x="11047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3" name="i$ḻîďé"/>
            <p:cNvSpPr/>
            <p:nvPr/>
          </p:nvSpPr>
          <p:spPr>
            <a:xfrm>
              <a:off x="5771093" y="4007307"/>
              <a:ext cx="16360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7211" y="0"/>
                  </a:moveTo>
                  <a:lnTo>
                    <a:pt x="0" y="9014"/>
                  </a:lnTo>
                  <a:lnTo>
                    <a:pt x="7385" y="21600"/>
                  </a:lnTo>
                  <a:lnTo>
                    <a:pt x="21600" y="12069"/>
                  </a:lnTo>
                  <a:lnTo>
                    <a:pt x="17567" y="1769"/>
                  </a:lnTo>
                  <a:lnTo>
                    <a:pt x="7211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4" name="íśliḋé"/>
            <p:cNvSpPr/>
            <p:nvPr/>
          </p:nvSpPr>
          <p:spPr>
            <a:xfrm>
              <a:off x="4744799" y="3515700"/>
              <a:ext cx="23569" cy="2083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8240" y="3109"/>
                  </a:moveTo>
                  <a:lnTo>
                    <a:pt x="7082" y="0"/>
                  </a:lnTo>
                  <a:lnTo>
                    <a:pt x="0" y="4651"/>
                  </a:lnTo>
                  <a:lnTo>
                    <a:pt x="2157" y="15611"/>
                  </a:lnTo>
                  <a:lnTo>
                    <a:pt x="14637" y="21600"/>
                  </a:lnTo>
                  <a:lnTo>
                    <a:pt x="21600" y="17214"/>
                  </a:lnTo>
                  <a:lnTo>
                    <a:pt x="18240" y="3109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5" name="îṧľíḓè"/>
            <p:cNvSpPr/>
            <p:nvPr/>
          </p:nvSpPr>
          <p:spPr>
            <a:xfrm>
              <a:off x="4718288" y="3519867"/>
              <a:ext cx="18421" cy="1792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0002" y="0"/>
                  </a:moveTo>
                  <a:lnTo>
                    <a:pt x="2249" y="4561"/>
                  </a:lnTo>
                  <a:lnTo>
                    <a:pt x="0" y="15210"/>
                  </a:lnTo>
                  <a:lnTo>
                    <a:pt x="16269" y="21600"/>
                  </a:lnTo>
                  <a:lnTo>
                    <a:pt x="21600" y="9771"/>
                  </a:lnTo>
                  <a:lnTo>
                    <a:pt x="10002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6" name="îŝliḋé"/>
            <p:cNvSpPr/>
            <p:nvPr/>
          </p:nvSpPr>
          <p:spPr>
            <a:xfrm>
              <a:off x="4711539" y="3478504"/>
              <a:ext cx="16360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5567" y="0"/>
                  </a:moveTo>
                  <a:lnTo>
                    <a:pt x="0" y="5790"/>
                  </a:lnTo>
                  <a:lnTo>
                    <a:pt x="269" y="21257"/>
                  </a:lnTo>
                  <a:lnTo>
                    <a:pt x="21600" y="21600"/>
                  </a:lnTo>
                  <a:lnTo>
                    <a:pt x="15567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7" name="îşḻîḋè"/>
            <p:cNvSpPr/>
            <p:nvPr/>
          </p:nvSpPr>
          <p:spPr>
            <a:xfrm>
              <a:off x="4753604" y="3480420"/>
              <a:ext cx="16360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0" y="0"/>
                  </a:moveTo>
                  <a:lnTo>
                    <a:pt x="788" y="13213"/>
                  </a:lnTo>
                  <a:lnTo>
                    <a:pt x="15312" y="21600"/>
                  </a:lnTo>
                  <a:lnTo>
                    <a:pt x="21600" y="1906"/>
                  </a:lnTo>
                  <a:lnTo>
                    <a:pt x="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8" name="îšľiḋé"/>
            <p:cNvSpPr/>
            <p:nvPr/>
          </p:nvSpPr>
          <p:spPr>
            <a:xfrm>
              <a:off x="4664619" y="3447009"/>
              <a:ext cx="16360" cy="2209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0" y="3742"/>
                  </a:moveTo>
                  <a:lnTo>
                    <a:pt x="4329" y="14327"/>
                  </a:lnTo>
                  <a:lnTo>
                    <a:pt x="16819" y="21600"/>
                  </a:lnTo>
                  <a:lnTo>
                    <a:pt x="21600" y="10493"/>
                  </a:lnTo>
                  <a:lnTo>
                    <a:pt x="13195" y="0"/>
                  </a:lnTo>
                  <a:lnTo>
                    <a:pt x="0" y="3742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9" name="ísľîďè"/>
            <p:cNvSpPr/>
            <p:nvPr/>
          </p:nvSpPr>
          <p:spPr>
            <a:xfrm>
              <a:off x="6355015" y="1385657"/>
              <a:ext cx="4055030" cy="265225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3888" y="10223"/>
                  </a:moveTo>
                  <a:lnTo>
                    <a:pt x="3759" y="10132"/>
                  </a:lnTo>
                  <a:lnTo>
                    <a:pt x="3569" y="10003"/>
                  </a:lnTo>
                  <a:lnTo>
                    <a:pt x="3374" y="9884"/>
                  </a:lnTo>
                  <a:lnTo>
                    <a:pt x="3246" y="9786"/>
                  </a:lnTo>
                  <a:lnTo>
                    <a:pt x="3076" y="9629"/>
                  </a:lnTo>
                  <a:lnTo>
                    <a:pt x="2911" y="9493"/>
                  </a:lnTo>
                  <a:lnTo>
                    <a:pt x="2761" y="9429"/>
                  </a:lnTo>
                  <a:lnTo>
                    <a:pt x="2496" y="9413"/>
                  </a:lnTo>
                  <a:lnTo>
                    <a:pt x="2488" y="9536"/>
                  </a:lnTo>
                  <a:lnTo>
                    <a:pt x="2488" y="9685"/>
                  </a:lnTo>
                  <a:lnTo>
                    <a:pt x="2440" y="9710"/>
                  </a:lnTo>
                  <a:lnTo>
                    <a:pt x="2438" y="9806"/>
                  </a:lnTo>
                  <a:lnTo>
                    <a:pt x="2404" y="9868"/>
                  </a:lnTo>
                  <a:lnTo>
                    <a:pt x="2281" y="9898"/>
                  </a:lnTo>
                  <a:lnTo>
                    <a:pt x="2204" y="9935"/>
                  </a:lnTo>
                  <a:lnTo>
                    <a:pt x="2136" y="9972"/>
                  </a:lnTo>
                  <a:lnTo>
                    <a:pt x="2027" y="9972"/>
                  </a:lnTo>
                  <a:lnTo>
                    <a:pt x="2002" y="9923"/>
                  </a:lnTo>
                  <a:lnTo>
                    <a:pt x="1910" y="9911"/>
                  </a:lnTo>
                  <a:lnTo>
                    <a:pt x="1838" y="9882"/>
                  </a:lnTo>
                  <a:lnTo>
                    <a:pt x="1737" y="9753"/>
                  </a:lnTo>
                  <a:lnTo>
                    <a:pt x="1662" y="9674"/>
                  </a:lnTo>
                  <a:lnTo>
                    <a:pt x="1566" y="9632"/>
                  </a:lnTo>
                  <a:lnTo>
                    <a:pt x="1456" y="9632"/>
                  </a:lnTo>
                  <a:lnTo>
                    <a:pt x="1311" y="9556"/>
                  </a:lnTo>
                  <a:lnTo>
                    <a:pt x="1142" y="9550"/>
                  </a:lnTo>
                  <a:lnTo>
                    <a:pt x="1029" y="9601"/>
                  </a:lnTo>
                  <a:lnTo>
                    <a:pt x="892" y="9755"/>
                  </a:lnTo>
                  <a:lnTo>
                    <a:pt x="746" y="9853"/>
                  </a:lnTo>
                  <a:lnTo>
                    <a:pt x="686" y="9775"/>
                  </a:lnTo>
                  <a:lnTo>
                    <a:pt x="637" y="9781"/>
                  </a:lnTo>
                  <a:lnTo>
                    <a:pt x="517" y="9840"/>
                  </a:lnTo>
                  <a:lnTo>
                    <a:pt x="497" y="9942"/>
                  </a:lnTo>
                  <a:lnTo>
                    <a:pt x="434" y="10016"/>
                  </a:lnTo>
                  <a:lnTo>
                    <a:pt x="372" y="10094"/>
                  </a:lnTo>
                  <a:lnTo>
                    <a:pt x="333" y="10172"/>
                  </a:lnTo>
                  <a:lnTo>
                    <a:pt x="266" y="10168"/>
                  </a:lnTo>
                  <a:lnTo>
                    <a:pt x="217" y="10086"/>
                  </a:lnTo>
                  <a:lnTo>
                    <a:pt x="134" y="10086"/>
                  </a:lnTo>
                  <a:lnTo>
                    <a:pt x="77" y="10159"/>
                  </a:lnTo>
                  <a:lnTo>
                    <a:pt x="17" y="10178"/>
                  </a:lnTo>
                  <a:lnTo>
                    <a:pt x="0" y="10303"/>
                  </a:lnTo>
                  <a:lnTo>
                    <a:pt x="78" y="10326"/>
                  </a:lnTo>
                  <a:lnTo>
                    <a:pt x="133" y="10326"/>
                  </a:lnTo>
                  <a:lnTo>
                    <a:pt x="213" y="10443"/>
                  </a:lnTo>
                  <a:lnTo>
                    <a:pt x="190" y="10662"/>
                  </a:lnTo>
                  <a:lnTo>
                    <a:pt x="231" y="10788"/>
                  </a:lnTo>
                  <a:lnTo>
                    <a:pt x="262" y="10847"/>
                  </a:lnTo>
                  <a:lnTo>
                    <a:pt x="282" y="10968"/>
                  </a:lnTo>
                  <a:lnTo>
                    <a:pt x="337" y="11040"/>
                  </a:lnTo>
                  <a:lnTo>
                    <a:pt x="424" y="11071"/>
                  </a:lnTo>
                  <a:lnTo>
                    <a:pt x="465" y="11186"/>
                  </a:lnTo>
                  <a:lnTo>
                    <a:pt x="540" y="11180"/>
                  </a:lnTo>
                  <a:lnTo>
                    <a:pt x="596" y="11201"/>
                  </a:lnTo>
                  <a:lnTo>
                    <a:pt x="645" y="11223"/>
                  </a:lnTo>
                  <a:lnTo>
                    <a:pt x="735" y="11198"/>
                  </a:lnTo>
                  <a:lnTo>
                    <a:pt x="776" y="11089"/>
                  </a:lnTo>
                  <a:lnTo>
                    <a:pt x="857" y="11047"/>
                  </a:lnTo>
                  <a:lnTo>
                    <a:pt x="954" y="11071"/>
                  </a:lnTo>
                  <a:lnTo>
                    <a:pt x="993" y="11139"/>
                  </a:lnTo>
                  <a:lnTo>
                    <a:pt x="1119" y="11238"/>
                  </a:lnTo>
                  <a:lnTo>
                    <a:pt x="1269" y="11219"/>
                  </a:lnTo>
                  <a:lnTo>
                    <a:pt x="1313" y="11207"/>
                  </a:lnTo>
                  <a:lnTo>
                    <a:pt x="1390" y="11119"/>
                  </a:lnTo>
                  <a:lnTo>
                    <a:pt x="1486" y="11040"/>
                  </a:lnTo>
                  <a:lnTo>
                    <a:pt x="1581" y="11016"/>
                  </a:lnTo>
                  <a:lnTo>
                    <a:pt x="1654" y="11065"/>
                  </a:lnTo>
                  <a:lnTo>
                    <a:pt x="1739" y="11096"/>
                  </a:lnTo>
                  <a:lnTo>
                    <a:pt x="1739" y="11260"/>
                  </a:lnTo>
                  <a:lnTo>
                    <a:pt x="1702" y="11340"/>
                  </a:lnTo>
                  <a:lnTo>
                    <a:pt x="1719" y="11558"/>
                  </a:lnTo>
                  <a:lnTo>
                    <a:pt x="1711" y="11714"/>
                  </a:lnTo>
                  <a:lnTo>
                    <a:pt x="1701" y="11890"/>
                  </a:lnTo>
                  <a:lnTo>
                    <a:pt x="1645" y="12051"/>
                  </a:lnTo>
                  <a:lnTo>
                    <a:pt x="1657" y="12205"/>
                  </a:lnTo>
                  <a:cubicBezTo>
                    <a:pt x="1663" y="12254"/>
                    <a:pt x="1664" y="12305"/>
                    <a:pt x="1661" y="12355"/>
                  </a:cubicBezTo>
                  <a:cubicBezTo>
                    <a:pt x="1657" y="12420"/>
                    <a:pt x="1645" y="12483"/>
                    <a:pt x="1626" y="12542"/>
                  </a:cubicBezTo>
                  <a:lnTo>
                    <a:pt x="1585" y="12622"/>
                  </a:lnTo>
                  <a:lnTo>
                    <a:pt x="1546" y="12708"/>
                  </a:lnTo>
                  <a:lnTo>
                    <a:pt x="1479" y="12732"/>
                  </a:lnTo>
                  <a:lnTo>
                    <a:pt x="1386" y="12744"/>
                  </a:lnTo>
                  <a:lnTo>
                    <a:pt x="1285" y="12855"/>
                  </a:lnTo>
                  <a:lnTo>
                    <a:pt x="1201" y="12825"/>
                  </a:lnTo>
                  <a:lnTo>
                    <a:pt x="1164" y="12855"/>
                  </a:lnTo>
                  <a:lnTo>
                    <a:pt x="1228" y="12954"/>
                  </a:lnTo>
                  <a:lnTo>
                    <a:pt x="1263" y="13016"/>
                  </a:lnTo>
                  <a:lnTo>
                    <a:pt x="1239" y="13122"/>
                  </a:lnTo>
                  <a:lnTo>
                    <a:pt x="1307" y="13243"/>
                  </a:lnTo>
                  <a:lnTo>
                    <a:pt x="1359" y="13286"/>
                  </a:lnTo>
                  <a:lnTo>
                    <a:pt x="1408" y="13345"/>
                  </a:lnTo>
                  <a:lnTo>
                    <a:pt x="1404" y="13429"/>
                  </a:lnTo>
                  <a:lnTo>
                    <a:pt x="1404" y="13509"/>
                  </a:lnTo>
                  <a:lnTo>
                    <a:pt x="1481" y="13572"/>
                  </a:lnTo>
                  <a:lnTo>
                    <a:pt x="1558" y="13731"/>
                  </a:lnTo>
                  <a:lnTo>
                    <a:pt x="1602" y="13657"/>
                  </a:lnTo>
                  <a:lnTo>
                    <a:pt x="1602" y="13398"/>
                  </a:lnTo>
                  <a:lnTo>
                    <a:pt x="1659" y="13331"/>
                  </a:lnTo>
                  <a:lnTo>
                    <a:pt x="1705" y="13420"/>
                  </a:lnTo>
                  <a:lnTo>
                    <a:pt x="1741" y="13555"/>
                  </a:lnTo>
                  <a:lnTo>
                    <a:pt x="1778" y="13837"/>
                  </a:lnTo>
                  <a:lnTo>
                    <a:pt x="1857" y="13946"/>
                  </a:lnTo>
                  <a:lnTo>
                    <a:pt x="1897" y="14113"/>
                  </a:lnTo>
                  <a:lnTo>
                    <a:pt x="1945" y="14215"/>
                  </a:lnTo>
                  <a:lnTo>
                    <a:pt x="1995" y="14373"/>
                  </a:lnTo>
                  <a:lnTo>
                    <a:pt x="2107" y="14477"/>
                  </a:lnTo>
                  <a:lnTo>
                    <a:pt x="2161" y="14557"/>
                  </a:lnTo>
                  <a:lnTo>
                    <a:pt x="2205" y="14753"/>
                  </a:lnTo>
                  <a:lnTo>
                    <a:pt x="2226" y="14836"/>
                  </a:lnTo>
                  <a:lnTo>
                    <a:pt x="2263" y="14879"/>
                  </a:lnTo>
                  <a:lnTo>
                    <a:pt x="2376" y="14996"/>
                  </a:lnTo>
                  <a:cubicBezTo>
                    <a:pt x="2426" y="15014"/>
                    <a:pt x="2466" y="15070"/>
                    <a:pt x="2482" y="15144"/>
                  </a:cubicBezTo>
                  <a:cubicBezTo>
                    <a:pt x="2497" y="15214"/>
                    <a:pt x="2488" y="15290"/>
                    <a:pt x="2459" y="15348"/>
                  </a:cubicBezTo>
                  <a:lnTo>
                    <a:pt x="2471" y="15538"/>
                  </a:lnTo>
                  <a:lnTo>
                    <a:pt x="2507" y="15643"/>
                  </a:lnTo>
                  <a:lnTo>
                    <a:pt x="2572" y="15815"/>
                  </a:lnTo>
                  <a:lnTo>
                    <a:pt x="2569" y="15885"/>
                  </a:lnTo>
                  <a:lnTo>
                    <a:pt x="2642" y="16007"/>
                  </a:lnTo>
                  <a:lnTo>
                    <a:pt x="2642" y="16132"/>
                  </a:lnTo>
                  <a:lnTo>
                    <a:pt x="2752" y="16182"/>
                  </a:lnTo>
                  <a:lnTo>
                    <a:pt x="2832" y="16227"/>
                  </a:lnTo>
                  <a:lnTo>
                    <a:pt x="2913" y="16387"/>
                  </a:lnTo>
                  <a:lnTo>
                    <a:pt x="2927" y="16529"/>
                  </a:lnTo>
                  <a:lnTo>
                    <a:pt x="2966" y="16723"/>
                  </a:lnTo>
                  <a:lnTo>
                    <a:pt x="3043" y="16785"/>
                  </a:lnTo>
                  <a:lnTo>
                    <a:pt x="3087" y="16846"/>
                  </a:lnTo>
                  <a:lnTo>
                    <a:pt x="3139" y="16957"/>
                  </a:lnTo>
                  <a:lnTo>
                    <a:pt x="3191" y="17089"/>
                  </a:lnTo>
                  <a:lnTo>
                    <a:pt x="3118" y="17304"/>
                  </a:lnTo>
                  <a:lnTo>
                    <a:pt x="3139" y="17419"/>
                  </a:lnTo>
                  <a:lnTo>
                    <a:pt x="3194" y="17508"/>
                  </a:lnTo>
                  <a:lnTo>
                    <a:pt x="3227" y="17680"/>
                  </a:lnTo>
                  <a:lnTo>
                    <a:pt x="3227" y="17814"/>
                  </a:lnTo>
                  <a:lnTo>
                    <a:pt x="3293" y="17911"/>
                  </a:lnTo>
                  <a:lnTo>
                    <a:pt x="3336" y="18030"/>
                  </a:lnTo>
                  <a:lnTo>
                    <a:pt x="3409" y="18178"/>
                  </a:lnTo>
                  <a:lnTo>
                    <a:pt x="3565" y="18190"/>
                  </a:lnTo>
                  <a:lnTo>
                    <a:pt x="3748" y="18135"/>
                  </a:lnTo>
                  <a:lnTo>
                    <a:pt x="3935" y="18014"/>
                  </a:lnTo>
                  <a:lnTo>
                    <a:pt x="4073" y="17896"/>
                  </a:lnTo>
                  <a:lnTo>
                    <a:pt x="4184" y="17812"/>
                  </a:lnTo>
                  <a:cubicBezTo>
                    <a:pt x="4199" y="17796"/>
                    <a:pt x="4214" y="17780"/>
                    <a:pt x="4230" y="17765"/>
                  </a:cubicBezTo>
                  <a:cubicBezTo>
                    <a:pt x="4287" y="17711"/>
                    <a:pt x="4350" y="17669"/>
                    <a:pt x="4415" y="17640"/>
                  </a:cubicBezTo>
                  <a:lnTo>
                    <a:pt x="4544" y="17598"/>
                  </a:lnTo>
                  <a:lnTo>
                    <a:pt x="4658" y="17456"/>
                  </a:lnTo>
                  <a:lnTo>
                    <a:pt x="4758" y="17382"/>
                  </a:lnTo>
                  <a:lnTo>
                    <a:pt x="4839" y="17253"/>
                  </a:lnTo>
                  <a:lnTo>
                    <a:pt x="4875" y="17128"/>
                  </a:lnTo>
                  <a:lnTo>
                    <a:pt x="4961" y="17019"/>
                  </a:lnTo>
                  <a:cubicBezTo>
                    <a:pt x="4995" y="16986"/>
                    <a:pt x="5032" y="16960"/>
                    <a:pt x="5070" y="16941"/>
                  </a:cubicBezTo>
                  <a:cubicBezTo>
                    <a:pt x="5110" y="16921"/>
                    <a:pt x="5151" y="16908"/>
                    <a:pt x="5192" y="16903"/>
                  </a:cubicBezTo>
                  <a:cubicBezTo>
                    <a:pt x="5225" y="16899"/>
                    <a:pt x="5257" y="16887"/>
                    <a:pt x="5288" y="16869"/>
                  </a:cubicBezTo>
                  <a:cubicBezTo>
                    <a:pt x="5328" y="16844"/>
                    <a:pt x="5365" y="16809"/>
                    <a:pt x="5396" y="16764"/>
                  </a:cubicBezTo>
                  <a:lnTo>
                    <a:pt x="5451" y="16651"/>
                  </a:lnTo>
                  <a:lnTo>
                    <a:pt x="5538" y="16468"/>
                  </a:lnTo>
                  <a:lnTo>
                    <a:pt x="5657" y="16322"/>
                  </a:lnTo>
                  <a:cubicBezTo>
                    <a:pt x="5670" y="16286"/>
                    <a:pt x="5682" y="16249"/>
                    <a:pt x="5694" y="16212"/>
                  </a:cubicBezTo>
                  <a:cubicBezTo>
                    <a:pt x="5710" y="16157"/>
                    <a:pt x="5726" y="16102"/>
                    <a:pt x="5740" y="16045"/>
                  </a:cubicBezTo>
                  <a:lnTo>
                    <a:pt x="5776" y="15879"/>
                  </a:lnTo>
                  <a:cubicBezTo>
                    <a:pt x="5808" y="15838"/>
                    <a:pt x="5839" y="15797"/>
                    <a:pt x="5869" y="15756"/>
                  </a:cubicBezTo>
                  <a:cubicBezTo>
                    <a:pt x="5901" y="15713"/>
                    <a:pt x="5933" y="15670"/>
                    <a:pt x="5964" y="15626"/>
                  </a:cubicBezTo>
                  <a:lnTo>
                    <a:pt x="6029" y="15553"/>
                  </a:lnTo>
                  <a:lnTo>
                    <a:pt x="6063" y="15485"/>
                  </a:lnTo>
                  <a:lnTo>
                    <a:pt x="6063" y="15401"/>
                  </a:lnTo>
                  <a:lnTo>
                    <a:pt x="5965" y="15268"/>
                  </a:lnTo>
                  <a:lnTo>
                    <a:pt x="5871" y="15159"/>
                  </a:lnTo>
                  <a:lnTo>
                    <a:pt x="5830" y="15003"/>
                  </a:lnTo>
                  <a:lnTo>
                    <a:pt x="5748" y="14940"/>
                  </a:lnTo>
                  <a:lnTo>
                    <a:pt x="5631" y="14861"/>
                  </a:lnTo>
                  <a:lnTo>
                    <a:pt x="5505" y="14786"/>
                  </a:lnTo>
                  <a:lnTo>
                    <a:pt x="5437" y="14638"/>
                  </a:lnTo>
                  <a:lnTo>
                    <a:pt x="5414" y="14547"/>
                  </a:lnTo>
                  <a:lnTo>
                    <a:pt x="5434" y="14455"/>
                  </a:lnTo>
                  <a:lnTo>
                    <a:pt x="5487" y="14377"/>
                  </a:lnTo>
                  <a:lnTo>
                    <a:pt x="5436" y="14294"/>
                  </a:lnTo>
                  <a:lnTo>
                    <a:pt x="5436" y="14214"/>
                  </a:lnTo>
                  <a:lnTo>
                    <a:pt x="5394" y="14183"/>
                  </a:lnTo>
                  <a:lnTo>
                    <a:pt x="5375" y="14243"/>
                  </a:lnTo>
                  <a:lnTo>
                    <a:pt x="5340" y="14329"/>
                  </a:lnTo>
                  <a:lnTo>
                    <a:pt x="5256" y="14499"/>
                  </a:lnTo>
                  <a:lnTo>
                    <a:pt x="5091" y="14727"/>
                  </a:lnTo>
                  <a:lnTo>
                    <a:pt x="5056" y="14801"/>
                  </a:lnTo>
                  <a:lnTo>
                    <a:pt x="4994" y="14801"/>
                  </a:lnTo>
                  <a:lnTo>
                    <a:pt x="4947" y="14807"/>
                  </a:lnTo>
                  <a:lnTo>
                    <a:pt x="4906" y="14856"/>
                  </a:lnTo>
                  <a:lnTo>
                    <a:pt x="4740" y="14875"/>
                  </a:lnTo>
                  <a:lnTo>
                    <a:pt x="4692" y="14807"/>
                  </a:lnTo>
                  <a:lnTo>
                    <a:pt x="4634" y="14766"/>
                  </a:lnTo>
                  <a:lnTo>
                    <a:pt x="4581" y="14679"/>
                  </a:lnTo>
                  <a:lnTo>
                    <a:pt x="4674" y="14568"/>
                  </a:lnTo>
                  <a:lnTo>
                    <a:pt x="4648" y="14475"/>
                  </a:lnTo>
                  <a:lnTo>
                    <a:pt x="4550" y="14438"/>
                  </a:lnTo>
                  <a:lnTo>
                    <a:pt x="4562" y="14367"/>
                  </a:lnTo>
                  <a:lnTo>
                    <a:pt x="4522" y="14348"/>
                  </a:lnTo>
                  <a:lnTo>
                    <a:pt x="4490" y="14410"/>
                  </a:lnTo>
                  <a:lnTo>
                    <a:pt x="4462" y="14502"/>
                  </a:lnTo>
                  <a:lnTo>
                    <a:pt x="4337" y="14533"/>
                  </a:lnTo>
                  <a:cubicBezTo>
                    <a:pt x="4331" y="14498"/>
                    <a:pt x="4323" y="14463"/>
                    <a:pt x="4314" y="14428"/>
                  </a:cubicBezTo>
                  <a:cubicBezTo>
                    <a:pt x="4298" y="14362"/>
                    <a:pt x="4278" y="14299"/>
                    <a:pt x="4255" y="14237"/>
                  </a:cubicBezTo>
                  <a:lnTo>
                    <a:pt x="4234" y="14018"/>
                  </a:lnTo>
                  <a:lnTo>
                    <a:pt x="4191" y="13904"/>
                  </a:lnTo>
                  <a:lnTo>
                    <a:pt x="4136" y="13783"/>
                  </a:lnTo>
                  <a:lnTo>
                    <a:pt x="4036" y="13581"/>
                  </a:lnTo>
                  <a:lnTo>
                    <a:pt x="3967" y="13457"/>
                  </a:lnTo>
                  <a:lnTo>
                    <a:pt x="3917" y="13357"/>
                  </a:lnTo>
                  <a:lnTo>
                    <a:pt x="3910" y="13265"/>
                  </a:lnTo>
                  <a:lnTo>
                    <a:pt x="3970" y="13125"/>
                  </a:lnTo>
                  <a:lnTo>
                    <a:pt x="3985" y="13013"/>
                  </a:lnTo>
                  <a:lnTo>
                    <a:pt x="4029" y="12939"/>
                  </a:lnTo>
                  <a:lnTo>
                    <a:pt x="4100" y="12939"/>
                  </a:lnTo>
                  <a:lnTo>
                    <a:pt x="4187" y="12956"/>
                  </a:lnTo>
                  <a:lnTo>
                    <a:pt x="4248" y="13017"/>
                  </a:lnTo>
                  <a:lnTo>
                    <a:pt x="4344" y="13091"/>
                  </a:lnTo>
                  <a:lnTo>
                    <a:pt x="4365" y="13162"/>
                  </a:lnTo>
                  <a:lnTo>
                    <a:pt x="4421" y="13266"/>
                  </a:lnTo>
                  <a:cubicBezTo>
                    <a:pt x="4450" y="13317"/>
                    <a:pt x="4470" y="13379"/>
                    <a:pt x="4479" y="13445"/>
                  </a:cubicBezTo>
                  <a:cubicBezTo>
                    <a:pt x="4485" y="13493"/>
                    <a:pt x="4485" y="13543"/>
                    <a:pt x="4479" y="13591"/>
                  </a:cubicBezTo>
                  <a:lnTo>
                    <a:pt x="4511" y="13696"/>
                  </a:lnTo>
                  <a:lnTo>
                    <a:pt x="4660" y="13788"/>
                  </a:lnTo>
                  <a:lnTo>
                    <a:pt x="4794" y="13899"/>
                  </a:lnTo>
                  <a:lnTo>
                    <a:pt x="4994" y="14024"/>
                  </a:lnTo>
                  <a:lnTo>
                    <a:pt x="5100" y="14092"/>
                  </a:lnTo>
                  <a:lnTo>
                    <a:pt x="5224" y="14082"/>
                  </a:lnTo>
                  <a:lnTo>
                    <a:pt x="5261" y="14033"/>
                  </a:lnTo>
                  <a:lnTo>
                    <a:pt x="5374" y="13959"/>
                  </a:lnTo>
                  <a:lnTo>
                    <a:pt x="5431" y="13947"/>
                  </a:lnTo>
                  <a:lnTo>
                    <a:pt x="5522" y="14062"/>
                  </a:lnTo>
                  <a:cubicBezTo>
                    <a:pt x="5537" y="14073"/>
                    <a:pt x="5550" y="14086"/>
                    <a:pt x="5562" y="14103"/>
                  </a:cubicBezTo>
                  <a:cubicBezTo>
                    <a:pt x="5586" y="14136"/>
                    <a:pt x="5605" y="14180"/>
                    <a:pt x="5614" y="14228"/>
                  </a:cubicBezTo>
                  <a:lnTo>
                    <a:pt x="5643" y="14331"/>
                  </a:lnTo>
                  <a:lnTo>
                    <a:pt x="5698" y="14433"/>
                  </a:lnTo>
                  <a:lnTo>
                    <a:pt x="5848" y="14477"/>
                  </a:lnTo>
                  <a:lnTo>
                    <a:pt x="6003" y="14470"/>
                  </a:lnTo>
                  <a:cubicBezTo>
                    <a:pt x="6040" y="14472"/>
                    <a:pt x="6077" y="14481"/>
                    <a:pt x="6112" y="14497"/>
                  </a:cubicBezTo>
                  <a:cubicBezTo>
                    <a:pt x="6145" y="14512"/>
                    <a:pt x="6176" y="14533"/>
                    <a:pt x="6206" y="14559"/>
                  </a:cubicBezTo>
                  <a:lnTo>
                    <a:pt x="6303" y="14547"/>
                  </a:lnTo>
                  <a:lnTo>
                    <a:pt x="6419" y="14487"/>
                  </a:lnTo>
                  <a:lnTo>
                    <a:pt x="6603" y="14487"/>
                  </a:lnTo>
                  <a:lnTo>
                    <a:pt x="6724" y="14567"/>
                  </a:lnTo>
                  <a:lnTo>
                    <a:pt x="6879" y="14555"/>
                  </a:lnTo>
                  <a:lnTo>
                    <a:pt x="6977" y="14489"/>
                  </a:lnTo>
                  <a:lnTo>
                    <a:pt x="7070" y="14403"/>
                  </a:lnTo>
                  <a:lnTo>
                    <a:pt x="7147" y="14409"/>
                  </a:lnTo>
                  <a:lnTo>
                    <a:pt x="7209" y="14502"/>
                  </a:lnTo>
                  <a:lnTo>
                    <a:pt x="7315" y="14543"/>
                  </a:lnTo>
                  <a:lnTo>
                    <a:pt x="7340" y="14604"/>
                  </a:lnTo>
                  <a:lnTo>
                    <a:pt x="7368" y="14721"/>
                  </a:lnTo>
                  <a:lnTo>
                    <a:pt x="7407" y="14857"/>
                  </a:lnTo>
                  <a:lnTo>
                    <a:pt x="7550" y="14913"/>
                  </a:lnTo>
                  <a:lnTo>
                    <a:pt x="7601" y="14995"/>
                  </a:lnTo>
                  <a:lnTo>
                    <a:pt x="7666" y="15131"/>
                  </a:lnTo>
                  <a:lnTo>
                    <a:pt x="7730" y="15227"/>
                  </a:lnTo>
                  <a:lnTo>
                    <a:pt x="7824" y="15221"/>
                  </a:lnTo>
                  <a:lnTo>
                    <a:pt x="7928" y="15166"/>
                  </a:lnTo>
                  <a:lnTo>
                    <a:pt x="7948" y="15245"/>
                  </a:lnTo>
                  <a:lnTo>
                    <a:pt x="7920" y="15356"/>
                  </a:lnTo>
                  <a:lnTo>
                    <a:pt x="7861" y="15391"/>
                  </a:lnTo>
                  <a:lnTo>
                    <a:pt x="7781" y="15366"/>
                  </a:lnTo>
                  <a:lnTo>
                    <a:pt x="7730" y="15391"/>
                  </a:lnTo>
                  <a:lnTo>
                    <a:pt x="7758" y="15489"/>
                  </a:lnTo>
                  <a:lnTo>
                    <a:pt x="7847" y="15538"/>
                  </a:lnTo>
                  <a:lnTo>
                    <a:pt x="7873" y="15682"/>
                  </a:lnTo>
                  <a:lnTo>
                    <a:pt x="7941" y="15770"/>
                  </a:lnTo>
                  <a:lnTo>
                    <a:pt x="8042" y="15801"/>
                  </a:lnTo>
                  <a:lnTo>
                    <a:pt x="8140" y="15801"/>
                  </a:lnTo>
                  <a:lnTo>
                    <a:pt x="8215" y="15735"/>
                  </a:lnTo>
                  <a:lnTo>
                    <a:pt x="8215" y="15647"/>
                  </a:lnTo>
                  <a:lnTo>
                    <a:pt x="8207" y="15558"/>
                  </a:lnTo>
                  <a:lnTo>
                    <a:pt x="8244" y="15441"/>
                  </a:lnTo>
                  <a:cubicBezTo>
                    <a:pt x="8257" y="15421"/>
                    <a:pt x="8274" y="15406"/>
                    <a:pt x="8293" y="15398"/>
                  </a:cubicBezTo>
                  <a:cubicBezTo>
                    <a:pt x="8324" y="15385"/>
                    <a:pt x="8357" y="15392"/>
                    <a:pt x="8385" y="15417"/>
                  </a:cubicBezTo>
                  <a:lnTo>
                    <a:pt x="8429" y="15521"/>
                  </a:lnTo>
                  <a:lnTo>
                    <a:pt x="8417" y="15693"/>
                  </a:lnTo>
                  <a:lnTo>
                    <a:pt x="8397" y="15792"/>
                  </a:lnTo>
                  <a:lnTo>
                    <a:pt x="8386" y="15933"/>
                  </a:lnTo>
                  <a:lnTo>
                    <a:pt x="8386" y="16079"/>
                  </a:lnTo>
                  <a:lnTo>
                    <a:pt x="8398" y="16182"/>
                  </a:lnTo>
                  <a:lnTo>
                    <a:pt x="8473" y="16441"/>
                  </a:lnTo>
                  <a:lnTo>
                    <a:pt x="8502" y="16728"/>
                  </a:lnTo>
                  <a:lnTo>
                    <a:pt x="8510" y="16868"/>
                  </a:lnTo>
                  <a:lnTo>
                    <a:pt x="8607" y="17022"/>
                  </a:lnTo>
                  <a:lnTo>
                    <a:pt x="8663" y="17133"/>
                  </a:lnTo>
                  <a:lnTo>
                    <a:pt x="8679" y="17303"/>
                  </a:lnTo>
                  <a:lnTo>
                    <a:pt x="8703" y="17418"/>
                  </a:lnTo>
                  <a:lnTo>
                    <a:pt x="8759" y="17603"/>
                  </a:lnTo>
                  <a:lnTo>
                    <a:pt x="8799" y="17688"/>
                  </a:lnTo>
                  <a:lnTo>
                    <a:pt x="8858" y="17815"/>
                  </a:lnTo>
                  <a:lnTo>
                    <a:pt x="8894" y="17957"/>
                  </a:lnTo>
                  <a:lnTo>
                    <a:pt x="8919" y="18076"/>
                  </a:lnTo>
                  <a:lnTo>
                    <a:pt x="8963" y="18226"/>
                  </a:lnTo>
                  <a:lnTo>
                    <a:pt x="9034" y="18456"/>
                  </a:lnTo>
                  <a:lnTo>
                    <a:pt x="9088" y="18673"/>
                  </a:lnTo>
                  <a:lnTo>
                    <a:pt x="9120" y="18766"/>
                  </a:lnTo>
                  <a:lnTo>
                    <a:pt x="9157" y="18876"/>
                  </a:lnTo>
                  <a:lnTo>
                    <a:pt x="9165" y="18992"/>
                  </a:lnTo>
                  <a:lnTo>
                    <a:pt x="9224" y="19229"/>
                  </a:lnTo>
                  <a:lnTo>
                    <a:pt x="9265" y="19340"/>
                  </a:lnTo>
                  <a:lnTo>
                    <a:pt x="9335" y="19401"/>
                  </a:lnTo>
                  <a:lnTo>
                    <a:pt x="9398" y="19455"/>
                  </a:lnTo>
                  <a:lnTo>
                    <a:pt x="9435" y="19534"/>
                  </a:lnTo>
                  <a:lnTo>
                    <a:pt x="9499" y="19529"/>
                  </a:lnTo>
                  <a:cubicBezTo>
                    <a:pt x="9505" y="19494"/>
                    <a:pt x="9512" y="19459"/>
                    <a:pt x="9519" y="19424"/>
                  </a:cubicBezTo>
                  <a:cubicBezTo>
                    <a:pt x="9525" y="19391"/>
                    <a:pt x="9532" y="19357"/>
                    <a:pt x="9539" y="19324"/>
                  </a:cubicBezTo>
                  <a:cubicBezTo>
                    <a:pt x="9570" y="19289"/>
                    <a:pt x="9599" y="19249"/>
                    <a:pt x="9625" y="19204"/>
                  </a:cubicBezTo>
                  <a:cubicBezTo>
                    <a:pt x="9647" y="19167"/>
                    <a:pt x="9667" y="19127"/>
                    <a:pt x="9684" y="19085"/>
                  </a:cubicBezTo>
                  <a:cubicBezTo>
                    <a:pt x="9697" y="19045"/>
                    <a:pt x="9711" y="19006"/>
                    <a:pt x="9726" y="18966"/>
                  </a:cubicBezTo>
                  <a:cubicBezTo>
                    <a:pt x="9741" y="18924"/>
                    <a:pt x="9756" y="18882"/>
                    <a:pt x="9772" y="18841"/>
                  </a:cubicBezTo>
                  <a:cubicBezTo>
                    <a:pt x="9774" y="18775"/>
                    <a:pt x="9777" y="18710"/>
                    <a:pt x="9780" y="18644"/>
                  </a:cubicBezTo>
                  <a:cubicBezTo>
                    <a:pt x="9783" y="18560"/>
                    <a:pt x="9787" y="18477"/>
                    <a:pt x="9791" y="18393"/>
                  </a:cubicBezTo>
                  <a:lnTo>
                    <a:pt x="9799" y="18288"/>
                  </a:lnTo>
                  <a:cubicBezTo>
                    <a:pt x="9805" y="18246"/>
                    <a:pt x="9812" y="18203"/>
                    <a:pt x="9819" y="18161"/>
                  </a:cubicBezTo>
                  <a:cubicBezTo>
                    <a:pt x="9829" y="18099"/>
                    <a:pt x="9840" y="18037"/>
                    <a:pt x="9852" y="17976"/>
                  </a:cubicBezTo>
                  <a:lnTo>
                    <a:pt x="9839" y="17816"/>
                  </a:lnTo>
                  <a:lnTo>
                    <a:pt x="9791" y="17643"/>
                  </a:lnTo>
                  <a:lnTo>
                    <a:pt x="9831" y="17391"/>
                  </a:lnTo>
                  <a:lnTo>
                    <a:pt x="9876" y="17301"/>
                  </a:lnTo>
                  <a:lnTo>
                    <a:pt x="10002" y="17165"/>
                  </a:lnTo>
                  <a:lnTo>
                    <a:pt x="10132" y="17023"/>
                  </a:lnTo>
                  <a:lnTo>
                    <a:pt x="10237" y="16902"/>
                  </a:lnTo>
                  <a:lnTo>
                    <a:pt x="10262" y="16723"/>
                  </a:lnTo>
                  <a:lnTo>
                    <a:pt x="10286" y="16610"/>
                  </a:lnTo>
                  <a:lnTo>
                    <a:pt x="10412" y="16555"/>
                  </a:lnTo>
                  <a:lnTo>
                    <a:pt x="10492" y="16493"/>
                  </a:lnTo>
                  <a:lnTo>
                    <a:pt x="10549" y="16327"/>
                  </a:lnTo>
                  <a:cubicBezTo>
                    <a:pt x="10554" y="16271"/>
                    <a:pt x="10568" y="16218"/>
                    <a:pt x="10590" y="16173"/>
                  </a:cubicBezTo>
                  <a:cubicBezTo>
                    <a:pt x="10626" y="16098"/>
                    <a:pt x="10680" y="16049"/>
                    <a:pt x="10740" y="16037"/>
                  </a:cubicBezTo>
                  <a:lnTo>
                    <a:pt x="10874" y="15975"/>
                  </a:lnTo>
                  <a:lnTo>
                    <a:pt x="10909" y="15840"/>
                  </a:lnTo>
                  <a:lnTo>
                    <a:pt x="10885" y="15717"/>
                  </a:lnTo>
                  <a:lnTo>
                    <a:pt x="10892" y="15606"/>
                  </a:lnTo>
                  <a:lnTo>
                    <a:pt x="11030" y="15483"/>
                  </a:lnTo>
                  <a:lnTo>
                    <a:pt x="11172" y="15422"/>
                  </a:lnTo>
                  <a:lnTo>
                    <a:pt x="11283" y="15422"/>
                  </a:lnTo>
                  <a:lnTo>
                    <a:pt x="11432" y="15358"/>
                  </a:lnTo>
                  <a:cubicBezTo>
                    <a:pt x="11441" y="15314"/>
                    <a:pt x="11462" y="15277"/>
                    <a:pt x="11490" y="15257"/>
                  </a:cubicBezTo>
                  <a:cubicBezTo>
                    <a:pt x="11517" y="15237"/>
                    <a:pt x="11549" y="15235"/>
                    <a:pt x="11578" y="15251"/>
                  </a:cubicBezTo>
                  <a:lnTo>
                    <a:pt x="11664" y="15279"/>
                  </a:lnTo>
                  <a:cubicBezTo>
                    <a:pt x="11683" y="15305"/>
                    <a:pt x="11699" y="15334"/>
                    <a:pt x="11713" y="15365"/>
                  </a:cubicBezTo>
                  <a:cubicBezTo>
                    <a:pt x="11732" y="15408"/>
                    <a:pt x="11745" y="15456"/>
                    <a:pt x="11753" y="15507"/>
                  </a:cubicBezTo>
                  <a:lnTo>
                    <a:pt x="11800" y="15701"/>
                  </a:lnTo>
                  <a:lnTo>
                    <a:pt x="11828" y="15833"/>
                  </a:lnTo>
                  <a:cubicBezTo>
                    <a:pt x="11839" y="15860"/>
                    <a:pt x="11854" y="15883"/>
                    <a:pt x="11872" y="15899"/>
                  </a:cubicBezTo>
                  <a:cubicBezTo>
                    <a:pt x="11906" y="15927"/>
                    <a:pt x="11947" y="15931"/>
                    <a:pt x="11982" y="15909"/>
                  </a:cubicBezTo>
                  <a:lnTo>
                    <a:pt x="12043" y="15981"/>
                  </a:lnTo>
                  <a:lnTo>
                    <a:pt x="12197" y="16141"/>
                  </a:lnTo>
                  <a:cubicBezTo>
                    <a:pt x="12217" y="16216"/>
                    <a:pt x="12238" y="16289"/>
                    <a:pt x="12262" y="16361"/>
                  </a:cubicBezTo>
                  <a:cubicBezTo>
                    <a:pt x="12295" y="16459"/>
                    <a:pt x="12331" y="16555"/>
                    <a:pt x="12368" y="16650"/>
                  </a:cubicBezTo>
                  <a:cubicBezTo>
                    <a:pt x="12386" y="16699"/>
                    <a:pt x="12405" y="16748"/>
                    <a:pt x="12423" y="16798"/>
                  </a:cubicBezTo>
                  <a:lnTo>
                    <a:pt x="12395" y="16894"/>
                  </a:lnTo>
                  <a:lnTo>
                    <a:pt x="12331" y="16954"/>
                  </a:lnTo>
                  <a:lnTo>
                    <a:pt x="12335" y="17094"/>
                  </a:lnTo>
                  <a:cubicBezTo>
                    <a:pt x="12355" y="17119"/>
                    <a:pt x="12375" y="17144"/>
                    <a:pt x="12396" y="17168"/>
                  </a:cubicBezTo>
                  <a:cubicBezTo>
                    <a:pt x="12423" y="17200"/>
                    <a:pt x="12450" y="17230"/>
                    <a:pt x="12478" y="17260"/>
                  </a:cubicBezTo>
                  <a:lnTo>
                    <a:pt x="12575" y="17255"/>
                  </a:lnTo>
                  <a:lnTo>
                    <a:pt x="12636" y="17120"/>
                  </a:lnTo>
                  <a:lnTo>
                    <a:pt x="12693" y="16980"/>
                  </a:lnTo>
                  <a:lnTo>
                    <a:pt x="12800" y="16904"/>
                  </a:lnTo>
                  <a:lnTo>
                    <a:pt x="12877" y="17115"/>
                  </a:lnTo>
                  <a:lnTo>
                    <a:pt x="12945" y="17317"/>
                  </a:lnTo>
                  <a:lnTo>
                    <a:pt x="12957" y="17518"/>
                  </a:lnTo>
                  <a:lnTo>
                    <a:pt x="13008" y="17691"/>
                  </a:lnTo>
                  <a:lnTo>
                    <a:pt x="13054" y="17855"/>
                  </a:lnTo>
                  <a:lnTo>
                    <a:pt x="13127" y="18014"/>
                  </a:lnTo>
                  <a:lnTo>
                    <a:pt x="13171" y="18203"/>
                  </a:lnTo>
                  <a:lnTo>
                    <a:pt x="13183" y="18371"/>
                  </a:lnTo>
                  <a:lnTo>
                    <a:pt x="13148" y="18675"/>
                  </a:lnTo>
                  <a:lnTo>
                    <a:pt x="13144" y="18870"/>
                  </a:lnTo>
                  <a:lnTo>
                    <a:pt x="13159" y="19080"/>
                  </a:lnTo>
                  <a:lnTo>
                    <a:pt x="13159" y="19174"/>
                  </a:lnTo>
                  <a:lnTo>
                    <a:pt x="13117" y="19238"/>
                  </a:lnTo>
                  <a:lnTo>
                    <a:pt x="13113" y="19347"/>
                  </a:lnTo>
                  <a:lnTo>
                    <a:pt x="13125" y="19507"/>
                  </a:lnTo>
                  <a:lnTo>
                    <a:pt x="13186" y="19549"/>
                  </a:lnTo>
                  <a:cubicBezTo>
                    <a:pt x="13215" y="19555"/>
                    <a:pt x="13242" y="19574"/>
                    <a:pt x="13263" y="19604"/>
                  </a:cubicBezTo>
                  <a:cubicBezTo>
                    <a:pt x="13285" y="19635"/>
                    <a:pt x="13300" y="19676"/>
                    <a:pt x="13306" y="19721"/>
                  </a:cubicBezTo>
                  <a:lnTo>
                    <a:pt x="13420" y="19817"/>
                  </a:lnTo>
                  <a:lnTo>
                    <a:pt x="13492" y="19981"/>
                  </a:lnTo>
                  <a:lnTo>
                    <a:pt x="13536" y="20099"/>
                  </a:lnTo>
                  <a:lnTo>
                    <a:pt x="13550" y="20266"/>
                  </a:lnTo>
                  <a:lnTo>
                    <a:pt x="13596" y="20554"/>
                  </a:lnTo>
                  <a:lnTo>
                    <a:pt x="13625" y="20775"/>
                  </a:lnTo>
                  <a:lnTo>
                    <a:pt x="13682" y="20923"/>
                  </a:lnTo>
                  <a:lnTo>
                    <a:pt x="13714" y="21021"/>
                  </a:lnTo>
                  <a:lnTo>
                    <a:pt x="13772" y="21189"/>
                  </a:lnTo>
                  <a:lnTo>
                    <a:pt x="13829" y="21220"/>
                  </a:lnTo>
                  <a:lnTo>
                    <a:pt x="13914" y="21327"/>
                  </a:lnTo>
                  <a:lnTo>
                    <a:pt x="13982" y="21385"/>
                  </a:lnTo>
                  <a:lnTo>
                    <a:pt x="14071" y="21477"/>
                  </a:lnTo>
                  <a:lnTo>
                    <a:pt x="14136" y="21600"/>
                  </a:lnTo>
                  <a:lnTo>
                    <a:pt x="14168" y="21558"/>
                  </a:lnTo>
                  <a:lnTo>
                    <a:pt x="14144" y="21461"/>
                  </a:lnTo>
                  <a:lnTo>
                    <a:pt x="14220" y="21456"/>
                  </a:lnTo>
                  <a:lnTo>
                    <a:pt x="14242" y="21376"/>
                  </a:lnTo>
                  <a:lnTo>
                    <a:pt x="14195" y="21227"/>
                  </a:lnTo>
                  <a:lnTo>
                    <a:pt x="14149" y="21028"/>
                  </a:lnTo>
                  <a:lnTo>
                    <a:pt x="14121" y="20856"/>
                  </a:lnTo>
                  <a:lnTo>
                    <a:pt x="14064" y="20706"/>
                  </a:lnTo>
                  <a:cubicBezTo>
                    <a:pt x="14060" y="20650"/>
                    <a:pt x="14051" y="20596"/>
                    <a:pt x="14037" y="20544"/>
                  </a:cubicBezTo>
                  <a:cubicBezTo>
                    <a:pt x="14023" y="20489"/>
                    <a:pt x="14004" y="20437"/>
                    <a:pt x="13980" y="20389"/>
                  </a:cubicBezTo>
                  <a:lnTo>
                    <a:pt x="13916" y="20256"/>
                  </a:lnTo>
                  <a:lnTo>
                    <a:pt x="13796" y="20153"/>
                  </a:lnTo>
                  <a:lnTo>
                    <a:pt x="13711" y="20030"/>
                  </a:lnTo>
                  <a:lnTo>
                    <a:pt x="13609" y="19920"/>
                  </a:lnTo>
                  <a:cubicBezTo>
                    <a:pt x="13556" y="19920"/>
                    <a:pt x="13507" y="19872"/>
                    <a:pt x="13485" y="19798"/>
                  </a:cubicBezTo>
                  <a:cubicBezTo>
                    <a:pt x="13470" y="19751"/>
                    <a:pt x="13469" y="19697"/>
                    <a:pt x="13481" y="19648"/>
                  </a:cubicBezTo>
                  <a:lnTo>
                    <a:pt x="13460" y="19495"/>
                  </a:lnTo>
                  <a:lnTo>
                    <a:pt x="13452" y="19396"/>
                  </a:lnTo>
                  <a:lnTo>
                    <a:pt x="13387" y="19310"/>
                  </a:lnTo>
                  <a:lnTo>
                    <a:pt x="13305" y="19191"/>
                  </a:lnTo>
                  <a:lnTo>
                    <a:pt x="13276" y="19059"/>
                  </a:lnTo>
                  <a:cubicBezTo>
                    <a:pt x="13277" y="19012"/>
                    <a:pt x="13280" y="18965"/>
                    <a:pt x="13285" y="18918"/>
                  </a:cubicBezTo>
                  <a:cubicBezTo>
                    <a:pt x="13292" y="18843"/>
                    <a:pt x="13304" y="18769"/>
                    <a:pt x="13320" y="18698"/>
                  </a:cubicBezTo>
                  <a:lnTo>
                    <a:pt x="13344" y="18550"/>
                  </a:lnTo>
                  <a:lnTo>
                    <a:pt x="13373" y="18396"/>
                  </a:lnTo>
                  <a:lnTo>
                    <a:pt x="13344" y="18289"/>
                  </a:lnTo>
                  <a:lnTo>
                    <a:pt x="13320" y="18141"/>
                  </a:lnTo>
                  <a:lnTo>
                    <a:pt x="13317" y="18024"/>
                  </a:lnTo>
                  <a:lnTo>
                    <a:pt x="13378" y="17962"/>
                  </a:lnTo>
                  <a:lnTo>
                    <a:pt x="13468" y="17956"/>
                  </a:lnTo>
                  <a:lnTo>
                    <a:pt x="13512" y="18073"/>
                  </a:lnTo>
                  <a:lnTo>
                    <a:pt x="13562" y="18139"/>
                  </a:lnTo>
                  <a:lnTo>
                    <a:pt x="13671" y="18279"/>
                  </a:lnTo>
                  <a:lnTo>
                    <a:pt x="13730" y="18310"/>
                  </a:lnTo>
                  <a:lnTo>
                    <a:pt x="13812" y="18382"/>
                  </a:lnTo>
                  <a:lnTo>
                    <a:pt x="13875" y="18423"/>
                  </a:lnTo>
                  <a:lnTo>
                    <a:pt x="13920" y="18490"/>
                  </a:lnTo>
                  <a:lnTo>
                    <a:pt x="13956" y="18648"/>
                  </a:lnTo>
                  <a:lnTo>
                    <a:pt x="14008" y="18743"/>
                  </a:lnTo>
                  <a:lnTo>
                    <a:pt x="14063" y="18771"/>
                  </a:lnTo>
                  <a:lnTo>
                    <a:pt x="14091" y="18862"/>
                  </a:lnTo>
                  <a:lnTo>
                    <a:pt x="14107" y="18940"/>
                  </a:lnTo>
                  <a:lnTo>
                    <a:pt x="14172" y="18933"/>
                  </a:lnTo>
                  <a:lnTo>
                    <a:pt x="14221" y="18872"/>
                  </a:lnTo>
                  <a:lnTo>
                    <a:pt x="14260" y="18826"/>
                  </a:lnTo>
                  <a:lnTo>
                    <a:pt x="14320" y="18833"/>
                  </a:lnTo>
                  <a:lnTo>
                    <a:pt x="14345" y="18921"/>
                  </a:lnTo>
                  <a:lnTo>
                    <a:pt x="14360" y="19056"/>
                  </a:lnTo>
                  <a:lnTo>
                    <a:pt x="14331" y="19130"/>
                  </a:lnTo>
                  <a:lnTo>
                    <a:pt x="14319" y="19343"/>
                  </a:lnTo>
                  <a:lnTo>
                    <a:pt x="14412" y="19408"/>
                  </a:lnTo>
                  <a:lnTo>
                    <a:pt x="14456" y="19286"/>
                  </a:lnTo>
                  <a:lnTo>
                    <a:pt x="14548" y="19241"/>
                  </a:lnTo>
                  <a:lnTo>
                    <a:pt x="14577" y="19051"/>
                  </a:lnTo>
                  <a:lnTo>
                    <a:pt x="14624" y="18944"/>
                  </a:lnTo>
                  <a:lnTo>
                    <a:pt x="14784" y="18882"/>
                  </a:lnTo>
                  <a:lnTo>
                    <a:pt x="14859" y="18791"/>
                  </a:lnTo>
                  <a:lnTo>
                    <a:pt x="15001" y="18675"/>
                  </a:lnTo>
                  <a:lnTo>
                    <a:pt x="15018" y="18428"/>
                  </a:lnTo>
                  <a:cubicBezTo>
                    <a:pt x="15027" y="18358"/>
                    <a:pt x="15029" y="18286"/>
                    <a:pt x="15026" y="18214"/>
                  </a:cubicBezTo>
                  <a:cubicBezTo>
                    <a:pt x="15023" y="18158"/>
                    <a:pt x="15016" y="18102"/>
                    <a:pt x="15005" y="18048"/>
                  </a:cubicBezTo>
                  <a:lnTo>
                    <a:pt x="14951" y="17795"/>
                  </a:lnTo>
                  <a:lnTo>
                    <a:pt x="14866" y="17561"/>
                  </a:lnTo>
                  <a:lnTo>
                    <a:pt x="14850" y="17352"/>
                  </a:lnTo>
                  <a:lnTo>
                    <a:pt x="14784" y="17141"/>
                  </a:lnTo>
                  <a:lnTo>
                    <a:pt x="14703" y="17036"/>
                  </a:lnTo>
                  <a:lnTo>
                    <a:pt x="14574" y="16931"/>
                  </a:lnTo>
                  <a:lnTo>
                    <a:pt x="14515" y="16866"/>
                  </a:lnTo>
                  <a:lnTo>
                    <a:pt x="14356" y="16669"/>
                  </a:lnTo>
                  <a:lnTo>
                    <a:pt x="14313" y="16504"/>
                  </a:lnTo>
                  <a:lnTo>
                    <a:pt x="14270" y="16280"/>
                  </a:lnTo>
                  <a:lnTo>
                    <a:pt x="14249" y="16054"/>
                  </a:lnTo>
                  <a:lnTo>
                    <a:pt x="14249" y="15855"/>
                  </a:lnTo>
                  <a:lnTo>
                    <a:pt x="14310" y="15701"/>
                  </a:lnTo>
                  <a:lnTo>
                    <a:pt x="14404" y="15603"/>
                  </a:lnTo>
                  <a:lnTo>
                    <a:pt x="14539" y="15572"/>
                  </a:lnTo>
                  <a:lnTo>
                    <a:pt x="14646" y="15529"/>
                  </a:lnTo>
                  <a:lnTo>
                    <a:pt x="14709" y="15498"/>
                  </a:lnTo>
                  <a:lnTo>
                    <a:pt x="14801" y="15566"/>
                  </a:lnTo>
                  <a:lnTo>
                    <a:pt x="14849" y="15613"/>
                  </a:lnTo>
                  <a:lnTo>
                    <a:pt x="14905" y="15711"/>
                  </a:lnTo>
                  <a:lnTo>
                    <a:pt x="14913" y="15816"/>
                  </a:lnTo>
                  <a:lnTo>
                    <a:pt x="14978" y="15932"/>
                  </a:lnTo>
                  <a:lnTo>
                    <a:pt x="15034" y="15903"/>
                  </a:lnTo>
                  <a:lnTo>
                    <a:pt x="15067" y="15749"/>
                  </a:lnTo>
                  <a:lnTo>
                    <a:pt x="15119" y="15621"/>
                  </a:lnTo>
                  <a:lnTo>
                    <a:pt x="15197" y="15541"/>
                  </a:lnTo>
                  <a:lnTo>
                    <a:pt x="15236" y="15492"/>
                  </a:lnTo>
                  <a:lnTo>
                    <a:pt x="15356" y="15426"/>
                  </a:lnTo>
                  <a:lnTo>
                    <a:pt x="15409" y="15420"/>
                  </a:lnTo>
                  <a:lnTo>
                    <a:pt x="15506" y="15420"/>
                  </a:lnTo>
                  <a:cubicBezTo>
                    <a:pt x="15541" y="15410"/>
                    <a:pt x="15576" y="15402"/>
                    <a:pt x="15611" y="15395"/>
                  </a:cubicBezTo>
                  <a:cubicBezTo>
                    <a:pt x="15656" y="15387"/>
                    <a:pt x="15702" y="15382"/>
                    <a:pt x="15748" y="15381"/>
                  </a:cubicBezTo>
                  <a:lnTo>
                    <a:pt x="15797" y="15264"/>
                  </a:lnTo>
                  <a:lnTo>
                    <a:pt x="15824" y="15215"/>
                  </a:lnTo>
                  <a:lnTo>
                    <a:pt x="15922" y="15247"/>
                  </a:lnTo>
                  <a:lnTo>
                    <a:pt x="16095" y="15132"/>
                  </a:lnTo>
                  <a:lnTo>
                    <a:pt x="16192" y="15009"/>
                  </a:lnTo>
                  <a:lnTo>
                    <a:pt x="16270" y="14854"/>
                  </a:lnTo>
                  <a:lnTo>
                    <a:pt x="16310" y="14737"/>
                  </a:lnTo>
                  <a:lnTo>
                    <a:pt x="16407" y="14620"/>
                  </a:lnTo>
                  <a:lnTo>
                    <a:pt x="16439" y="14464"/>
                  </a:lnTo>
                  <a:lnTo>
                    <a:pt x="16441" y="14274"/>
                  </a:lnTo>
                  <a:lnTo>
                    <a:pt x="16474" y="14063"/>
                  </a:lnTo>
                  <a:lnTo>
                    <a:pt x="16523" y="13908"/>
                  </a:lnTo>
                  <a:cubicBezTo>
                    <a:pt x="16537" y="13860"/>
                    <a:pt x="16549" y="13811"/>
                    <a:pt x="16559" y="13760"/>
                  </a:cubicBezTo>
                  <a:cubicBezTo>
                    <a:pt x="16573" y="13694"/>
                    <a:pt x="16583" y="13626"/>
                    <a:pt x="16590" y="13557"/>
                  </a:cubicBezTo>
                  <a:lnTo>
                    <a:pt x="16618" y="13434"/>
                  </a:lnTo>
                  <a:lnTo>
                    <a:pt x="16612" y="13238"/>
                  </a:lnTo>
                  <a:lnTo>
                    <a:pt x="16579" y="13087"/>
                  </a:lnTo>
                  <a:lnTo>
                    <a:pt x="16463" y="13118"/>
                  </a:lnTo>
                  <a:lnTo>
                    <a:pt x="16401" y="13023"/>
                  </a:lnTo>
                  <a:lnTo>
                    <a:pt x="16404" y="12902"/>
                  </a:lnTo>
                  <a:lnTo>
                    <a:pt x="16500" y="12877"/>
                  </a:lnTo>
                  <a:lnTo>
                    <a:pt x="16499" y="12711"/>
                  </a:lnTo>
                  <a:lnTo>
                    <a:pt x="16452" y="12608"/>
                  </a:lnTo>
                  <a:lnTo>
                    <a:pt x="16290" y="12516"/>
                  </a:lnTo>
                  <a:lnTo>
                    <a:pt x="16202" y="12414"/>
                  </a:lnTo>
                  <a:lnTo>
                    <a:pt x="16127" y="12274"/>
                  </a:lnTo>
                  <a:lnTo>
                    <a:pt x="16079" y="12031"/>
                  </a:lnTo>
                  <a:lnTo>
                    <a:pt x="16006" y="11871"/>
                  </a:lnTo>
                  <a:lnTo>
                    <a:pt x="15922" y="11816"/>
                  </a:lnTo>
                  <a:lnTo>
                    <a:pt x="15808" y="11687"/>
                  </a:lnTo>
                  <a:lnTo>
                    <a:pt x="15821" y="11475"/>
                  </a:lnTo>
                  <a:lnTo>
                    <a:pt x="15861" y="11346"/>
                  </a:lnTo>
                  <a:lnTo>
                    <a:pt x="15955" y="11253"/>
                  </a:lnTo>
                  <a:lnTo>
                    <a:pt x="16048" y="11167"/>
                  </a:lnTo>
                  <a:lnTo>
                    <a:pt x="16158" y="11093"/>
                  </a:lnTo>
                  <a:lnTo>
                    <a:pt x="16213" y="11001"/>
                  </a:lnTo>
                  <a:lnTo>
                    <a:pt x="16121" y="10906"/>
                  </a:lnTo>
                  <a:lnTo>
                    <a:pt x="16057" y="10878"/>
                  </a:lnTo>
                  <a:lnTo>
                    <a:pt x="15876" y="10796"/>
                  </a:lnTo>
                  <a:lnTo>
                    <a:pt x="15787" y="10913"/>
                  </a:lnTo>
                  <a:lnTo>
                    <a:pt x="15726" y="10986"/>
                  </a:lnTo>
                  <a:lnTo>
                    <a:pt x="15616" y="10898"/>
                  </a:lnTo>
                  <a:lnTo>
                    <a:pt x="15572" y="10814"/>
                  </a:lnTo>
                  <a:lnTo>
                    <a:pt x="15466" y="10773"/>
                  </a:lnTo>
                  <a:lnTo>
                    <a:pt x="15240" y="10656"/>
                  </a:lnTo>
                  <a:lnTo>
                    <a:pt x="15246" y="10486"/>
                  </a:lnTo>
                  <a:lnTo>
                    <a:pt x="15242" y="10361"/>
                  </a:lnTo>
                  <a:lnTo>
                    <a:pt x="15301" y="10324"/>
                  </a:lnTo>
                  <a:lnTo>
                    <a:pt x="15407" y="10336"/>
                  </a:lnTo>
                  <a:lnTo>
                    <a:pt x="15531" y="10149"/>
                  </a:lnTo>
                  <a:lnTo>
                    <a:pt x="15564" y="10015"/>
                  </a:lnTo>
                  <a:lnTo>
                    <a:pt x="15631" y="9837"/>
                  </a:lnTo>
                  <a:lnTo>
                    <a:pt x="15707" y="9806"/>
                  </a:lnTo>
                  <a:lnTo>
                    <a:pt x="15791" y="9837"/>
                  </a:lnTo>
                  <a:lnTo>
                    <a:pt x="15841" y="9943"/>
                  </a:lnTo>
                  <a:lnTo>
                    <a:pt x="15848" y="10050"/>
                  </a:lnTo>
                  <a:lnTo>
                    <a:pt x="15863" y="10231"/>
                  </a:lnTo>
                  <a:lnTo>
                    <a:pt x="15907" y="10340"/>
                  </a:lnTo>
                  <a:lnTo>
                    <a:pt x="15948" y="10401"/>
                  </a:lnTo>
                  <a:lnTo>
                    <a:pt x="16001" y="10382"/>
                  </a:lnTo>
                  <a:lnTo>
                    <a:pt x="16072" y="10288"/>
                  </a:lnTo>
                  <a:lnTo>
                    <a:pt x="16148" y="10200"/>
                  </a:lnTo>
                  <a:lnTo>
                    <a:pt x="16274" y="10150"/>
                  </a:lnTo>
                  <a:lnTo>
                    <a:pt x="16333" y="10181"/>
                  </a:lnTo>
                  <a:lnTo>
                    <a:pt x="16409" y="10234"/>
                  </a:lnTo>
                  <a:lnTo>
                    <a:pt x="16525" y="10312"/>
                  </a:lnTo>
                  <a:lnTo>
                    <a:pt x="16590" y="10442"/>
                  </a:lnTo>
                  <a:lnTo>
                    <a:pt x="16527" y="10497"/>
                  </a:lnTo>
                  <a:lnTo>
                    <a:pt x="16523" y="10644"/>
                  </a:lnTo>
                  <a:lnTo>
                    <a:pt x="16588" y="10729"/>
                  </a:lnTo>
                  <a:lnTo>
                    <a:pt x="16695" y="10722"/>
                  </a:lnTo>
                  <a:lnTo>
                    <a:pt x="16853" y="10809"/>
                  </a:lnTo>
                  <a:lnTo>
                    <a:pt x="16926" y="10987"/>
                  </a:lnTo>
                  <a:lnTo>
                    <a:pt x="16986" y="11078"/>
                  </a:lnTo>
                  <a:lnTo>
                    <a:pt x="17010" y="11232"/>
                  </a:lnTo>
                  <a:lnTo>
                    <a:pt x="17031" y="11349"/>
                  </a:lnTo>
                  <a:lnTo>
                    <a:pt x="17059" y="11498"/>
                  </a:lnTo>
                  <a:lnTo>
                    <a:pt x="17071" y="11651"/>
                  </a:lnTo>
                  <a:lnTo>
                    <a:pt x="17130" y="11766"/>
                  </a:lnTo>
                  <a:lnTo>
                    <a:pt x="17195" y="11815"/>
                  </a:lnTo>
                  <a:lnTo>
                    <a:pt x="17296" y="11702"/>
                  </a:lnTo>
                  <a:lnTo>
                    <a:pt x="17415" y="11614"/>
                  </a:lnTo>
                  <a:lnTo>
                    <a:pt x="17496" y="11558"/>
                  </a:lnTo>
                  <a:lnTo>
                    <a:pt x="17559" y="11499"/>
                  </a:lnTo>
                  <a:cubicBezTo>
                    <a:pt x="17562" y="11433"/>
                    <a:pt x="17556" y="11367"/>
                    <a:pt x="17540" y="11306"/>
                  </a:cubicBezTo>
                  <a:cubicBezTo>
                    <a:pt x="17525" y="11249"/>
                    <a:pt x="17502" y="11197"/>
                    <a:pt x="17473" y="11154"/>
                  </a:cubicBezTo>
                  <a:lnTo>
                    <a:pt x="17400" y="10964"/>
                  </a:lnTo>
                  <a:lnTo>
                    <a:pt x="17298" y="10799"/>
                  </a:lnTo>
                  <a:lnTo>
                    <a:pt x="17248" y="10793"/>
                  </a:lnTo>
                  <a:lnTo>
                    <a:pt x="17072" y="10623"/>
                  </a:lnTo>
                  <a:lnTo>
                    <a:pt x="16989" y="10544"/>
                  </a:lnTo>
                  <a:lnTo>
                    <a:pt x="16900" y="10423"/>
                  </a:lnTo>
                  <a:lnTo>
                    <a:pt x="16820" y="10351"/>
                  </a:lnTo>
                  <a:lnTo>
                    <a:pt x="16820" y="10220"/>
                  </a:lnTo>
                  <a:lnTo>
                    <a:pt x="16933" y="10133"/>
                  </a:lnTo>
                  <a:lnTo>
                    <a:pt x="17068" y="10029"/>
                  </a:lnTo>
                  <a:lnTo>
                    <a:pt x="17083" y="9914"/>
                  </a:lnTo>
                  <a:lnTo>
                    <a:pt x="17049" y="9761"/>
                  </a:lnTo>
                  <a:lnTo>
                    <a:pt x="16957" y="9770"/>
                  </a:lnTo>
                  <a:cubicBezTo>
                    <a:pt x="16942" y="9699"/>
                    <a:pt x="16956" y="9621"/>
                    <a:pt x="16992" y="9571"/>
                  </a:cubicBezTo>
                  <a:cubicBezTo>
                    <a:pt x="17020" y="9533"/>
                    <a:pt x="17058" y="9517"/>
                    <a:pt x="17095" y="9528"/>
                  </a:cubicBezTo>
                  <a:cubicBezTo>
                    <a:pt x="17106" y="9498"/>
                    <a:pt x="17116" y="9467"/>
                    <a:pt x="17123" y="9435"/>
                  </a:cubicBezTo>
                  <a:cubicBezTo>
                    <a:pt x="17139" y="9373"/>
                    <a:pt x="17147" y="9308"/>
                    <a:pt x="17149" y="9242"/>
                  </a:cubicBezTo>
                  <a:lnTo>
                    <a:pt x="17174" y="9110"/>
                  </a:lnTo>
                  <a:lnTo>
                    <a:pt x="17248" y="9178"/>
                  </a:lnTo>
                  <a:lnTo>
                    <a:pt x="17347" y="9270"/>
                  </a:lnTo>
                  <a:lnTo>
                    <a:pt x="17392" y="9297"/>
                  </a:lnTo>
                  <a:lnTo>
                    <a:pt x="17514" y="9286"/>
                  </a:lnTo>
                  <a:lnTo>
                    <a:pt x="17568" y="9177"/>
                  </a:lnTo>
                  <a:cubicBezTo>
                    <a:pt x="17590" y="9119"/>
                    <a:pt x="17610" y="9059"/>
                    <a:pt x="17626" y="8997"/>
                  </a:cubicBezTo>
                  <a:cubicBezTo>
                    <a:pt x="17641" y="8944"/>
                    <a:pt x="17653" y="8890"/>
                    <a:pt x="17663" y="8835"/>
                  </a:cubicBezTo>
                  <a:lnTo>
                    <a:pt x="17709" y="8691"/>
                  </a:lnTo>
                  <a:lnTo>
                    <a:pt x="17732" y="8540"/>
                  </a:lnTo>
                  <a:lnTo>
                    <a:pt x="17783" y="8406"/>
                  </a:lnTo>
                  <a:lnTo>
                    <a:pt x="17835" y="8208"/>
                  </a:lnTo>
                  <a:lnTo>
                    <a:pt x="17770" y="8060"/>
                  </a:lnTo>
                  <a:lnTo>
                    <a:pt x="17770" y="7890"/>
                  </a:lnTo>
                  <a:lnTo>
                    <a:pt x="17823" y="7767"/>
                  </a:lnTo>
                  <a:lnTo>
                    <a:pt x="17830" y="7600"/>
                  </a:lnTo>
                  <a:cubicBezTo>
                    <a:pt x="17813" y="7554"/>
                    <a:pt x="17796" y="7509"/>
                    <a:pt x="17778" y="7463"/>
                  </a:cubicBezTo>
                  <a:cubicBezTo>
                    <a:pt x="17763" y="7423"/>
                    <a:pt x="17747" y="7384"/>
                    <a:pt x="17735" y="7341"/>
                  </a:cubicBezTo>
                  <a:cubicBezTo>
                    <a:pt x="17715" y="7271"/>
                    <a:pt x="17705" y="7195"/>
                    <a:pt x="17707" y="7119"/>
                  </a:cubicBezTo>
                  <a:lnTo>
                    <a:pt x="17634" y="7044"/>
                  </a:lnTo>
                  <a:lnTo>
                    <a:pt x="17580" y="7052"/>
                  </a:lnTo>
                  <a:lnTo>
                    <a:pt x="17503" y="6849"/>
                  </a:lnTo>
                  <a:lnTo>
                    <a:pt x="17459" y="6758"/>
                  </a:lnTo>
                  <a:lnTo>
                    <a:pt x="17435" y="6611"/>
                  </a:lnTo>
                  <a:lnTo>
                    <a:pt x="17373" y="6495"/>
                  </a:lnTo>
                  <a:lnTo>
                    <a:pt x="17240" y="6324"/>
                  </a:lnTo>
                  <a:lnTo>
                    <a:pt x="17132" y="6263"/>
                  </a:lnTo>
                  <a:lnTo>
                    <a:pt x="17059" y="6103"/>
                  </a:lnTo>
                  <a:lnTo>
                    <a:pt x="16962" y="6028"/>
                  </a:lnTo>
                  <a:lnTo>
                    <a:pt x="16881" y="6047"/>
                  </a:lnTo>
                  <a:lnTo>
                    <a:pt x="16783" y="6115"/>
                  </a:lnTo>
                  <a:lnTo>
                    <a:pt x="16687" y="6140"/>
                  </a:lnTo>
                  <a:lnTo>
                    <a:pt x="16607" y="6103"/>
                  </a:lnTo>
                  <a:lnTo>
                    <a:pt x="16460" y="6072"/>
                  </a:lnTo>
                  <a:lnTo>
                    <a:pt x="16403" y="6004"/>
                  </a:lnTo>
                  <a:lnTo>
                    <a:pt x="16326" y="5924"/>
                  </a:lnTo>
                  <a:lnTo>
                    <a:pt x="16206" y="5924"/>
                  </a:lnTo>
                  <a:lnTo>
                    <a:pt x="16146" y="5807"/>
                  </a:lnTo>
                  <a:lnTo>
                    <a:pt x="16226" y="5720"/>
                  </a:lnTo>
                  <a:lnTo>
                    <a:pt x="16275" y="5634"/>
                  </a:lnTo>
                  <a:lnTo>
                    <a:pt x="16349" y="5282"/>
                  </a:lnTo>
                  <a:lnTo>
                    <a:pt x="16330" y="5106"/>
                  </a:lnTo>
                  <a:lnTo>
                    <a:pt x="16362" y="4989"/>
                  </a:lnTo>
                  <a:lnTo>
                    <a:pt x="16434" y="4856"/>
                  </a:lnTo>
                  <a:lnTo>
                    <a:pt x="16537" y="4743"/>
                  </a:lnTo>
                  <a:lnTo>
                    <a:pt x="16606" y="4658"/>
                  </a:lnTo>
                  <a:lnTo>
                    <a:pt x="16694" y="4611"/>
                  </a:lnTo>
                  <a:lnTo>
                    <a:pt x="16817" y="4582"/>
                  </a:lnTo>
                  <a:lnTo>
                    <a:pt x="16917" y="4582"/>
                  </a:lnTo>
                  <a:lnTo>
                    <a:pt x="17020" y="4619"/>
                  </a:lnTo>
                  <a:lnTo>
                    <a:pt x="17129" y="4632"/>
                  </a:lnTo>
                  <a:lnTo>
                    <a:pt x="17261" y="4626"/>
                  </a:lnTo>
                  <a:lnTo>
                    <a:pt x="17398" y="4558"/>
                  </a:lnTo>
                  <a:lnTo>
                    <a:pt x="17471" y="4527"/>
                  </a:lnTo>
                  <a:lnTo>
                    <a:pt x="17580" y="4490"/>
                  </a:lnTo>
                  <a:lnTo>
                    <a:pt x="17633" y="4527"/>
                  </a:lnTo>
                  <a:lnTo>
                    <a:pt x="17686" y="4607"/>
                  </a:lnTo>
                  <a:lnTo>
                    <a:pt x="17787" y="4674"/>
                  </a:lnTo>
                  <a:lnTo>
                    <a:pt x="17836" y="4724"/>
                  </a:lnTo>
                  <a:lnTo>
                    <a:pt x="17952" y="4730"/>
                  </a:lnTo>
                  <a:lnTo>
                    <a:pt x="18081" y="4644"/>
                  </a:lnTo>
                  <a:lnTo>
                    <a:pt x="18189" y="4625"/>
                  </a:lnTo>
                  <a:lnTo>
                    <a:pt x="18143" y="4366"/>
                  </a:lnTo>
                  <a:cubicBezTo>
                    <a:pt x="18105" y="4367"/>
                    <a:pt x="18070" y="4330"/>
                    <a:pt x="18058" y="4274"/>
                  </a:cubicBezTo>
                  <a:cubicBezTo>
                    <a:pt x="18044" y="4208"/>
                    <a:pt x="18064" y="4136"/>
                    <a:pt x="18106" y="4107"/>
                  </a:cubicBezTo>
                  <a:cubicBezTo>
                    <a:pt x="18105" y="4044"/>
                    <a:pt x="18122" y="3983"/>
                    <a:pt x="18153" y="3941"/>
                  </a:cubicBezTo>
                  <a:cubicBezTo>
                    <a:pt x="18184" y="3898"/>
                    <a:pt x="18225" y="3878"/>
                    <a:pt x="18266" y="3886"/>
                  </a:cubicBezTo>
                  <a:lnTo>
                    <a:pt x="18388" y="3912"/>
                  </a:lnTo>
                  <a:lnTo>
                    <a:pt x="18433" y="3986"/>
                  </a:lnTo>
                  <a:lnTo>
                    <a:pt x="18561" y="3941"/>
                  </a:lnTo>
                  <a:lnTo>
                    <a:pt x="18622" y="4058"/>
                  </a:lnTo>
                  <a:lnTo>
                    <a:pt x="18642" y="4156"/>
                  </a:lnTo>
                  <a:lnTo>
                    <a:pt x="18742" y="4173"/>
                  </a:lnTo>
                  <a:lnTo>
                    <a:pt x="18819" y="4105"/>
                  </a:lnTo>
                  <a:lnTo>
                    <a:pt x="18815" y="3967"/>
                  </a:lnTo>
                  <a:lnTo>
                    <a:pt x="18815" y="3844"/>
                  </a:lnTo>
                  <a:lnTo>
                    <a:pt x="18867" y="3773"/>
                  </a:lnTo>
                  <a:lnTo>
                    <a:pt x="18940" y="3726"/>
                  </a:lnTo>
                  <a:lnTo>
                    <a:pt x="19014" y="3739"/>
                  </a:lnTo>
                  <a:lnTo>
                    <a:pt x="19059" y="3881"/>
                  </a:lnTo>
                  <a:lnTo>
                    <a:pt x="19100" y="4056"/>
                  </a:lnTo>
                  <a:lnTo>
                    <a:pt x="19170" y="4183"/>
                  </a:lnTo>
                  <a:lnTo>
                    <a:pt x="19186" y="4282"/>
                  </a:lnTo>
                  <a:lnTo>
                    <a:pt x="19098" y="4430"/>
                  </a:lnTo>
                  <a:lnTo>
                    <a:pt x="19067" y="4607"/>
                  </a:lnTo>
                  <a:lnTo>
                    <a:pt x="19096" y="4814"/>
                  </a:lnTo>
                  <a:lnTo>
                    <a:pt x="19031" y="4991"/>
                  </a:lnTo>
                  <a:lnTo>
                    <a:pt x="18966" y="5108"/>
                  </a:lnTo>
                  <a:cubicBezTo>
                    <a:pt x="18954" y="5143"/>
                    <a:pt x="18950" y="5183"/>
                    <a:pt x="18953" y="5223"/>
                  </a:cubicBezTo>
                  <a:cubicBezTo>
                    <a:pt x="18962" y="5311"/>
                    <a:pt x="19008" y="5380"/>
                    <a:pt x="19066" y="5393"/>
                  </a:cubicBezTo>
                  <a:lnTo>
                    <a:pt x="19082" y="5556"/>
                  </a:lnTo>
                  <a:lnTo>
                    <a:pt x="19157" y="5665"/>
                  </a:lnTo>
                  <a:lnTo>
                    <a:pt x="19206" y="5747"/>
                  </a:lnTo>
                  <a:lnTo>
                    <a:pt x="19243" y="5909"/>
                  </a:lnTo>
                  <a:lnTo>
                    <a:pt x="19298" y="5952"/>
                  </a:lnTo>
                  <a:lnTo>
                    <a:pt x="19402" y="6100"/>
                  </a:lnTo>
                  <a:lnTo>
                    <a:pt x="19470" y="6174"/>
                  </a:lnTo>
                  <a:lnTo>
                    <a:pt x="19527" y="6193"/>
                  </a:lnTo>
                  <a:lnTo>
                    <a:pt x="19531" y="6369"/>
                  </a:lnTo>
                  <a:lnTo>
                    <a:pt x="19624" y="6357"/>
                  </a:lnTo>
                  <a:lnTo>
                    <a:pt x="19673" y="6369"/>
                  </a:lnTo>
                  <a:lnTo>
                    <a:pt x="19721" y="6499"/>
                  </a:lnTo>
                  <a:lnTo>
                    <a:pt x="19782" y="6579"/>
                  </a:lnTo>
                  <a:lnTo>
                    <a:pt x="19822" y="6747"/>
                  </a:lnTo>
                  <a:lnTo>
                    <a:pt x="19922" y="6825"/>
                  </a:lnTo>
                  <a:lnTo>
                    <a:pt x="19989" y="6912"/>
                  </a:lnTo>
                  <a:lnTo>
                    <a:pt x="20047" y="6840"/>
                  </a:lnTo>
                  <a:lnTo>
                    <a:pt x="20095" y="6770"/>
                  </a:lnTo>
                  <a:lnTo>
                    <a:pt x="20141" y="6776"/>
                  </a:lnTo>
                  <a:lnTo>
                    <a:pt x="20122" y="6661"/>
                  </a:lnTo>
                  <a:cubicBezTo>
                    <a:pt x="20096" y="6629"/>
                    <a:pt x="20076" y="6588"/>
                    <a:pt x="20063" y="6541"/>
                  </a:cubicBezTo>
                  <a:cubicBezTo>
                    <a:pt x="20048" y="6486"/>
                    <a:pt x="20044" y="6426"/>
                    <a:pt x="20051" y="6368"/>
                  </a:cubicBezTo>
                  <a:lnTo>
                    <a:pt x="20097" y="6333"/>
                  </a:lnTo>
                  <a:lnTo>
                    <a:pt x="20060" y="6229"/>
                  </a:lnTo>
                  <a:lnTo>
                    <a:pt x="20028" y="6130"/>
                  </a:lnTo>
                  <a:cubicBezTo>
                    <a:pt x="20017" y="6102"/>
                    <a:pt x="20015" y="6068"/>
                    <a:pt x="20024" y="6038"/>
                  </a:cubicBezTo>
                  <a:cubicBezTo>
                    <a:pt x="20032" y="6008"/>
                    <a:pt x="20050" y="5987"/>
                    <a:pt x="20071" y="5981"/>
                  </a:cubicBezTo>
                  <a:lnTo>
                    <a:pt x="20148" y="5952"/>
                  </a:lnTo>
                  <a:lnTo>
                    <a:pt x="20116" y="5824"/>
                  </a:lnTo>
                  <a:lnTo>
                    <a:pt x="20073" y="5726"/>
                  </a:lnTo>
                  <a:lnTo>
                    <a:pt x="20027" y="5675"/>
                  </a:lnTo>
                  <a:lnTo>
                    <a:pt x="19988" y="5459"/>
                  </a:lnTo>
                  <a:lnTo>
                    <a:pt x="19971" y="5357"/>
                  </a:lnTo>
                  <a:lnTo>
                    <a:pt x="19889" y="5276"/>
                  </a:lnTo>
                  <a:cubicBezTo>
                    <a:pt x="19848" y="5275"/>
                    <a:pt x="19809" y="5248"/>
                    <a:pt x="19781" y="5203"/>
                  </a:cubicBezTo>
                  <a:cubicBezTo>
                    <a:pt x="19758" y="5165"/>
                    <a:pt x="19743" y="5118"/>
                    <a:pt x="19740" y="5067"/>
                  </a:cubicBezTo>
                  <a:lnTo>
                    <a:pt x="19649" y="5030"/>
                  </a:lnTo>
                  <a:lnTo>
                    <a:pt x="19552" y="5065"/>
                  </a:lnTo>
                  <a:lnTo>
                    <a:pt x="19499" y="4954"/>
                  </a:lnTo>
                  <a:lnTo>
                    <a:pt x="19530" y="4815"/>
                  </a:lnTo>
                  <a:lnTo>
                    <a:pt x="19474" y="4739"/>
                  </a:lnTo>
                  <a:lnTo>
                    <a:pt x="19445" y="4653"/>
                  </a:lnTo>
                  <a:lnTo>
                    <a:pt x="19429" y="4566"/>
                  </a:lnTo>
                  <a:lnTo>
                    <a:pt x="19532" y="4463"/>
                  </a:lnTo>
                  <a:lnTo>
                    <a:pt x="19674" y="4445"/>
                  </a:lnTo>
                  <a:lnTo>
                    <a:pt x="19757" y="4410"/>
                  </a:lnTo>
                  <a:lnTo>
                    <a:pt x="19810" y="4391"/>
                  </a:lnTo>
                  <a:lnTo>
                    <a:pt x="19862" y="4330"/>
                  </a:lnTo>
                  <a:lnTo>
                    <a:pt x="19913" y="4237"/>
                  </a:lnTo>
                  <a:lnTo>
                    <a:pt x="19960" y="4135"/>
                  </a:lnTo>
                  <a:lnTo>
                    <a:pt x="20017" y="4135"/>
                  </a:lnTo>
                  <a:lnTo>
                    <a:pt x="20052" y="4258"/>
                  </a:lnTo>
                  <a:lnTo>
                    <a:pt x="20103" y="4307"/>
                  </a:lnTo>
                  <a:lnTo>
                    <a:pt x="20167" y="4360"/>
                  </a:lnTo>
                  <a:lnTo>
                    <a:pt x="20240" y="4360"/>
                  </a:lnTo>
                  <a:lnTo>
                    <a:pt x="20330" y="4258"/>
                  </a:lnTo>
                  <a:lnTo>
                    <a:pt x="20441" y="4155"/>
                  </a:lnTo>
                  <a:lnTo>
                    <a:pt x="20460" y="4007"/>
                  </a:lnTo>
                  <a:lnTo>
                    <a:pt x="20532" y="3897"/>
                  </a:lnTo>
                  <a:lnTo>
                    <a:pt x="20647" y="3796"/>
                  </a:lnTo>
                  <a:lnTo>
                    <a:pt x="20690" y="3796"/>
                  </a:lnTo>
                  <a:lnTo>
                    <a:pt x="20798" y="3815"/>
                  </a:lnTo>
                  <a:lnTo>
                    <a:pt x="20974" y="3825"/>
                  </a:lnTo>
                  <a:lnTo>
                    <a:pt x="21043" y="3689"/>
                  </a:lnTo>
                  <a:lnTo>
                    <a:pt x="20828" y="3616"/>
                  </a:lnTo>
                  <a:lnTo>
                    <a:pt x="20699" y="3488"/>
                  </a:lnTo>
                  <a:cubicBezTo>
                    <a:pt x="20651" y="3440"/>
                    <a:pt x="20598" y="3408"/>
                    <a:pt x="20541" y="3395"/>
                  </a:cubicBezTo>
                  <a:cubicBezTo>
                    <a:pt x="20487" y="3382"/>
                    <a:pt x="20431" y="3387"/>
                    <a:pt x="20377" y="3369"/>
                  </a:cubicBezTo>
                  <a:cubicBezTo>
                    <a:pt x="20319" y="3349"/>
                    <a:pt x="20265" y="3304"/>
                    <a:pt x="20223" y="3239"/>
                  </a:cubicBezTo>
                  <a:lnTo>
                    <a:pt x="20154" y="3103"/>
                  </a:lnTo>
                  <a:lnTo>
                    <a:pt x="20236" y="3024"/>
                  </a:lnTo>
                  <a:lnTo>
                    <a:pt x="20355" y="3107"/>
                  </a:lnTo>
                  <a:lnTo>
                    <a:pt x="20443" y="3134"/>
                  </a:lnTo>
                  <a:lnTo>
                    <a:pt x="20540" y="3140"/>
                  </a:lnTo>
                  <a:lnTo>
                    <a:pt x="20552" y="3056"/>
                  </a:lnTo>
                  <a:lnTo>
                    <a:pt x="20456" y="2990"/>
                  </a:lnTo>
                  <a:lnTo>
                    <a:pt x="20365" y="2851"/>
                  </a:lnTo>
                  <a:lnTo>
                    <a:pt x="20463" y="2783"/>
                  </a:lnTo>
                  <a:lnTo>
                    <a:pt x="20569" y="2870"/>
                  </a:lnTo>
                  <a:lnTo>
                    <a:pt x="20686" y="2876"/>
                  </a:lnTo>
                  <a:lnTo>
                    <a:pt x="20806" y="2925"/>
                  </a:lnTo>
                  <a:lnTo>
                    <a:pt x="20940" y="2947"/>
                  </a:lnTo>
                  <a:lnTo>
                    <a:pt x="21026" y="2924"/>
                  </a:lnTo>
                  <a:lnTo>
                    <a:pt x="21094" y="3032"/>
                  </a:lnTo>
                  <a:lnTo>
                    <a:pt x="21270" y="3145"/>
                  </a:lnTo>
                  <a:lnTo>
                    <a:pt x="21423" y="3219"/>
                  </a:lnTo>
                  <a:lnTo>
                    <a:pt x="21566" y="3127"/>
                  </a:lnTo>
                  <a:lnTo>
                    <a:pt x="21600" y="3078"/>
                  </a:lnTo>
                  <a:lnTo>
                    <a:pt x="21527" y="3010"/>
                  </a:lnTo>
                  <a:lnTo>
                    <a:pt x="21426" y="2891"/>
                  </a:lnTo>
                  <a:lnTo>
                    <a:pt x="21301" y="2737"/>
                  </a:lnTo>
                  <a:lnTo>
                    <a:pt x="21190" y="2630"/>
                  </a:lnTo>
                  <a:lnTo>
                    <a:pt x="21119" y="2630"/>
                  </a:lnTo>
                  <a:lnTo>
                    <a:pt x="21030" y="2636"/>
                  </a:lnTo>
                  <a:lnTo>
                    <a:pt x="20974" y="2686"/>
                  </a:lnTo>
                  <a:lnTo>
                    <a:pt x="20878" y="2770"/>
                  </a:lnTo>
                  <a:lnTo>
                    <a:pt x="20770" y="2686"/>
                  </a:lnTo>
                  <a:lnTo>
                    <a:pt x="20722" y="2588"/>
                  </a:lnTo>
                  <a:lnTo>
                    <a:pt x="20543" y="2472"/>
                  </a:lnTo>
                  <a:lnTo>
                    <a:pt x="20456" y="2425"/>
                  </a:lnTo>
                  <a:lnTo>
                    <a:pt x="20307" y="2425"/>
                  </a:lnTo>
                  <a:lnTo>
                    <a:pt x="20202" y="2382"/>
                  </a:lnTo>
                  <a:lnTo>
                    <a:pt x="20089" y="2339"/>
                  </a:lnTo>
                  <a:lnTo>
                    <a:pt x="19926" y="2311"/>
                  </a:lnTo>
                  <a:lnTo>
                    <a:pt x="19800" y="2213"/>
                  </a:lnTo>
                  <a:lnTo>
                    <a:pt x="19643" y="2083"/>
                  </a:lnTo>
                  <a:lnTo>
                    <a:pt x="19551" y="2052"/>
                  </a:lnTo>
                  <a:lnTo>
                    <a:pt x="19315" y="2034"/>
                  </a:lnTo>
                  <a:lnTo>
                    <a:pt x="19215" y="1997"/>
                  </a:lnTo>
                  <a:lnTo>
                    <a:pt x="19122" y="1921"/>
                  </a:lnTo>
                  <a:lnTo>
                    <a:pt x="18920" y="1933"/>
                  </a:lnTo>
                  <a:lnTo>
                    <a:pt x="18735" y="1921"/>
                  </a:lnTo>
                  <a:lnTo>
                    <a:pt x="18590" y="1909"/>
                  </a:lnTo>
                  <a:lnTo>
                    <a:pt x="18496" y="1822"/>
                  </a:lnTo>
                  <a:lnTo>
                    <a:pt x="18364" y="1797"/>
                  </a:lnTo>
                  <a:lnTo>
                    <a:pt x="18239" y="1810"/>
                  </a:lnTo>
                  <a:lnTo>
                    <a:pt x="18137" y="1829"/>
                  </a:lnTo>
                  <a:lnTo>
                    <a:pt x="18157" y="1902"/>
                  </a:lnTo>
                  <a:lnTo>
                    <a:pt x="18248" y="1991"/>
                  </a:lnTo>
                  <a:lnTo>
                    <a:pt x="18296" y="2120"/>
                  </a:lnTo>
                  <a:lnTo>
                    <a:pt x="18233" y="2151"/>
                  </a:lnTo>
                  <a:lnTo>
                    <a:pt x="18148" y="2110"/>
                  </a:lnTo>
                  <a:lnTo>
                    <a:pt x="18025" y="2036"/>
                  </a:lnTo>
                  <a:lnTo>
                    <a:pt x="17903" y="1987"/>
                  </a:lnTo>
                  <a:lnTo>
                    <a:pt x="17710" y="1891"/>
                  </a:lnTo>
                  <a:lnTo>
                    <a:pt x="17551" y="1878"/>
                  </a:lnTo>
                  <a:lnTo>
                    <a:pt x="17370" y="1915"/>
                  </a:lnTo>
                  <a:lnTo>
                    <a:pt x="17038" y="1989"/>
                  </a:lnTo>
                  <a:lnTo>
                    <a:pt x="16827" y="1926"/>
                  </a:lnTo>
                  <a:lnTo>
                    <a:pt x="16722" y="1858"/>
                  </a:lnTo>
                  <a:lnTo>
                    <a:pt x="16565" y="1799"/>
                  </a:lnTo>
                  <a:lnTo>
                    <a:pt x="16503" y="1709"/>
                  </a:lnTo>
                  <a:lnTo>
                    <a:pt x="16417" y="1665"/>
                  </a:lnTo>
                  <a:lnTo>
                    <a:pt x="16350" y="1665"/>
                  </a:lnTo>
                  <a:lnTo>
                    <a:pt x="16180" y="1702"/>
                  </a:lnTo>
                  <a:lnTo>
                    <a:pt x="15880" y="1706"/>
                  </a:lnTo>
                  <a:lnTo>
                    <a:pt x="15742" y="1620"/>
                  </a:lnTo>
                  <a:lnTo>
                    <a:pt x="15543" y="1620"/>
                  </a:lnTo>
                  <a:lnTo>
                    <a:pt x="15307" y="1595"/>
                  </a:lnTo>
                  <a:lnTo>
                    <a:pt x="15157" y="1620"/>
                  </a:lnTo>
                  <a:lnTo>
                    <a:pt x="15047" y="1501"/>
                  </a:lnTo>
                  <a:lnTo>
                    <a:pt x="14881" y="1420"/>
                  </a:lnTo>
                  <a:lnTo>
                    <a:pt x="14763" y="1303"/>
                  </a:lnTo>
                  <a:lnTo>
                    <a:pt x="14679" y="1266"/>
                  </a:lnTo>
                  <a:lnTo>
                    <a:pt x="14635" y="1352"/>
                  </a:lnTo>
                  <a:lnTo>
                    <a:pt x="14550" y="1352"/>
                  </a:lnTo>
                  <a:lnTo>
                    <a:pt x="14462" y="1297"/>
                  </a:lnTo>
                  <a:lnTo>
                    <a:pt x="14166" y="1211"/>
                  </a:lnTo>
                  <a:lnTo>
                    <a:pt x="14073" y="1169"/>
                  </a:lnTo>
                  <a:lnTo>
                    <a:pt x="13945" y="1162"/>
                  </a:lnTo>
                  <a:lnTo>
                    <a:pt x="13813" y="1181"/>
                  </a:lnTo>
                  <a:lnTo>
                    <a:pt x="13627" y="1224"/>
                  </a:lnTo>
                  <a:lnTo>
                    <a:pt x="13667" y="1317"/>
                  </a:lnTo>
                  <a:lnTo>
                    <a:pt x="13749" y="1403"/>
                  </a:lnTo>
                  <a:lnTo>
                    <a:pt x="13692" y="1507"/>
                  </a:lnTo>
                  <a:lnTo>
                    <a:pt x="13597" y="1536"/>
                  </a:lnTo>
                  <a:lnTo>
                    <a:pt x="13538" y="1628"/>
                  </a:lnTo>
                  <a:lnTo>
                    <a:pt x="13428" y="1659"/>
                  </a:lnTo>
                  <a:lnTo>
                    <a:pt x="13358" y="1560"/>
                  </a:lnTo>
                  <a:lnTo>
                    <a:pt x="13216" y="1548"/>
                  </a:lnTo>
                  <a:lnTo>
                    <a:pt x="13131" y="1566"/>
                  </a:lnTo>
                  <a:lnTo>
                    <a:pt x="13104" y="1505"/>
                  </a:lnTo>
                  <a:lnTo>
                    <a:pt x="12982" y="1530"/>
                  </a:lnTo>
                  <a:lnTo>
                    <a:pt x="12917" y="1609"/>
                  </a:lnTo>
                  <a:lnTo>
                    <a:pt x="12808" y="1661"/>
                  </a:lnTo>
                  <a:lnTo>
                    <a:pt x="12730" y="1716"/>
                  </a:lnTo>
                  <a:lnTo>
                    <a:pt x="12648" y="1673"/>
                  </a:lnTo>
                  <a:lnTo>
                    <a:pt x="12554" y="1612"/>
                  </a:lnTo>
                  <a:lnTo>
                    <a:pt x="12432" y="1501"/>
                  </a:lnTo>
                  <a:lnTo>
                    <a:pt x="12362" y="1435"/>
                  </a:lnTo>
                  <a:lnTo>
                    <a:pt x="12252" y="1303"/>
                  </a:lnTo>
                  <a:lnTo>
                    <a:pt x="12198" y="1196"/>
                  </a:lnTo>
                  <a:lnTo>
                    <a:pt x="12065" y="1147"/>
                  </a:lnTo>
                  <a:lnTo>
                    <a:pt x="11907" y="1091"/>
                  </a:lnTo>
                  <a:lnTo>
                    <a:pt x="11807" y="1027"/>
                  </a:lnTo>
                  <a:lnTo>
                    <a:pt x="11650" y="1040"/>
                  </a:lnTo>
                  <a:lnTo>
                    <a:pt x="11476" y="1046"/>
                  </a:lnTo>
                  <a:lnTo>
                    <a:pt x="11319" y="1107"/>
                  </a:lnTo>
                  <a:lnTo>
                    <a:pt x="11161" y="1175"/>
                  </a:lnTo>
                  <a:lnTo>
                    <a:pt x="11102" y="1212"/>
                  </a:lnTo>
                  <a:lnTo>
                    <a:pt x="10997" y="1157"/>
                  </a:lnTo>
                  <a:lnTo>
                    <a:pt x="10925" y="1085"/>
                  </a:lnTo>
                  <a:lnTo>
                    <a:pt x="10818" y="1062"/>
                  </a:lnTo>
                  <a:lnTo>
                    <a:pt x="10706" y="1005"/>
                  </a:lnTo>
                  <a:lnTo>
                    <a:pt x="10635" y="986"/>
                  </a:lnTo>
                  <a:lnTo>
                    <a:pt x="10534" y="1017"/>
                  </a:lnTo>
                  <a:lnTo>
                    <a:pt x="10460" y="1067"/>
                  </a:lnTo>
                  <a:lnTo>
                    <a:pt x="10390" y="1116"/>
                  </a:lnTo>
                  <a:lnTo>
                    <a:pt x="10258" y="1109"/>
                  </a:lnTo>
                  <a:lnTo>
                    <a:pt x="10185" y="1048"/>
                  </a:lnTo>
                  <a:lnTo>
                    <a:pt x="10067" y="999"/>
                  </a:lnTo>
                  <a:lnTo>
                    <a:pt x="10001" y="925"/>
                  </a:lnTo>
                  <a:lnTo>
                    <a:pt x="9915" y="908"/>
                  </a:lnTo>
                  <a:lnTo>
                    <a:pt x="9859" y="933"/>
                  </a:lnTo>
                  <a:lnTo>
                    <a:pt x="9750" y="999"/>
                  </a:lnTo>
                  <a:lnTo>
                    <a:pt x="9570" y="1077"/>
                  </a:lnTo>
                  <a:lnTo>
                    <a:pt x="9446" y="1137"/>
                  </a:lnTo>
                  <a:lnTo>
                    <a:pt x="9279" y="1137"/>
                  </a:lnTo>
                  <a:lnTo>
                    <a:pt x="9295" y="1014"/>
                  </a:lnTo>
                  <a:lnTo>
                    <a:pt x="9310" y="961"/>
                  </a:lnTo>
                  <a:lnTo>
                    <a:pt x="9378" y="871"/>
                  </a:lnTo>
                  <a:lnTo>
                    <a:pt x="9505" y="792"/>
                  </a:lnTo>
                  <a:lnTo>
                    <a:pt x="9585" y="731"/>
                  </a:lnTo>
                  <a:lnTo>
                    <a:pt x="9656" y="672"/>
                  </a:lnTo>
                  <a:lnTo>
                    <a:pt x="9727" y="607"/>
                  </a:lnTo>
                  <a:lnTo>
                    <a:pt x="9742" y="445"/>
                  </a:lnTo>
                  <a:lnTo>
                    <a:pt x="9582" y="412"/>
                  </a:lnTo>
                  <a:cubicBezTo>
                    <a:pt x="9560" y="371"/>
                    <a:pt x="9533" y="339"/>
                    <a:pt x="9502" y="316"/>
                  </a:cubicBezTo>
                  <a:cubicBezTo>
                    <a:pt x="9454" y="281"/>
                    <a:pt x="9400" y="272"/>
                    <a:pt x="9348" y="291"/>
                  </a:cubicBezTo>
                  <a:lnTo>
                    <a:pt x="9271" y="259"/>
                  </a:lnTo>
                  <a:lnTo>
                    <a:pt x="9024" y="240"/>
                  </a:lnTo>
                  <a:lnTo>
                    <a:pt x="8961" y="296"/>
                  </a:lnTo>
                  <a:lnTo>
                    <a:pt x="8878" y="321"/>
                  </a:lnTo>
                  <a:lnTo>
                    <a:pt x="8778" y="327"/>
                  </a:lnTo>
                  <a:lnTo>
                    <a:pt x="8669" y="321"/>
                  </a:lnTo>
                  <a:lnTo>
                    <a:pt x="8552" y="169"/>
                  </a:lnTo>
                  <a:lnTo>
                    <a:pt x="8382" y="61"/>
                  </a:lnTo>
                  <a:lnTo>
                    <a:pt x="8181" y="0"/>
                  </a:lnTo>
                  <a:lnTo>
                    <a:pt x="8118" y="111"/>
                  </a:lnTo>
                  <a:cubicBezTo>
                    <a:pt x="8095" y="146"/>
                    <a:pt x="8072" y="181"/>
                    <a:pt x="8049" y="216"/>
                  </a:cubicBezTo>
                  <a:cubicBezTo>
                    <a:pt x="8019" y="259"/>
                    <a:pt x="7990" y="302"/>
                    <a:pt x="7960" y="345"/>
                  </a:cubicBezTo>
                  <a:lnTo>
                    <a:pt x="7855" y="476"/>
                  </a:lnTo>
                  <a:lnTo>
                    <a:pt x="7722" y="482"/>
                  </a:lnTo>
                  <a:lnTo>
                    <a:pt x="7658" y="400"/>
                  </a:lnTo>
                  <a:lnTo>
                    <a:pt x="7484" y="373"/>
                  </a:lnTo>
                  <a:lnTo>
                    <a:pt x="7361" y="362"/>
                  </a:lnTo>
                  <a:lnTo>
                    <a:pt x="7275" y="430"/>
                  </a:lnTo>
                  <a:lnTo>
                    <a:pt x="7161" y="486"/>
                  </a:lnTo>
                  <a:lnTo>
                    <a:pt x="7012" y="523"/>
                  </a:lnTo>
                  <a:lnTo>
                    <a:pt x="6838" y="560"/>
                  </a:lnTo>
                  <a:lnTo>
                    <a:pt x="6726" y="578"/>
                  </a:lnTo>
                  <a:lnTo>
                    <a:pt x="6715" y="666"/>
                  </a:lnTo>
                  <a:lnTo>
                    <a:pt x="6751" y="734"/>
                  </a:lnTo>
                  <a:lnTo>
                    <a:pt x="6843" y="832"/>
                  </a:lnTo>
                  <a:lnTo>
                    <a:pt x="6786" y="906"/>
                  </a:lnTo>
                  <a:lnTo>
                    <a:pt x="6718" y="930"/>
                  </a:lnTo>
                  <a:lnTo>
                    <a:pt x="6637" y="973"/>
                  </a:lnTo>
                  <a:lnTo>
                    <a:pt x="6556" y="924"/>
                  </a:lnTo>
                  <a:lnTo>
                    <a:pt x="6471" y="887"/>
                  </a:lnTo>
                  <a:lnTo>
                    <a:pt x="6350" y="943"/>
                  </a:lnTo>
                  <a:lnTo>
                    <a:pt x="6279" y="996"/>
                  </a:lnTo>
                  <a:lnTo>
                    <a:pt x="6206" y="1051"/>
                  </a:lnTo>
                  <a:lnTo>
                    <a:pt x="6149" y="1132"/>
                  </a:lnTo>
                  <a:lnTo>
                    <a:pt x="6064" y="1205"/>
                  </a:lnTo>
                  <a:lnTo>
                    <a:pt x="5960" y="1295"/>
                  </a:lnTo>
                  <a:lnTo>
                    <a:pt x="5892" y="1351"/>
                  </a:lnTo>
                  <a:lnTo>
                    <a:pt x="5816" y="1400"/>
                  </a:lnTo>
                  <a:lnTo>
                    <a:pt x="5722" y="1449"/>
                  </a:lnTo>
                  <a:lnTo>
                    <a:pt x="5637" y="1449"/>
                  </a:lnTo>
                  <a:lnTo>
                    <a:pt x="5595" y="1413"/>
                  </a:lnTo>
                  <a:lnTo>
                    <a:pt x="5495" y="1413"/>
                  </a:lnTo>
                  <a:lnTo>
                    <a:pt x="5468" y="1536"/>
                  </a:lnTo>
                  <a:lnTo>
                    <a:pt x="5511" y="1683"/>
                  </a:lnTo>
                  <a:lnTo>
                    <a:pt x="5628" y="1858"/>
                  </a:lnTo>
                  <a:lnTo>
                    <a:pt x="5664" y="1907"/>
                  </a:lnTo>
                  <a:lnTo>
                    <a:pt x="5767" y="1929"/>
                  </a:lnTo>
                  <a:lnTo>
                    <a:pt x="5876" y="2075"/>
                  </a:lnTo>
                  <a:lnTo>
                    <a:pt x="5864" y="2215"/>
                  </a:lnTo>
                  <a:lnTo>
                    <a:pt x="5905" y="2289"/>
                  </a:lnTo>
                  <a:lnTo>
                    <a:pt x="5866" y="2477"/>
                  </a:lnTo>
                  <a:lnTo>
                    <a:pt x="5797" y="2656"/>
                  </a:lnTo>
                  <a:lnTo>
                    <a:pt x="5709" y="2755"/>
                  </a:lnTo>
                  <a:lnTo>
                    <a:pt x="5587" y="2810"/>
                  </a:lnTo>
                  <a:lnTo>
                    <a:pt x="5482" y="2822"/>
                  </a:lnTo>
                  <a:cubicBezTo>
                    <a:pt x="5453" y="2798"/>
                    <a:pt x="5444" y="2741"/>
                    <a:pt x="5463" y="2699"/>
                  </a:cubicBezTo>
                  <a:cubicBezTo>
                    <a:pt x="5481" y="2659"/>
                    <a:pt x="5516" y="2653"/>
                    <a:pt x="5544" y="2631"/>
                  </a:cubicBezTo>
                  <a:cubicBezTo>
                    <a:pt x="5592" y="2593"/>
                    <a:pt x="5617" y="2510"/>
                    <a:pt x="5603" y="2430"/>
                  </a:cubicBezTo>
                  <a:lnTo>
                    <a:pt x="5557" y="2208"/>
                  </a:lnTo>
                  <a:lnTo>
                    <a:pt x="5456" y="2066"/>
                  </a:lnTo>
                  <a:lnTo>
                    <a:pt x="5369" y="1842"/>
                  </a:lnTo>
                  <a:lnTo>
                    <a:pt x="5304" y="1651"/>
                  </a:lnTo>
                  <a:lnTo>
                    <a:pt x="5239" y="1515"/>
                  </a:lnTo>
                  <a:lnTo>
                    <a:pt x="5182" y="1355"/>
                  </a:lnTo>
                  <a:lnTo>
                    <a:pt x="5074" y="1252"/>
                  </a:lnTo>
                  <a:lnTo>
                    <a:pt x="4913" y="1178"/>
                  </a:lnTo>
                  <a:lnTo>
                    <a:pt x="4747" y="1246"/>
                  </a:lnTo>
                  <a:lnTo>
                    <a:pt x="4613" y="1388"/>
                  </a:lnTo>
                  <a:lnTo>
                    <a:pt x="4609" y="1523"/>
                  </a:lnTo>
                  <a:lnTo>
                    <a:pt x="4654" y="1702"/>
                  </a:lnTo>
                  <a:lnTo>
                    <a:pt x="4727" y="1825"/>
                  </a:lnTo>
                  <a:lnTo>
                    <a:pt x="4848" y="1874"/>
                  </a:lnTo>
                  <a:lnTo>
                    <a:pt x="4946" y="1942"/>
                  </a:lnTo>
                  <a:lnTo>
                    <a:pt x="5024" y="2032"/>
                  </a:lnTo>
                  <a:lnTo>
                    <a:pt x="5089" y="2143"/>
                  </a:lnTo>
                  <a:lnTo>
                    <a:pt x="5077" y="2241"/>
                  </a:lnTo>
                  <a:lnTo>
                    <a:pt x="4981" y="2276"/>
                  </a:lnTo>
                  <a:lnTo>
                    <a:pt x="4947" y="2348"/>
                  </a:lnTo>
                  <a:lnTo>
                    <a:pt x="4872" y="2286"/>
                  </a:lnTo>
                  <a:lnTo>
                    <a:pt x="4788" y="2194"/>
                  </a:lnTo>
                  <a:lnTo>
                    <a:pt x="4710" y="2163"/>
                  </a:lnTo>
                  <a:lnTo>
                    <a:pt x="4603" y="2151"/>
                  </a:lnTo>
                  <a:lnTo>
                    <a:pt x="4678" y="2284"/>
                  </a:lnTo>
                  <a:lnTo>
                    <a:pt x="4754" y="2363"/>
                  </a:lnTo>
                  <a:lnTo>
                    <a:pt x="4735" y="2522"/>
                  </a:lnTo>
                  <a:lnTo>
                    <a:pt x="4571" y="2643"/>
                  </a:lnTo>
                  <a:lnTo>
                    <a:pt x="4490" y="2738"/>
                  </a:lnTo>
                  <a:lnTo>
                    <a:pt x="4323" y="2820"/>
                  </a:lnTo>
                  <a:lnTo>
                    <a:pt x="4189" y="2900"/>
                  </a:lnTo>
                  <a:lnTo>
                    <a:pt x="4168" y="3010"/>
                  </a:lnTo>
                  <a:lnTo>
                    <a:pt x="4176" y="3166"/>
                  </a:lnTo>
                  <a:lnTo>
                    <a:pt x="4263" y="3589"/>
                  </a:lnTo>
                  <a:lnTo>
                    <a:pt x="4302" y="3809"/>
                  </a:lnTo>
                  <a:lnTo>
                    <a:pt x="4391" y="3967"/>
                  </a:lnTo>
                  <a:lnTo>
                    <a:pt x="4410" y="4139"/>
                  </a:lnTo>
                  <a:lnTo>
                    <a:pt x="4418" y="4379"/>
                  </a:lnTo>
                  <a:lnTo>
                    <a:pt x="4441" y="4560"/>
                  </a:lnTo>
                  <a:lnTo>
                    <a:pt x="4437" y="4864"/>
                  </a:lnTo>
                  <a:lnTo>
                    <a:pt x="4527" y="4941"/>
                  </a:lnTo>
                  <a:lnTo>
                    <a:pt x="4567" y="5097"/>
                  </a:lnTo>
                  <a:lnTo>
                    <a:pt x="4635" y="5183"/>
                  </a:lnTo>
                  <a:lnTo>
                    <a:pt x="4651" y="5256"/>
                  </a:lnTo>
                  <a:lnTo>
                    <a:pt x="4626" y="5367"/>
                  </a:lnTo>
                  <a:lnTo>
                    <a:pt x="4576" y="5443"/>
                  </a:lnTo>
                  <a:lnTo>
                    <a:pt x="4445" y="5463"/>
                  </a:lnTo>
                  <a:lnTo>
                    <a:pt x="4316" y="5596"/>
                  </a:lnTo>
                  <a:lnTo>
                    <a:pt x="4406" y="5724"/>
                  </a:lnTo>
                  <a:lnTo>
                    <a:pt x="4387" y="5836"/>
                  </a:lnTo>
                  <a:lnTo>
                    <a:pt x="4594" y="6114"/>
                  </a:lnTo>
                  <a:lnTo>
                    <a:pt x="4754" y="6030"/>
                  </a:lnTo>
                  <a:lnTo>
                    <a:pt x="4789" y="5840"/>
                  </a:lnTo>
                  <a:lnTo>
                    <a:pt x="4841" y="5803"/>
                  </a:lnTo>
                  <a:lnTo>
                    <a:pt x="4948" y="5879"/>
                  </a:lnTo>
                  <a:lnTo>
                    <a:pt x="5006" y="6012"/>
                  </a:lnTo>
                  <a:lnTo>
                    <a:pt x="4972" y="6178"/>
                  </a:lnTo>
                  <a:lnTo>
                    <a:pt x="4922" y="6262"/>
                  </a:lnTo>
                  <a:lnTo>
                    <a:pt x="4935" y="6389"/>
                  </a:lnTo>
                  <a:lnTo>
                    <a:pt x="4975" y="6457"/>
                  </a:lnTo>
                  <a:lnTo>
                    <a:pt x="4930" y="6525"/>
                  </a:lnTo>
                  <a:lnTo>
                    <a:pt x="4941" y="6684"/>
                  </a:lnTo>
                  <a:lnTo>
                    <a:pt x="4896" y="6822"/>
                  </a:lnTo>
                  <a:lnTo>
                    <a:pt x="4856" y="6858"/>
                  </a:lnTo>
                  <a:lnTo>
                    <a:pt x="4492" y="6703"/>
                  </a:lnTo>
                  <a:lnTo>
                    <a:pt x="4399" y="6602"/>
                  </a:lnTo>
                  <a:lnTo>
                    <a:pt x="4252" y="6584"/>
                  </a:lnTo>
                  <a:lnTo>
                    <a:pt x="4068" y="6730"/>
                  </a:lnTo>
                  <a:lnTo>
                    <a:pt x="3743" y="6603"/>
                  </a:lnTo>
                  <a:lnTo>
                    <a:pt x="3618" y="6656"/>
                  </a:lnTo>
                  <a:lnTo>
                    <a:pt x="3600" y="6823"/>
                  </a:lnTo>
                  <a:lnTo>
                    <a:pt x="3636" y="7187"/>
                  </a:lnTo>
                  <a:lnTo>
                    <a:pt x="3748" y="7239"/>
                  </a:lnTo>
                  <a:lnTo>
                    <a:pt x="3825" y="7347"/>
                  </a:lnTo>
                  <a:lnTo>
                    <a:pt x="3825" y="7604"/>
                  </a:lnTo>
                  <a:lnTo>
                    <a:pt x="3887" y="7855"/>
                  </a:lnTo>
                  <a:lnTo>
                    <a:pt x="3979" y="8012"/>
                  </a:lnTo>
                  <a:lnTo>
                    <a:pt x="4086" y="8093"/>
                  </a:lnTo>
                  <a:lnTo>
                    <a:pt x="4220" y="8136"/>
                  </a:lnTo>
                  <a:lnTo>
                    <a:pt x="4293" y="8263"/>
                  </a:lnTo>
                  <a:lnTo>
                    <a:pt x="4293" y="8394"/>
                  </a:lnTo>
                  <a:lnTo>
                    <a:pt x="4366" y="8540"/>
                  </a:lnTo>
                  <a:lnTo>
                    <a:pt x="4383" y="8629"/>
                  </a:lnTo>
                  <a:lnTo>
                    <a:pt x="4299" y="8664"/>
                  </a:lnTo>
                  <a:lnTo>
                    <a:pt x="4172" y="8604"/>
                  </a:lnTo>
                  <a:lnTo>
                    <a:pt x="4026" y="8653"/>
                  </a:lnTo>
                  <a:lnTo>
                    <a:pt x="3937" y="8795"/>
                  </a:lnTo>
                  <a:lnTo>
                    <a:pt x="3868" y="9042"/>
                  </a:lnTo>
                  <a:lnTo>
                    <a:pt x="4014" y="9200"/>
                  </a:lnTo>
                  <a:lnTo>
                    <a:pt x="4153" y="9272"/>
                  </a:lnTo>
                  <a:lnTo>
                    <a:pt x="4317" y="9447"/>
                  </a:lnTo>
                  <a:lnTo>
                    <a:pt x="4379" y="9595"/>
                  </a:lnTo>
                  <a:lnTo>
                    <a:pt x="4500" y="9504"/>
                  </a:lnTo>
                  <a:lnTo>
                    <a:pt x="4590" y="9545"/>
                  </a:lnTo>
                  <a:lnTo>
                    <a:pt x="4620" y="9647"/>
                  </a:lnTo>
                  <a:lnTo>
                    <a:pt x="4729" y="9807"/>
                  </a:lnTo>
                  <a:lnTo>
                    <a:pt x="4703" y="9934"/>
                  </a:lnTo>
                  <a:lnTo>
                    <a:pt x="4589" y="10028"/>
                  </a:lnTo>
                  <a:lnTo>
                    <a:pt x="4485" y="9905"/>
                  </a:lnTo>
                  <a:lnTo>
                    <a:pt x="4398" y="9948"/>
                  </a:lnTo>
                  <a:lnTo>
                    <a:pt x="4460" y="10099"/>
                  </a:lnTo>
                  <a:lnTo>
                    <a:pt x="4558" y="10237"/>
                  </a:lnTo>
                  <a:lnTo>
                    <a:pt x="4639" y="10407"/>
                  </a:lnTo>
                  <a:lnTo>
                    <a:pt x="4716" y="10732"/>
                  </a:lnTo>
                  <a:lnTo>
                    <a:pt x="4705" y="10997"/>
                  </a:lnTo>
                  <a:lnTo>
                    <a:pt x="4587" y="11154"/>
                  </a:lnTo>
                  <a:lnTo>
                    <a:pt x="4430" y="11160"/>
                  </a:lnTo>
                  <a:lnTo>
                    <a:pt x="4375" y="11281"/>
                  </a:lnTo>
                  <a:lnTo>
                    <a:pt x="4289" y="11156"/>
                  </a:lnTo>
                  <a:cubicBezTo>
                    <a:pt x="4252" y="11136"/>
                    <a:pt x="4216" y="11114"/>
                    <a:pt x="4180" y="11088"/>
                  </a:cubicBezTo>
                  <a:cubicBezTo>
                    <a:pt x="4134" y="11055"/>
                    <a:pt x="4089" y="11017"/>
                    <a:pt x="4044" y="10979"/>
                  </a:cubicBezTo>
                  <a:cubicBezTo>
                    <a:pt x="3984" y="10930"/>
                    <a:pt x="3923" y="10882"/>
                    <a:pt x="3862" y="10835"/>
                  </a:cubicBezTo>
                  <a:lnTo>
                    <a:pt x="3803" y="10661"/>
                  </a:lnTo>
                  <a:lnTo>
                    <a:pt x="3784" y="10495"/>
                  </a:lnTo>
                  <a:lnTo>
                    <a:pt x="3841" y="10339"/>
                  </a:lnTo>
                  <a:lnTo>
                    <a:pt x="3888" y="10223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0" name="îşľíḋê"/>
            <p:cNvSpPr/>
            <p:nvPr/>
          </p:nvSpPr>
          <p:spPr>
            <a:xfrm>
              <a:off x="7558388" y="1310558"/>
              <a:ext cx="328933" cy="8952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7778" y="6595"/>
                  </a:moveTo>
                  <a:lnTo>
                    <a:pt x="10446" y="7621"/>
                  </a:lnTo>
                  <a:lnTo>
                    <a:pt x="11913" y="8186"/>
                  </a:lnTo>
                  <a:lnTo>
                    <a:pt x="12620" y="11749"/>
                  </a:lnTo>
                  <a:lnTo>
                    <a:pt x="14481" y="12643"/>
                  </a:lnTo>
                  <a:lnTo>
                    <a:pt x="16772" y="11668"/>
                  </a:lnTo>
                  <a:lnTo>
                    <a:pt x="18486" y="11668"/>
                  </a:lnTo>
                  <a:lnTo>
                    <a:pt x="20801" y="12156"/>
                  </a:lnTo>
                  <a:lnTo>
                    <a:pt x="21600" y="13283"/>
                  </a:lnTo>
                  <a:lnTo>
                    <a:pt x="19933" y="15944"/>
                  </a:lnTo>
                  <a:lnTo>
                    <a:pt x="17089" y="15944"/>
                  </a:lnTo>
                  <a:lnTo>
                    <a:pt x="16332" y="19345"/>
                  </a:lnTo>
                  <a:lnTo>
                    <a:pt x="16001" y="21600"/>
                  </a:lnTo>
                  <a:lnTo>
                    <a:pt x="14718" y="20625"/>
                  </a:lnTo>
                  <a:lnTo>
                    <a:pt x="14985" y="16005"/>
                  </a:lnTo>
                  <a:lnTo>
                    <a:pt x="13115" y="14553"/>
                  </a:lnTo>
                  <a:lnTo>
                    <a:pt x="9998" y="14309"/>
                  </a:lnTo>
                  <a:lnTo>
                    <a:pt x="8554" y="13334"/>
                  </a:lnTo>
                  <a:lnTo>
                    <a:pt x="6375" y="9273"/>
                  </a:lnTo>
                  <a:lnTo>
                    <a:pt x="4455" y="10004"/>
                  </a:lnTo>
                  <a:lnTo>
                    <a:pt x="647" y="10490"/>
                  </a:lnTo>
                  <a:lnTo>
                    <a:pt x="0" y="7648"/>
                  </a:lnTo>
                  <a:lnTo>
                    <a:pt x="1373" y="1494"/>
                  </a:lnTo>
                  <a:lnTo>
                    <a:pt x="2843" y="0"/>
                  </a:lnTo>
                  <a:lnTo>
                    <a:pt x="5108" y="1491"/>
                  </a:lnTo>
                  <a:lnTo>
                    <a:pt x="5617" y="3189"/>
                  </a:lnTo>
                  <a:lnTo>
                    <a:pt x="6572" y="5128"/>
                  </a:lnTo>
                  <a:lnTo>
                    <a:pt x="7778" y="6595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1" name="íşľíďê"/>
            <p:cNvSpPr/>
            <p:nvPr/>
          </p:nvSpPr>
          <p:spPr>
            <a:xfrm>
              <a:off x="9628653" y="2148074"/>
              <a:ext cx="217835" cy="25574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918" y="306"/>
                  </a:moveTo>
                  <a:lnTo>
                    <a:pt x="2649" y="0"/>
                  </a:lnTo>
                  <a:lnTo>
                    <a:pt x="4359" y="1473"/>
                  </a:lnTo>
                  <a:lnTo>
                    <a:pt x="4763" y="2920"/>
                  </a:lnTo>
                  <a:lnTo>
                    <a:pt x="5532" y="4452"/>
                  </a:lnTo>
                  <a:lnTo>
                    <a:pt x="7347" y="6386"/>
                  </a:lnTo>
                  <a:lnTo>
                    <a:pt x="9263" y="7065"/>
                  </a:lnTo>
                  <a:lnTo>
                    <a:pt x="12200" y="8654"/>
                  </a:lnTo>
                  <a:lnTo>
                    <a:pt x="15159" y="10100"/>
                  </a:lnTo>
                  <a:lnTo>
                    <a:pt x="16566" y="11032"/>
                  </a:lnTo>
                  <a:lnTo>
                    <a:pt x="17268" y="12134"/>
                  </a:lnTo>
                  <a:lnTo>
                    <a:pt x="17470" y="13346"/>
                  </a:lnTo>
                  <a:lnTo>
                    <a:pt x="16028" y="13005"/>
                  </a:lnTo>
                  <a:lnTo>
                    <a:pt x="14423" y="13403"/>
                  </a:lnTo>
                  <a:lnTo>
                    <a:pt x="14629" y="14594"/>
                  </a:lnTo>
                  <a:lnTo>
                    <a:pt x="16612" y="15959"/>
                  </a:lnTo>
                  <a:lnTo>
                    <a:pt x="18226" y="17825"/>
                  </a:lnTo>
                  <a:lnTo>
                    <a:pt x="20991" y="20121"/>
                  </a:lnTo>
                  <a:lnTo>
                    <a:pt x="21600" y="21600"/>
                  </a:lnTo>
                  <a:lnTo>
                    <a:pt x="18856" y="21600"/>
                  </a:lnTo>
                  <a:lnTo>
                    <a:pt x="16692" y="20075"/>
                  </a:lnTo>
                  <a:cubicBezTo>
                    <a:pt x="16027" y="19637"/>
                    <a:pt x="15479" y="19086"/>
                    <a:pt x="15082" y="18458"/>
                  </a:cubicBezTo>
                  <a:cubicBezTo>
                    <a:pt x="14796" y="18005"/>
                    <a:pt x="14594" y="17518"/>
                    <a:pt x="14481" y="17014"/>
                  </a:cubicBezTo>
                  <a:lnTo>
                    <a:pt x="13271" y="15138"/>
                  </a:lnTo>
                  <a:lnTo>
                    <a:pt x="12262" y="13005"/>
                  </a:lnTo>
                  <a:lnTo>
                    <a:pt x="10884" y="11071"/>
                  </a:lnTo>
                  <a:lnTo>
                    <a:pt x="9077" y="9201"/>
                  </a:lnTo>
                  <a:lnTo>
                    <a:pt x="7270" y="7413"/>
                  </a:lnTo>
                  <a:lnTo>
                    <a:pt x="5169" y="6059"/>
                  </a:lnTo>
                  <a:lnTo>
                    <a:pt x="4097" y="4751"/>
                  </a:lnTo>
                  <a:lnTo>
                    <a:pt x="2685" y="3332"/>
                  </a:lnTo>
                  <a:lnTo>
                    <a:pt x="0" y="1690"/>
                  </a:lnTo>
                  <a:lnTo>
                    <a:pt x="918" y="30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2" name="iš1íďê"/>
            <p:cNvSpPr/>
            <p:nvPr/>
          </p:nvSpPr>
          <p:spPr>
            <a:xfrm>
              <a:off x="9834882" y="2436351"/>
              <a:ext cx="152671" cy="14522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216" y="0"/>
                  </a:moveTo>
                  <a:lnTo>
                    <a:pt x="3327" y="2686"/>
                  </a:lnTo>
                  <a:lnTo>
                    <a:pt x="5129" y="3465"/>
                  </a:lnTo>
                  <a:lnTo>
                    <a:pt x="5987" y="5412"/>
                  </a:lnTo>
                  <a:lnTo>
                    <a:pt x="8960" y="8066"/>
                  </a:lnTo>
                  <a:lnTo>
                    <a:pt x="13176" y="8066"/>
                  </a:lnTo>
                  <a:lnTo>
                    <a:pt x="16240" y="8060"/>
                  </a:lnTo>
                  <a:lnTo>
                    <a:pt x="20071" y="9506"/>
                  </a:lnTo>
                  <a:lnTo>
                    <a:pt x="21600" y="11754"/>
                  </a:lnTo>
                  <a:lnTo>
                    <a:pt x="18242" y="13299"/>
                  </a:lnTo>
                  <a:lnTo>
                    <a:pt x="16138" y="13894"/>
                  </a:lnTo>
                  <a:lnTo>
                    <a:pt x="16857" y="17337"/>
                  </a:lnTo>
                  <a:lnTo>
                    <a:pt x="14039" y="17181"/>
                  </a:lnTo>
                  <a:lnTo>
                    <a:pt x="12762" y="16136"/>
                  </a:lnTo>
                  <a:cubicBezTo>
                    <a:pt x="11828" y="15985"/>
                    <a:pt x="10901" y="15786"/>
                    <a:pt x="9986" y="15541"/>
                  </a:cubicBezTo>
                  <a:cubicBezTo>
                    <a:pt x="9104" y="15304"/>
                    <a:pt x="8234" y="15024"/>
                    <a:pt x="7377" y="14702"/>
                  </a:cubicBezTo>
                  <a:lnTo>
                    <a:pt x="5842" y="15002"/>
                  </a:lnTo>
                  <a:lnTo>
                    <a:pt x="5992" y="19096"/>
                  </a:lnTo>
                  <a:lnTo>
                    <a:pt x="4895" y="21600"/>
                  </a:lnTo>
                  <a:lnTo>
                    <a:pt x="2646" y="18495"/>
                  </a:lnTo>
                  <a:lnTo>
                    <a:pt x="2215" y="16698"/>
                  </a:lnTo>
                  <a:lnTo>
                    <a:pt x="499" y="14902"/>
                  </a:lnTo>
                  <a:lnTo>
                    <a:pt x="34" y="12773"/>
                  </a:lnTo>
                  <a:cubicBezTo>
                    <a:pt x="789" y="12296"/>
                    <a:pt x="1459" y="11687"/>
                    <a:pt x="2015" y="10971"/>
                  </a:cubicBezTo>
                  <a:cubicBezTo>
                    <a:pt x="2581" y="10241"/>
                    <a:pt x="3020" y="9412"/>
                    <a:pt x="3310" y="8523"/>
                  </a:cubicBezTo>
                  <a:lnTo>
                    <a:pt x="1535" y="5374"/>
                  </a:lnTo>
                  <a:lnTo>
                    <a:pt x="0" y="3428"/>
                  </a:lnTo>
                  <a:lnTo>
                    <a:pt x="1216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3" name="ïŝ1ïḋè"/>
            <p:cNvSpPr/>
            <p:nvPr/>
          </p:nvSpPr>
          <p:spPr>
            <a:xfrm>
              <a:off x="9716338" y="2591817"/>
              <a:ext cx="274646" cy="26585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4831" y="0"/>
                  </a:moveTo>
                  <a:lnTo>
                    <a:pt x="16152" y="752"/>
                  </a:lnTo>
                  <a:lnTo>
                    <a:pt x="17169" y="1568"/>
                  </a:lnTo>
                  <a:lnTo>
                    <a:pt x="18839" y="1893"/>
                  </a:lnTo>
                  <a:lnTo>
                    <a:pt x="18839" y="3442"/>
                  </a:lnTo>
                  <a:lnTo>
                    <a:pt x="19262" y="4642"/>
                  </a:lnTo>
                  <a:lnTo>
                    <a:pt x="19979" y="5617"/>
                  </a:lnTo>
                  <a:lnTo>
                    <a:pt x="19182" y="6899"/>
                  </a:lnTo>
                  <a:lnTo>
                    <a:pt x="19182" y="8099"/>
                  </a:lnTo>
                  <a:lnTo>
                    <a:pt x="19662" y="9375"/>
                  </a:lnTo>
                  <a:lnTo>
                    <a:pt x="20216" y="10435"/>
                  </a:lnTo>
                  <a:lnTo>
                    <a:pt x="20594" y="11892"/>
                  </a:lnTo>
                  <a:lnTo>
                    <a:pt x="21520" y="13554"/>
                  </a:lnTo>
                  <a:lnTo>
                    <a:pt x="21600" y="15848"/>
                  </a:lnTo>
                  <a:lnTo>
                    <a:pt x="20167" y="17076"/>
                  </a:lnTo>
                  <a:lnTo>
                    <a:pt x="18837" y="17726"/>
                  </a:lnTo>
                  <a:lnTo>
                    <a:pt x="16684" y="18109"/>
                  </a:lnTo>
                  <a:lnTo>
                    <a:pt x="15274" y="18188"/>
                  </a:lnTo>
                  <a:lnTo>
                    <a:pt x="13867" y="18430"/>
                  </a:lnTo>
                  <a:lnTo>
                    <a:pt x="13462" y="19798"/>
                  </a:lnTo>
                  <a:lnTo>
                    <a:pt x="13164" y="20810"/>
                  </a:lnTo>
                  <a:lnTo>
                    <a:pt x="12474" y="21600"/>
                  </a:lnTo>
                  <a:lnTo>
                    <a:pt x="11162" y="19907"/>
                  </a:lnTo>
                  <a:lnTo>
                    <a:pt x="10416" y="19251"/>
                  </a:lnTo>
                  <a:lnTo>
                    <a:pt x="7383" y="19114"/>
                  </a:lnTo>
                  <a:lnTo>
                    <a:pt x="4329" y="19388"/>
                  </a:lnTo>
                  <a:lnTo>
                    <a:pt x="1907" y="20174"/>
                  </a:lnTo>
                  <a:lnTo>
                    <a:pt x="0" y="18923"/>
                  </a:lnTo>
                  <a:lnTo>
                    <a:pt x="1177" y="17804"/>
                  </a:lnTo>
                  <a:lnTo>
                    <a:pt x="2674" y="17668"/>
                  </a:lnTo>
                  <a:lnTo>
                    <a:pt x="3680" y="16334"/>
                  </a:lnTo>
                  <a:lnTo>
                    <a:pt x="4960" y="15541"/>
                  </a:lnTo>
                  <a:lnTo>
                    <a:pt x="6637" y="16033"/>
                  </a:lnTo>
                  <a:lnTo>
                    <a:pt x="8203" y="16279"/>
                  </a:lnTo>
                  <a:lnTo>
                    <a:pt x="9693" y="15161"/>
                  </a:lnTo>
                  <a:lnTo>
                    <a:pt x="10727" y="14180"/>
                  </a:lnTo>
                  <a:lnTo>
                    <a:pt x="13446" y="12244"/>
                  </a:lnTo>
                  <a:lnTo>
                    <a:pt x="14243" y="11348"/>
                  </a:lnTo>
                  <a:lnTo>
                    <a:pt x="16242" y="10719"/>
                  </a:lnTo>
                  <a:lnTo>
                    <a:pt x="16482" y="9003"/>
                  </a:lnTo>
                  <a:lnTo>
                    <a:pt x="16482" y="7470"/>
                  </a:lnTo>
                  <a:lnTo>
                    <a:pt x="14963" y="5446"/>
                  </a:lnTo>
                  <a:lnTo>
                    <a:pt x="14030" y="3313"/>
                  </a:lnTo>
                  <a:lnTo>
                    <a:pt x="13976" y="2082"/>
                  </a:lnTo>
                  <a:lnTo>
                    <a:pt x="13500" y="1100"/>
                  </a:lnTo>
                  <a:lnTo>
                    <a:pt x="14831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4" name="iṡļïdé"/>
            <p:cNvSpPr/>
            <p:nvPr/>
          </p:nvSpPr>
          <p:spPr>
            <a:xfrm>
              <a:off x="9773896" y="2850018"/>
              <a:ext cx="47636" cy="4257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5130" y="2820"/>
                  </a:moveTo>
                  <a:lnTo>
                    <a:pt x="3175" y="0"/>
                  </a:lnTo>
                  <a:lnTo>
                    <a:pt x="0" y="4621"/>
                  </a:lnTo>
                  <a:lnTo>
                    <a:pt x="4230" y="10217"/>
                  </a:lnTo>
                  <a:lnTo>
                    <a:pt x="4401" y="19722"/>
                  </a:lnTo>
                  <a:lnTo>
                    <a:pt x="14203" y="21600"/>
                  </a:lnTo>
                  <a:lnTo>
                    <a:pt x="18813" y="14767"/>
                  </a:lnTo>
                  <a:lnTo>
                    <a:pt x="21600" y="929"/>
                  </a:lnTo>
                  <a:lnTo>
                    <a:pt x="15130" y="282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5" name="ïšḷiḑe"/>
            <p:cNvSpPr/>
            <p:nvPr/>
          </p:nvSpPr>
          <p:spPr>
            <a:xfrm>
              <a:off x="9703522" y="2858648"/>
              <a:ext cx="58652" cy="8304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5179" y="0"/>
                  </a:moveTo>
                  <a:lnTo>
                    <a:pt x="10237" y="2528"/>
                  </a:lnTo>
                  <a:lnTo>
                    <a:pt x="16136" y="4696"/>
                  </a:lnTo>
                  <a:lnTo>
                    <a:pt x="19977" y="6514"/>
                  </a:lnTo>
                  <a:lnTo>
                    <a:pt x="19602" y="11221"/>
                  </a:lnTo>
                  <a:lnTo>
                    <a:pt x="20976" y="14878"/>
                  </a:lnTo>
                  <a:lnTo>
                    <a:pt x="21600" y="19246"/>
                  </a:lnTo>
                  <a:lnTo>
                    <a:pt x="18618" y="21600"/>
                  </a:lnTo>
                  <a:lnTo>
                    <a:pt x="11299" y="20100"/>
                  </a:lnTo>
                  <a:lnTo>
                    <a:pt x="11672" y="15196"/>
                  </a:lnTo>
                  <a:lnTo>
                    <a:pt x="4821" y="10992"/>
                  </a:lnTo>
                  <a:lnTo>
                    <a:pt x="1366" y="8562"/>
                  </a:lnTo>
                  <a:lnTo>
                    <a:pt x="0" y="4533"/>
                  </a:lnTo>
                  <a:lnTo>
                    <a:pt x="5179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6" name="iśḷïḍè"/>
            <p:cNvSpPr/>
            <p:nvPr/>
          </p:nvSpPr>
          <p:spPr>
            <a:xfrm>
              <a:off x="9478424" y="3163043"/>
              <a:ext cx="55804" cy="10755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570">
                  <a:moveTo>
                    <a:pt x="10688" y="0"/>
                  </a:moveTo>
                  <a:lnTo>
                    <a:pt x="7165" y="3027"/>
                  </a:lnTo>
                  <a:lnTo>
                    <a:pt x="5618" y="8797"/>
                  </a:lnTo>
                  <a:lnTo>
                    <a:pt x="0" y="12556"/>
                  </a:lnTo>
                  <a:lnTo>
                    <a:pt x="2313" y="15996"/>
                  </a:lnTo>
                  <a:lnTo>
                    <a:pt x="6119" y="18152"/>
                  </a:lnTo>
                  <a:lnTo>
                    <a:pt x="12017" y="21600"/>
                  </a:lnTo>
                  <a:lnTo>
                    <a:pt x="18421" y="20856"/>
                  </a:lnTo>
                  <a:lnTo>
                    <a:pt x="19994" y="15920"/>
                  </a:lnTo>
                  <a:lnTo>
                    <a:pt x="19601" y="12480"/>
                  </a:lnTo>
                  <a:cubicBezTo>
                    <a:pt x="20082" y="11316"/>
                    <a:pt x="20475" y="10143"/>
                    <a:pt x="20780" y="8963"/>
                  </a:cubicBezTo>
                  <a:cubicBezTo>
                    <a:pt x="21337" y="6812"/>
                    <a:pt x="21600" y="4643"/>
                    <a:pt x="21567" y="2472"/>
                  </a:cubicBezTo>
                  <a:lnTo>
                    <a:pt x="10688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7" name="ïś1îdè"/>
            <p:cNvSpPr/>
            <p:nvPr/>
          </p:nvSpPr>
          <p:spPr>
            <a:xfrm>
              <a:off x="9135285" y="3359667"/>
              <a:ext cx="61216" cy="6416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0237" y="806"/>
                  </a:moveTo>
                  <a:lnTo>
                    <a:pt x="13014" y="0"/>
                  </a:lnTo>
                  <a:lnTo>
                    <a:pt x="4311" y="2387"/>
                  </a:lnTo>
                  <a:lnTo>
                    <a:pt x="1595" y="5661"/>
                  </a:lnTo>
                  <a:lnTo>
                    <a:pt x="0" y="10054"/>
                  </a:lnTo>
                  <a:lnTo>
                    <a:pt x="1800" y="15494"/>
                  </a:lnTo>
                  <a:lnTo>
                    <a:pt x="5016" y="21600"/>
                  </a:lnTo>
                  <a:lnTo>
                    <a:pt x="11327" y="20806"/>
                  </a:lnTo>
                  <a:lnTo>
                    <a:pt x="13480" y="14360"/>
                  </a:lnTo>
                  <a:lnTo>
                    <a:pt x="21600" y="6554"/>
                  </a:lnTo>
                  <a:lnTo>
                    <a:pt x="20237" y="80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8" name="îş1îďe"/>
            <p:cNvSpPr/>
            <p:nvPr/>
          </p:nvSpPr>
          <p:spPr>
            <a:xfrm>
              <a:off x="9517257" y="3403769"/>
              <a:ext cx="158867" cy="20789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6205" y="214"/>
                  </a:moveTo>
                  <a:lnTo>
                    <a:pt x="2995" y="0"/>
                  </a:lnTo>
                  <a:lnTo>
                    <a:pt x="2584" y="2552"/>
                  </a:lnTo>
                  <a:lnTo>
                    <a:pt x="3044" y="4581"/>
                  </a:lnTo>
                  <a:lnTo>
                    <a:pt x="2030" y="7340"/>
                  </a:lnTo>
                  <a:lnTo>
                    <a:pt x="0" y="9509"/>
                  </a:lnTo>
                  <a:cubicBezTo>
                    <a:pt x="160" y="10395"/>
                    <a:pt x="581" y="11243"/>
                    <a:pt x="1232" y="11988"/>
                  </a:cubicBezTo>
                  <a:cubicBezTo>
                    <a:pt x="2023" y="12895"/>
                    <a:pt x="3124" y="13621"/>
                    <a:pt x="4418" y="14087"/>
                  </a:cubicBezTo>
                  <a:lnTo>
                    <a:pt x="5236" y="15133"/>
                  </a:lnTo>
                  <a:lnTo>
                    <a:pt x="7310" y="17966"/>
                  </a:lnTo>
                  <a:lnTo>
                    <a:pt x="8555" y="18981"/>
                  </a:lnTo>
                  <a:lnTo>
                    <a:pt x="11367" y="20065"/>
                  </a:lnTo>
                  <a:lnTo>
                    <a:pt x="14409" y="20170"/>
                  </a:lnTo>
                  <a:lnTo>
                    <a:pt x="16201" y="20275"/>
                  </a:lnTo>
                  <a:lnTo>
                    <a:pt x="18690" y="21010"/>
                  </a:lnTo>
                  <a:lnTo>
                    <a:pt x="21410" y="21600"/>
                  </a:lnTo>
                  <a:lnTo>
                    <a:pt x="21600" y="19654"/>
                  </a:lnTo>
                  <a:lnTo>
                    <a:pt x="20730" y="18749"/>
                  </a:lnTo>
                  <a:lnTo>
                    <a:pt x="19543" y="17743"/>
                  </a:lnTo>
                  <a:lnTo>
                    <a:pt x="15953" y="18233"/>
                  </a:lnTo>
                  <a:cubicBezTo>
                    <a:pt x="15448" y="18445"/>
                    <a:pt x="14862" y="18519"/>
                    <a:pt x="14294" y="18443"/>
                  </a:cubicBezTo>
                  <a:cubicBezTo>
                    <a:pt x="13070" y="18278"/>
                    <a:pt x="12157" y="17495"/>
                    <a:pt x="12093" y="16553"/>
                  </a:cubicBezTo>
                  <a:lnTo>
                    <a:pt x="9471" y="15298"/>
                  </a:lnTo>
                  <a:lnTo>
                    <a:pt x="8693" y="14218"/>
                  </a:lnTo>
                  <a:lnTo>
                    <a:pt x="8601" y="12924"/>
                  </a:lnTo>
                  <a:cubicBezTo>
                    <a:pt x="9108" y="12238"/>
                    <a:pt x="9615" y="11551"/>
                    <a:pt x="10122" y="10864"/>
                  </a:cubicBezTo>
                  <a:cubicBezTo>
                    <a:pt x="10531" y="10309"/>
                    <a:pt x="10940" y="9754"/>
                    <a:pt x="11349" y="9198"/>
                  </a:cubicBezTo>
                  <a:lnTo>
                    <a:pt x="11759" y="7593"/>
                  </a:lnTo>
                  <a:lnTo>
                    <a:pt x="9915" y="5459"/>
                  </a:lnTo>
                  <a:lnTo>
                    <a:pt x="8117" y="3260"/>
                  </a:lnTo>
                  <a:lnTo>
                    <a:pt x="6205" y="214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9" name="išḷiḋê"/>
            <p:cNvSpPr/>
            <p:nvPr/>
          </p:nvSpPr>
          <p:spPr>
            <a:xfrm>
              <a:off x="9453604" y="3685864"/>
              <a:ext cx="89307" cy="9699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19908" w="20505">
                  <a:moveTo>
                    <a:pt x="17580" y="0"/>
                  </a:moveTo>
                  <a:lnTo>
                    <a:pt x="14738" y="1728"/>
                  </a:lnTo>
                  <a:lnTo>
                    <a:pt x="10679" y="5098"/>
                  </a:lnTo>
                  <a:lnTo>
                    <a:pt x="8216" y="7569"/>
                  </a:lnTo>
                  <a:lnTo>
                    <a:pt x="8222" y="12060"/>
                  </a:lnTo>
                  <a:lnTo>
                    <a:pt x="5046" y="14125"/>
                  </a:lnTo>
                  <a:cubicBezTo>
                    <a:pt x="3326" y="12967"/>
                    <a:pt x="832" y="13677"/>
                    <a:pt x="191" y="15507"/>
                  </a:cubicBezTo>
                  <a:cubicBezTo>
                    <a:pt x="-1095" y="19179"/>
                    <a:pt x="4427" y="21600"/>
                    <a:pt x="6929" y="18462"/>
                  </a:cubicBezTo>
                  <a:lnTo>
                    <a:pt x="10638" y="16258"/>
                  </a:lnTo>
                  <a:lnTo>
                    <a:pt x="12739" y="13426"/>
                  </a:lnTo>
                  <a:lnTo>
                    <a:pt x="14530" y="11490"/>
                  </a:lnTo>
                  <a:lnTo>
                    <a:pt x="18733" y="6592"/>
                  </a:lnTo>
                  <a:lnTo>
                    <a:pt x="20505" y="1980"/>
                  </a:lnTo>
                  <a:lnTo>
                    <a:pt x="1758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0" name="íṩḻîḑe"/>
            <p:cNvSpPr/>
            <p:nvPr/>
          </p:nvSpPr>
          <p:spPr>
            <a:xfrm>
              <a:off x="9553899" y="3604386"/>
              <a:ext cx="41967" cy="4163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5824" y="0"/>
                  </a:moveTo>
                  <a:lnTo>
                    <a:pt x="0" y="3997"/>
                  </a:lnTo>
                  <a:lnTo>
                    <a:pt x="7260" y="15507"/>
                  </a:lnTo>
                  <a:lnTo>
                    <a:pt x="11327" y="21600"/>
                  </a:lnTo>
                  <a:lnTo>
                    <a:pt x="21600" y="21076"/>
                  </a:lnTo>
                  <a:lnTo>
                    <a:pt x="15668" y="7101"/>
                  </a:lnTo>
                  <a:lnTo>
                    <a:pt x="5824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1" name="işľïḋé"/>
            <p:cNvSpPr/>
            <p:nvPr/>
          </p:nvSpPr>
          <p:spPr>
            <a:xfrm>
              <a:off x="9690104" y="3635830"/>
              <a:ext cx="70568" cy="4907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3112" y="90"/>
                  </a:moveTo>
                  <a:lnTo>
                    <a:pt x="0" y="1424"/>
                  </a:lnTo>
                  <a:lnTo>
                    <a:pt x="3236" y="8466"/>
                  </a:lnTo>
                  <a:lnTo>
                    <a:pt x="8121" y="17785"/>
                  </a:lnTo>
                  <a:lnTo>
                    <a:pt x="13518" y="21155"/>
                  </a:lnTo>
                  <a:lnTo>
                    <a:pt x="21600" y="21600"/>
                  </a:lnTo>
                  <a:lnTo>
                    <a:pt x="17669" y="11727"/>
                  </a:lnTo>
                  <a:lnTo>
                    <a:pt x="14063" y="7299"/>
                  </a:lnTo>
                  <a:lnTo>
                    <a:pt x="10768" y="6411"/>
                  </a:lnTo>
                  <a:lnTo>
                    <a:pt x="7589" y="0"/>
                  </a:lnTo>
                  <a:lnTo>
                    <a:pt x="3112" y="9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2" name="iṧlîďê"/>
            <p:cNvSpPr/>
            <p:nvPr/>
          </p:nvSpPr>
          <p:spPr>
            <a:xfrm>
              <a:off x="9646111" y="3565738"/>
              <a:ext cx="19467" cy="2534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0404" y="4234"/>
                  </a:moveTo>
                  <a:lnTo>
                    <a:pt x="5083" y="0"/>
                  </a:lnTo>
                  <a:lnTo>
                    <a:pt x="0" y="11342"/>
                  </a:lnTo>
                  <a:lnTo>
                    <a:pt x="21600" y="21600"/>
                  </a:lnTo>
                  <a:lnTo>
                    <a:pt x="20404" y="4234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3" name="iṣlíḋe"/>
            <p:cNvSpPr/>
            <p:nvPr/>
          </p:nvSpPr>
          <p:spPr>
            <a:xfrm>
              <a:off x="9594891" y="3654803"/>
              <a:ext cx="47691" cy="4898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9899" y="3302"/>
                  </a:moveTo>
                  <a:cubicBezTo>
                    <a:pt x="9224" y="3989"/>
                    <a:pt x="8549" y="4676"/>
                    <a:pt x="7875" y="5363"/>
                  </a:cubicBezTo>
                  <a:cubicBezTo>
                    <a:pt x="7200" y="6049"/>
                    <a:pt x="6525" y="6736"/>
                    <a:pt x="5850" y="7423"/>
                  </a:cubicBezTo>
                  <a:lnTo>
                    <a:pt x="0" y="13749"/>
                  </a:lnTo>
                  <a:lnTo>
                    <a:pt x="5955" y="20264"/>
                  </a:lnTo>
                  <a:lnTo>
                    <a:pt x="13153" y="21600"/>
                  </a:lnTo>
                  <a:lnTo>
                    <a:pt x="16685" y="18073"/>
                  </a:lnTo>
                  <a:lnTo>
                    <a:pt x="16244" y="11856"/>
                  </a:lnTo>
                  <a:lnTo>
                    <a:pt x="21600" y="2243"/>
                  </a:lnTo>
                  <a:lnTo>
                    <a:pt x="15783" y="0"/>
                  </a:lnTo>
                  <a:lnTo>
                    <a:pt x="9899" y="3302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4" name="îṡḻîḓé"/>
            <p:cNvSpPr/>
            <p:nvPr/>
          </p:nvSpPr>
          <p:spPr>
            <a:xfrm>
              <a:off x="9632393" y="3706816"/>
              <a:ext cx="37284" cy="5490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7580" y="0"/>
                  </a:moveTo>
                  <a:lnTo>
                    <a:pt x="5492" y="4637"/>
                  </a:lnTo>
                  <a:lnTo>
                    <a:pt x="0" y="9562"/>
                  </a:lnTo>
                  <a:lnTo>
                    <a:pt x="532" y="14978"/>
                  </a:lnTo>
                  <a:lnTo>
                    <a:pt x="5198" y="17362"/>
                  </a:lnTo>
                  <a:lnTo>
                    <a:pt x="8142" y="21600"/>
                  </a:lnTo>
                  <a:lnTo>
                    <a:pt x="17499" y="19994"/>
                  </a:lnTo>
                  <a:lnTo>
                    <a:pt x="17499" y="13520"/>
                  </a:lnTo>
                  <a:lnTo>
                    <a:pt x="21600" y="9579"/>
                  </a:lnTo>
                  <a:lnTo>
                    <a:pt x="19856" y="4413"/>
                  </a:lnTo>
                  <a:lnTo>
                    <a:pt x="14429" y="2161"/>
                  </a:lnTo>
                  <a:lnTo>
                    <a:pt x="758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5" name="íş1iḑê"/>
            <p:cNvSpPr/>
            <p:nvPr/>
          </p:nvSpPr>
          <p:spPr>
            <a:xfrm>
              <a:off x="9681665" y="3678031"/>
              <a:ext cx="29941" cy="5100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0374" y="2282"/>
                  </a:moveTo>
                  <a:lnTo>
                    <a:pt x="2301" y="0"/>
                  </a:lnTo>
                  <a:lnTo>
                    <a:pt x="0" y="4114"/>
                  </a:lnTo>
                  <a:lnTo>
                    <a:pt x="8942" y="8249"/>
                  </a:lnTo>
                  <a:lnTo>
                    <a:pt x="10410" y="16662"/>
                  </a:lnTo>
                  <a:lnTo>
                    <a:pt x="13285" y="21600"/>
                  </a:lnTo>
                  <a:lnTo>
                    <a:pt x="21600" y="19354"/>
                  </a:lnTo>
                  <a:lnTo>
                    <a:pt x="20132" y="10993"/>
                  </a:lnTo>
                  <a:lnTo>
                    <a:pt x="10374" y="2282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6" name="íśḷïḍe"/>
            <p:cNvSpPr/>
            <p:nvPr/>
          </p:nvSpPr>
          <p:spPr>
            <a:xfrm>
              <a:off x="9628583" y="3726518"/>
              <a:ext cx="162677" cy="15878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246">
                  <a:moveTo>
                    <a:pt x="15618" y="0"/>
                  </a:moveTo>
                  <a:lnTo>
                    <a:pt x="14068" y="137"/>
                  </a:lnTo>
                  <a:lnTo>
                    <a:pt x="13901" y="3471"/>
                  </a:lnTo>
                  <a:lnTo>
                    <a:pt x="11653" y="5499"/>
                  </a:lnTo>
                  <a:lnTo>
                    <a:pt x="9433" y="7154"/>
                  </a:lnTo>
                  <a:lnTo>
                    <a:pt x="8019" y="8935"/>
                  </a:lnTo>
                  <a:lnTo>
                    <a:pt x="6129" y="8803"/>
                  </a:lnTo>
                  <a:lnTo>
                    <a:pt x="4020" y="7291"/>
                  </a:lnTo>
                  <a:lnTo>
                    <a:pt x="1658" y="8253"/>
                  </a:lnTo>
                  <a:lnTo>
                    <a:pt x="1029" y="10864"/>
                  </a:lnTo>
                  <a:lnTo>
                    <a:pt x="0" y="12771"/>
                  </a:lnTo>
                  <a:lnTo>
                    <a:pt x="3621" y="12908"/>
                  </a:lnTo>
                  <a:lnTo>
                    <a:pt x="5425" y="10801"/>
                  </a:lnTo>
                  <a:lnTo>
                    <a:pt x="6970" y="11345"/>
                  </a:lnTo>
                  <a:lnTo>
                    <a:pt x="8696" y="13544"/>
                  </a:lnTo>
                  <a:lnTo>
                    <a:pt x="8696" y="16286"/>
                  </a:lnTo>
                  <a:lnTo>
                    <a:pt x="10584" y="19825"/>
                  </a:lnTo>
                  <a:lnTo>
                    <a:pt x="11691" y="21600"/>
                  </a:lnTo>
                  <a:lnTo>
                    <a:pt x="13329" y="20592"/>
                  </a:lnTo>
                  <a:lnTo>
                    <a:pt x="14785" y="19539"/>
                  </a:lnTo>
                  <a:lnTo>
                    <a:pt x="16955" y="20226"/>
                  </a:lnTo>
                  <a:lnTo>
                    <a:pt x="17088" y="18955"/>
                  </a:lnTo>
                  <a:lnTo>
                    <a:pt x="14658" y="17037"/>
                  </a:lnTo>
                  <a:lnTo>
                    <a:pt x="14525" y="14747"/>
                  </a:lnTo>
                  <a:lnTo>
                    <a:pt x="15986" y="13831"/>
                  </a:lnTo>
                  <a:lnTo>
                    <a:pt x="18372" y="14380"/>
                  </a:lnTo>
                  <a:lnTo>
                    <a:pt x="18632" y="17071"/>
                  </a:lnTo>
                  <a:cubicBezTo>
                    <a:pt x="19138" y="17458"/>
                    <a:pt x="19818" y="17494"/>
                    <a:pt x="20359" y="17163"/>
                  </a:cubicBezTo>
                  <a:cubicBezTo>
                    <a:pt x="21600" y="16403"/>
                    <a:pt x="21524" y="14520"/>
                    <a:pt x="20226" y="13871"/>
                  </a:cubicBezTo>
                  <a:cubicBezTo>
                    <a:pt x="19707" y="12622"/>
                    <a:pt x="19161" y="11385"/>
                    <a:pt x="18588" y="10161"/>
                  </a:cubicBezTo>
                  <a:cubicBezTo>
                    <a:pt x="18105" y="9128"/>
                    <a:pt x="17603" y="8105"/>
                    <a:pt x="17082" y="7092"/>
                  </a:cubicBezTo>
                  <a:lnTo>
                    <a:pt x="16551" y="3382"/>
                  </a:lnTo>
                  <a:lnTo>
                    <a:pt x="15618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7" name="ïṧḷíḍe"/>
            <p:cNvSpPr/>
            <p:nvPr/>
          </p:nvSpPr>
          <p:spPr>
            <a:xfrm>
              <a:off x="9187751" y="3843193"/>
              <a:ext cx="329761" cy="38120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7693" y="182"/>
                  </a:moveTo>
                  <a:lnTo>
                    <a:pt x="19070" y="0"/>
                  </a:lnTo>
                  <a:lnTo>
                    <a:pt x="20340" y="1335"/>
                  </a:lnTo>
                  <a:lnTo>
                    <a:pt x="21003" y="2362"/>
                  </a:lnTo>
                  <a:lnTo>
                    <a:pt x="21600" y="2990"/>
                  </a:lnTo>
                  <a:lnTo>
                    <a:pt x="21001" y="3848"/>
                  </a:lnTo>
                  <a:lnTo>
                    <a:pt x="20512" y="4459"/>
                  </a:lnTo>
                  <a:lnTo>
                    <a:pt x="19915" y="5222"/>
                  </a:lnTo>
                  <a:lnTo>
                    <a:pt x="19382" y="6290"/>
                  </a:lnTo>
                  <a:lnTo>
                    <a:pt x="19382" y="7432"/>
                  </a:lnTo>
                  <a:lnTo>
                    <a:pt x="19626" y="8233"/>
                  </a:lnTo>
                  <a:lnTo>
                    <a:pt x="20490" y="9318"/>
                  </a:lnTo>
                  <a:lnTo>
                    <a:pt x="21464" y="10423"/>
                  </a:lnTo>
                  <a:lnTo>
                    <a:pt x="21531" y="12044"/>
                  </a:lnTo>
                  <a:lnTo>
                    <a:pt x="19671" y="12598"/>
                  </a:lnTo>
                  <a:lnTo>
                    <a:pt x="19271" y="13509"/>
                  </a:lnTo>
                  <a:lnTo>
                    <a:pt x="19427" y="14768"/>
                  </a:lnTo>
                  <a:lnTo>
                    <a:pt x="18783" y="15910"/>
                  </a:lnTo>
                  <a:lnTo>
                    <a:pt x="18030" y="16900"/>
                  </a:lnTo>
                  <a:lnTo>
                    <a:pt x="16831" y="17925"/>
                  </a:lnTo>
                  <a:lnTo>
                    <a:pt x="16378" y="19125"/>
                  </a:lnTo>
                  <a:lnTo>
                    <a:pt x="15584" y="20935"/>
                  </a:lnTo>
                  <a:lnTo>
                    <a:pt x="14482" y="21600"/>
                  </a:lnTo>
                  <a:lnTo>
                    <a:pt x="13585" y="21028"/>
                  </a:lnTo>
                  <a:lnTo>
                    <a:pt x="12212" y="20589"/>
                  </a:lnTo>
                  <a:lnTo>
                    <a:pt x="11498" y="20436"/>
                  </a:lnTo>
                  <a:lnTo>
                    <a:pt x="10252" y="20665"/>
                  </a:lnTo>
                  <a:lnTo>
                    <a:pt x="9540" y="20665"/>
                  </a:lnTo>
                  <a:lnTo>
                    <a:pt x="7603" y="20436"/>
                  </a:lnTo>
                  <a:lnTo>
                    <a:pt x="6274" y="20172"/>
                  </a:lnTo>
                  <a:lnTo>
                    <a:pt x="4280" y="19885"/>
                  </a:lnTo>
                  <a:lnTo>
                    <a:pt x="3374" y="19375"/>
                  </a:lnTo>
                  <a:lnTo>
                    <a:pt x="2783" y="17734"/>
                  </a:lnTo>
                  <a:lnTo>
                    <a:pt x="1530" y="16227"/>
                  </a:lnTo>
                  <a:cubicBezTo>
                    <a:pt x="1300" y="15735"/>
                    <a:pt x="1078" y="15241"/>
                    <a:pt x="863" y="14744"/>
                  </a:cubicBezTo>
                  <a:cubicBezTo>
                    <a:pt x="560" y="14044"/>
                    <a:pt x="273" y="13340"/>
                    <a:pt x="0" y="12631"/>
                  </a:cubicBezTo>
                  <a:lnTo>
                    <a:pt x="197" y="11603"/>
                  </a:lnTo>
                  <a:lnTo>
                    <a:pt x="1259" y="10406"/>
                  </a:lnTo>
                  <a:lnTo>
                    <a:pt x="2436" y="9948"/>
                  </a:lnTo>
                  <a:lnTo>
                    <a:pt x="2902" y="10864"/>
                  </a:lnTo>
                  <a:lnTo>
                    <a:pt x="3946" y="11529"/>
                  </a:lnTo>
                  <a:lnTo>
                    <a:pt x="4323" y="10976"/>
                  </a:lnTo>
                  <a:lnTo>
                    <a:pt x="4723" y="9946"/>
                  </a:lnTo>
                  <a:lnTo>
                    <a:pt x="5431" y="9223"/>
                  </a:lnTo>
                  <a:lnTo>
                    <a:pt x="6230" y="8765"/>
                  </a:lnTo>
                  <a:lnTo>
                    <a:pt x="7338" y="8307"/>
                  </a:lnTo>
                  <a:lnTo>
                    <a:pt x="8604" y="7735"/>
                  </a:lnTo>
                  <a:lnTo>
                    <a:pt x="9378" y="7184"/>
                  </a:lnTo>
                  <a:lnTo>
                    <a:pt x="10242" y="5586"/>
                  </a:lnTo>
                  <a:lnTo>
                    <a:pt x="10927" y="5033"/>
                  </a:lnTo>
                  <a:lnTo>
                    <a:pt x="11838" y="4480"/>
                  </a:lnTo>
                  <a:lnTo>
                    <a:pt x="12570" y="4251"/>
                  </a:lnTo>
                  <a:lnTo>
                    <a:pt x="13392" y="4041"/>
                  </a:lnTo>
                  <a:lnTo>
                    <a:pt x="14386" y="3302"/>
                  </a:lnTo>
                  <a:lnTo>
                    <a:pt x="15319" y="2405"/>
                  </a:lnTo>
                  <a:lnTo>
                    <a:pt x="16229" y="1451"/>
                  </a:lnTo>
                  <a:lnTo>
                    <a:pt x="17693" y="182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8" name="ïṩ1ïďé"/>
            <p:cNvSpPr/>
            <p:nvPr/>
          </p:nvSpPr>
          <p:spPr>
            <a:xfrm>
              <a:off x="9518950" y="4026819"/>
              <a:ext cx="221080" cy="26441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1600" y="10"/>
                  </a:moveTo>
                  <a:lnTo>
                    <a:pt x="19302" y="0"/>
                  </a:lnTo>
                  <a:lnTo>
                    <a:pt x="18507" y="1508"/>
                  </a:lnTo>
                  <a:lnTo>
                    <a:pt x="16888" y="2495"/>
                  </a:lnTo>
                  <a:lnTo>
                    <a:pt x="15588" y="2660"/>
                  </a:lnTo>
                  <a:lnTo>
                    <a:pt x="14223" y="1866"/>
                  </a:lnTo>
                  <a:lnTo>
                    <a:pt x="11000" y="1783"/>
                  </a:lnTo>
                  <a:lnTo>
                    <a:pt x="9523" y="1673"/>
                  </a:lnTo>
                  <a:lnTo>
                    <a:pt x="7078" y="1838"/>
                  </a:lnTo>
                  <a:lnTo>
                    <a:pt x="3910" y="2828"/>
                  </a:lnTo>
                  <a:lnTo>
                    <a:pt x="3328" y="4063"/>
                  </a:lnTo>
                  <a:lnTo>
                    <a:pt x="3249" y="6070"/>
                  </a:lnTo>
                  <a:lnTo>
                    <a:pt x="3252" y="8298"/>
                  </a:lnTo>
                  <a:lnTo>
                    <a:pt x="3450" y="9618"/>
                  </a:lnTo>
                  <a:lnTo>
                    <a:pt x="3152" y="10719"/>
                  </a:lnTo>
                  <a:lnTo>
                    <a:pt x="1267" y="12420"/>
                  </a:lnTo>
                  <a:lnTo>
                    <a:pt x="0" y="14236"/>
                  </a:lnTo>
                  <a:lnTo>
                    <a:pt x="998" y="16436"/>
                  </a:lnTo>
                  <a:lnTo>
                    <a:pt x="1891" y="17340"/>
                  </a:lnTo>
                  <a:lnTo>
                    <a:pt x="2289" y="18739"/>
                  </a:lnTo>
                  <a:lnTo>
                    <a:pt x="1593" y="20390"/>
                  </a:lnTo>
                  <a:lnTo>
                    <a:pt x="2388" y="21600"/>
                  </a:lnTo>
                  <a:lnTo>
                    <a:pt x="4442" y="21352"/>
                  </a:lnTo>
                  <a:lnTo>
                    <a:pt x="5237" y="19733"/>
                  </a:lnTo>
                  <a:lnTo>
                    <a:pt x="4342" y="17643"/>
                  </a:lnTo>
                  <a:lnTo>
                    <a:pt x="3945" y="16161"/>
                  </a:lnTo>
                  <a:cubicBezTo>
                    <a:pt x="4074" y="15650"/>
                    <a:pt x="4347" y="15172"/>
                    <a:pt x="4740" y="14765"/>
                  </a:cubicBezTo>
                  <a:cubicBezTo>
                    <a:pt x="5266" y="14220"/>
                    <a:pt x="5984" y="13826"/>
                    <a:pt x="6793" y="13637"/>
                  </a:cubicBezTo>
                  <a:lnTo>
                    <a:pt x="8040" y="13310"/>
                  </a:lnTo>
                  <a:lnTo>
                    <a:pt x="8802" y="14576"/>
                  </a:lnTo>
                  <a:lnTo>
                    <a:pt x="8802" y="16635"/>
                  </a:lnTo>
                  <a:cubicBezTo>
                    <a:pt x="9210" y="17046"/>
                    <a:pt x="9677" y="17415"/>
                    <a:pt x="10193" y="17732"/>
                  </a:cubicBezTo>
                  <a:cubicBezTo>
                    <a:pt x="10742" y="18070"/>
                    <a:pt x="11342" y="18347"/>
                    <a:pt x="11978" y="18557"/>
                  </a:cubicBezTo>
                  <a:cubicBezTo>
                    <a:pt x="12325" y="18437"/>
                    <a:pt x="12624" y="18237"/>
                    <a:pt x="12839" y="17979"/>
                  </a:cubicBezTo>
                  <a:cubicBezTo>
                    <a:pt x="13328" y="17393"/>
                    <a:pt x="13328" y="16616"/>
                    <a:pt x="12839" y="16030"/>
                  </a:cubicBezTo>
                  <a:lnTo>
                    <a:pt x="12209" y="14548"/>
                  </a:lnTo>
                  <a:cubicBezTo>
                    <a:pt x="11711" y="14198"/>
                    <a:pt x="11335" y="13743"/>
                    <a:pt x="11120" y="13231"/>
                  </a:cubicBezTo>
                  <a:cubicBezTo>
                    <a:pt x="10817" y="12506"/>
                    <a:pt x="10852" y="11712"/>
                    <a:pt x="11220" y="11007"/>
                  </a:cubicBezTo>
                  <a:lnTo>
                    <a:pt x="12512" y="9934"/>
                  </a:lnTo>
                  <a:lnTo>
                    <a:pt x="14201" y="9109"/>
                  </a:lnTo>
                  <a:lnTo>
                    <a:pt x="15352" y="8700"/>
                  </a:lnTo>
                  <a:lnTo>
                    <a:pt x="14756" y="7572"/>
                  </a:lnTo>
                  <a:lnTo>
                    <a:pt x="12081" y="7903"/>
                  </a:lnTo>
                  <a:lnTo>
                    <a:pt x="8450" y="9109"/>
                  </a:lnTo>
                  <a:cubicBezTo>
                    <a:pt x="7962" y="9001"/>
                    <a:pt x="7496" y="8834"/>
                    <a:pt x="7067" y="8614"/>
                  </a:cubicBezTo>
                  <a:cubicBezTo>
                    <a:pt x="6290" y="8217"/>
                    <a:pt x="5653" y="7659"/>
                    <a:pt x="5216" y="6995"/>
                  </a:cubicBezTo>
                  <a:cubicBezTo>
                    <a:pt x="5085" y="6422"/>
                    <a:pt x="5085" y="5835"/>
                    <a:pt x="5216" y="5262"/>
                  </a:cubicBezTo>
                  <a:cubicBezTo>
                    <a:pt x="5343" y="4707"/>
                    <a:pt x="5600" y="4165"/>
                    <a:pt x="6106" y="3787"/>
                  </a:cubicBezTo>
                  <a:cubicBezTo>
                    <a:pt x="6720" y="3329"/>
                    <a:pt x="7565" y="3206"/>
                    <a:pt x="8388" y="3154"/>
                  </a:cubicBezTo>
                  <a:cubicBezTo>
                    <a:pt x="9337" y="3095"/>
                    <a:pt x="10291" y="3113"/>
                    <a:pt x="11236" y="3209"/>
                  </a:cubicBezTo>
                  <a:lnTo>
                    <a:pt x="12594" y="3347"/>
                  </a:lnTo>
                  <a:lnTo>
                    <a:pt x="13886" y="3787"/>
                  </a:lnTo>
                  <a:lnTo>
                    <a:pt x="15045" y="4475"/>
                  </a:lnTo>
                  <a:lnTo>
                    <a:pt x="16900" y="4695"/>
                  </a:lnTo>
                  <a:cubicBezTo>
                    <a:pt x="17689" y="4733"/>
                    <a:pt x="18466" y="4527"/>
                    <a:pt x="19083" y="4117"/>
                  </a:cubicBezTo>
                  <a:cubicBezTo>
                    <a:pt x="19535" y="3816"/>
                    <a:pt x="19878" y="3418"/>
                    <a:pt x="20076" y="2965"/>
                  </a:cubicBezTo>
                  <a:lnTo>
                    <a:pt x="21434" y="1511"/>
                  </a:lnTo>
                  <a:lnTo>
                    <a:pt x="21600" y="1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9" name="íSlîḋe"/>
            <p:cNvSpPr/>
            <p:nvPr/>
          </p:nvSpPr>
          <p:spPr>
            <a:xfrm>
              <a:off x="9816350" y="3993819"/>
              <a:ext cx="41001" cy="10379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7255" y="0"/>
                  </a:moveTo>
                  <a:lnTo>
                    <a:pt x="9754" y="981"/>
                  </a:lnTo>
                  <a:lnTo>
                    <a:pt x="6086" y="3566"/>
                  </a:lnTo>
                  <a:lnTo>
                    <a:pt x="1417" y="5861"/>
                  </a:lnTo>
                  <a:lnTo>
                    <a:pt x="4076" y="9434"/>
                  </a:lnTo>
                  <a:lnTo>
                    <a:pt x="6254" y="12097"/>
                  </a:lnTo>
                  <a:lnTo>
                    <a:pt x="3575" y="14050"/>
                  </a:lnTo>
                  <a:lnTo>
                    <a:pt x="383" y="15872"/>
                  </a:lnTo>
                  <a:lnTo>
                    <a:pt x="0" y="19016"/>
                  </a:lnTo>
                  <a:lnTo>
                    <a:pt x="9298" y="21600"/>
                  </a:lnTo>
                  <a:lnTo>
                    <a:pt x="16777" y="20549"/>
                  </a:lnTo>
                  <a:lnTo>
                    <a:pt x="17849" y="16774"/>
                  </a:lnTo>
                  <a:lnTo>
                    <a:pt x="17849" y="12999"/>
                  </a:lnTo>
                  <a:lnTo>
                    <a:pt x="14300" y="9426"/>
                  </a:lnTo>
                  <a:lnTo>
                    <a:pt x="11643" y="6290"/>
                  </a:lnTo>
                  <a:lnTo>
                    <a:pt x="13250" y="4118"/>
                  </a:lnTo>
                  <a:lnTo>
                    <a:pt x="21600" y="2454"/>
                  </a:lnTo>
                  <a:lnTo>
                    <a:pt x="17255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0" name="iṩ1îḍè"/>
            <p:cNvSpPr/>
            <p:nvPr/>
          </p:nvSpPr>
          <p:spPr>
            <a:xfrm>
              <a:off x="9834437" y="4184237"/>
              <a:ext cx="82580" cy="3755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19363" w="21500">
                  <a:moveTo>
                    <a:pt x="5683" y="318"/>
                  </a:moveTo>
                  <a:lnTo>
                    <a:pt x="1027" y="1360"/>
                  </a:lnTo>
                  <a:lnTo>
                    <a:pt x="0" y="7059"/>
                  </a:lnTo>
                  <a:lnTo>
                    <a:pt x="2914" y="13850"/>
                  </a:lnTo>
                  <a:lnTo>
                    <a:pt x="8729" y="12808"/>
                  </a:lnTo>
                  <a:lnTo>
                    <a:pt x="9876" y="18864"/>
                  </a:lnTo>
                  <a:lnTo>
                    <a:pt x="14356" y="19363"/>
                  </a:lnTo>
                  <a:cubicBezTo>
                    <a:pt x="15680" y="17818"/>
                    <a:pt x="17000" y="16262"/>
                    <a:pt x="18317" y="14697"/>
                  </a:cubicBezTo>
                  <a:cubicBezTo>
                    <a:pt x="19936" y="12772"/>
                    <a:pt x="21600" y="10321"/>
                    <a:pt x="21495" y="6712"/>
                  </a:cubicBezTo>
                  <a:cubicBezTo>
                    <a:pt x="21234" y="-2237"/>
                    <a:pt x="14529" y="-2237"/>
                    <a:pt x="14268" y="6712"/>
                  </a:cubicBezTo>
                  <a:lnTo>
                    <a:pt x="10052" y="5498"/>
                  </a:lnTo>
                  <a:lnTo>
                    <a:pt x="5683" y="318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1" name="îSlíḋé"/>
            <p:cNvSpPr/>
            <p:nvPr/>
          </p:nvSpPr>
          <p:spPr>
            <a:xfrm>
              <a:off x="9664278" y="4387494"/>
              <a:ext cx="133525" cy="8096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4152" y="0"/>
                  </a:moveTo>
                  <a:lnTo>
                    <a:pt x="10628" y="460"/>
                  </a:lnTo>
                  <a:lnTo>
                    <a:pt x="7726" y="4319"/>
                  </a:lnTo>
                  <a:lnTo>
                    <a:pt x="5627" y="8451"/>
                  </a:lnTo>
                  <a:lnTo>
                    <a:pt x="4174" y="14357"/>
                  </a:lnTo>
                  <a:lnTo>
                    <a:pt x="1935" y="16154"/>
                  </a:lnTo>
                  <a:lnTo>
                    <a:pt x="0" y="18468"/>
                  </a:lnTo>
                  <a:lnTo>
                    <a:pt x="1106" y="21600"/>
                  </a:lnTo>
                  <a:lnTo>
                    <a:pt x="6381" y="17839"/>
                  </a:lnTo>
                  <a:lnTo>
                    <a:pt x="8410" y="9597"/>
                  </a:lnTo>
                  <a:lnTo>
                    <a:pt x="11042" y="7530"/>
                  </a:lnTo>
                  <a:lnTo>
                    <a:pt x="13668" y="8597"/>
                  </a:lnTo>
                  <a:lnTo>
                    <a:pt x="17384" y="8597"/>
                  </a:lnTo>
                  <a:lnTo>
                    <a:pt x="21600" y="6531"/>
                  </a:lnTo>
                  <a:lnTo>
                    <a:pt x="19790" y="883"/>
                  </a:lnTo>
                  <a:lnTo>
                    <a:pt x="16677" y="3399"/>
                  </a:lnTo>
                  <a:lnTo>
                    <a:pt x="14152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2" name="iśliḍè"/>
            <p:cNvSpPr/>
            <p:nvPr/>
          </p:nvSpPr>
          <p:spPr>
            <a:xfrm>
              <a:off x="9557284" y="4379124"/>
              <a:ext cx="90437" cy="4333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0202" w="20127">
                  <a:moveTo>
                    <a:pt x="8120" y="1413"/>
                  </a:moveTo>
                  <a:lnTo>
                    <a:pt x="2989" y="0"/>
                  </a:lnTo>
                  <a:lnTo>
                    <a:pt x="0" y="4386"/>
                  </a:lnTo>
                  <a:lnTo>
                    <a:pt x="2074" y="13178"/>
                  </a:lnTo>
                  <a:lnTo>
                    <a:pt x="6156" y="20202"/>
                  </a:lnTo>
                  <a:lnTo>
                    <a:pt x="9392" y="20202"/>
                  </a:lnTo>
                  <a:cubicBezTo>
                    <a:pt x="9507" y="17730"/>
                    <a:pt x="10179" y="15518"/>
                    <a:pt x="11202" y="14238"/>
                  </a:cubicBezTo>
                  <a:cubicBezTo>
                    <a:pt x="12897" y="12117"/>
                    <a:pt x="14975" y="13081"/>
                    <a:pt x="16937" y="12982"/>
                  </a:cubicBezTo>
                  <a:cubicBezTo>
                    <a:pt x="17858" y="12935"/>
                    <a:pt x="18816" y="12577"/>
                    <a:pt x="19418" y="11137"/>
                  </a:cubicBezTo>
                  <a:cubicBezTo>
                    <a:pt x="21600" y="5910"/>
                    <a:pt x="18293" y="-1398"/>
                    <a:pt x="15654" y="2817"/>
                  </a:cubicBezTo>
                  <a:lnTo>
                    <a:pt x="11513" y="7369"/>
                  </a:lnTo>
                  <a:lnTo>
                    <a:pt x="8120" y="1413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3" name="íSḻîḓè"/>
            <p:cNvSpPr/>
            <p:nvPr/>
          </p:nvSpPr>
          <p:spPr>
            <a:xfrm>
              <a:off x="9429485" y="4387992"/>
              <a:ext cx="74217" cy="3501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1859" y="1149"/>
                  </a:moveTo>
                  <a:lnTo>
                    <a:pt x="16794" y="1980"/>
                  </a:lnTo>
                  <a:lnTo>
                    <a:pt x="20811" y="5943"/>
                  </a:lnTo>
                  <a:lnTo>
                    <a:pt x="21600" y="15447"/>
                  </a:lnTo>
                  <a:lnTo>
                    <a:pt x="15100" y="14824"/>
                  </a:lnTo>
                  <a:lnTo>
                    <a:pt x="10412" y="21600"/>
                  </a:lnTo>
                  <a:lnTo>
                    <a:pt x="4161" y="15786"/>
                  </a:lnTo>
                  <a:lnTo>
                    <a:pt x="0" y="8515"/>
                  </a:lnTo>
                  <a:lnTo>
                    <a:pt x="3564" y="3114"/>
                  </a:lnTo>
                  <a:lnTo>
                    <a:pt x="8770" y="0"/>
                  </a:lnTo>
                  <a:lnTo>
                    <a:pt x="11859" y="1149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4" name="îŝ1íḑé"/>
            <p:cNvSpPr/>
            <p:nvPr/>
          </p:nvSpPr>
          <p:spPr>
            <a:xfrm>
              <a:off x="9520068" y="4428015"/>
              <a:ext cx="55095" cy="3131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7893" y="1028"/>
                  </a:moveTo>
                  <a:lnTo>
                    <a:pt x="16832" y="971"/>
                  </a:lnTo>
                  <a:lnTo>
                    <a:pt x="20420" y="11208"/>
                  </a:lnTo>
                  <a:lnTo>
                    <a:pt x="21600" y="21600"/>
                  </a:lnTo>
                  <a:lnTo>
                    <a:pt x="16982" y="18870"/>
                  </a:lnTo>
                  <a:lnTo>
                    <a:pt x="11664" y="14489"/>
                  </a:lnTo>
                  <a:lnTo>
                    <a:pt x="5019" y="13095"/>
                  </a:lnTo>
                  <a:lnTo>
                    <a:pt x="0" y="8275"/>
                  </a:lnTo>
                  <a:lnTo>
                    <a:pt x="451" y="0"/>
                  </a:lnTo>
                  <a:lnTo>
                    <a:pt x="7893" y="1028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5" name="îṧ1îḓê"/>
            <p:cNvSpPr/>
            <p:nvPr/>
          </p:nvSpPr>
          <p:spPr>
            <a:xfrm>
              <a:off x="9067733" y="4304888"/>
              <a:ext cx="331335" cy="9455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3462" y="0"/>
                  </a:moveTo>
                  <a:lnTo>
                    <a:pt x="5763" y="1193"/>
                  </a:lnTo>
                  <a:lnTo>
                    <a:pt x="7140" y="6505"/>
                  </a:lnTo>
                  <a:lnTo>
                    <a:pt x="8532" y="9504"/>
                  </a:lnTo>
                  <a:lnTo>
                    <a:pt x="10248" y="8812"/>
                  </a:lnTo>
                  <a:lnTo>
                    <a:pt x="11883" y="6582"/>
                  </a:lnTo>
                  <a:lnTo>
                    <a:pt x="13403" y="5274"/>
                  </a:lnTo>
                  <a:lnTo>
                    <a:pt x="14790" y="7803"/>
                  </a:lnTo>
                  <a:lnTo>
                    <a:pt x="15917" y="11562"/>
                  </a:lnTo>
                  <a:lnTo>
                    <a:pt x="17221" y="12706"/>
                  </a:lnTo>
                  <a:lnTo>
                    <a:pt x="18945" y="12706"/>
                  </a:lnTo>
                  <a:lnTo>
                    <a:pt x="21465" y="16859"/>
                  </a:lnTo>
                  <a:lnTo>
                    <a:pt x="21600" y="19533"/>
                  </a:lnTo>
                  <a:lnTo>
                    <a:pt x="21006" y="21369"/>
                  </a:lnTo>
                  <a:lnTo>
                    <a:pt x="19970" y="21600"/>
                  </a:lnTo>
                  <a:lnTo>
                    <a:pt x="18003" y="19138"/>
                  </a:lnTo>
                  <a:lnTo>
                    <a:pt x="15022" y="18215"/>
                  </a:lnTo>
                  <a:lnTo>
                    <a:pt x="11204" y="18215"/>
                  </a:lnTo>
                  <a:lnTo>
                    <a:pt x="9900" y="15985"/>
                  </a:lnTo>
                  <a:lnTo>
                    <a:pt x="8817" y="13601"/>
                  </a:lnTo>
                  <a:lnTo>
                    <a:pt x="7759" y="13380"/>
                  </a:lnTo>
                  <a:lnTo>
                    <a:pt x="6457" y="15686"/>
                  </a:lnTo>
                  <a:cubicBezTo>
                    <a:pt x="6016" y="15792"/>
                    <a:pt x="5574" y="15767"/>
                    <a:pt x="5134" y="15610"/>
                  </a:cubicBezTo>
                  <a:cubicBezTo>
                    <a:pt x="4240" y="15293"/>
                    <a:pt x="3369" y="14440"/>
                    <a:pt x="2559" y="13091"/>
                  </a:cubicBezTo>
                  <a:cubicBezTo>
                    <a:pt x="2427" y="12283"/>
                    <a:pt x="2248" y="11576"/>
                    <a:pt x="2036" y="11014"/>
                  </a:cubicBezTo>
                  <a:cubicBezTo>
                    <a:pt x="1623" y="9923"/>
                    <a:pt x="1105" y="9427"/>
                    <a:pt x="590" y="9629"/>
                  </a:cubicBezTo>
                  <a:lnTo>
                    <a:pt x="0" y="6938"/>
                  </a:lnTo>
                  <a:lnTo>
                    <a:pt x="743" y="3332"/>
                  </a:lnTo>
                  <a:lnTo>
                    <a:pt x="1495" y="2410"/>
                  </a:lnTo>
                  <a:lnTo>
                    <a:pt x="3462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6" name="ïśľíďè"/>
            <p:cNvSpPr/>
            <p:nvPr/>
          </p:nvSpPr>
          <p:spPr>
            <a:xfrm>
              <a:off x="8739813" y="3881623"/>
              <a:ext cx="352969" cy="41436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0" y="184"/>
                  </a:moveTo>
                  <a:lnTo>
                    <a:pt x="993" y="0"/>
                  </a:lnTo>
                  <a:lnTo>
                    <a:pt x="1986" y="598"/>
                  </a:lnTo>
                  <a:lnTo>
                    <a:pt x="2816" y="1157"/>
                  </a:lnTo>
                  <a:lnTo>
                    <a:pt x="4289" y="1420"/>
                  </a:lnTo>
                  <a:lnTo>
                    <a:pt x="5451" y="2210"/>
                  </a:lnTo>
                  <a:lnTo>
                    <a:pt x="5555" y="3015"/>
                  </a:lnTo>
                  <a:lnTo>
                    <a:pt x="6776" y="3171"/>
                  </a:lnTo>
                  <a:lnTo>
                    <a:pt x="7274" y="4172"/>
                  </a:lnTo>
                  <a:lnTo>
                    <a:pt x="7521" y="5067"/>
                  </a:lnTo>
                  <a:lnTo>
                    <a:pt x="8703" y="5646"/>
                  </a:lnTo>
                  <a:lnTo>
                    <a:pt x="10010" y="6313"/>
                  </a:lnTo>
                  <a:lnTo>
                    <a:pt x="11379" y="7204"/>
                  </a:lnTo>
                  <a:lnTo>
                    <a:pt x="13037" y="8026"/>
                  </a:lnTo>
                  <a:lnTo>
                    <a:pt x="14033" y="8799"/>
                  </a:lnTo>
                  <a:lnTo>
                    <a:pt x="14551" y="9185"/>
                  </a:lnTo>
                  <a:lnTo>
                    <a:pt x="15132" y="9746"/>
                  </a:lnTo>
                  <a:lnTo>
                    <a:pt x="15630" y="10424"/>
                  </a:lnTo>
                  <a:lnTo>
                    <a:pt x="15570" y="11405"/>
                  </a:lnTo>
                  <a:lnTo>
                    <a:pt x="15570" y="12087"/>
                  </a:lnTo>
                  <a:lnTo>
                    <a:pt x="16649" y="12471"/>
                  </a:lnTo>
                  <a:lnTo>
                    <a:pt x="17617" y="13079"/>
                  </a:lnTo>
                  <a:lnTo>
                    <a:pt x="17866" y="14746"/>
                  </a:lnTo>
                  <a:lnTo>
                    <a:pt x="19276" y="15306"/>
                  </a:lnTo>
                  <a:lnTo>
                    <a:pt x="20065" y="16197"/>
                  </a:lnTo>
                  <a:lnTo>
                    <a:pt x="20874" y="16512"/>
                  </a:lnTo>
                  <a:lnTo>
                    <a:pt x="21247" y="17881"/>
                  </a:lnTo>
                  <a:lnTo>
                    <a:pt x="21600" y="18880"/>
                  </a:lnTo>
                  <a:lnTo>
                    <a:pt x="20980" y="20073"/>
                  </a:lnTo>
                  <a:lnTo>
                    <a:pt x="19738" y="21284"/>
                  </a:lnTo>
                  <a:lnTo>
                    <a:pt x="18825" y="21600"/>
                  </a:lnTo>
                  <a:lnTo>
                    <a:pt x="17920" y="20918"/>
                  </a:lnTo>
                  <a:lnTo>
                    <a:pt x="16761" y="20657"/>
                  </a:lnTo>
                  <a:lnTo>
                    <a:pt x="16221" y="20130"/>
                  </a:lnTo>
                  <a:lnTo>
                    <a:pt x="15871" y="19375"/>
                  </a:lnTo>
                  <a:lnTo>
                    <a:pt x="14730" y="18518"/>
                  </a:lnTo>
                  <a:lnTo>
                    <a:pt x="12845" y="16958"/>
                  </a:lnTo>
                  <a:cubicBezTo>
                    <a:pt x="12017" y="16567"/>
                    <a:pt x="11468" y="15860"/>
                    <a:pt x="11372" y="15062"/>
                  </a:cubicBezTo>
                  <a:cubicBezTo>
                    <a:pt x="11299" y="14464"/>
                    <a:pt x="11495" y="13846"/>
                    <a:pt x="11270" y="13272"/>
                  </a:cubicBezTo>
                  <a:cubicBezTo>
                    <a:pt x="11040" y="12683"/>
                    <a:pt x="10437" y="12286"/>
                    <a:pt x="9880" y="11886"/>
                  </a:cubicBezTo>
                  <a:cubicBezTo>
                    <a:pt x="9302" y="11470"/>
                    <a:pt x="8755" y="11024"/>
                    <a:pt x="8241" y="10552"/>
                  </a:cubicBezTo>
                  <a:lnTo>
                    <a:pt x="7806" y="8674"/>
                  </a:lnTo>
                  <a:lnTo>
                    <a:pt x="6997" y="7096"/>
                  </a:lnTo>
                  <a:lnTo>
                    <a:pt x="5321" y="5752"/>
                  </a:lnTo>
                  <a:lnTo>
                    <a:pt x="3277" y="4023"/>
                  </a:lnTo>
                  <a:lnTo>
                    <a:pt x="2077" y="3410"/>
                  </a:lnTo>
                  <a:lnTo>
                    <a:pt x="505" y="1818"/>
                  </a:lnTo>
                  <a:lnTo>
                    <a:pt x="256" y="1168"/>
                  </a:lnTo>
                  <a:lnTo>
                    <a:pt x="0" y="184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7" name="ïṥlíḑé"/>
            <p:cNvSpPr/>
            <p:nvPr/>
          </p:nvSpPr>
          <p:spPr>
            <a:xfrm>
              <a:off x="8199229" y="3742697"/>
              <a:ext cx="76119" cy="11466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4600" y="0"/>
                  </a:moveTo>
                  <a:lnTo>
                    <a:pt x="8713" y="182"/>
                  </a:lnTo>
                  <a:lnTo>
                    <a:pt x="10921" y="4429"/>
                  </a:lnTo>
                  <a:lnTo>
                    <a:pt x="14685" y="8044"/>
                  </a:lnTo>
                  <a:lnTo>
                    <a:pt x="18425" y="9946"/>
                  </a:lnTo>
                  <a:lnTo>
                    <a:pt x="21600" y="14767"/>
                  </a:lnTo>
                  <a:lnTo>
                    <a:pt x="19964" y="17676"/>
                  </a:lnTo>
                  <a:lnTo>
                    <a:pt x="13230" y="21600"/>
                  </a:lnTo>
                  <a:lnTo>
                    <a:pt x="5665" y="20649"/>
                  </a:lnTo>
                  <a:lnTo>
                    <a:pt x="3657" y="18389"/>
                  </a:lnTo>
                  <a:lnTo>
                    <a:pt x="2585" y="13196"/>
                  </a:lnTo>
                  <a:lnTo>
                    <a:pt x="0" y="7869"/>
                  </a:lnTo>
                  <a:lnTo>
                    <a:pt x="285" y="4698"/>
                  </a:lnTo>
                  <a:lnTo>
                    <a:pt x="460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8" name="íśļïḋe"/>
            <p:cNvSpPr/>
            <p:nvPr/>
          </p:nvSpPr>
          <p:spPr>
            <a:xfrm>
              <a:off x="7957224" y="3867942"/>
              <a:ext cx="20203" cy="2484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8606" y="3000"/>
                  </a:moveTo>
                  <a:lnTo>
                    <a:pt x="21600" y="0"/>
                  </a:lnTo>
                  <a:lnTo>
                    <a:pt x="18445" y="10511"/>
                  </a:lnTo>
                  <a:lnTo>
                    <a:pt x="15227" y="21600"/>
                  </a:lnTo>
                  <a:lnTo>
                    <a:pt x="0" y="20686"/>
                  </a:lnTo>
                  <a:lnTo>
                    <a:pt x="8606" y="300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9" name="iṩḷïdé"/>
            <p:cNvSpPr/>
            <p:nvPr/>
          </p:nvSpPr>
          <p:spPr>
            <a:xfrm>
              <a:off x="7953865" y="3917350"/>
              <a:ext cx="21543" cy="2015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0494" y="0"/>
                  </a:moveTo>
                  <a:lnTo>
                    <a:pt x="0" y="8708"/>
                  </a:lnTo>
                  <a:lnTo>
                    <a:pt x="11400" y="21600"/>
                  </a:lnTo>
                  <a:lnTo>
                    <a:pt x="21600" y="9737"/>
                  </a:lnTo>
                  <a:lnTo>
                    <a:pt x="10494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0" name="í$ľîḑè"/>
            <p:cNvSpPr/>
            <p:nvPr/>
          </p:nvSpPr>
          <p:spPr>
            <a:xfrm>
              <a:off x="7931635" y="3837005"/>
              <a:ext cx="18834" cy="2035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1886" y="0"/>
                  </a:moveTo>
                  <a:lnTo>
                    <a:pt x="0" y="12052"/>
                  </a:lnTo>
                  <a:lnTo>
                    <a:pt x="10759" y="21600"/>
                  </a:lnTo>
                  <a:lnTo>
                    <a:pt x="21600" y="9540"/>
                  </a:lnTo>
                  <a:lnTo>
                    <a:pt x="11886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1" name="îṩľiḋe"/>
            <p:cNvSpPr/>
            <p:nvPr/>
          </p:nvSpPr>
          <p:spPr>
            <a:xfrm>
              <a:off x="7171214" y="3107084"/>
              <a:ext cx="22347" cy="3117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8226" y="0"/>
                  </a:moveTo>
                  <a:lnTo>
                    <a:pt x="0" y="6738"/>
                  </a:lnTo>
                  <a:lnTo>
                    <a:pt x="6059" y="21600"/>
                  </a:lnTo>
                  <a:lnTo>
                    <a:pt x="21600" y="18596"/>
                  </a:lnTo>
                  <a:lnTo>
                    <a:pt x="18226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2" name="iSlíḓe"/>
            <p:cNvSpPr/>
            <p:nvPr/>
          </p:nvSpPr>
          <p:spPr>
            <a:xfrm>
              <a:off x="6561284" y="2785626"/>
              <a:ext cx="67222" cy="4446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6119" y="0"/>
                  </a:moveTo>
                  <a:lnTo>
                    <a:pt x="12851" y="4376"/>
                  </a:lnTo>
                  <a:lnTo>
                    <a:pt x="8517" y="6430"/>
                  </a:lnTo>
                  <a:lnTo>
                    <a:pt x="671" y="5939"/>
                  </a:lnTo>
                  <a:lnTo>
                    <a:pt x="0" y="12809"/>
                  </a:lnTo>
                  <a:lnTo>
                    <a:pt x="3338" y="16202"/>
                  </a:lnTo>
                  <a:lnTo>
                    <a:pt x="10189" y="21600"/>
                  </a:lnTo>
                  <a:lnTo>
                    <a:pt x="13007" y="15425"/>
                  </a:lnTo>
                  <a:lnTo>
                    <a:pt x="16167" y="10356"/>
                  </a:lnTo>
                  <a:lnTo>
                    <a:pt x="19327" y="7105"/>
                  </a:lnTo>
                  <a:lnTo>
                    <a:pt x="21600" y="1381"/>
                  </a:lnTo>
                  <a:lnTo>
                    <a:pt x="16119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3" name="i$1íde"/>
            <p:cNvSpPr/>
            <p:nvPr/>
          </p:nvSpPr>
          <p:spPr>
            <a:xfrm>
              <a:off x="5255087" y="1585911"/>
              <a:ext cx="2042366" cy="118972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0807" y="1150"/>
                  </a:moveTo>
                  <a:lnTo>
                    <a:pt x="20140" y="892"/>
                  </a:lnTo>
                  <a:lnTo>
                    <a:pt x="19827" y="747"/>
                  </a:lnTo>
                  <a:lnTo>
                    <a:pt x="19506" y="542"/>
                  </a:lnTo>
                  <a:lnTo>
                    <a:pt x="19194" y="459"/>
                  </a:lnTo>
                  <a:lnTo>
                    <a:pt x="18976" y="267"/>
                  </a:lnTo>
                  <a:lnTo>
                    <a:pt x="18803" y="212"/>
                  </a:lnTo>
                  <a:lnTo>
                    <a:pt x="18690" y="293"/>
                  </a:lnTo>
                  <a:lnTo>
                    <a:pt x="18482" y="457"/>
                  </a:lnTo>
                  <a:lnTo>
                    <a:pt x="18589" y="626"/>
                  </a:lnTo>
                  <a:lnTo>
                    <a:pt x="18799" y="626"/>
                  </a:lnTo>
                  <a:lnTo>
                    <a:pt x="18944" y="749"/>
                  </a:lnTo>
                  <a:lnTo>
                    <a:pt x="19057" y="799"/>
                  </a:lnTo>
                  <a:lnTo>
                    <a:pt x="19162" y="663"/>
                  </a:lnTo>
                  <a:lnTo>
                    <a:pt x="19282" y="649"/>
                  </a:lnTo>
                  <a:lnTo>
                    <a:pt x="19425" y="814"/>
                  </a:lnTo>
                  <a:lnTo>
                    <a:pt x="19336" y="1164"/>
                  </a:lnTo>
                  <a:lnTo>
                    <a:pt x="19232" y="1314"/>
                  </a:lnTo>
                  <a:lnTo>
                    <a:pt x="19042" y="1149"/>
                  </a:lnTo>
                  <a:lnTo>
                    <a:pt x="18875" y="1149"/>
                  </a:lnTo>
                  <a:lnTo>
                    <a:pt x="18733" y="1250"/>
                  </a:lnTo>
                  <a:lnTo>
                    <a:pt x="18426" y="1346"/>
                  </a:lnTo>
                  <a:lnTo>
                    <a:pt x="18234" y="1428"/>
                  </a:lnTo>
                  <a:lnTo>
                    <a:pt x="18001" y="1483"/>
                  </a:lnTo>
                  <a:lnTo>
                    <a:pt x="17885" y="1455"/>
                  </a:lnTo>
                  <a:lnTo>
                    <a:pt x="17764" y="1282"/>
                  </a:lnTo>
                  <a:lnTo>
                    <a:pt x="17591" y="1204"/>
                  </a:lnTo>
                  <a:lnTo>
                    <a:pt x="17472" y="1218"/>
                  </a:lnTo>
                  <a:lnTo>
                    <a:pt x="17205" y="1314"/>
                  </a:lnTo>
                  <a:lnTo>
                    <a:pt x="16942" y="1479"/>
                  </a:lnTo>
                  <a:lnTo>
                    <a:pt x="16671" y="1671"/>
                  </a:lnTo>
                  <a:lnTo>
                    <a:pt x="16451" y="1882"/>
                  </a:lnTo>
                  <a:lnTo>
                    <a:pt x="16191" y="2147"/>
                  </a:lnTo>
                  <a:lnTo>
                    <a:pt x="16038" y="2203"/>
                  </a:lnTo>
                  <a:lnTo>
                    <a:pt x="15932" y="2029"/>
                  </a:lnTo>
                  <a:lnTo>
                    <a:pt x="15829" y="1988"/>
                  </a:lnTo>
                  <a:lnTo>
                    <a:pt x="15732" y="1892"/>
                  </a:lnTo>
                  <a:lnTo>
                    <a:pt x="15762" y="1710"/>
                  </a:lnTo>
                  <a:lnTo>
                    <a:pt x="15657" y="1417"/>
                  </a:lnTo>
                  <a:lnTo>
                    <a:pt x="15517" y="1390"/>
                  </a:lnTo>
                  <a:lnTo>
                    <a:pt x="15378" y="1390"/>
                  </a:lnTo>
                  <a:lnTo>
                    <a:pt x="15253" y="1481"/>
                  </a:lnTo>
                  <a:lnTo>
                    <a:pt x="15278" y="1641"/>
                  </a:lnTo>
                  <a:lnTo>
                    <a:pt x="15392" y="1819"/>
                  </a:lnTo>
                  <a:lnTo>
                    <a:pt x="15384" y="1998"/>
                  </a:lnTo>
                  <a:lnTo>
                    <a:pt x="15457" y="2135"/>
                  </a:lnTo>
                  <a:lnTo>
                    <a:pt x="15449" y="2313"/>
                  </a:lnTo>
                  <a:lnTo>
                    <a:pt x="15372" y="2418"/>
                  </a:lnTo>
                  <a:lnTo>
                    <a:pt x="15165" y="2528"/>
                  </a:lnTo>
                  <a:lnTo>
                    <a:pt x="14864" y="2652"/>
                  </a:lnTo>
                  <a:lnTo>
                    <a:pt x="14558" y="2802"/>
                  </a:lnTo>
                  <a:lnTo>
                    <a:pt x="14501" y="2964"/>
                  </a:lnTo>
                  <a:lnTo>
                    <a:pt x="14580" y="3129"/>
                  </a:lnTo>
                  <a:lnTo>
                    <a:pt x="14535" y="3260"/>
                  </a:lnTo>
                  <a:lnTo>
                    <a:pt x="14301" y="3357"/>
                  </a:lnTo>
                  <a:lnTo>
                    <a:pt x="14167" y="3571"/>
                  </a:lnTo>
                  <a:lnTo>
                    <a:pt x="14002" y="3383"/>
                  </a:lnTo>
                  <a:lnTo>
                    <a:pt x="13882" y="3233"/>
                  </a:lnTo>
                  <a:lnTo>
                    <a:pt x="13736" y="3151"/>
                  </a:lnTo>
                  <a:lnTo>
                    <a:pt x="13601" y="3165"/>
                  </a:lnTo>
                  <a:lnTo>
                    <a:pt x="13544" y="3303"/>
                  </a:lnTo>
                  <a:lnTo>
                    <a:pt x="13684" y="3412"/>
                  </a:lnTo>
                  <a:lnTo>
                    <a:pt x="13810" y="3412"/>
                  </a:lnTo>
                  <a:lnTo>
                    <a:pt x="13898" y="3509"/>
                  </a:lnTo>
                  <a:lnTo>
                    <a:pt x="13968" y="3600"/>
                  </a:lnTo>
                  <a:lnTo>
                    <a:pt x="14044" y="3723"/>
                  </a:lnTo>
                  <a:lnTo>
                    <a:pt x="13921" y="3938"/>
                  </a:lnTo>
                  <a:lnTo>
                    <a:pt x="13743" y="3952"/>
                  </a:lnTo>
                  <a:lnTo>
                    <a:pt x="13682" y="4102"/>
                  </a:lnTo>
                  <a:lnTo>
                    <a:pt x="13545" y="4125"/>
                  </a:lnTo>
                  <a:lnTo>
                    <a:pt x="13425" y="3918"/>
                  </a:lnTo>
                  <a:lnTo>
                    <a:pt x="13296" y="3768"/>
                  </a:lnTo>
                  <a:lnTo>
                    <a:pt x="13175" y="3714"/>
                  </a:lnTo>
                  <a:lnTo>
                    <a:pt x="13055" y="3663"/>
                  </a:lnTo>
                  <a:lnTo>
                    <a:pt x="12975" y="3430"/>
                  </a:lnTo>
                  <a:lnTo>
                    <a:pt x="12892" y="3238"/>
                  </a:lnTo>
                  <a:lnTo>
                    <a:pt x="12851" y="3047"/>
                  </a:lnTo>
                  <a:lnTo>
                    <a:pt x="12766" y="2877"/>
                  </a:lnTo>
                  <a:lnTo>
                    <a:pt x="12599" y="2739"/>
                  </a:lnTo>
                  <a:lnTo>
                    <a:pt x="12494" y="2631"/>
                  </a:lnTo>
                  <a:lnTo>
                    <a:pt x="12368" y="2420"/>
                  </a:lnTo>
                  <a:lnTo>
                    <a:pt x="12304" y="2245"/>
                  </a:lnTo>
                  <a:lnTo>
                    <a:pt x="12377" y="2017"/>
                  </a:lnTo>
                  <a:lnTo>
                    <a:pt x="12699" y="2003"/>
                  </a:lnTo>
                  <a:cubicBezTo>
                    <a:pt x="12738" y="2035"/>
                    <a:pt x="12777" y="2063"/>
                    <a:pt x="12817" y="2090"/>
                  </a:cubicBezTo>
                  <a:cubicBezTo>
                    <a:pt x="12952" y="2178"/>
                    <a:pt x="13094" y="2236"/>
                    <a:pt x="13239" y="2259"/>
                  </a:cubicBezTo>
                  <a:lnTo>
                    <a:pt x="13399" y="2479"/>
                  </a:lnTo>
                  <a:lnTo>
                    <a:pt x="13603" y="2506"/>
                  </a:lnTo>
                  <a:lnTo>
                    <a:pt x="13797" y="2506"/>
                  </a:lnTo>
                  <a:cubicBezTo>
                    <a:pt x="13873" y="2506"/>
                    <a:pt x="13949" y="2506"/>
                    <a:pt x="14025" y="2506"/>
                  </a:cubicBezTo>
                  <a:cubicBezTo>
                    <a:pt x="14058" y="2506"/>
                    <a:pt x="14090" y="2506"/>
                    <a:pt x="14122" y="2506"/>
                  </a:cubicBezTo>
                  <a:lnTo>
                    <a:pt x="14251" y="2356"/>
                  </a:lnTo>
                  <a:lnTo>
                    <a:pt x="14347" y="2302"/>
                  </a:lnTo>
                  <a:lnTo>
                    <a:pt x="14484" y="2237"/>
                  </a:lnTo>
                  <a:lnTo>
                    <a:pt x="14616" y="2210"/>
                  </a:lnTo>
                  <a:lnTo>
                    <a:pt x="14613" y="2040"/>
                  </a:lnTo>
                  <a:lnTo>
                    <a:pt x="14460" y="1889"/>
                  </a:lnTo>
                  <a:lnTo>
                    <a:pt x="14355" y="1605"/>
                  </a:lnTo>
                  <a:cubicBezTo>
                    <a:pt x="14271" y="1573"/>
                    <a:pt x="14188" y="1533"/>
                    <a:pt x="14107" y="1486"/>
                  </a:cubicBezTo>
                  <a:cubicBezTo>
                    <a:pt x="14008" y="1428"/>
                    <a:pt x="13911" y="1359"/>
                    <a:pt x="13817" y="1279"/>
                  </a:cubicBezTo>
                  <a:lnTo>
                    <a:pt x="13451" y="1078"/>
                  </a:lnTo>
                  <a:lnTo>
                    <a:pt x="13212" y="945"/>
                  </a:lnTo>
                  <a:lnTo>
                    <a:pt x="12842" y="766"/>
                  </a:lnTo>
                  <a:lnTo>
                    <a:pt x="12603" y="849"/>
                  </a:lnTo>
                  <a:lnTo>
                    <a:pt x="12436" y="968"/>
                  </a:lnTo>
                  <a:lnTo>
                    <a:pt x="12291" y="899"/>
                  </a:lnTo>
                  <a:lnTo>
                    <a:pt x="12112" y="639"/>
                  </a:lnTo>
                  <a:lnTo>
                    <a:pt x="11879" y="402"/>
                  </a:lnTo>
                  <a:lnTo>
                    <a:pt x="11669" y="320"/>
                  </a:lnTo>
                  <a:lnTo>
                    <a:pt x="11486" y="252"/>
                  </a:lnTo>
                  <a:lnTo>
                    <a:pt x="11279" y="156"/>
                  </a:lnTo>
                  <a:lnTo>
                    <a:pt x="11086" y="73"/>
                  </a:lnTo>
                  <a:lnTo>
                    <a:pt x="10931" y="18"/>
                  </a:lnTo>
                  <a:lnTo>
                    <a:pt x="10715" y="114"/>
                  </a:lnTo>
                  <a:lnTo>
                    <a:pt x="10556" y="192"/>
                  </a:lnTo>
                  <a:lnTo>
                    <a:pt x="10395" y="137"/>
                  </a:lnTo>
                  <a:lnTo>
                    <a:pt x="10285" y="82"/>
                  </a:lnTo>
                  <a:lnTo>
                    <a:pt x="10146" y="27"/>
                  </a:lnTo>
                  <a:lnTo>
                    <a:pt x="10010" y="0"/>
                  </a:lnTo>
                  <a:lnTo>
                    <a:pt x="9706" y="83"/>
                  </a:lnTo>
                  <a:lnTo>
                    <a:pt x="9387" y="184"/>
                  </a:lnTo>
                  <a:lnTo>
                    <a:pt x="8981" y="564"/>
                  </a:lnTo>
                  <a:lnTo>
                    <a:pt x="8797" y="728"/>
                  </a:lnTo>
                  <a:lnTo>
                    <a:pt x="8584" y="783"/>
                  </a:lnTo>
                  <a:lnTo>
                    <a:pt x="8320" y="915"/>
                  </a:lnTo>
                  <a:lnTo>
                    <a:pt x="8160" y="996"/>
                  </a:lnTo>
                  <a:lnTo>
                    <a:pt x="7967" y="1147"/>
                  </a:lnTo>
                  <a:lnTo>
                    <a:pt x="7886" y="1297"/>
                  </a:lnTo>
                  <a:lnTo>
                    <a:pt x="7888" y="1470"/>
                  </a:lnTo>
                  <a:lnTo>
                    <a:pt x="7855" y="1675"/>
                  </a:lnTo>
                  <a:lnTo>
                    <a:pt x="7776" y="1784"/>
                  </a:lnTo>
                  <a:lnTo>
                    <a:pt x="7655" y="1839"/>
                  </a:lnTo>
                  <a:lnTo>
                    <a:pt x="7530" y="1894"/>
                  </a:lnTo>
                  <a:lnTo>
                    <a:pt x="7376" y="2183"/>
                  </a:lnTo>
                  <a:lnTo>
                    <a:pt x="7276" y="2430"/>
                  </a:lnTo>
                  <a:lnTo>
                    <a:pt x="7123" y="2673"/>
                  </a:lnTo>
                  <a:lnTo>
                    <a:pt x="7099" y="2824"/>
                  </a:lnTo>
                  <a:lnTo>
                    <a:pt x="7051" y="3056"/>
                  </a:lnTo>
                  <a:lnTo>
                    <a:pt x="6924" y="3316"/>
                  </a:lnTo>
                  <a:lnTo>
                    <a:pt x="6795" y="3550"/>
                  </a:lnTo>
                  <a:lnTo>
                    <a:pt x="6610" y="3688"/>
                  </a:lnTo>
                  <a:lnTo>
                    <a:pt x="6375" y="3930"/>
                  </a:lnTo>
                  <a:lnTo>
                    <a:pt x="6295" y="4053"/>
                  </a:lnTo>
                  <a:lnTo>
                    <a:pt x="6207" y="4241"/>
                  </a:lnTo>
                  <a:lnTo>
                    <a:pt x="6072" y="4323"/>
                  </a:lnTo>
                  <a:lnTo>
                    <a:pt x="5796" y="4429"/>
                  </a:lnTo>
                  <a:lnTo>
                    <a:pt x="5615" y="4524"/>
                  </a:lnTo>
                  <a:lnTo>
                    <a:pt x="5511" y="4647"/>
                  </a:lnTo>
                  <a:lnTo>
                    <a:pt x="5386" y="4780"/>
                  </a:lnTo>
                  <a:lnTo>
                    <a:pt x="5249" y="4999"/>
                  </a:lnTo>
                  <a:lnTo>
                    <a:pt x="5158" y="5155"/>
                  </a:lnTo>
                  <a:lnTo>
                    <a:pt x="5088" y="5329"/>
                  </a:lnTo>
                  <a:lnTo>
                    <a:pt x="5065" y="5480"/>
                  </a:lnTo>
                  <a:lnTo>
                    <a:pt x="5065" y="5754"/>
                  </a:lnTo>
                  <a:lnTo>
                    <a:pt x="5089" y="5900"/>
                  </a:lnTo>
                  <a:lnTo>
                    <a:pt x="5118" y="6123"/>
                  </a:lnTo>
                  <a:lnTo>
                    <a:pt x="5094" y="6315"/>
                  </a:lnTo>
                  <a:lnTo>
                    <a:pt x="5118" y="6590"/>
                  </a:lnTo>
                  <a:lnTo>
                    <a:pt x="5312" y="6948"/>
                  </a:lnTo>
                  <a:lnTo>
                    <a:pt x="5497" y="7278"/>
                  </a:lnTo>
                  <a:lnTo>
                    <a:pt x="5698" y="7360"/>
                  </a:lnTo>
                  <a:lnTo>
                    <a:pt x="6010" y="7347"/>
                  </a:lnTo>
                  <a:lnTo>
                    <a:pt x="6179" y="7123"/>
                  </a:lnTo>
                  <a:lnTo>
                    <a:pt x="6421" y="6806"/>
                  </a:lnTo>
                  <a:lnTo>
                    <a:pt x="6673" y="6770"/>
                  </a:lnTo>
                  <a:lnTo>
                    <a:pt x="6722" y="7029"/>
                  </a:lnTo>
                  <a:lnTo>
                    <a:pt x="6859" y="7341"/>
                  </a:lnTo>
                  <a:lnTo>
                    <a:pt x="6923" y="7657"/>
                  </a:lnTo>
                  <a:lnTo>
                    <a:pt x="7026" y="7817"/>
                  </a:lnTo>
                  <a:lnTo>
                    <a:pt x="7026" y="8065"/>
                  </a:lnTo>
                  <a:lnTo>
                    <a:pt x="7034" y="8312"/>
                  </a:lnTo>
                  <a:lnTo>
                    <a:pt x="7120" y="8458"/>
                  </a:lnTo>
                  <a:lnTo>
                    <a:pt x="7192" y="8650"/>
                  </a:lnTo>
                  <a:lnTo>
                    <a:pt x="7493" y="8925"/>
                  </a:lnTo>
                  <a:lnTo>
                    <a:pt x="7581" y="8833"/>
                  </a:lnTo>
                  <a:lnTo>
                    <a:pt x="7850" y="8512"/>
                  </a:lnTo>
                  <a:lnTo>
                    <a:pt x="7962" y="8471"/>
                  </a:lnTo>
                  <a:lnTo>
                    <a:pt x="8086" y="8224"/>
                  </a:lnTo>
                  <a:lnTo>
                    <a:pt x="8142" y="7954"/>
                  </a:lnTo>
                  <a:lnTo>
                    <a:pt x="8118" y="7546"/>
                  </a:lnTo>
                  <a:lnTo>
                    <a:pt x="8183" y="7331"/>
                  </a:lnTo>
                  <a:lnTo>
                    <a:pt x="8408" y="7069"/>
                  </a:lnTo>
                  <a:lnTo>
                    <a:pt x="8596" y="6868"/>
                  </a:lnTo>
                  <a:lnTo>
                    <a:pt x="8782" y="6652"/>
                  </a:lnTo>
                  <a:lnTo>
                    <a:pt x="8870" y="6378"/>
                  </a:lnTo>
                  <a:lnTo>
                    <a:pt x="8870" y="6199"/>
                  </a:lnTo>
                  <a:lnTo>
                    <a:pt x="8675" y="6099"/>
                  </a:lnTo>
                  <a:lnTo>
                    <a:pt x="8400" y="5782"/>
                  </a:lnTo>
                  <a:cubicBezTo>
                    <a:pt x="8345" y="5725"/>
                    <a:pt x="8303" y="5638"/>
                    <a:pt x="8280" y="5535"/>
                  </a:cubicBezTo>
                  <a:cubicBezTo>
                    <a:pt x="8253" y="5415"/>
                    <a:pt x="8255" y="5284"/>
                    <a:pt x="8280" y="5163"/>
                  </a:cubicBezTo>
                  <a:cubicBezTo>
                    <a:pt x="8308" y="5024"/>
                    <a:pt x="8366" y="4907"/>
                    <a:pt x="8441" y="4834"/>
                  </a:cubicBezTo>
                  <a:cubicBezTo>
                    <a:pt x="8456" y="4723"/>
                    <a:pt x="8474" y="4613"/>
                    <a:pt x="8494" y="4505"/>
                  </a:cubicBezTo>
                  <a:cubicBezTo>
                    <a:pt x="8510" y="4424"/>
                    <a:pt x="8527" y="4342"/>
                    <a:pt x="8558" y="4276"/>
                  </a:cubicBezTo>
                  <a:cubicBezTo>
                    <a:pt x="8643" y="4100"/>
                    <a:pt x="8795" y="4075"/>
                    <a:pt x="8897" y="4221"/>
                  </a:cubicBezTo>
                  <a:cubicBezTo>
                    <a:pt x="8958" y="4155"/>
                    <a:pt x="9013" y="4077"/>
                    <a:pt x="9061" y="3987"/>
                  </a:cubicBezTo>
                  <a:cubicBezTo>
                    <a:pt x="9136" y="3848"/>
                    <a:pt x="9193" y="3684"/>
                    <a:pt x="9260" y="3534"/>
                  </a:cubicBezTo>
                  <a:cubicBezTo>
                    <a:pt x="9306" y="3430"/>
                    <a:pt x="9356" y="3332"/>
                    <a:pt x="9405" y="3232"/>
                  </a:cubicBezTo>
                  <a:cubicBezTo>
                    <a:pt x="9452" y="3137"/>
                    <a:pt x="9497" y="3041"/>
                    <a:pt x="9542" y="2943"/>
                  </a:cubicBezTo>
                  <a:lnTo>
                    <a:pt x="9832" y="2723"/>
                  </a:lnTo>
                  <a:lnTo>
                    <a:pt x="9993" y="2545"/>
                  </a:lnTo>
                  <a:lnTo>
                    <a:pt x="10111" y="2705"/>
                  </a:lnTo>
                  <a:lnTo>
                    <a:pt x="10183" y="2884"/>
                  </a:lnTo>
                  <a:lnTo>
                    <a:pt x="10183" y="3144"/>
                  </a:lnTo>
                  <a:lnTo>
                    <a:pt x="10098" y="3332"/>
                  </a:lnTo>
                  <a:lnTo>
                    <a:pt x="10098" y="3689"/>
                  </a:lnTo>
                  <a:lnTo>
                    <a:pt x="10082" y="3859"/>
                  </a:lnTo>
                  <a:lnTo>
                    <a:pt x="9930" y="3957"/>
                  </a:lnTo>
                  <a:lnTo>
                    <a:pt x="9906" y="4204"/>
                  </a:lnTo>
                  <a:lnTo>
                    <a:pt x="9849" y="4492"/>
                  </a:lnTo>
                  <a:lnTo>
                    <a:pt x="9683" y="4633"/>
                  </a:lnTo>
                  <a:lnTo>
                    <a:pt x="9586" y="4780"/>
                  </a:lnTo>
                  <a:lnTo>
                    <a:pt x="9482" y="5082"/>
                  </a:lnTo>
                  <a:lnTo>
                    <a:pt x="9514" y="5403"/>
                  </a:lnTo>
                  <a:lnTo>
                    <a:pt x="9716" y="5586"/>
                  </a:lnTo>
                  <a:cubicBezTo>
                    <a:pt x="9796" y="5549"/>
                    <a:pt x="9881" y="5586"/>
                    <a:pt x="9941" y="5682"/>
                  </a:cubicBezTo>
                  <a:cubicBezTo>
                    <a:pt x="9990" y="5760"/>
                    <a:pt x="10017" y="5871"/>
                    <a:pt x="10065" y="5951"/>
                  </a:cubicBezTo>
                  <a:cubicBezTo>
                    <a:pt x="10132" y="6062"/>
                    <a:pt x="10229" y="6103"/>
                    <a:pt x="10318" y="6056"/>
                  </a:cubicBezTo>
                  <a:lnTo>
                    <a:pt x="10508" y="6070"/>
                  </a:lnTo>
                  <a:lnTo>
                    <a:pt x="10731" y="6002"/>
                  </a:lnTo>
                  <a:lnTo>
                    <a:pt x="10946" y="5851"/>
                  </a:lnTo>
                  <a:lnTo>
                    <a:pt x="11105" y="5786"/>
                  </a:lnTo>
                  <a:lnTo>
                    <a:pt x="11391" y="5848"/>
                  </a:lnTo>
                  <a:lnTo>
                    <a:pt x="11503" y="6039"/>
                  </a:lnTo>
                  <a:lnTo>
                    <a:pt x="11785" y="6094"/>
                  </a:lnTo>
                  <a:lnTo>
                    <a:pt x="11854" y="6226"/>
                  </a:lnTo>
                  <a:lnTo>
                    <a:pt x="11801" y="6390"/>
                  </a:lnTo>
                  <a:lnTo>
                    <a:pt x="11600" y="6542"/>
                  </a:lnTo>
                  <a:lnTo>
                    <a:pt x="11427" y="6730"/>
                  </a:lnTo>
                  <a:lnTo>
                    <a:pt x="11242" y="6739"/>
                  </a:lnTo>
                  <a:lnTo>
                    <a:pt x="11084" y="6698"/>
                  </a:lnTo>
                  <a:lnTo>
                    <a:pt x="10942" y="6629"/>
                  </a:lnTo>
                  <a:lnTo>
                    <a:pt x="10752" y="6588"/>
                  </a:lnTo>
                  <a:lnTo>
                    <a:pt x="10578" y="6629"/>
                  </a:lnTo>
                  <a:lnTo>
                    <a:pt x="10435" y="6670"/>
                  </a:lnTo>
                  <a:lnTo>
                    <a:pt x="10291" y="6748"/>
                  </a:lnTo>
                  <a:lnTo>
                    <a:pt x="10218" y="6936"/>
                  </a:lnTo>
                  <a:lnTo>
                    <a:pt x="10315" y="7045"/>
                  </a:lnTo>
                  <a:lnTo>
                    <a:pt x="10580" y="7535"/>
                  </a:lnTo>
                  <a:lnTo>
                    <a:pt x="10580" y="7737"/>
                  </a:lnTo>
                  <a:lnTo>
                    <a:pt x="10500" y="7925"/>
                  </a:lnTo>
                  <a:lnTo>
                    <a:pt x="10333" y="8021"/>
                  </a:lnTo>
                  <a:lnTo>
                    <a:pt x="10285" y="8145"/>
                  </a:lnTo>
                  <a:lnTo>
                    <a:pt x="10181" y="8076"/>
                  </a:lnTo>
                  <a:lnTo>
                    <a:pt x="10133" y="7815"/>
                  </a:lnTo>
                  <a:lnTo>
                    <a:pt x="10012" y="7706"/>
                  </a:lnTo>
                  <a:lnTo>
                    <a:pt x="9771" y="7733"/>
                  </a:lnTo>
                  <a:lnTo>
                    <a:pt x="9701" y="7811"/>
                  </a:lnTo>
                  <a:lnTo>
                    <a:pt x="9701" y="8017"/>
                  </a:lnTo>
                  <a:lnTo>
                    <a:pt x="9581" y="8163"/>
                  </a:lnTo>
                  <a:lnTo>
                    <a:pt x="9597" y="8488"/>
                  </a:lnTo>
                  <a:lnTo>
                    <a:pt x="9637" y="8686"/>
                  </a:lnTo>
                  <a:lnTo>
                    <a:pt x="9693" y="8944"/>
                  </a:lnTo>
                  <a:lnTo>
                    <a:pt x="9588" y="9131"/>
                  </a:lnTo>
                  <a:lnTo>
                    <a:pt x="9435" y="9310"/>
                  </a:lnTo>
                  <a:lnTo>
                    <a:pt x="9298" y="9530"/>
                  </a:lnTo>
                  <a:lnTo>
                    <a:pt x="9180" y="9627"/>
                  </a:lnTo>
                  <a:lnTo>
                    <a:pt x="9092" y="9735"/>
                  </a:lnTo>
                  <a:lnTo>
                    <a:pt x="8983" y="9736"/>
                  </a:lnTo>
                  <a:cubicBezTo>
                    <a:pt x="8962" y="9703"/>
                    <a:pt x="8942" y="9671"/>
                    <a:pt x="8921" y="9640"/>
                  </a:cubicBezTo>
                  <a:cubicBezTo>
                    <a:pt x="8891" y="9595"/>
                    <a:pt x="8861" y="9551"/>
                    <a:pt x="8830" y="9508"/>
                  </a:cubicBezTo>
                  <a:lnTo>
                    <a:pt x="8564" y="9467"/>
                  </a:lnTo>
                  <a:lnTo>
                    <a:pt x="8300" y="9659"/>
                  </a:lnTo>
                  <a:lnTo>
                    <a:pt x="7986" y="9865"/>
                  </a:lnTo>
                  <a:lnTo>
                    <a:pt x="7905" y="9974"/>
                  </a:lnTo>
                  <a:lnTo>
                    <a:pt x="7739" y="10070"/>
                  </a:lnTo>
                  <a:lnTo>
                    <a:pt x="7634" y="10001"/>
                  </a:lnTo>
                  <a:lnTo>
                    <a:pt x="7465" y="9864"/>
                  </a:lnTo>
                  <a:lnTo>
                    <a:pt x="7314" y="9781"/>
                  </a:lnTo>
                  <a:lnTo>
                    <a:pt x="7226" y="9644"/>
                  </a:lnTo>
                  <a:lnTo>
                    <a:pt x="7149" y="9740"/>
                  </a:lnTo>
                  <a:lnTo>
                    <a:pt x="6975" y="9746"/>
                  </a:lnTo>
                  <a:lnTo>
                    <a:pt x="6769" y="9966"/>
                  </a:lnTo>
                  <a:lnTo>
                    <a:pt x="6586" y="9828"/>
                  </a:lnTo>
                  <a:lnTo>
                    <a:pt x="6498" y="9655"/>
                  </a:lnTo>
                  <a:lnTo>
                    <a:pt x="6359" y="9499"/>
                  </a:lnTo>
                  <a:lnTo>
                    <a:pt x="6246" y="9210"/>
                  </a:lnTo>
                  <a:lnTo>
                    <a:pt x="6332" y="9059"/>
                  </a:lnTo>
                  <a:lnTo>
                    <a:pt x="6468" y="9059"/>
                  </a:lnTo>
                  <a:lnTo>
                    <a:pt x="6436" y="9269"/>
                  </a:lnTo>
                  <a:lnTo>
                    <a:pt x="6594" y="9356"/>
                  </a:lnTo>
                  <a:lnTo>
                    <a:pt x="6642" y="9122"/>
                  </a:lnTo>
                  <a:lnTo>
                    <a:pt x="6779" y="9264"/>
                  </a:lnTo>
                  <a:lnTo>
                    <a:pt x="6939" y="9386"/>
                  </a:lnTo>
                  <a:lnTo>
                    <a:pt x="7020" y="9181"/>
                  </a:lnTo>
                  <a:lnTo>
                    <a:pt x="7095" y="8939"/>
                  </a:lnTo>
                  <a:lnTo>
                    <a:pt x="7009" y="8646"/>
                  </a:lnTo>
                  <a:lnTo>
                    <a:pt x="6883" y="8491"/>
                  </a:lnTo>
                  <a:lnTo>
                    <a:pt x="6741" y="8555"/>
                  </a:lnTo>
                  <a:lnTo>
                    <a:pt x="6645" y="8802"/>
                  </a:lnTo>
                  <a:lnTo>
                    <a:pt x="6668" y="8966"/>
                  </a:lnTo>
                  <a:lnTo>
                    <a:pt x="6572" y="8980"/>
                  </a:lnTo>
                  <a:lnTo>
                    <a:pt x="6524" y="8733"/>
                  </a:lnTo>
                  <a:lnTo>
                    <a:pt x="6425" y="8870"/>
                  </a:lnTo>
                  <a:lnTo>
                    <a:pt x="6282" y="8896"/>
                  </a:lnTo>
                  <a:lnTo>
                    <a:pt x="6298" y="8622"/>
                  </a:lnTo>
                  <a:lnTo>
                    <a:pt x="6338" y="8473"/>
                  </a:lnTo>
                  <a:lnTo>
                    <a:pt x="6394" y="8309"/>
                  </a:lnTo>
                  <a:lnTo>
                    <a:pt x="6394" y="7953"/>
                  </a:lnTo>
                  <a:lnTo>
                    <a:pt x="6380" y="7651"/>
                  </a:lnTo>
                  <a:lnTo>
                    <a:pt x="6254" y="7719"/>
                  </a:lnTo>
                  <a:lnTo>
                    <a:pt x="6189" y="7989"/>
                  </a:lnTo>
                  <a:lnTo>
                    <a:pt x="6096" y="8126"/>
                  </a:lnTo>
                  <a:lnTo>
                    <a:pt x="5932" y="8300"/>
                  </a:lnTo>
                  <a:lnTo>
                    <a:pt x="5836" y="8520"/>
                  </a:lnTo>
                  <a:lnTo>
                    <a:pt x="5819" y="8717"/>
                  </a:lnTo>
                  <a:lnTo>
                    <a:pt x="5921" y="8917"/>
                  </a:lnTo>
                  <a:lnTo>
                    <a:pt x="5974" y="9081"/>
                  </a:lnTo>
                  <a:lnTo>
                    <a:pt x="5934" y="9324"/>
                  </a:lnTo>
                  <a:lnTo>
                    <a:pt x="6004" y="9512"/>
                  </a:lnTo>
                  <a:lnTo>
                    <a:pt x="6235" y="9416"/>
                  </a:lnTo>
                  <a:lnTo>
                    <a:pt x="6253" y="9581"/>
                  </a:lnTo>
                  <a:lnTo>
                    <a:pt x="6088" y="9704"/>
                  </a:lnTo>
                  <a:lnTo>
                    <a:pt x="6016" y="9787"/>
                  </a:lnTo>
                  <a:lnTo>
                    <a:pt x="5983" y="10057"/>
                  </a:lnTo>
                  <a:lnTo>
                    <a:pt x="5865" y="10144"/>
                  </a:lnTo>
                  <a:lnTo>
                    <a:pt x="5664" y="10172"/>
                  </a:lnTo>
                  <a:lnTo>
                    <a:pt x="5506" y="10172"/>
                  </a:lnTo>
                  <a:lnTo>
                    <a:pt x="5370" y="10240"/>
                  </a:lnTo>
                  <a:lnTo>
                    <a:pt x="5273" y="10337"/>
                  </a:lnTo>
                  <a:lnTo>
                    <a:pt x="5101" y="10364"/>
                  </a:lnTo>
                  <a:lnTo>
                    <a:pt x="5002" y="10364"/>
                  </a:lnTo>
                  <a:lnTo>
                    <a:pt x="4982" y="10538"/>
                  </a:lnTo>
                  <a:lnTo>
                    <a:pt x="4867" y="10739"/>
                  </a:lnTo>
                  <a:lnTo>
                    <a:pt x="4738" y="10945"/>
                  </a:lnTo>
                  <a:lnTo>
                    <a:pt x="4563" y="11169"/>
                  </a:lnTo>
                  <a:lnTo>
                    <a:pt x="4385" y="11316"/>
                  </a:lnTo>
                  <a:lnTo>
                    <a:pt x="4328" y="11463"/>
                  </a:lnTo>
                  <a:lnTo>
                    <a:pt x="4152" y="11706"/>
                  </a:lnTo>
                  <a:lnTo>
                    <a:pt x="4065" y="11719"/>
                  </a:lnTo>
                  <a:lnTo>
                    <a:pt x="3934" y="11751"/>
                  </a:lnTo>
                  <a:lnTo>
                    <a:pt x="3849" y="11911"/>
                  </a:lnTo>
                  <a:lnTo>
                    <a:pt x="3781" y="12158"/>
                  </a:lnTo>
                  <a:lnTo>
                    <a:pt x="3725" y="12255"/>
                  </a:lnTo>
                  <a:lnTo>
                    <a:pt x="3603" y="12585"/>
                  </a:lnTo>
                  <a:lnTo>
                    <a:pt x="3316" y="12676"/>
                  </a:lnTo>
                  <a:lnTo>
                    <a:pt x="3265" y="12951"/>
                  </a:lnTo>
                  <a:lnTo>
                    <a:pt x="3134" y="12987"/>
                  </a:lnTo>
                  <a:lnTo>
                    <a:pt x="3035" y="12919"/>
                  </a:lnTo>
                  <a:lnTo>
                    <a:pt x="2939" y="12754"/>
                  </a:lnTo>
                  <a:cubicBezTo>
                    <a:pt x="2886" y="12812"/>
                    <a:pt x="2837" y="12876"/>
                    <a:pt x="2790" y="12947"/>
                  </a:cubicBezTo>
                  <a:cubicBezTo>
                    <a:pt x="2744" y="13015"/>
                    <a:pt x="2702" y="13088"/>
                    <a:pt x="2663" y="13166"/>
                  </a:cubicBezTo>
                  <a:lnTo>
                    <a:pt x="2511" y="13235"/>
                  </a:lnTo>
                  <a:lnTo>
                    <a:pt x="2334" y="13327"/>
                  </a:lnTo>
                  <a:lnTo>
                    <a:pt x="2256" y="13258"/>
                  </a:lnTo>
                  <a:lnTo>
                    <a:pt x="2079" y="13176"/>
                  </a:lnTo>
                  <a:lnTo>
                    <a:pt x="1886" y="13313"/>
                  </a:lnTo>
                  <a:lnTo>
                    <a:pt x="1701" y="13451"/>
                  </a:lnTo>
                  <a:lnTo>
                    <a:pt x="1776" y="13589"/>
                  </a:lnTo>
                  <a:lnTo>
                    <a:pt x="1890" y="13693"/>
                  </a:lnTo>
                  <a:lnTo>
                    <a:pt x="2105" y="13776"/>
                  </a:lnTo>
                  <a:lnTo>
                    <a:pt x="2379" y="13955"/>
                  </a:lnTo>
                  <a:lnTo>
                    <a:pt x="2554" y="14129"/>
                  </a:lnTo>
                  <a:lnTo>
                    <a:pt x="2659" y="14413"/>
                  </a:lnTo>
                  <a:lnTo>
                    <a:pt x="2704" y="14587"/>
                  </a:lnTo>
                  <a:lnTo>
                    <a:pt x="2768" y="14861"/>
                  </a:lnTo>
                  <a:lnTo>
                    <a:pt x="2792" y="15475"/>
                  </a:lnTo>
                  <a:lnTo>
                    <a:pt x="2771" y="15814"/>
                  </a:lnTo>
                  <a:cubicBezTo>
                    <a:pt x="2745" y="15996"/>
                    <a:pt x="2708" y="16172"/>
                    <a:pt x="2661" y="16341"/>
                  </a:cubicBezTo>
                  <a:cubicBezTo>
                    <a:pt x="2629" y="16460"/>
                    <a:pt x="2591" y="16574"/>
                    <a:pt x="2549" y="16684"/>
                  </a:cubicBezTo>
                  <a:lnTo>
                    <a:pt x="2342" y="16817"/>
                  </a:lnTo>
                  <a:lnTo>
                    <a:pt x="2030" y="16830"/>
                  </a:lnTo>
                  <a:lnTo>
                    <a:pt x="1856" y="16830"/>
                  </a:lnTo>
                  <a:lnTo>
                    <a:pt x="1549" y="16804"/>
                  </a:lnTo>
                  <a:lnTo>
                    <a:pt x="1329" y="16707"/>
                  </a:lnTo>
                  <a:lnTo>
                    <a:pt x="970" y="16537"/>
                  </a:lnTo>
                  <a:lnTo>
                    <a:pt x="739" y="16469"/>
                  </a:lnTo>
                  <a:lnTo>
                    <a:pt x="478" y="16547"/>
                  </a:lnTo>
                  <a:lnTo>
                    <a:pt x="293" y="16647"/>
                  </a:lnTo>
                  <a:lnTo>
                    <a:pt x="164" y="17042"/>
                  </a:lnTo>
                  <a:lnTo>
                    <a:pt x="199" y="17371"/>
                  </a:lnTo>
                  <a:lnTo>
                    <a:pt x="231" y="17765"/>
                  </a:lnTo>
                  <a:lnTo>
                    <a:pt x="199" y="18217"/>
                  </a:lnTo>
                  <a:lnTo>
                    <a:pt x="86" y="18602"/>
                  </a:lnTo>
                  <a:lnTo>
                    <a:pt x="24" y="19028"/>
                  </a:lnTo>
                  <a:lnTo>
                    <a:pt x="0" y="19390"/>
                  </a:lnTo>
                  <a:lnTo>
                    <a:pt x="32" y="19623"/>
                  </a:lnTo>
                  <a:lnTo>
                    <a:pt x="105" y="19880"/>
                  </a:lnTo>
                  <a:lnTo>
                    <a:pt x="97" y="20137"/>
                  </a:lnTo>
                  <a:lnTo>
                    <a:pt x="40" y="20343"/>
                  </a:lnTo>
                  <a:lnTo>
                    <a:pt x="81" y="20612"/>
                  </a:lnTo>
                  <a:lnTo>
                    <a:pt x="245" y="20708"/>
                  </a:lnTo>
                  <a:lnTo>
                    <a:pt x="417" y="20644"/>
                  </a:lnTo>
                  <a:lnTo>
                    <a:pt x="624" y="20794"/>
                  </a:lnTo>
                  <a:lnTo>
                    <a:pt x="693" y="20881"/>
                  </a:lnTo>
                  <a:lnTo>
                    <a:pt x="1007" y="21211"/>
                  </a:lnTo>
                  <a:lnTo>
                    <a:pt x="1064" y="21408"/>
                  </a:lnTo>
                  <a:lnTo>
                    <a:pt x="1160" y="21436"/>
                  </a:lnTo>
                  <a:lnTo>
                    <a:pt x="1241" y="21600"/>
                  </a:lnTo>
                  <a:lnTo>
                    <a:pt x="1286" y="21437"/>
                  </a:lnTo>
                  <a:lnTo>
                    <a:pt x="1286" y="21236"/>
                  </a:lnTo>
                  <a:lnTo>
                    <a:pt x="1358" y="21119"/>
                  </a:lnTo>
                  <a:lnTo>
                    <a:pt x="1562" y="21092"/>
                  </a:lnTo>
                  <a:lnTo>
                    <a:pt x="1667" y="21105"/>
                  </a:lnTo>
                  <a:cubicBezTo>
                    <a:pt x="1731" y="21119"/>
                    <a:pt x="1796" y="21128"/>
                    <a:pt x="1860" y="21133"/>
                  </a:cubicBezTo>
                  <a:cubicBezTo>
                    <a:pt x="1936" y="21139"/>
                    <a:pt x="2011" y="21139"/>
                    <a:pt x="2086" y="21133"/>
                  </a:cubicBezTo>
                  <a:lnTo>
                    <a:pt x="2247" y="21051"/>
                  </a:lnTo>
                  <a:lnTo>
                    <a:pt x="2333" y="20941"/>
                  </a:lnTo>
                  <a:lnTo>
                    <a:pt x="2422" y="20693"/>
                  </a:lnTo>
                  <a:lnTo>
                    <a:pt x="2519" y="20556"/>
                  </a:lnTo>
                  <a:lnTo>
                    <a:pt x="2655" y="20387"/>
                  </a:lnTo>
                  <a:lnTo>
                    <a:pt x="2784" y="20214"/>
                  </a:lnTo>
                  <a:lnTo>
                    <a:pt x="2897" y="20063"/>
                  </a:lnTo>
                  <a:lnTo>
                    <a:pt x="2921" y="19885"/>
                  </a:lnTo>
                  <a:lnTo>
                    <a:pt x="2921" y="19541"/>
                  </a:lnTo>
                  <a:lnTo>
                    <a:pt x="2969" y="19349"/>
                  </a:lnTo>
                  <a:lnTo>
                    <a:pt x="3039" y="19161"/>
                  </a:lnTo>
                  <a:lnTo>
                    <a:pt x="3241" y="18748"/>
                  </a:lnTo>
                  <a:lnTo>
                    <a:pt x="3257" y="18515"/>
                  </a:lnTo>
                  <a:cubicBezTo>
                    <a:pt x="3267" y="18464"/>
                    <a:pt x="3283" y="18417"/>
                    <a:pt x="3305" y="18379"/>
                  </a:cubicBezTo>
                  <a:cubicBezTo>
                    <a:pt x="3367" y="18269"/>
                    <a:pt x="3459" y="18240"/>
                    <a:pt x="3541" y="18187"/>
                  </a:cubicBezTo>
                  <a:cubicBezTo>
                    <a:pt x="3616" y="18139"/>
                    <a:pt x="3685" y="18071"/>
                    <a:pt x="3745" y="17985"/>
                  </a:cubicBezTo>
                  <a:lnTo>
                    <a:pt x="3923" y="17728"/>
                  </a:lnTo>
                  <a:lnTo>
                    <a:pt x="4081" y="17581"/>
                  </a:lnTo>
                  <a:lnTo>
                    <a:pt x="4167" y="17554"/>
                  </a:lnTo>
                  <a:lnTo>
                    <a:pt x="4059" y="17247"/>
                  </a:lnTo>
                  <a:lnTo>
                    <a:pt x="3955" y="17261"/>
                  </a:lnTo>
                  <a:lnTo>
                    <a:pt x="3938" y="16973"/>
                  </a:lnTo>
                  <a:lnTo>
                    <a:pt x="4118" y="16859"/>
                  </a:lnTo>
                  <a:lnTo>
                    <a:pt x="4354" y="16726"/>
                  </a:lnTo>
                  <a:lnTo>
                    <a:pt x="4432" y="16658"/>
                  </a:lnTo>
                  <a:lnTo>
                    <a:pt x="4620" y="16554"/>
                  </a:lnTo>
                  <a:lnTo>
                    <a:pt x="4738" y="16663"/>
                  </a:lnTo>
                  <a:lnTo>
                    <a:pt x="4945" y="16842"/>
                  </a:lnTo>
                  <a:lnTo>
                    <a:pt x="5057" y="16801"/>
                  </a:lnTo>
                  <a:lnTo>
                    <a:pt x="5270" y="16614"/>
                  </a:lnTo>
                  <a:cubicBezTo>
                    <a:pt x="5348" y="16588"/>
                    <a:pt x="5424" y="16547"/>
                    <a:pt x="5495" y="16490"/>
                  </a:cubicBezTo>
                  <a:cubicBezTo>
                    <a:pt x="5582" y="16422"/>
                    <a:pt x="5661" y="16332"/>
                    <a:pt x="5732" y="16224"/>
                  </a:cubicBezTo>
                  <a:lnTo>
                    <a:pt x="5896" y="16096"/>
                  </a:lnTo>
                  <a:lnTo>
                    <a:pt x="6009" y="16027"/>
                  </a:lnTo>
                  <a:lnTo>
                    <a:pt x="6185" y="15959"/>
                  </a:lnTo>
                  <a:lnTo>
                    <a:pt x="6336" y="16187"/>
                  </a:lnTo>
                  <a:lnTo>
                    <a:pt x="6513" y="16558"/>
                  </a:lnTo>
                  <a:lnTo>
                    <a:pt x="6478" y="16957"/>
                  </a:lnTo>
                  <a:lnTo>
                    <a:pt x="6566" y="17191"/>
                  </a:lnTo>
                  <a:cubicBezTo>
                    <a:pt x="6627" y="17266"/>
                    <a:pt x="6693" y="17327"/>
                    <a:pt x="6762" y="17374"/>
                  </a:cubicBezTo>
                  <a:cubicBezTo>
                    <a:pt x="6828" y="17418"/>
                    <a:pt x="6896" y="17449"/>
                    <a:pt x="6961" y="17493"/>
                  </a:cubicBezTo>
                  <a:cubicBezTo>
                    <a:pt x="7076" y="17571"/>
                    <a:pt x="7181" y="17688"/>
                    <a:pt x="7268" y="17837"/>
                  </a:cubicBezTo>
                  <a:lnTo>
                    <a:pt x="7381" y="17960"/>
                  </a:lnTo>
                  <a:lnTo>
                    <a:pt x="7502" y="18097"/>
                  </a:lnTo>
                  <a:lnTo>
                    <a:pt x="7652" y="18230"/>
                  </a:lnTo>
                  <a:lnTo>
                    <a:pt x="7765" y="18312"/>
                  </a:lnTo>
                  <a:lnTo>
                    <a:pt x="7950" y="18500"/>
                  </a:lnTo>
                  <a:lnTo>
                    <a:pt x="8004" y="18619"/>
                  </a:lnTo>
                  <a:lnTo>
                    <a:pt x="8122" y="18894"/>
                  </a:lnTo>
                  <a:lnTo>
                    <a:pt x="8273" y="19251"/>
                  </a:lnTo>
                  <a:lnTo>
                    <a:pt x="8399" y="19535"/>
                  </a:lnTo>
                  <a:lnTo>
                    <a:pt x="8203" y="19705"/>
                  </a:lnTo>
                  <a:lnTo>
                    <a:pt x="8232" y="19896"/>
                  </a:lnTo>
                  <a:lnTo>
                    <a:pt x="8184" y="20192"/>
                  </a:lnTo>
                  <a:lnTo>
                    <a:pt x="8313" y="20256"/>
                  </a:lnTo>
                  <a:lnTo>
                    <a:pt x="8369" y="20092"/>
                  </a:lnTo>
                  <a:lnTo>
                    <a:pt x="8471" y="19927"/>
                  </a:lnTo>
                  <a:lnTo>
                    <a:pt x="8584" y="19703"/>
                  </a:lnTo>
                  <a:lnTo>
                    <a:pt x="8621" y="19542"/>
                  </a:lnTo>
                  <a:lnTo>
                    <a:pt x="8570" y="19314"/>
                  </a:lnTo>
                  <a:lnTo>
                    <a:pt x="8522" y="19090"/>
                  </a:lnTo>
                  <a:lnTo>
                    <a:pt x="8493" y="18927"/>
                  </a:lnTo>
                  <a:lnTo>
                    <a:pt x="8573" y="18716"/>
                  </a:lnTo>
                  <a:lnTo>
                    <a:pt x="8735" y="18702"/>
                  </a:lnTo>
                  <a:lnTo>
                    <a:pt x="8831" y="18752"/>
                  </a:lnTo>
                  <a:lnTo>
                    <a:pt x="8888" y="18876"/>
                  </a:lnTo>
                  <a:lnTo>
                    <a:pt x="9070" y="18944"/>
                  </a:lnTo>
                  <a:lnTo>
                    <a:pt x="9159" y="18880"/>
                  </a:lnTo>
                  <a:lnTo>
                    <a:pt x="9054" y="18697"/>
                  </a:lnTo>
                  <a:lnTo>
                    <a:pt x="8898" y="18523"/>
                  </a:lnTo>
                  <a:lnTo>
                    <a:pt x="8594" y="18261"/>
                  </a:lnTo>
                  <a:lnTo>
                    <a:pt x="8368" y="18041"/>
                  </a:lnTo>
                  <a:lnTo>
                    <a:pt x="8097" y="17835"/>
                  </a:lnTo>
                  <a:lnTo>
                    <a:pt x="7917" y="17422"/>
                  </a:lnTo>
                  <a:lnTo>
                    <a:pt x="7716" y="17353"/>
                  </a:lnTo>
                  <a:lnTo>
                    <a:pt x="7485" y="16964"/>
                  </a:lnTo>
                  <a:lnTo>
                    <a:pt x="7541" y="16565"/>
                  </a:lnTo>
                  <a:lnTo>
                    <a:pt x="7398" y="16378"/>
                  </a:lnTo>
                  <a:lnTo>
                    <a:pt x="7222" y="16240"/>
                  </a:lnTo>
                  <a:lnTo>
                    <a:pt x="6975" y="15938"/>
                  </a:lnTo>
                  <a:lnTo>
                    <a:pt x="6974" y="15498"/>
                  </a:lnTo>
                  <a:lnTo>
                    <a:pt x="7213" y="15265"/>
                  </a:lnTo>
                  <a:lnTo>
                    <a:pt x="7388" y="15320"/>
                  </a:lnTo>
                  <a:lnTo>
                    <a:pt x="7527" y="15712"/>
                  </a:lnTo>
                  <a:lnTo>
                    <a:pt x="7790" y="15919"/>
                  </a:lnTo>
                  <a:cubicBezTo>
                    <a:pt x="7896" y="15936"/>
                    <a:pt x="7997" y="15992"/>
                    <a:pt x="8089" y="16084"/>
                  </a:cubicBezTo>
                  <a:cubicBezTo>
                    <a:pt x="8148" y="16143"/>
                    <a:pt x="8203" y="16217"/>
                    <a:pt x="8250" y="16304"/>
                  </a:cubicBezTo>
                  <a:lnTo>
                    <a:pt x="8390" y="16623"/>
                  </a:lnTo>
                  <a:lnTo>
                    <a:pt x="8497" y="16783"/>
                  </a:lnTo>
                  <a:lnTo>
                    <a:pt x="8659" y="16893"/>
                  </a:lnTo>
                  <a:cubicBezTo>
                    <a:pt x="8718" y="16911"/>
                    <a:pt x="8777" y="16939"/>
                    <a:pt x="8833" y="16975"/>
                  </a:cubicBezTo>
                  <a:cubicBezTo>
                    <a:pt x="8886" y="17009"/>
                    <a:pt x="8937" y="17050"/>
                    <a:pt x="8986" y="17098"/>
                  </a:cubicBezTo>
                  <a:lnTo>
                    <a:pt x="9201" y="17368"/>
                  </a:lnTo>
                  <a:lnTo>
                    <a:pt x="9367" y="17642"/>
                  </a:lnTo>
                  <a:lnTo>
                    <a:pt x="9448" y="18069"/>
                  </a:lnTo>
                  <a:lnTo>
                    <a:pt x="9472" y="18476"/>
                  </a:lnTo>
                  <a:lnTo>
                    <a:pt x="9480" y="18860"/>
                  </a:lnTo>
                  <a:lnTo>
                    <a:pt x="9606" y="19231"/>
                  </a:lnTo>
                  <a:lnTo>
                    <a:pt x="9708" y="19433"/>
                  </a:lnTo>
                  <a:lnTo>
                    <a:pt x="9931" y="19550"/>
                  </a:lnTo>
                  <a:lnTo>
                    <a:pt x="10097" y="19631"/>
                  </a:lnTo>
                  <a:lnTo>
                    <a:pt x="10223" y="19645"/>
                  </a:lnTo>
                  <a:lnTo>
                    <a:pt x="10379" y="19791"/>
                  </a:lnTo>
                  <a:lnTo>
                    <a:pt x="10473" y="19924"/>
                  </a:lnTo>
                  <a:lnTo>
                    <a:pt x="10384" y="20183"/>
                  </a:lnTo>
                  <a:lnTo>
                    <a:pt x="10159" y="20128"/>
                  </a:lnTo>
                  <a:lnTo>
                    <a:pt x="10073" y="20243"/>
                  </a:lnTo>
                  <a:lnTo>
                    <a:pt x="10193" y="20472"/>
                  </a:lnTo>
                  <a:lnTo>
                    <a:pt x="10266" y="20815"/>
                  </a:lnTo>
                  <a:cubicBezTo>
                    <a:pt x="10273" y="20912"/>
                    <a:pt x="10304" y="20999"/>
                    <a:pt x="10352" y="21053"/>
                  </a:cubicBezTo>
                  <a:cubicBezTo>
                    <a:pt x="10384" y="21090"/>
                    <a:pt x="10423" y="21109"/>
                    <a:pt x="10462" y="21108"/>
                  </a:cubicBezTo>
                  <a:lnTo>
                    <a:pt x="10696" y="20998"/>
                  </a:lnTo>
                  <a:lnTo>
                    <a:pt x="10712" y="20701"/>
                  </a:lnTo>
                  <a:cubicBezTo>
                    <a:pt x="10707" y="20596"/>
                    <a:pt x="10707" y="20491"/>
                    <a:pt x="10712" y="20387"/>
                  </a:cubicBezTo>
                  <a:cubicBezTo>
                    <a:pt x="10716" y="20296"/>
                    <a:pt x="10724" y="20206"/>
                    <a:pt x="10736" y="20117"/>
                  </a:cubicBezTo>
                  <a:cubicBezTo>
                    <a:pt x="10735" y="20034"/>
                    <a:pt x="10727" y="19953"/>
                    <a:pt x="10712" y="19874"/>
                  </a:cubicBezTo>
                  <a:cubicBezTo>
                    <a:pt x="10684" y="19724"/>
                    <a:pt x="10633" y="19589"/>
                    <a:pt x="10564" y="19484"/>
                  </a:cubicBezTo>
                  <a:lnTo>
                    <a:pt x="10443" y="19117"/>
                  </a:lnTo>
                  <a:cubicBezTo>
                    <a:pt x="10405" y="19035"/>
                    <a:pt x="10398" y="18922"/>
                    <a:pt x="10427" y="18829"/>
                  </a:cubicBezTo>
                  <a:cubicBezTo>
                    <a:pt x="10451" y="18751"/>
                    <a:pt x="10497" y="18700"/>
                    <a:pt x="10548" y="18692"/>
                  </a:cubicBezTo>
                  <a:lnTo>
                    <a:pt x="10680" y="18705"/>
                  </a:lnTo>
                  <a:lnTo>
                    <a:pt x="10811" y="18765"/>
                  </a:lnTo>
                  <a:lnTo>
                    <a:pt x="10929" y="18911"/>
                  </a:lnTo>
                  <a:lnTo>
                    <a:pt x="10953" y="18597"/>
                  </a:lnTo>
                  <a:lnTo>
                    <a:pt x="11025" y="18391"/>
                  </a:lnTo>
                  <a:lnTo>
                    <a:pt x="11310" y="18336"/>
                  </a:lnTo>
                  <a:lnTo>
                    <a:pt x="11533" y="18336"/>
                  </a:lnTo>
                  <a:lnTo>
                    <a:pt x="11766" y="18570"/>
                  </a:lnTo>
                  <a:lnTo>
                    <a:pt x="11991" y="18469"/>
                  </a:lnTo>
                  <a:lnTo>
                    <a:pt x="12104" y="18400"/>
                  </a:lnTo>
                  <a:lnTo>
                    <a:pt x="12392" y="18317"/>
                  </a:lnTo>
                  <a:lnTo>
                    <a:pt x="12469" y="18171"/>
                  </a:lnTo>
                  <a:cubicBezTo>
                    <a:pt x="12441" y="18118"/>
                    <a:pt x="12413" y="18066"/>
                    <a:pt x="12383" y="18015"/>
                  </a:cubicBezTo>
                  <a:cubicBezTo>
                    <a:pt x="12320" y="17907"/>
                    <a:pt x="12252" y="17806"/>
                    <a:pt x="12181" y="17713"/>
                  </a:cubicBezTo>
                  <a:cubicBezTo>
                    <a:pt x="12169" y="17590"/>
                    <a:pt x="12166" y="17465"/>
                    <a:pt x="12173" y="17342"/>
                  </a:cubicBezTo>
                  <a:cubicBezTo>
                    <a:pt x="12182" y="17201"/>
                    <a:pt x="12204" y="17063"/>
                    <a:pt x="12238" y="16934"/>
                  </a:cubicBezTo>
                  <a:lnTo>
                    <a:pt x="12262" y="16700"/>
                  </a:lnTo>
                  <a:lnTo>
                    <a:pt x="12383" y="16233"/>
                  </a:lnTo>
                  <a:lnTo>
                    <a:pt x="12447" y="15904"/>
                  </a:lnTo>
                  <a:lnTo>
                    <a:pt x="12552" y="15455"/>
                  </a:lnTo>
                  <a:lnTo>
                    <a:pt x="12671" y="15194"/>
                  </a:lnTo>
                  <a:lnTo>
                    <a:pt x="12888" y="14822"/>
                  </a:lnTo>
                  <a:lnTo>
                    <a:pt x="13179" y="14607"/>
                  </a:lnTo>
                  <a:lnTo>
                    <a:pt x="13407" y="14414"/>
                  </a:lnTo>
                  <a:lnTo>
                    <a:pt x="13485" y="14588"/>
                  </a:lnTo>
                  <a:lnTo>
                    <a:pt x="13485" y="14898"/>
                  </a:lnTo>
                  <a:lnTo>
                    <a:pt x="13692" y="14926"/>
                  </a:lnTo>
                  <a:lnTo>
                    <a:pt x="13794" y="15008"/>
                  </a:lnTo>
                  <a:lnTo>
                    <a:pt x="13842" y="15254"/>
                  </a:lnTo>
                  <a:lnTo>
                    <a:pt x="13659" y="15264"/>
                  </a:lnTo>
                  <a:lnTo>
                    <a:pt x="13643" y="15414"/>
                  </a:lnTo>
                  <a:lnTo>
                    <a:pt x="13845" y="15703"/>
                  </a:lnTo>
                  <a:lnTo>
                    <a:pt x="13960" y="15946"/>
                  </a:lnTo>
                  <a:lnTo>
                    <a:pt x="14162" y="15979"/>
                  </a:lnTo>
                  <a:lnTo>
                    <a:pt x="14250" y="15857"/>
                  </a:lnTo>
                  <a:lnTo>
                    <a:pt x="14403" y="15678"/>
                  </a:lnTo>
                  <a:lnTo>
                    <a:pt x="14752" y="15546"/>
                  </a:lnTo>
                  <a:lnTo>
                    <a:pt x="14728" y="15315"/>
                  </a:lnTo>
                  <a:lnTo>
                    <a:pt x="14639" y="15250"/>
                  </a:lnTo>
                  <a:lnTo>
                    <a:pt x="14489" y="15305"/>
                  </a:lnTo>
                  <a:cubicBezTo>
                    <a:pt x="14437" y="15251"/>
                    <a:pt x="14386" y="15193"/>
                    <a:pt x="14336" y="15132"/>
                  </a:cubicBezTo>
                  <a:cubicBezTo>
                    <a:pt x="14301" y="15088"/>
                    <a:pt x="14266" y="15042"/>
                    <a:pt x="14232" y="14994"/>
                  </a:cubicBezTo>
                  <a:lnTo>
                    <a:pt x="14288" y="14817"/>
                  </a:lnTo>
                  <a:lnTo>
                    <a:pt x="14447" y="14721"/>
                  </a:lnTo>
                  <a:lnTo>
                    <a:pt x="14613" y="14569"/>
                  </a:lnTo>
                  <a:lnTo>
                    <a:pt x="14824" y="14382"/>
                  </a:lnTo>
                  <a:lnTo>
                    <a:pt x="14966" y="14231"/>
                  </a:lnTo>
                  <a:lnTo>
                    <a:pt x="15155" y="14089"/>
                  </a:lnTo>
                  <a:lnTo>
                    <a:pt x="15299" y="14048"/>
                  </a:lnTo>
                  <a:lnTo>
                    <a:pt x="15474" y="14204"/>
                  </a:lnTo>
                  <a:lnTo>
                    <a:pt x="15391" y="14386"/>
                  </a:lnTo>
                  <a:lnTo>
                    <a:pt x="15273" y="14666"/>
                  </a:lnTo>
                  <a:lnTo>
                    <a:pt x="15265" y="14990"/>
                  </a:lnTo>
                  <a:lnTo>
                    <a:pt x="15230" y="15325"/>
                  </a:lnTo>
                  <a:lnTo>
                    <a:pt x="15118" y="15517"/>
                  </a:lnTo>
                  <a:lnTo>
                    <a:pt x="15096" y="15705"/>
                  </a:lnTo>
                  <a:lnTo>
                    <a:pt x="15233" y="15800"/>
                  </a:lnTo>
                  <a:cubicBezTo>
                    <a:pt x="15284" y="15813"/>
                    <a:pt x="15335" y="15836"/>
                    <a:pt x="15383" y="15869"/>
                  </a:cubicBezTo>
                  <a:cubicBezTo>
                    <a:pt x="15456" y="15919"/>
                    <a:pt x="15524" y="15992"/>
                    <a:pt x="15582" y="16084"/>
                  </a:cubicBezTo>
                  <a:lnTo>
                    <a:pt x="15792" y="16341"/>
                  </a:lnTo>
                  <a:lnTo>
                    <a:pt x="16009" y="16409"/>
                  </a:lnTo>
                  <a:lnTo>
                    <a:pt x="16163" y="16684"/>
                  </a:lnTo>
                  <a:lnTo>
                    <a:pt x="16364" y="16863"/>
                  </a:lnTo>
                  <a:lnTo>
                    <a:pt x="16519" y="17063"/>
                  </a:lnTo>
                  <a:lnTo>
                    <a:pt x="16602" y="17384"/>
                  </a:lnTo>
                  <a:lnTo>
                    <a:pt x="16900" y="17421"/>
                  </a:lnTo>
                  <a:lnTo>
                    <a:pt x="17231" y="17499"/>
                  </a:lnTo>
                  <a:lnTo>
                    <a:pt x="17545" y="17705"/>
                  </a:lnTo>
                  <a:lnTo>
                    <a:pt x="17840" y="17980"/>
                  </a:lnTo>
                  <a:lnTo>
                    <a:pt x="18090" y="18259"/>
                  </a:lnTo>
                  <a:lnTo>
                    <a:pt x="18475" y="18575"/>
                  </a:lnTo>
                  <a:lnTo>
                    <a:pt x="18792" y="18777"/>
                  </a:lnTo>
                  <a:lnTo>
                    <a:pt x="19129" y="19050"/>
                  </a:lnTo>
                  <a:lnTo>
                    <a:pt x="19351" y="19182"/>
                  </a:lnTo>
                  <a:lnTo>
                    <a:pt x="19359" y="18839"/>
                  </a:lnTo>
                  <a:lnTo>
                    <a:pt x="19201" y="18353"/>
                  </a:lnTo>
                  <a:lnTo>
                    <a:pt x="19056" y="17804"/>
                  </a:lnTo>
                  <a:lnTo>
                    <a:pt x="18836" y="17575"/>
                  </a:lnTo>
                  <a:lnTo>
                    <a:pt x="18691" y="17287"/>
                  </a:lnTo>
                  <a:lnTo>
                    <a:pt x="18580" y="17027"/>
                  </a:lnTo>
                  <a:lnTo>
                    <a:pt x="18437" y="16793"/>
                  </a:lnTo>
                  <a:lnTo>
                    <a:pt x="18437" y="16531"/>
                  </a:lnTo>
                  <a:lnTo>
                    <a:pt x="18220" y="16330"/>
                  </a:lnTo>
                  <a:lnTo>
                    <a:pt x="18064" y="15973"/>
                  </a:lnTo>
                  <a:lnTo>
                    <a:pt x="18247" y="15607"/>
                  </a:lnTo>
                  <a:lnTo>
                    <a:pt x="18424" y="15318"/>
                  </a:lnTo>
                  <a:lnTo>
                    <a:pt x="18655" y="15304"/>
                  </a:lnTo>
                  <a:lnTo>
                    <a:pt x="18759" y="15057"/>
                  </a:lnTo>
                  <a:cubicBezTo>
                    <a:pt x="18777" y="14995"/>
                    <a:pt x="18799" y="14935"/>
                    <a:pt x="18824" y="14880"/>
                  </a:cubicBezTo>
                  <a:cubicBezTo>
                    <a:pt x="18871" y="14776"/>
                    <a:pt x="18929" y="14689"/>
                    <a:pt x="18996" y="14623"/>
                  </a:cubicBezTo>
                  <a:lnTo>
                    <a:pt x="19321" y="14418"/>
                  </a:lnTo>
                  <a:lnTo>
                    <a:pt x="19622" y="14295"/>
                  </a:lnTo>
                  <a:lnTo>
                    <a:pt x="19459" y="13998"/>
                  </a:lnTo>
                  <a:lnTo>
                    <a:pt x="19352" y="13728"/>
                  </a:lnTo>
                  <a:lnTo>
                    <a:pt x="19263" y="13311"/>
                  </a:lnTo>
                  <a:lnTo>
                    <a:pt x="19263" y="12674"/>
                  </a:lnTo>
                  <a:lnTo>
                    <a:pt x="19094" y="12413"/>
                  </a:lnTo>
                  <a:lnTo>
                    <a:pt x="18905" y="12303"/>
                  </a:lnTo>
                  <a:lnTo>
                    <a:pt x="18825" y="11587"/>
                  </a:lnTo>
                  <a:lnTo>
                    <a:pt x="18825" y="11300"/>
                  </a:lnTo>
                  <a:lnTo>
                    <a:pt x="19026" y="11176"/>
                  </a:lnTo>
                  <a:lnTo>
                    <a:pt x="19153" y="11204"/>
                  </a:lnTo>
                  <a:lnTo>
                    <a:pt x="19685" y="11492"/>
                  </a:lnTo>
                  <a:lnTo>
                    <a:pt x="19916" y="11286"/>
                  </a:lnTo>
                  <a:lnTo>
                    <a:pt x="20085" y="11176"/>
                  </a:lnTo>
                  <a:lnTo>
                    <a:pt x="20330" y="11204"/>
                  </a:lnTo>
                  <a:lnTo>
                    <a:pt x="20504" y="11392"/>
                  </a:lnTo>
                  <a:lnTo>
                    <a:pt x="20892" y="11571"/>
                  </a:lnTo>
                  <a:lnTo>
                    <a:pt x="21279" y="11763"/>
                  </a:lnTo>
                  <a:lnTo>
                    <a:pt x="21416" y="11557"/>
                  </a:lnTo>
                  <a:lnTo>
                    <a:pt x="21488" y="11250"/>
                  </a:lnTo>
                  <a:lnTo>
                    <a:pt x="21480" y="10939"/>
                  </a:lnTo>
                  <a:lnTo>
                    <a:pt x="21585" y="10788"/>
                  </a:lnTo>
                  <a:lnTo>
                    <a:pt x="21472" y="10615"/>
                  </a:lnTo>
                  <a:lnTo>
                    <a:pt x="21445" y="10409"/>
                  </a:lnTo>
                  <a:lnTo>
                    <a:pt x="21539" y="10161"/>
                  </a:lnTo>
                  <a:lnTo>
                    <a:pt x="21600" y="9773"/>
                  </a:lnTo>
                  <a:lnTo>
                    <a:pt x="21449" y="9398"/>
                  </a:lnTo>
                  <a:lnTo>
                    <a:pt x="21248" y="9192"/>
                  </a:lnTo>
                  <a:lnTo>
                    <a:pt x="21117" y="9270"/>
                  </a:lnTo>
                  <a:lnTo>
                    <a:pt x="21077" y="9513"/>
                  </a:lnTo>
                  <a:lnTo>
                    <a:pt x="21021" y="9718"/>
                  </a:lnTo>
                  <a:lnTo>
                    <a:pt x="20909" y="9814"/>
                  </a:lnTo>
                  <a:lnTo>
                    <a:pt x="20756" y="9882"/>
                  </a:lnTo>
                  <a:lnTo>
                    <a:pt x="20592" y="9662"/>
                  </a:lnTo>
                  <a:lnTo>
                    <a:pt x="20385" y="9355"/>
                  </a:lnTo>
                  <a:lnTo>
                    <a:pt x="20422" y="9122"/>
                  </a:lnTo>
                  <a:lnTo>
                    <a:pt x="20264" y="8894"/>
                  </a:lnTo>
                  <a:lnTo>
                    <a:pt x="20434" y="8637"/>
                  </a:lnTo>
                  <a:lnTo>
                    <a:pt x="20710" y="8587"/>
                  </a:lnTo>
                  <a:lnTo>
                    <a:pt x="20858" y="8416"/>
                  </a:lnTo>
                  <a:lnTo>
                    <a:pt x="20898" y="8128"/>
                  </a:lnTo>
                  <a:lnTo>
                    <a:pt x="20858" y="7798"/>
                  </a:lnTo>
                  <a:lnTo>
                    <a:pt x="20732" y="7675"/>
                  </a:lnTo>
                  <a:lnTo>
                    <a:pt x="20644" y="7355"/>
                  </a:lnTo>
                  <a:lnTo>
                    <a:pt x="20491" y="7121"/>
                  </a:lnTo>
                  <a:lnTo>
                    <a:pt x="20507" y="6709"/>
                  </a:lnTo>
                  <a:lnTo>
                    <a:pt x="20499" y="6365"/>
                  </a:lnTo>
                  <a:lnTo>
                    <a:pt x="20459" y="5985"/>
                  </a:lnTo>
                  <a:lnTo>
                    <a:pt x="20451" y="5531"/>
                  </a:lnTo>
                  <a:lnTo>
                    <a:pt x="20370" y="5106"/>
                  </a:lnTo>
                  <a:lnTo>
                    <a:pt x="20231" y="4810"/>
                  </a:lnTo>
                  <a:lnTo>
                    <a:pt x="20145" y="4182"/>
                  </a:lnTo>
                  <a:lnTo>
                    <a:pt x="20065" y="3716"/>
                  </a:lnTo>
                  <a:lnTo>
                    <a:pt x="19979" y="3404"/>
                  </a:lnTo>
                  <a:lnTo>
                    <a:pt x="19963" y="3062"/>
                  </a:lnTo>
                  <a:lnTo>
                    <a:pt x="20091" y="2842"/>
                  </a:lnTo>
                  <a:lnTo>
                    <a:pt x="20317" y="2737"/>
                  </a:lnTo>
                  <a:lnTo>
                    <a:pt x="20570" y="2546"/>
                  </a:lnTo>
                  <a:lnTo>
                    <a:pt x="20683" y="2340"/>
                  </a:lnTo>
                  <a:lnTo>
                    <a:pt x="20965" y="2162"/>
                  </a:lnTo>
                  <a:lnTo>
                    <a:pt x="21059" y="2043"/>
                  </a:lnTo>
                  <a:lnTo>
                    <a:pt x="21076" y="1814"/>
                  </a:lnTo>
                  <a:lnTo>
                    <a:pt x="21092" y="1581"/>
                  </a:lnTo>
                  <a:lnTo>
                    <a:pt x="20928" y="1371"/>
                  </a:lnTo>
                  <a:lnTo>
                    <a:pt x="20807" y="115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4" name="ïšļïḍè"/>
            <p:cNvSpPr/>
            <p:nvPr/>
          </p:nvSpPr>
          <p:spPr>
            <a:xfrm>
              <a:off x="6872934" y="1426645"/>
              <a:ext cx="308560" cy="17973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4445" y="7866"/>
                  </a:moveTo>
                  <a:lnTo>
                    <a:pt x="3880" y="8515"/>
                  </a:lnTo>
                  <a:lnTo>
                    <a:pt x="2778" y="8369"/>
                  </a:lnTo>
                  <a:lnTo>
                    <a:pt x="2178" y="9461"/>
                  </a:lnTo>
                  <a:lnTo>
                    <a:pt x="3120" y="10277"/>
                  </a:lnTo>
                  <a:lnTo>
                    <a:pt x="3156" y="12185"/>
                  </a:lnTo>
                  <a:lnTo>
                    <a:pt x="2430" y="12337"/>
                  </a:lnTo>
                  <a:lnTo>
                    <a:pt x="1278" y="11885"/>
                  </a:lnTo>
                  <a:lnTo>
                    <a:pt x="769" y="12613"/>
                  </a:lnTo>
                  <a:lnTo>
                    <a:pt x="566" y="13516"/>
                  </a:lnTo>
                  <a:lnTo>
                    <a:pt x="1354" y="13873"/>
                  </a:lnTo>
                  <a:lnTo>
                    <a:pt x="1463" y="14966"/>
                  </a:lnTo>
                  <a:lnTo>
                    <a:pt x="698" y="15754"/>
                  </a:lnTo>
                  <a:lnTo>
                    <a:pt x="273" y="16479"/>
                  </a:lnTo>
                  <a:lnTo>
                    <a:pt x="0" y="18023"/>
                  </a:lnTo>
                  <a:lnTo>
                    <a:pt x="841" y="18266"/>
                  </a:lnTo>
                  <a:lnTo>
                    <a:pt x="2336" y="18448"/>
                  </a:lnTo>
                  <a:lnTo>
                    <a:pt x="3297" y="19783"/>
                  </a:lnTo>
                  <a:lnTo>
                    <a:pt x="3987" y="20416"/>
                  </a:lnTo>
                  <a:lnTo>
                    <a:pt x="5126" y="21509"/>
                  </a:lnTo>
                  <a:lnTo>
                    <a:pt x="6761" y="21418"/>
                  </a:lnTo>
                  <a:lnTo>
                    <a:pt x="8539" y="21600"/>
                  </a:lnTo>
                  <a:lnTo>
                    <a:pt x="8021" y="19297"/>
                  </a:lnTo>
                  <a:lnTo>
                    <a:pt x="6548" y="18235"/>
                  </a:lnTo>
                  <a:lnTo>
                    <a:pt x="6499" y="15428"/>
                  </a:lnTo>
                  <a:lnTo>
                    <a:pt x="6997" y="13668"/>
                  </a:lnTo>
                  <a:lnTo>
                    <a:pt x="8012" y="10664"/>
                  </a:lnTo>
                  <a:lnTo>
                    <a:pt x="8386" y="8570"/>
                  </a:lnTo>
                  <a:lnTo>
                    <a:pt x="9594" y="6965"/>
                  </a:lnTo>
                  <a:lnTo>
                    <a:pt x="10818" y="7328"/>
                  </a:lnTo>
                  <a:lnTo>
                    <a:pt x="12132" y="6430"/>
                  </a:lnTo>
                  <a:lnTo>
                    <a:pt x="13272" y="5308"/>
                  </a:lnTo>
                  <a:lnTo>
                    <a:pt x="14533" y="4941"/>
                  </a:lnTo>
                  <a:lnTo>
                    <a:pt x="16291" y="4582"/>
                  </a:lnTo>
                  <a:cubicBezTo>
                    <a:pt x="16608" y="4821"/>
                    <a:pt x="16969" y="4821"/>
                    <a:pt x="17286" y="4583"/>
                  </a:cubicBezTo>
                  <a:cubicBezTo>
                    <a:pt x="17607" y="4341"/>
                    <a:pt x="17852" y="3877"/>
                    <a:pt x="17960" y="3308"/>
                  </a:cubicBezTo>
                  <a:lnTo>
                    <a:pt x="19113" y="3551"/>
                  </a:lnTo>
                  <a:lnTo>
                    <a:pt x="19985" y="3581"/>
                  </a:lnTo>
                  <a:lnTo>
                    <a:pt x="20338" y="2523"/>
                  </a:lnTo>
                  <a:lnTo>
                    <a:pt x="21351" y="2592"/>
                  </a:lnTo>
                  <a:lnTo>
                    <a:pt x="21600" y="1704"/>
                  </a:lnTo>
                  <a:lnTo>
                    <a:pt x="20641" y="1406"/>
                  </a:lnTo>
                  <a:lnTo>
                    <a:pt x="20071" y="705"/>
                  </a:lnTo>
                  <a:lnTo>
                    <a:pt x="18972" y="0"/>
                  </a:lnTo>
                  <a:lnTo>
                    <a:pt x="18514" y="430"/>
                  </a:lnTo>
                  <a:lnTo>
                    <a:pt x="18354" y="1523"/>
                  </a:lnTo>
                  <a:lnTo>
                    <a:pt x="17731" y="802"/>
                  </a:lnTo>
                  <a:lnTo>
                    <a:pt x="16469" y="984"/>
                  </a:lnTo>
                  <a:lnTo>
                    <a:pt x="15528" y="1617"/>
                  </a:lnTo>
                  <a:lnTo>
                    <a:pt x="14947" y="2494"/>
                  </a:lnTo>
                  <a:lnTo>
                    <a:pt x="13721" y="2312"/>
                  </a:lnTo>
                  <a:lnTo>
                    <a:pt x="11020" y="2130"/>
                  </a:lnTo>
                  <a:lnTo>
                    <a:pt x="9792" y="2039"/>
                  </a:lnTo>
                  <a:lnTo>
                    <a:pt x="8352" y="2392"/>
                  </a:lnTo>
                  <a:lnTo>
                    <a:pt x="7818" y="3025"/>
                  </a:lnTo>
                  <a:lnTo>
                    <a:pt x="6699" y="4565"/>
                  </a:lnTo>
                  <a:lnTo>
                    <a:pt x="5633" y="4656"/>
                  </a:lnTo>
                  <a:lnTo>
                    <a:pt x="4834" y="5829"/>
                  </a:lnTo>
                  <a:lnTo>
                    <a:pt x="4445" y="786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5" name="i$lïdé"/>
            <p:cNvSpPr/>
            <p:nvPr/>
          </p:nvSpPr>
          <p:spPr>
            <a:xfrm>
              <a:off x="5869377" y="1326101"/>
              <a:ext cx="358160" cy="13698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1036" y="2810"/>
                  </a:moveTo>
                  <a:lnTo>
                    <a:pt x="18126" y="2696"/>
                  </a:lnTo>
                  <a:lnTo>
                    <a:pt x="15876" y="2514"/>
                  </a:lnTo>
                  <a:lnTo>
                    <a:pt x="14560" y="2399"/>
                  </a:lnTo>
                  <a:lnTo>
                    <a:pt x="13964" y="607"/>
                  </a:lnTo>
                  <a:lnTo>
                    <a:pt x="13265" y="0"/>
                  </a:lnTo>
                  <a:lnTo>
                    <a:pt x="13209" y="2844"/>
                  </a:lnTo>
                  <a:lnTo>
                    <a:pt x="12490" y="2839"/>
                  </a:lnTo>
                  <a:lnTo>
                    <a:pt x="12105" y="3909"/>
                  </a:lnTo>
                  <a:lnTo>
                    <a:pt x="12121" y="6612"/>
                  </a:lnTo>
                  <a:lnTo>
                    <a:pt x="11757" y="7673"/>
                  </a:lnTo>
                  <a:lnTo>
                    <a:pt x="11102" y="6284"/>
                  </a:lnTo>
                  <a:lnTo>
                    <a:pt x="11237" y="3700"/>
                  </a:lnTo>
                  <a:lnTo>
                    <a:pt x="10419" y="2546"/>
                  </a:lnTo>
                  <a:lnTo>
                    <a:pt x="9953" y="4134"/>
                  </a:lnTo>
                  <a:lnTo>
                    <a:pt x="9148" y="5886"/>
                  </a:lnTo>
                  <a:lnTo>
                    <a:pt x="7705" y="5408"/>
                  </a:lnTo>
                  <a:lnTo>
                    <a:pt x="6697" y="5288"/>
                  </a:lnTo>
                  <a:lnTo>
                    <a:pt x="6009" y="4218"/>
                  </a:lnTo>
                  <a:lnTo>
                    <a:pt x="5379" y="3745"/>
                  </a:lnTo>
                  <a:lnTo>
                    <a:pt x="2617" y="4347"/>
                  </a:lnTo>
                  <a:lnTo>
                    <a:pt x="1144" y="3636"/>
                  </a:lnTo>
                  <a:lnTo>
                    <a:pt x="135" y="4591"/>
                  </a:lnTo>
                  <a:lnTo>
                    <a:pt x="0" y="6851"/>
                  </a:lnTo>
                  <a:lnTo>
                    <a:pt x="1109" y="8265"/>
                  </a:lnTo>
                  <a:lnTo>
                    <a:pt x="1858" y="9728"/>
                  </a:lnTo>
                  <a:lnTo>
                    <a:pt x="2773" y="10918"/>
                  </a:lnTo>
                  <a:lnTo>
                    <a:pt x="3798" y="10560"/>
                  </a:lnTo>
                  <a:lnTo>
                    <a:pt x="4488" y="11864"/>
                  </a:lnTo>
                  <a:lnTo>
                    <a:pt x="5238" y="12297"/>
                  </a:lnTo>
                  <a:lnTo>
                    <a:pt x="5238" y="9037"/>
                  </a:lnTo>
                  <a:lnTo>
                    <a:pt x="6816" y="8599"/>
                  </a:lnTo>
                  <a:lnTo>
                    <a:pt x="6769" y="11506"/>
                  </a:lnTo>
                  <a:lnTo>
                    <a:pt x="6906" y="13288"/>
                  </a:lnTo>
                  <a:lnTo>
                    <a:pt x="4182" y="13367"/>
                  </a:lnTo>
                  <a:lnTo>
                    <a:pt x="4105" y="14562"/>
                  </a:lnTo>
                  <a:lnTo>
                    <a:pt x="4611" y="15358"/>
                  </a:lnTo>
                  <a:lnTo>
                    <a:pt x="5606" y="16747"/>
                  </a:lnTo>
                  <a:lnTo>
                    <a:pt x="7302" y="19415"/>
                  </a:lnTo>
                  <a:lnTo>
                    <a:pt x="8040" y="21600"/>
                  </a:lnTo>
                  <a:lnTo>
                    <a:pt x="8822" y="21485"/>
                  </a:lnTo>
                  <a:lnTo>
                    <a:pt x="9465" y="18116"/>
                  </a:lnTo>
                  <a:lnTo>
                    <a:pt x="9649" y="15258"/>
                  </a:lnTo>
                  <a:lnTo>
                    <a:pt x="10369" y="13745"/>
                  </a:lnTo>
                  <a:lnTo>
                    <a:pt x="11287" y="14343"/>
                  </a:lnTo>
                  <a:lnTo>
                    <a:pt x="11640" y="11993"/>
                  </a:lnTo>
                  <a:lnTo>
                    <a:pt x="11640" y="9136"/>
                  </a:lnTo>
                  <a:lnTo>
                    <a:pt x="13126" y="8703"/>
                  </a:lnTo>
                  <a:lnTo>
                    <a:pt x="14029" y="10490"/>
                  </a:lnTo>
                  <a:lnTo>
                    <a:pt x="14715" y="12003"/>
                  </a:lnTo>
                  <a:lnTo>
                    <a:pt x="14303" y="13193"/>
                  </a:lnTo>
                  <a:lnTo>
                    <a:pt x="13891" y="14507"/>
                  </a:lnTo>
                  <a:lnTo>
                    <a:pt x="14441" y="16856"/>
                  </a:lnTo>
                  <a:lnTo>
                    <a:pt x="15346" y="16264"/>
                  </a:lnTo>
                  <a:lnTo>
                    <a:pt x="15759" y="14472"/>
                  </a:lnTo>
                  <a:lnTo>
                    <a:pt x="16864" y="14472"/>
                  </a:lnTo>
                  <a:lnTo>
                    <a:pt x="17370" y="15303"/>
                  </a:lnTo>
                  <a:lnTo>
                    <a:pt x="17732" y="17409"/>
                  </a:lnTo>
                  <a:lnTo>
                    <a:pt x="18407" y="16692"/>
                  </a:lnTo>
                  <a:lnTo>
                    <a:pt x="19503" y="15398"/>
                  </a:lnTo>
                  <a:lnTo>
                    <a:pt x="18539" y="14208"/>
                  </a:lnTo>
                  <a:lnTo>
                    <a:pt x="18004" y="13969"/>
                  </a:lnTo>
                  <a:lnTo>
                    <a:pt x="17870" y="12460"/>
                  </a:lnTo>
                  <a:lnTo>
                    <a:pt x="17136" y="11630"/>
                  </a:lnTo>
                  <a:lnTo>
                    <a:pt x="15759" y="11037"/>
                  </a:lnTo>
                  <a:lnTo>
                    <a:pt x="14891" y="9608"/>
                  </a:lnTo>
                  <a:lnTo>
                    <a:pt x="14017" y="8334"/>
                  </a:lnTo>
                  <a:lnTo>
                    <a:pt x="13655" y="7742"/>
                  </a:lnTo>
                  <a:lnTo>
                    <a:pt x="13563" y="5253"/>
                  </a:lnTo>
                  <a:lnTo>
                    <a:pt x="14253" y="4895"/>
                  </a:lnTo>
                  <a:lnTo>
                    <a:pt x="14864" y="7105"/>
                  </a:lnTo>
                  <a:lnTo>
                    <a:pt x="16948" y="7941"/>
                  </a:lnTo>
                  <a:lnTo>
                    <a:pt x="18002" y="8891"/>
                  </a:lnTo>
                  <a:lnTo>
                    <a:pt x="19472" y="7458"/>
                  </a:lnTo>
                  <a:lnTo>
                    <a:pt x="20699" y="6542"/>
                  </a:lnTo>
                  <a:lnTo>
                    <a:pt x="21374" y="4805"/>
                  </a:lnTo>
                  <a:lnTo>
                    <a:pt x="21600" y="3028"/>
                  </a:lnTo>
                  <a:lnTo>
                    <a:pt x="21036" y="281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6" name="ï$ḻîďe"/>
            <p:cNvSpPr/>
            <p:nvPr/>
          </p:nvSpPr>
          <p:spPr>
            <a:xfrm>
              <a:off x="5016160" y="1729403"/>
              <a:ext cx="228706" cy="9366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7441" y="270"/>
                  </a:moveTo>
                  <a:lnTo>
                    <a:pt x="15742" y="0"/>
                  </a:lnTo>
                  <a:lnTo>
                    <a:pt x="14405" y="1481"/>
                  </a:lnTo>
                  <a:lnTo>
                    <a:pt x="12187" y="4101"/>
                  </a:lnTo>
                  <a:lnTo>
                    <a:pt x="10897" y="4101"/>
                  </a:lnTo>
                  <a:lnTo>
                    <a:pt x="8628" y="1546"/>
                  </a:lnTo>
                  <a:lnTo>
                    <a:pt x="6724" y="2070"/>
                  </a:lnTo>
                  <a:lnTo>
                    <a:pt x="5296" y="4167"/>
                  </a:lnTo>
                  <a:lnTo>
                    <a:pt x="1948" y="7428"/>
                  </a:lnTo>
                  <a:lnTo>
                    <a:pt x="1232" y="7428"/>
                  </a:lnTo>
                  <a:lnTo>
                    <a:pt x="0" y="9510"/>
                  </a:lnTo>
                  <a:lnTo>
                    <a:pt x="92" y="13288"/>
                  </a:lnTo>
                  <a:lnTo>
                    <a:pt x="773" y="15544"/>
                  </a:lnTo>
                  <a:lnTo>
                    <a:pt x="2067" y="12989"/>
                  </a:lnTo>
                  <a:lnTo>
                    <a:pt x="3646" y="15959"/>
                  </a:lnTo>
                  <a:cubicBezTo>
                    <a:pt x="4278" y="16734"/>
                    <a:pt x="4893" y="17587"/>
                    <a:pt x="5489" y="18514"/>
                  </a:cubicBezTo>
                  <a:cubicBezTo>
                    <a:pt x="6102" y="19467"/>
                    <a:pt x="6694" y="20497"/>
                    <a:pt x="7263" y="21600"/>
                  </a:cubicBezTo>
                  <a:lnTo>
                    <a:pt x="8821" y="21600"/>
                  </a:lnTo>
                  <a:lnTo>
                    <a:pt x="10787" y="16890"/>
                  </a:lnTo>
                  <a:lnTo>
                    <a:pt x="12583" y="16890"/>
                  </a:lnTo>
                  <a:lnTo>
                    <a:pt x="15533" y="16716"/>
                  </a:lnTo>
                  <a:lnTo>
                    <a:pt x="17142" y="13513"/>
                  </a:lnTo>
                  <a:lnTo>
                    <a:pt x="18721" y="10914"/>
                  </a:lnTo>
                  <a:lnTo>
                    <a:pt x="20955" y="10041"/>
                  </a:lnTo>
                  <a:lnTo>
                    <a:pt x="21600" y="8323"/>
                  </a:lnTo>
                  <a:lnTo>
                    <a:pt x="20688" y="4902"/>
                  </a:lnTo>
                  <a:lnTo>
                    <a:pt x="19658" y="3045"/>
                  </a:lnTo>
                  <a:lnTo>
                    <a:pt x="18823" y="1655"/>
                  </a:lnTo>
                  <a:lnTo>
                    <a:pt x="17441" y="27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7" name="i$1îḓe"/>
            <p:cNvSpPr/>
            <p:nvPr/>
          </p:nvSpPr>
          <p:spPr>
            <a:xfrm>
              <a:off x="5414902" y="1601282"/>
              <a:ext cx="41288" cy="2004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5176" y="0"/>
                  </a:moveTo>
                  <a:lnTo>
                    <a:pt x="10983" y="4657"/>
                  </a:lnTo>
                  <a:lnTo>
                    <a:pt x="5919" y="4185"/>
                  </a:lnTo>
                  <a:lnTo>
                    <a:pt x="0" y="5818"/>
                  </a:lnTo>
                  <a:lnTo>
                    <a:pt x="17" y="18606"/>
                  </a:lnTo>
                  <a:lnTo>
                    <a:pt x="11091" y="21600"/>
                  </a:lnTo>
                  <a:lnTo>
                    <a:pt x="21600" y="16735"/>
                  </a:lnTo>
                  <a:lnTo>
                    <a:pt x="21483" y="2347"/>
                  </a:lnTo>
                  <a:lnTo>
                    <a:pt x="15176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8" name="ïŝḷîḑê"/>
            <p:cNvSpPr/>
            <p:nvPr/>
          </p:nvSpPr>
          <p:spPr>
            <a:xfrm>
              <a:off x="5426458" y="1837882"/>
              <a:ext cx="35170" cy="2299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9779" y="0"/>
                  </a:moveTo>
                  <a:lnTo>
                    <a:pt x="0" y="1898"/>
                  </a:lnTo>
                  <a:lnTo>
                    <a:pt x="497" y="14515"/>
                  </a:lnTo>
                  <a:lnTo>
                    <a:pt x="10043" y="15938"/>
                  </a:lnTo>
                  <a:lnTo>
                    <a:pt x="21600" y="21600"/>
                  </a:lnTo>
                  <a:lnTo>
                    <a:pt x="18457" y="5083"/>
                  </a:lnTo>
                  <a:lnTo>
                    <a:pt x="9779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9" name="îš1íḓê"/>
            <p:cNvSpPr/>
            <p:nvPr/>
          </p:nvSpPr>
          <p:spPr>
            <a:xfrm>
              <a:off x="5430421" y="1863360"/>
              <a:ext cx="21346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2170" y="2345"/>
                  </a:moveTo>
                  <a:lnTo>
                    <a:pt x="2749" y="0"/>
                  </a:lnTo>
                  <a:lnTo>
                    <a:pt x="0" y="17437"/>
                  </a:lnTo>
                  <a:lnTo>
                    <a:pt x="16227" y="21600"/>
                  </a:lnTo>
                  <a:lnTo>
                    <a:pt x="21600" y="10871"/>
                  </a:lnTo>
                  <a:lnTo>
                    <a:pt x="12170" y="2345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0" name="ïṥḻidê"/>
            <p:cNvSpPr/>
            <p:nvPr/>
          </p:nvSpPr>
          <p:spPr>
            <a:xfrm>
              <a:off x="5276566" y="2090226"/>
              <a:ext cx="141495" cy="13688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5382" y="115"/>
                  </a:moveTo>
                  <a:lnTo>
                    <a:pt x="11359" y="0"/>
                  </a:lnTo>
                  <a:lnTo>
                    <a:pt x="9153" y="2568"/>
                  </a:lnTo>
                  <a:lnTo>
                    <a:pt x="6986" y="4361"/>
                  </a:lnTo>
                  <a:lnTo>
                    <a:pt x="4456" y="4002"/>
                  </a:lnTo>
                  <a:lnTo>
                    <a:pt x="1440" y="5073"/>
                  </a:lnTo>
                  <a:lnTo>
                    <a:pt x="1800" y="7574"/>
                  </a:lnTo>
                  <a:lnTo>
                    <a:pt x="3652" y="8406"/>
                  </a:lnTo>
                  <a:lnTo>
                    <a:pt x="4457" y="9915"/>
                  </a:lnTo>
                  <a:lnTo>
                    <a:pt x="3642" y="11583"/>
                  </a:lnTo>
                  <a:lnTo>
                    <a:pt x="2953" y="12535"/>
                  </a:lnTo>
                  <a:lnTo>
                    <a:pt x="2371" y="14995"/>
                  </a:lnTo>
                  <a:lnTo>
                    <a:pt x="42" y="15588"/>
                  </a:lnTo>
                  <a:lnTo>
                    <a:pt x="0" y="17102"/>
                  </a:lnTo>
                  <a:lnTo>
                    <a:pt x="974" y="18138"/>
                  </a:lnTo>
                  <a:lnTo>
                    <a:pt x="1672" y="20768"/>
                  </a:lnTo>
                  <a:lnTo>
                    <a:pt x="3483" y="21600"/>
                  </a:lnTo>
                  <a:lnTo>
                    <a:pt x="5773" y="20165"/>
                  </a:lnTo>
                  <a:lnTo>
                    <a:pt x="8334" y="18253"/>
                  </a:lnTo>
                  <a:lnTo>
                    <a:pt x="10697" y="17097"/>
                  </a:lnTo>
                  <a:cubicBezTo>
                    <a:pt x="11878" y="17476"/>
                    <a:pt x="13148" y="17434"/>
                    <a:pt x="14302" y="16978"/>
                  </a:cubicBezTo>
                  <a:cubicBezTo>
                    <a:pt x="14998" y="16703"/>
                    <a:pt x="15630" y="16284"/>
                    <a:pt x="16161" y="15748"/>
                  </a:cubicBezTo>
                  <a:cubicBezTo>
                    <a:pt x="16616" y="15267"/>
                    <a:pt x="16972" y="14698"/>
                    <a:pt x="17209" y="14074"/>
                  </a:cubicBezTo>
                  <a:cubicBezTo>
                    <a:pt x="17751" y="12641"/>
                    <a:pt x="17639" y="11035"/>
                    <a:pt x="16903" y="9696"/>
                  </a:cubicBezTo>
                  <a:lnTo>
                    <a:pt x="17252" y="7434"/>
                  </a:lnTo>
                  <a:lnTo>
                    <a:pt x="18650" y="5686"/>
                  </a:lnTo>
                  <a:lnTo>
                    <a:pt x="20358" y="4730"/>
                  </a:lnTo>
                  <a:lnTo>
                    <a:pt x="21600" y="2658"/>
                  </a:lnTo>
                  <a:lnTo>
                    <a:pt x="19703" y="870"/>
                  </a:lnTo>
                  <a:lnTo>
                    <a:pt x="16922" y="162"/>
                  </a:lnTo>
                  <a:lnTo>
                    <a:pt x="15382" y="115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1" name="ïśḻîḑé"/>
            <p:cNvSpPr/>
            <p:nvPr/>
          </p:nvSpPr>
          <p:spPr>
            <a:xfrm>
              <a:off x="5407156" y="1993299"/>
              <a:ext cx="206900" cy="27161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6288" y="0"/>
                  </a:moveTo>
                  <a:lnTo>
                    <a:pt x="5027" y="806"/>
                  </a:lnTo>
                  <a:lnTo>
                    <a:pt x="3705" y="828"/>
                  </a:lnTo>
                  <a:lnTo>
                    <a:pt x="3047" y="1789"/>
                  </a:lnTo>
                  <a:lnTo>
                    <a:pt x="3106" y="2665"/>
                  </a:lnTo>
                  <a:lnTo>
                    <a:pt x="2104" y="3622"/>
                  </a:lnTo>
                  <a:lnTo>
                    <a:pt x="2256" y="4561"/>
                  </a:lnTo>
                  <a:lnTo>
                    <a:pt x="3288" y="5341"/>
                  </a:lnTo>
                  <a:lnTo>
                    <a:pt x="4241" y="6303"/>
                  </a:lnTo>
                  <a:lnTo>
                    <a:pt x="3288" y="6900"/>
                  </a:lnTo>
                  <a:lnTo>
                    <a:pt x="3129" y="7663"/>
                  </a:lnTo>
                  <a:cubicBezTo>
                    <a:pt x="3378" y="7883"/>
                    <a:pt x="3663" y="8077"/>
                    <a:pt x="3979" y="8241"/>
                  </a:cubicBezTo>
                  <a:cubicBezTo>
                    <a:pt x="4404" y="8461"/>
                    <a:pt x="4878" y="8624"/>
                    <a:pt x="5379" y="8720"/>
                  </a:cubicBezTo>
                  <a:lnTo>
                    <a:pt x="6013" y="7816"/>
                  </a:lnTo>
                  <a:lnTo>
                    <a:pt x="7340" y="7877"/>
                  </a:lnTo>
                  <a:lnTo>
                    <a:pt x="8475" y="8655"/>
                  </a:lnTo>
                  <a:lnTo>
                    <a:pt x="8475" y="9799"/>
                  </a:lnTo>
                  <a:cubicBezTo>
                    <a:pt x="8649" y="10161"/>
                    <a:pt x="8756" y="10540"/>
                    <a:pt x="8794" y="10924"/>
                  </a:cubicBezTo>
                  <a:cubicBezTo>
                    <a:pt x="8852" y="11516"/>
                    <a:pt x="8744" y="12110"/>
                    <a:pt x="8478" y="12668"/>
                  </a:cubicBezTo>
                  <a:lnTo>
                    <a:pt x="6756" y="12970"/>
                  </a:lnTo>
                  <a:lnTo>
                    <a:pt x="5830" y="13030"/>
                  </a:lnTo>
                  <a:lnTo>
                    <a:pt x="3796" y="13504"/>
                  </a:lnTo>
                  <a:lnTo>
                    <a:pt x="3975" y="14368"/>
                  </a:lnTo>
                  <a:lnTo>
                    <a:pt x="4901" y="14529"/>
                  </a:lnTo>
                  <a:lnTo>
                    <a:pt x="4662" y="15465"/>
                  </a:lnTo>
                  <a:lnTo>
                    <a:pt x="3020" y="15884"/>
                  </a:lnTo>
                  <a:lnTo>
                    <a:pt x="2091" y="16123"/>
                  </a:lnTo>
                  <a:lnTo>
                    <a:pt x="3022" y="16841"/>
                  </a:lnTo>
                  <a:lnTo>
                    <a:pt x="4564" y="17538"/>
                  </a:lnTo>
                  <a:lnTo>
                    <a:pt x="5725" y="17538"/>
                  </a:lnTo>
                  <a:lnTo>
                    <a:pt x="8134" y="17880"/>
                  </a:lnTo>
                  <a:lnTo>
                    <a:pt x="8426" y="18623"/>
                  </a:lnTo>
                  <a:lnTo>
                    <a:pt x="7232" y="19258"/>
                  </a:lnTo>
                  <a:lnTo>
                    <a:pt x="4232" y="19559"/>
                  </a:lnTo>
                  <a:lnTo>
                    <a:pt x="2642" y="20099"/>
                  </a:lnTo>
                  <a:lnTo>
                    <a:pt x="735" y="20340"/>
                  </a:lnTo>
                  <a:lnTo>
                    <a:pt x="0" y="21060"/>
                  </a:lnTo>
                  <a:lnTo>
                    <a:pt x="502" y="21600"/>
                  </a:lnTo>
                  <a:lnTo>
                    <a:pt x="2782" y="21359"/>
                  </a:lnTo>
                  <a:cubicBezTo>
                    <a:pt x="3310" y="21133"/>
                    <a:pt x="3861" y="20938"/>
                    <a:pt x="4428" y="20777"/>
                  </a:cubicBezTo>
                  <a:cubicBezTo>
                    <a:pt x="5234" y="20547"/>
                    <a:pt x="6071" y="20386"/>
                    <a:pt x="6924" y="20295"/>
                  </a:cubicBezTo>
                  <a:lnTo>
                    <a:pt x="8622" y="20174"/>
                  </a:lnTo>
                  <a:lnTo>
                    <a:pt x="11277" y="19873"/>
                  </a:lnTo>
                  <a:lnTo>
                    <a:pt x="12657" y="19753"/>
                  </a:lnTo>
                  <a:lnTo>
                    <a:pt x="14884" y="19050"/>
                  </a:lnTo>
                  <a:lnTo>
                    <a:pt x="16583" y="19391"/>
                  </a:lnTo>
                  <a:lnTo>
                    <a:pt x="19689" y="19030"/>
                  </a:lnTo>
                  <a:lnTo>
                    <a:pt x="18335" y="18548"/>
                  </a:lnTo>
                  <a:lnTo>
                    <a:pt x="16662" y="17767"/>
                  </a:lnTo>
                  <a:lnTo>
                    <a:pt x="21520" y="16502"/>
                  </a:lnTo>
                  <a:lnTo>
                    <a:pt x="21600" y="15842"/>
                  </a:lnTo>
                  <a:lnTo>
                    <a:pt x="21042" y="14238"/>
                  </a:lnTo>
                  <a:lnTo>
                    <a:pt x="19695" y="14120"/>
                  </a:lnTo>
                  <a:lnTo>
                    <a:pt x="18773" y="15157"/>
                  </a:lnTo>
                  <a:lnTo>
                    <a:pt x="16954" y="14916"/>
                  </a:lnTo>
                  <a:cubicBezTo>
                    <a:pt x="16658" y="14546"/>
                    <a:pt x="16446" y="14141"/>
                    <a:pt x="16327" y="13718"/>
                  </a:cubicBezTo>
                  <a:cubicBezTo>
                    <a:pt x="16175" y="13182"/>
                    <a:pt x="16175" y="12628"/>
                    <a:pt x="16327" y="12092"/>
                  </a:cubicBezTo>
                  <a:cubicBezTo>
                    <a:pt x="16208" y="11609"/>
                    <a:pt x="15994" y="11142"/>
                    <a:pt x="15690" y="10709"/>
                  </a:cubicBezTo>
                  <a:cubicBezTo>
                    <a:pt x="15360" y="10238"/>
                    <a:pt x="14929" y="9811"/>
                    <a:pt x="14416" y="9446"/>
                  </a:cubicBezTo>
                  <a:lnTo>
                    <a:pt x="13327" y="7779"/>
                  </a:lnTo>
                  <a:lnTo>
                    <a:pt x="10543" y="6097"/>
                  </a:lnTo>
                  <a:lnTo>
                    <a:pt x="8818" y="6097"/>
                  </a:lnTo>
                  <a:lnTo>
                    <a:pt x="7603" y="5799"/>
                  </a:lnTo>
                  <a:cubicBezTo>
                    <a:pt x="7249" y="5554"/>
                    <a:pt x="7071" y="5196"/>
                    <a:pt x="7125" y="4835"/>
                  </a:cubicBezTo>
                  <a:cubicBezTo>
                    <a:pt x="7216" y="4226"/>
                    <a:pt x="7901" y="3767"/>
                    <a:pt x="8711" y="3773"/>
                  </a:cubicBezTo>
                  <a:lnTo>
                    <a:pt x="10301" y="2689"/>
                  </a:lnTo>
                  <a:lnTo>
                    <a:pt x="8469" y="2151"/>
                  </a:lnTo>
                  <a:lnTo>
                    <a:pt x="6346" y="1730"/>
                  </a:lnTo>
                  <a:lnTo>
                    <a:pt x="6979" y="1072"/>
                  </a:lnTo>
                  <a:lnTo>
                    <a:pt x="7431" y="111"/>
                  </a:lnTo>
                  <a:lnTo>
                    <a:pt x="6288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2" name="iṩlidê"/>
            <p:cNvSpPr/>
            <p:nvPr/>
          </p:nvSpPr>
          <p:spPr>
            <a:xfrm>
              <a:off x="5439609" y="2113104"/>
              <a:ext cx="16360" cy="2115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4405" y="858"/>
                  </a:moveTo>
                  <a:lnTo>
                    <a:pt x="0" y="8854"/>
                  </a:lnTo>
                  <a:lnTo>
                    <a:pt x="5633" y="18505"/>
                  </a:lnTo>
                  <a:lnTo>
                    <a:pt x="16548" y="21600"/>
                  </a:lnTo>
                  <a:lnTo>
                    <a:pt x="21600" y="10060"/>
                  </a:lnTo>
                  <a:lnTo>
                    <a:pt x="18861" y="0"/>
                  </a:lnTo>
                  <a:lnTo>
                    <a:pt x="4405" y="858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3" name="iṡ1ídê"/>
            <p:cNvSpPr/>
            <p:nvPr/>
          </p:nvSpPr>
          <p:spPr>
            <a:xfrm>
              <a:off x="5461229" y="2281207"/>
              <a:ext cx="17764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3214" y="0"/>
                  </a:moveTo>
                  <a:lnTo>
                    <a:pt x="0" y="6137"/>
                  </a:lnTo>
                  <a:lnTo>
                    <a:pt x="4727" y="21600"/>
                  </a:lnTo>
                  <a:lnTo>
                    <a:pt x="21600" y="12940"/>
                  </a:lnTo>
                  <a:lnTo>
                    <a:pt x="13214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4" name="îṩļíḋe"/>
            <p:cNvSpPr/>
            <p:nvPr/>
          </p:nvSpPr>
          <p:spPr>
            <a:xfrm>
              <a:off x="5486629" y="2286760"/>
              <a:ext cx="16360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1600" y="0"/>
                  </a:moveTo>
                  <a:lnTo>
                    <a:pt x="4630" y="1789"/>
                  </a:lnTo>
                  <a:lnTo>
                    <a:pt x="0" y="17575"/>
                  </a:lnTo>
                  <a:lnTo>
                    <a:pt x="16425" y="21600"/>
                  </a:lnTo>
                  <a:lnTo>
                    <a:pt x="2160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5" name="îṣľiḓè"/>
            <p:cNvSpPr/>
            <p:nvPr/>
          </p:nvSpPr>
          <p:spPr>
            <a:xfrm>
              <a:off x="5605003" y="2617425"/>
              <a:ext cx="39478" cy="4592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188" w="20245">
                  <a:moveTo>
                    <a:pt x="11664" y="4816"/>
                  </a:moveTo>
                  <a:lnTo>
                    <a:pt x="9025" y="9331"/>
                  </a:lnTo>
                  <a:lnTo>
                    <a:pt x="6223" y="14637"/>
                  </a:lnTo>
                  <a:lnTo>
                    <a:pt x="0" y="13938"/>
                  </a:lnTo>
                  <a:lnTo>
                    <a:pt x="635" y="18481"/>
                  </a:lnTo>
                  <a:lnTo>
                    <a:pt x="7824" y="19865"/>
                  </a:lnTo>
                  <a:cubicBezTo>
                    <a:pt x="10049" y="21332"/>
                    <a:pt x="12992" y="21600"/>
                    <a:pt x="15502" y="20564"/>
                  </a:cubicBezTo>
                  <a:cubicBezTo>
                    <a:pt x="19950" y="18729"/>
                    <a:pt x="21600" y="13831"/>
                    <a:pt x="19023" y="10107"/>
                  </a:cubicBezTo>
                  <a:lnTo>
                    <a:pt x="19415" y="0"/>
                  </a:lnTo>
                  <a:lnTo>
                    <a:pt x="11664" y="481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6" name="is1iḑé"/>
            <p:cNvSpPr/>
            <p:nvPr/>
          </p:nvSpPr>
          <p:spPr>
            <a:xfrm>
              <a:off x="5813157" y="2519155"/>
              <a:ext cx="32675" cy="5240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3661" y="1731"/>
                  </a:moveTo>
                  <a:lnTo>
                    <a:pt x="11853" y="5894"/>
                  </a:lnTo>
                  <a:lnTo>
                    <a:pt x="4206" y="5101"/>
                  </a:lnTo>
                  <a:lnTo>
                    <a:pt x="0" y="9460"/>
                  </a:lnTo>
                  <a:lnTo>
                    <a:pt x="168" y="14442"/>
                  </a:lnTo>
                  <a:cubicBezTo>
                    <a:pt x="2798" y="15061"/>
                    <a:pt x="5194" y="16010"/>
                    <a:pt x="7206" y="17228"/>
                  </a:cubicBezTo>
                  <a:cubicBezTo>
                    <a:pt x="9251" y="18466"/>
                    <a:pt x="10854" y="19955"/>
                    <a:pt x="11913" y="21600"/>
                  </a:cubicBezTo>
                  <a:lnTo>
                    <a:pt x="21600" y="20338"/>
                  </a:lnTo>
                  <a:lnTo>
                    <a:pt x="21600" y="12245"/>
                  </a:lnTo>
                  <a:lnTo>
                    <a:pt x="20591" y="5088"/>
                  </a:lnTo>
                  <a:lnTo>
                    <a:pt x="18069" y="0"/>
                  </a:lnTo>
                  <a:lnTo>
                    <a:pt x="13661" y="1731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7" name="íṡ1iḍe"/>
            <p:cNvSpPr/>
            <p:nvPr/>
          </p:nvSpPr>
          <p:spPr>
            <a:xfrm>
              <a:off x="5800394" y="2590774"/>
              <a:ext cx="44328" cy="7747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324" w="21055">
                  <a:moveTo>
                    <a:pt x="8993" y="0"/>
                  </a:moveTo>
                  <a:lnTo>
                    <a:pt x="4720" y="2328"/>
                  </a:lnTo>
                  <a:lnTo>
                    <a:pt x="264" y="4061"/>
                  </a:lnTo>
                  <a:lnTo>
                    <a:pt x="0" y="7596"/>
                  </a:lnTo>
                  <a:lnTo>
                    <a:pt x="4908" y="9951"/>
                  </a:lnTo>
                  <a:lnTo>
                    <a:pt x="4908" y="14304"/>
                  </a:lnTo>
                  <a:lnTo>
                    <a:pt x="7308" y="16172"/>
                  </a:lnTo>
                  <a:lnTo>
                    <a:pt x="8380" y="19699"/>
                  </a:lnTo>
                  <a:cubicBezTo>
                    <a:pt x="8501" y="20496"/>
                    <a:pt x="9534" y="21148"/>
                    <a:pt x="10902" y="21289"/>
                  </a:cubicBezTo>
                  <a:cubicBezTo>
                    <a:pt x="13902" y="21600"/>
                    <a:pt x="16165" y="19752"/>
                    <a:pt x="14647" y="18231"/>
                  </a:cubicBezTo>
                  <a:lnTo>
                    <a:pt x="18270" y="17605"/>
                  </a:lnTo>
                  <a:cubicBezTo>
                    <a:pt x="19422" y="16417"/>
                    <a:pt x="20233" y="15129"/>
                    <a:pt x="20671" y="13792"/>
                  </a:cubicBezTo>
                  <a:cubicBezTo>
                    <a:pt x="21600" y="10953"/>
                    <a:pt x="20834" y="8017"/>
                    <a:pt x="18496" y="5460"/>
                  </a:cubicBezTo>
                  <a:lnTo>
                    <a:pt x="18149" y="907"/>
                  </a:lnTo>
                  <a:lnTo>
                    <a:pt x="8993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8" name="îṥḷíḋè"/>
            <p:cNvSpPr/>
            <p:nvPr/>
          </p:nvSpPr>
          <p:spPr>
            <a:xfrm>
              <a:off x="5935621" y="2695122"/>
              <a:ext cx="87464" cy="4695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334" w="21600">
                  <a:moveTo>
                    <a:pt x="7882" y="0"/>
                  </a:moveTo>
                  <a:lnTo>
                    <a:pt x="5685" y="3441"/>
                  </a:lnTo>
                  <a:lnTo>
                    <a:pt x="1488" y="2877"/>
                  </a:lnTo>
                  <a:lnTo>
                    <a:pt x="0" y="5287"/>
                  </a:lnTo>
                  <a:lnTo>
                    <a:pt x="2117" y="8371"/>
                  </a:lnTo>
                  <a:lnTo>
                    <a:pt x="8892" y="11123"/>
                  </a:lnTo>
                  <a:lnTo>
                    <a:pt x="13224" y="15942"/>
                  </a:lnTo>
                  <a:lnTo>
                    <a:pt x="17549" y="21334"/>
                  </a:lnTo>
                  <a:lnTo>
                    <a:pt x="19418" y="15125"/>
                  </a:lnTo>
                  <a:lnTo>
                    <a:pt x="19418" y="11123"/>
                  </a:lnTo>
                  <a:lnTo>
                    <a:pt x="21600" y="5502"/>
                  </a:lnTo>
                  <a:cubicBezTo>
                    <a:pt x="21188" y="3626"/>
                    <a:pt x="20374" y="2139"/>
                    <a:pt x="19348" y="1386"/>
                  </a:cubicBezTo>
                  <a:cubicBezTo>
                    <a:pt x="17095" y="-266"/>
                    <a:pt x="14537" y="1740"/>
                    <a:pt x="13641" y="5861"/>
                  </a:cubicBezTo>
                  <a:lnTo>
                    <a:pt x="11263" y="1414"/>
                  </a:lnTo>
                  <a:lnTo>
                    <a:pt x="7882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9" name="îṣļiḍé"/>
            <p:cNvSpPr/>
            <p:nvPr/>
          </p:nvSpPr>
          <p:spPr>
            <a:xfrm>
              <a:off x="5977156" y="2768475"/>
              <a:ext cx="19383" cy="1696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5774" y="1048"/>
                  </a:moveTo>
                  <a:lnTo>
                    <a:pt x="1426" y="0"/>
                  </a:lnTo>
                  <a:lnTo>
                    <a:pt x="0" y="17702"/>
                  </a:lnTo>
                  <a:lnTo>
                    <a:pt x="21600" y="21600"/>
                  </a:lnTo>
                  <a:lnTo>
                    <a:pt x="15774" y="1048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0" name="íṩ1îdê"/>
            <p:cNvSpPr/>
            <p:nvPr/>
          </p:nvSpPr>
          <p:spPr>
            <a:xfrm>
              <a:off x="6277853" y="2784962"/>
              <a:ext cx="97332" cy="3367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19779" w="21565">
                  <a:moveTo>
                    <a:pt x="12434" y="4397"/>
                  </a:moveTo>
                  <a:lnTo>
                    <a:pt x="7006" y="2044"/>
                  </a:lnTo>
                  <a:lnTo>
                    <a:pt x="3364" y="1828"/>
                  </a:lnTo>
                  <a:cubicBezTo>
                    <a:pt x="2241" y="-1757"/>
                    <a:pt x="29" y="279"/>
                    <a:pt x="0" y="4926"/>
                  </a:cubicBezTo>
                  <a:cubicBezTo>
                    <a:pt x="-35" y="10379"/>
                    <a:pt x="2718" y="12346"/>
                    <a:pt x="3736" y="7595"/>
                  </a:cubicBezTo>
                  <a:lnTo>
                    <a:pt x="6269" y="12491"/>
                  </a:lnTo>
                  <a:lnTo>
                    <a:pt x="8797" y="17829"/>
                  </a:lnTo>
                  <a:cubicBezTo>
                    <a:pt x="10237" y="18722"/>
                    <a:pt x="11702" y="19311"/>
                    <a:pt x="13178" y="19590"/>
                  </a:cubicBezTo>
                  <a:cubicBezTo>
                    <a:pt x="14509" y="19843"/>
                    <a:pt x="15846" y="19843"/>
                    <a:pt x="17178" y="19590"/>
                  </a:cubicBezTo>
                  <a:lnTo>
                    <a:pt x="21565" y="16031"/>
                  </a:lnTo>
                  <a:lnTo>
                    <a:pt x="21234" y="9358"/>
                  </a:lnTo>
                  <a:cubicBezTo>
                    <a:pt x="20150" y="10055"/>
                    <a:pt x="19031" y="10305"/>
                    <a:pt x="17917" y="10099"/>
                  </a:cubicBezTo>
                  <a:cubicBezTo>
                    <a:pt x="16919" y="9915"/>
                    <a:pt x="15935" y="9366"/>
                    <a:pt x="14995" y="8468"/>
                  </a:cubicBezTo>
                  <a:lnTo>
                    <a:pt x="12434" y="4397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1" name="isḷïďe"/>
            <p:cNvSpPr/>
            <p:nvPr/>
          </p:nvSpPr>
          <p:spPr>
            <a:xfrm>
              <a:off x="6105633" y="1911267"/>
              <a:ext cx="32397" cy="2755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0495">
                  <a:moveTo>
                    <a:pt x="13981" y="0"/>
                  </a:moveTo>
                  <a:lnTo>
                    <a:pt x="5719" y="857"/>
                  </a:lnTo>
                  <a:lnTo>
                    <a:pt x="0" y="11369"/>
                  </a:lnTo>
                  <a:lnTo>
                    <a:pt x="5962" y="17640"/>
                  </a:lnTo>
                  <a:lnTo>
                    <a:pt x="14301" y="21600"/>
                  </a:lnTo>
                  <a:cubicBezTo>
                    <a:pt x="17054" y="20527"/>
                    <a:pt x="19207" y="17865"/>
                    <a:pt x="20066" y="14472"/>
                  </a:cubicBezTo>
                  <a:cubicBezTo>
                    <a:pt x="21600" y="8411"/>
                    <a:pt x="18887" y="1959"/>
                    <a:pt x="13981" y="0"/>
                  </a:cubicBez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2" name="ïšḷîdé"/>
            <p:cNvSpPr/>
            <p:nvPr/>
          </p:nvSpPr>
          <p:spPr>
            <a:xfrm>
              <a:off x="9216497" y="4500642"/>
              <a:ext cx="1322325" cy="101030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587" w="21600">
                  <a:moveTo>
                    <a:pt x="5954" y="5356"/>
                  </a:moveTo>
                  <a:lnTo>
                    <a:pt x="5796" y="5869"/>
                  </a:lnTo>
                  <a:lnTo>
                    <a:pt x="5503" y="6311"/>
                  </a:lnTo>
                  <a:lnTo>
                    <a:pt x="5365" y="6483"/>
                  </a:lnTo>
                  <a:lnTo>
                    <a:pt x="5082" y="6656"/>
                  </a:lnTo>
                  <a:lnTo>
                    <a:pt x="4719" y="6834"/>
                  </a:lnTo>
                  <a:lnTo>
                    <a:pt x="4278" y="6893"/>
                  </a:lnTo>
                  <a:lnTo>
                    <a:pt x="3867" y="6963"/>
                  </a:lnTo>
                  <a:lnTo>
                    <a:pt x="3605" y="7152"/>
                  </a:lnTo>
                  <a:lnTo>
                    <a:pt x="3201" y="7421"/>
                  </a:lnTo>
                  <a:lnTo>
                    <a:pt x="2840" y="7616"/>
                  </a:lnTo>
                  <a:lnTo>
                    <a:pt x="2159" y="7891"/>
                  </a:lnTo>
                  <a:lnTo>
                    <a:pt x="1627" y="8085"/>
                  </a:lnTo>
                  <a:lnTo>
                    <a:pt x="1116" y="8295"/>
                  </a:lnTo>
                  <a:lnTo>
                    <a:pt x="1025" y="8677"/>
                  </a:lnTo>
                  <a:lnTo>
                    <a:pt x="980" y="8983"/>
                  </a:lnTo>
                  <a:lnTo>
                    <a:pt x="880" y="9313"/>
                  </a:lnTo>
                  <a:lnTo>
                    <a:pt x="718" y="9572"/>
                  </a:lnTo>
                  <a:lnTo>
                    <a:pt x="742" y="9911"/>
                  </a:lnTo>
                  <a:lnTo>
                    <a:pt x="766" y="10200"/>
                  </a:lnTo>
                  <a:lnTo>
                    <a:pt x="887" y="10459"/>
                  </a:lnTo>
                  <a:lnTo>
                    <a:pt x="982" y="10658"/>
                  </a:lnTo>
                  <a:lnTo>
                    <a:pt x="945" y="10981"/>
                  </a:lnTo>
                  <a:lnTo>
                    <a:pt x="804" y="11271"/>
                  </a:lnTo>
                  <a:lnTo>
                    <a:pt x="643" y="11837"/>
                  </a:lnTo>
                  <a:lnTo>
                    <a:pt x="607" y="12409"/>
                  </a:lnTo>
                  <a:lnTo>
                    <a:pt x="619" y="12825"/>
                  </a:lnTo>
                  <a:lnTo>
                    <a:pt x="619" y="14159"/>
                  </a:lnTo>
                  <a:lnTo>
                    <a:pt x="657" y="14449"/>
                  </a:lnTo>
                  <a:lnTo>
                    <a:pt x="756" y="14821"/>
                  </a:lnTo>
                  <a:lnTo>
                    <a:pt x="756" y="15123"/>
                  </a:lnTo>
                  <a:lnTo>
                    <a:pt x="806" y="15510"/>
                  </a:lnTo>
                  <a:lnTo>
                    <a:pt x="856" y="15799"/>
                  </a:lnTo>
                  <a:lnTo>
                    <a:pt x="756" y="16171"/>
                  </a:lnTo>
                  <a:lnTo>
                    <a:pt x="620" y="16478"/>
                  </a:lnTo>
                  <a:lnTo>
                    <a:pt x="546" y="16734"/>
                  </a:lnTo>
                  <a:lnTo>
                    <a:pt x="484" y="17052"/>
                  </a:lnTo>
                  <a:lnTo>
                    <a:pt x="393" y="17251"/>
                  </a:lnTo>
                  <a:lnTo>
                    <a:pt x="218" y="17348"/>
                  </a:lnTo>
                  <a:lnTo>
                    <a:pt x="0" y="17440"/>
                  </a:lnTo>
                  <a:lnTo>
                    <a:pt x="75" y="17639"/>
                  </a:lnTo>
                  <a:lnTo>
                    <a:pt x="148" y="17822"/>
                  </a:lnTo>
                  <a:lnTo>
                    <a:pt x="409" y="18166"/>
                  </a:lnTo>
                  <a:lnTo>
                    <a:pt x="717" y="18165"/>
                  </a:lnTo>
                  <a:lnTo>
                    <a:pt x="954" y="18364"/>
                  </a:lnTo>
                  <a:lnTo>
                    <a:pt x="1202" y="18316"/>
                  </a:lnTo>
                  <a:lnTo>
                    <a:pt x="1439" y="18047"/>
                  </a:lnTo>
                  <a:lnTo>
                    <a:pt x="1767" y="17901"/>
                  </a:lnTo>
                  <a:lnTo>
                    <a:pt x="2169" y="17804"/>
                  </a:lnTo>
                  <a:lnTo>
                    <a:pt x="2597" y="17535"/>
                  </a:lnTo>
                  <a:lnTo>
                    <a:pt x="2792" y="17454"/>
                  </a:lnTo>
                  <a:lnTo>
                    <a:pt x="3078" y="17389"/>
                  </a:lnTo>
                  <a:lnTo>
                    <a:pt x="3572" y="17373"/>
                  </a:lnTo>
                  <a:lnTo>
                    <a:pt x="3783" y="17308"/>
                  </a:lnTo>
                  <a:lnTo>
                    <a:pt x="4016" y="17260"/>
                  </a:lnTo>
                  <a:lnTo>
                    <a:pt x="4277" y="17211"/>
                  </a:lnTo>
                  <a:cubicBezTo>
                    <a:pt x="4368" y="17227"/>
                    <a:pt x="4461" y="17227"/>
                    <a:pt x="4552" y="17211"/>
                  </a:cubicBezTo>
                  <a:cubicBezTo>
                    <a:pt x="4646" y="17194"/>
                    <a:pt x="4738" y="17159"/>
                    <a:pt x="4825" y="17108"/>
                  </a:cubicBezTo>
                  <a:lnTo>
                    <a:pt x="5149" y="16802"/>
                  </a:lnTo>
                  <a:lnTo>
                    <a:pt x="5410" y="16608"/>
                  </a:lnTo>
                  <a:lnTo>
                    <a:pt x="5793" y="16451"/>
                  </a:lnTo>
                  <a:lnTo>
                    <a:pt x="6066" y="16339"/>
                  </a:lnTo>
                  <a:lnTo>
                    <a:pt x="6419" y="16236"/>
                  </a:lnTo>
                  <a:lnTo>
                    <a:pt x="7073" y="16033"/>
                  </a:lnTo>
                  <a:lnTo>
                    <a:pt x="7555" y="15812"/>
                  </a:lnTo>
                  <a:lnTo>
                    <a:pt x="7812" y="15893"/>
                  </a:lnTo>
                  <a:lnTo>
                    <a:pt x="8156" y="15925"/>
                  </a:lnTo>
                  <a:lnTo>
                    <a:pt x="8413" y="15764"/>
                  </a:lnTo>
                  <a:cubicBezTo>
                    <a:pt x="8514" y="15721"/>
                    <a:pt x="8618" y="15693"/>
                    <a:pt x="8724" y="15683"/>
                  </a:cubicBezTo>
                  <a:cubicBezTo>
                    <a:pt x="8850" y="15670"/>
                    <a:pt x="8977" y="15680"/>
                    <a:pt x="9101" y="15714"/>
                  </a:cubicBezTo>
                  <a:lnTo>
                    <a:pt x="9309" y="15811"/>
                  </a:lnTo>
                  <a:lnTo>
                    <a:pt x="9665" y="16129"/>
                  </a:lnTo>
                  <a:lnTo>
                    <a:pt x="9802" y="16323"/>
                  </a:lnTo>
                  <a:lnTo>
                    <a:pt x="10014" y="16431"/>
                  </a:lnTo>
                  <a:cubicBezTo>
                    <a:pt x="10054" y="16535"/>
                    <a:pt x="10087" y="16643"/>
                    <a:pt x="10112" y="16754"/>
                  </a:cubicBezTo>
                  <a:cubicBezTo>
                    <a:pt x="10146" y="16901"/>
                    <a:pt x="10167" y="17052"/>
                    <a:pt x="10174" y="17205"/>
                  </a:cubicBezTo>
                  <a:lnTo>
                    <a:pt x="10302" y="17344"/>
                  </a:lnTo>
                  <a:lnTo>
                    <a:pt x="10401" y="17554"/>
                  </a:lnTo>
                  <a:lnTo>
                    <a:pt x="10451" y="17811"/>
                  </a:lnTo>
                  <a:lnTo>
                    <a:pt x="10476" y="18064"/>
                  </a:lnTo>
                  <a:lnTo>
                    <a:pt x="10688" y="18145"/>
                  </a:lnTo>
                  <a:lnTo>
                    <a:pt x="10787" y="17837"/>
                  </a:lnTo>
                  <a:lnTo>
                    <a:pt x="10899" y="17643"/>
                  </a:lnTo>
                  <a:lnTo>
                    <a:pt x="11281" y="17568"/>
                  </a:lnTo>
                  <a:lnTo>
                    <a:pt x="11514" y="17330"/>
                  </a:lnTo>
                  <a:lnTo>
                    <a:pt x="11659" y="16996"/>
                  </a:lnTo>
                  <a:lnTo>
                    <a:pt x="11759" y="16727"/>
                  </a:lnTo>
                  <a:lnTo>
                    <a:pt x="11983" y="16727"/>
                  </a:lnTo>
                  <a:lnTo>
                    <a:pt x="12102" y="16986"/>
                  </a:lnTo>
                  <a:lnTo>
                    <a:pt x="12069" y="17282"/>
                  </a:lnTo>
                  <a:lnTo>
                    <a:pt x="11874" y="17524"/>
                  </a:lnTo>
                  <a:lnTo>
                    <a:pt x="11654" y="17767"/>
                  </a:lnTo>
                  <a:lnTo>
                    <a:pt x="11510" y="17972"/>
                  </a:lnTo>
                  <a:lnTo>
                    <a:pt x="11473" y="18225"/>
                  </a:lnTo>
                  <a:lnTo>
                    <a:pt x="11274" y="18418"/>
                  </a:lnTo>
                  <a:lnTo>
                    <a:pt x="11125" y="18467"/>
                  </a:lnTo>
                  <a:lnTo>
                    <a:pt x="11188" y="18634"/>
                  </a:lnTo>
                  <a:lnTo>
                    <a:pt x="11336" y="18634"/>
                  </a:lnTo>
                  <a:lnTo>
                    <a:pt x="11507" y="18537"/>
                  </a:lnTo>
                  <a:lnTo>
                    <a:pt x="11648" y="18208"/>
                  </a:lnTo>
                  <a:lnTo>
                    <a:pt x="11859" y="17966"/>
                  </a:lnTo>
                  <a:lnTo>
                    <a:pt x="11982" y="17997"/>
                  </a:lnTo>
                  <a:lnTo>
                    <a:pt x="12028" y="18234"/>
                  </a:lnTo>
                  <a:lnTo>
                    <a:pt x="12003" y="18557"/>
                  </a:lnTo>
                  <a:lnTo>
                    <a:pt x="11990" y="18719"/>
                  </a:lnTo>
                  <a:lnTo>
                    <a:pt x="12143" y="18913"/>
                  </a:lnTo>
                  <a:lnTo>
                    <a:pt x="12243" y="19251"/>
                  </a:lnTo>
                  <a:lnTo>
                    <a:pt x="12130" y="19639"/>
                  </a:lnTo>
                  <a:lnTo>
                    <a:pt x="12031" y="19855"/>
                  </a:lnTo>
                  <a:lnTo>
                    <a:pt x="11944" y="20096"/>
                  </a:lnTo>
                  <a:lnTo>
                    <a:pt x="12193" y="20469"/>
                  </a:lnTo>
                  <a:lnTo>
                    <a:pt x="12600" y="20760"/>
                  </a:lnTo>
                  <a:lnTo>
                    <a:pt x="12912" y="21094"/>
                  </a:lnTo>
                  <a:lnTo>
                    <a:pt x="13119" y="21142"/>
                  </a:lnTo>
                  <a:lnTo>
                    <a:pt x="13372" y="21202"/>
                  </a:lnTo>
                  <a:cubicBezTo>
                    <a:pt x="13427" y="21195"/>
                    <a:pt x="13481" y="21173"/>
                    <a:pt x="13529" y="21138"/>
                  </a:cubicBezTo>
                  <a:cubicBezTo>
                    <a:pt x="13608" y="21080"/>
                    <a:pt x="13669" y="20988"/>
                    <a:pt x="13703" y="20879"/>
                  </a:cubicBezTo>
                  <a:lnTo>
                    <a:pt x="13911" y="20820"/>
                  </a:lnTo>
                  <a:lnTo>
                    <a:pt x="14131" y="20831"/>
                  </a:lnTo>
                  <a:lnTo>
                    <a:pt x="14366" y="21000"/>
                  </a:lnTo>
                  <a:lnTo>
                    <a:pt x="14503" y="21323"/>
                  </a:lnTo>
                  <a:cubicBezTo>
                    <a:pt x="14516" y="21451"/>
                    <a:pt x="14589" y="21554"/>
                    <a:pt x="14686" y="21581"/>
                  </a:cubicBezTo>
                  <a:cubicBezTo>
                    <a:pt x="14755" y="21600"/>
                    <a:pt x="14827" y="21576"/>
                    <a:pt x="14881" y="21516"/>
                  </a:cubicBezTo>
                  <a:lnTo>
                    <a:pt x="15117" y="21042"/>
                  </a:lnTo>
                  <a:cubicBezTo>
                    <a:pt x="15153" y="20962"/>
                    <a:pt x="15199" y="20891"/>
                    <a:pt x="15254" y="20832"/>
                  </a:cubicBezTo>
                  <a:cubicBezTo>
                    <a:pt x="15361" y="20715"/>
                    <a:pt x="15495" y="20649"/>
                    <a:pt x="15635" y="20643"/>
                  </a:cubicBezTo>
                  <a:lnTo>
                    <a:pt x="15896" y="20578"/>
                  </a:lnTo>
                  <a:lnTo>
                    <a:pt x="16108" y="20578"/>
                  </a:lnTo>
                  <a:lnTo>
                    <a:pt x="16320" y="20708"/>
                  </a:lnTo>
                  <a:cubicBezTo>
                    <a:pt x="16368" y="20765"/>
                    <a:pt x="16429" y="20799"/>
                    <a:pt x="16494" y="20805"/>
                  </a:cubicBezTo>
                  <a:cubicBezTo>
                    <a:pt x="16587" y="20814"/>
                    <a:pt x="16677" y="20766"/>
                    <a:pt x="16739" y="20676"/>
                  </a:cubicBezTo>
                  <a:lnTo>
                    <a:pt x="16988" y="20110"/>
                  </a:lnTo>
                  <a:lnTo>
                    <a:pt x="17250" y="19592"/>
                  </a:lnTo>
                  <a:cubicBezTo>
                    <a:pt x="17331" y="19471"/>
                    <a:pt x="17410" y="19347"/>
                    <a:pt x="17487" y="19220"/>
                  </a:cubicBezTo>
                  <a:cubicBezTo>
                    <a:pt x="17562" y="19095"/>
                    <a:pt x="17636" y="18967"/>
                    <a:pt x="17707" y="18837"/>
                  </a:cubicBezTo>
                  <a:lnTo>
                    <a:pt x="18063" y="18805"/>
                  </a:lnTo>
                  <a:lnTo>
                    <a:pt x="18151" y="18627"/>
                  </a:lnTo>
                  <a:lnTo>
                    <a:pt x="18358" y="18341"/>
                  </a:lnTo>
                  <a:lnTo>
                    <a:pt x="18454" y="18136"/>
                  </a:lnTo>
                  <a:lnTo>
                    <a:pt x="18691" y="17893"/>
                  </a:lnTo>
                  <a:cubicBezTo>
                    <a:pt x="18717" y="17817"/>
                    <a:pt x="18736" y="17738"/>
                    <a:pt x="18748" y="17656"/>
                  </a:cubicBezTo>
                  <a:cubicBezTo>
                    <a:pt x="18765" y="17543"/>
                    <a:pt x="18767" y="17423"/>
                    <a:pt x="18810" y="17321"/>
                  </a:cubicBezTo>
                  <a:cubicBezTo>
                    <a:pt x="18860" y="17203"/>
                    <a:pt x="18955" y="17129"/>
                    <a:pt x="19059" y="17127"/>
                  </a:cubicBezTo>
                  <a:lnTo>
                    <a:pt x="19413" y="16924"/>
                  </a:lnTo>
                  <a:lnTo>
                    <a:pt x="19787" y="16655"/>
                  </a:lnTo>
                  <a:lnTo>
                    <a:pt x="19874" y="16445"/>
                  </a:lnTo>
                  <a:lnTo>
                    <a:pt x="20023" y="16251"/>
                  </a:lnTo>
                  <a:lnTo>
                    <a:pt x="20285" y="15880"/>
                  </a:lnTo>
                  <a:lnTo>
                    <a:pt x="20451" y="15642"/>
                  </a:lnTo>
                  <a:lnTo>
                    <a:pt x="20476" y="15370"/>
                  </a:lnTo>
                  <a:cubicBezTo>
                    <a:pt x="20512" y="15250"/>
                    <a:pt x="20553" y="15133"/>
                    <a:pt x="20601" y="15020"/>
                  </a:cubicBezTo>
                  <a:cubicBezTo>
                    <a:pt x="20671" y="14852"/>
                    <a:pt x="20753" y="14693"/>
                    <a:pt x="20846" y="14545"/>
                  </a:cubicBezTo>
                  <a:cubicBezTo>
                    <a:pt x="20913" y="14433"/>
                    <a:pt x="20979" y="14320"/>
                    <a:pt x="21045" y="14206"/>
                  </a:cubicBezTo>
                  <a:cubicBezTo>
                    <a:pt x="21111" y="14091"/>
                    <a:pt x="21176" y="13976"/>
                    <a:pt x="21240" y="13860"/>
                  </a:cubicBezTo>
                  <a:cubicBezTo>
                    <a:pt x="21281" y="13719"/>
                    <a:pt x="21310" y="13572"/>
                    <a:pt x="21327" y="13423"/>
                  </a:cubicBezTo>
                  <a:cubicBezTo>
                    <a:pt x="21345" y="13266"/>
                    <a:pt x="21349" y="13107"/>
                    <a:pt x="21340" y="12948"/>
                  </a:cubicBezTo>
                  <a:lnTo>
                    <a:pt x="21550" y="12563"/>
                  </a:lnTo>
                  <a:cubicBezTo>
                    <a:pt x="21536" y="12461"/>
                    <a:pt x="21532" y="12358"/>
                    <a:pt x="21538" y="12255"/>
                  </a:cubicBezTo>
                  <a:cubicBezTo>
                    <a:pt x="21545" y="12135"/>
                    <a:pt x="21566" y="12016"/>
                    <a:pt x="21600" y="11904"/>
                  </a:cubicBezTo>
                  <a:lnTo>
                    <a:pt x="21600" y="11340"/>
                  </a:lnTo>
                  <a:lnTo>
                    <a:pt x="21538" y="11038"/>
                  </a:lnTo>
                  <a:lnTo>
                    <a:pt x="21389" y="10617"/>
                  </a:lnTo>
                  <a:lnTo>
                    <a:pt x="21281" y="10240"/>
                  </a:lnTo>
                  <a:lnTo>
                    <a:pt x="21028" y="9986"/>
                  </a:lnTo>
                  <a:lnTo>
                    <a:pt x="20791" y="9581"/>
                  </a:lnTo>
                  <a:lnTo>
                    <a:pt x="20733" y="9333"/>
                  </a:lnTo>
                  <a:lnTo>
                    <a:pt x="20397" y="8721"/>
                  </a:lnTo>
                  <a:lnTo>
                    <a:pt x="20297" y="8091"/>
                  </a:lnTo>
                  <a:lnTo>
                    <a:pt x="20106" y="7525"/>
                  </a:lnTo>
                  <a:lnTo>
                    <a:pt x="19820" y="6996"/>
                  </a:lnTo>
                  <a:lnTo>
                    <a:pt x="19620" y="6527"/>
                  </a:lnTo>
                  <a:lnTo>
                    <a:pt x="19210" y="6155"/>
                  </a:lnTo>
                  <a:lnTo>
                    <a:pt x="18886" y="5767"/>
                  </a:lnTo>
                  <a:cubicBezTo>
                    <a:pt x="18800" y="5685"/>
                    <a:pt x="18761" y="5544"/>
                    <a:pt x="18786" y="5410"/>
                  </a:cubicBezTo>
                  <a:cubicBezTo>
                    <a:pt x="18811" y="5280"/>
                    <a:pt x="18892" y="5181"/>
                    <a:pt x="18994" y="5157"/>
                  </a:cubicBezTo>
                  <a:lnTo>
                    <a:pt x="19055" y="4833"/>
                  </a:lnTo>
                  <a:lnTo>
                    <a:pt x="19055" y="4472"/>
                  </a:lnTo>
                  <a:lnTo>
                    <a:pt x="19217" y="4028"/>
                  </a:lnTo>
                  <a:lnTo>
                    <a:pt x="19027" y="3743"/>
                  </a:lnTo>
                  <a:lnTo>
                    <a:pt x="18969" y="3459"/>
                  </a:lnTo>
                  <a:lnTo>
                    <a:pt x="18936" y="3040"/>
                  </a:lnTo>
                  <a:lnTo>
                    <a:pt x="18737" y="2634"/>
                  </a:lnTo>
                  <a:lnTo>
                    <a:pt x="18500" y="2250"/>
                  </a:lnTo>
                  <a:lnTo>
                    <a:pt x="18264" y="1878"/>
                  </a:lnTo>
                  <a:cubicBezTo>
                    <a:pt x="18190" y="1776"/>
                    <a:pt x="18127" y="1662"/>
                    <a:pt x="18077" y="1539"/>
                  </a:cubicBezTo>
                  <a:cubicBezTo>
                    <a:pt x="17997" y="1344"/>
                    <a:pt x="17951" y="1129"/>
                    <a:pt x="17940" y="908"/>
                  </a:cubicBezTo>
                  <a:lnTo>
                    <a:pt x="17870" y="312"/>
                  </a:lnTo>
                  <a:lnTo>
                    <a:pt x="17679" y="0"/>
                  </a:lnTo>
                  <a:lnTo>
                    <a:pt x="17497" y="117"/>
                  </a:lnTo>
                  <a:lnTo>
                    <a:pt x="17298" y="441"/>
                  </a:lnTo>
                  <a:lnTo>
                    <a:pt x="17198" y="989"/>
                  </a:lnTo>
                  <a:lnTo>
                    <a:pt x="17173" y="1475"/>
                  </a:lnTo>
                  <a:lnTo>
                    <a:pt x="17090" y="1927"/>
                  </a:lnTo>
                  <a:lnTo>
                    <a:pt x="17016" y="2271"/>
                  </a:lnTo>
                  <a:lnTo>
                    <a:pt x="17003" y="2864"/>
                  </a:lnTo>
                  <a:lnTo>
                    <a:pt x="17016" y="3290"/>
                  </a:lnTo>
                  <a:cubicBezTo>
                    <a:pt x="16998" y="3361"/>
                    <a:pt x="16974" y="3430"/>
                    <a:pt x="16945" y="3495"/>
                  </a:cubicBezTo>
                  <a:cubicBezTo>
                    <a:pt x="16886" y="3627"/>
                    <a:pt x="16805" y="3742"/>
                    <a:pt x="16709" y="3829"/>
                  </a:cubicBezTo>
                  <a:lnTo>
                    <a:pt x="16476" y="4223"/>
                  </a:lnTo>
                  <a:lnTo>
                    <a:pt x="16090" y="4596"/>
                  </a:lnTo>
                  <a:lnTo>
                    <a:pt x="16028" y="4804"/>
                  </a:lnTo>
                  <a:lnTo>
                    <a:pt x="15868" y="4980"/>
                  </a:lnTo>
                  <a:lnTo>
                    <a:pt x="15471" y="4872"/>
                  </a:lnTo>
                  <a:lnTo>
                    <a:pt x="15263" y="4420"/>
                  </a:lnTo>
                  <a:lnTo>
                    <a:pt x="14941" y="4258"/>
                  </a:lnTo>
                  <a:lnTo>
                    <a:pt x="14663" y="4053"/>
                  </a:lnTo>
                  <a:lnTo>
                    <a:pt x="14476" y="3794"/>
                  </a:lnTo>
                  <a:lnTo>
                    <a:pt x="14089" y="3470"/>
                  </a:lnTo>
                  <a:lnTo>
                    <a:pt x="13749" y="3330"/>
                  </a:lnTo>
                  <a:lnTo>
                    <a:pt x="13637" y="2925"/>
                  </a:lnTo>
                  <a:lnTo>
                    <a:pt x="13637" y="2180"/>
                  </a:lnTo>
                  <a:lnTo>
                    <a:pt x="13757" y="1862"/>
                  </a:lnTo>
                  <a:lnTo>
                    <a:pt x="13894" y="1668"/>
                  </a:lnTo>
                  <a:lnTo>
                    <a:pt x="14093" y="1328"/>
                  </a:lnTo>
                  <a:lnTo>
                    <a:pt x="14301" y="1036"/>
                  </a:lnTo>
                  <a:lnTo>
                    <a:pt x="14077" y="799"/>
                  </a:lnTo>
                  <a:lnTo>
                    <a:pt x="13671" y="626"/>
                  </a:lnTo>
                  <a:lnTo>
                    <a:pt x="13551" y="529"/>
                  </a:lnTo>
                  <a:lnTo>
                    <a:pt x="12919" y="457"/>
                  </a:lnTo>
                  <a:lnTo>
                    <a:pt x="12492" y="155"/>
                  </a:lnTo>
                  <a:lnTo>
                    <a:pt x="12131" y="495"/>
                  </a:lnTo>
                  <a:lnTo>
                    <a:pt x="11861" y="716"/>
                  </a:lnTo>
                  <a:lnTo>
                    <a:pt x="11605" y="888"/>
                  </a:lnTo>
                  <a:lnTo>
                    <a:pt x="11058" y="1017"/>
                  </a:lnTo>
                  <a:lnTo>
                    <a:pt x="10851" y="1226"/>
                  </a:lnTo>
                  <a:lnTo>
                    <a:pt x="10702" y="1608"/>
                  </a:lnTo>
                  <a:lnTo>
                    <a:pt x="10603" y="1737"/>
                  </a:lnTo>
                  <a:lnTo>
                    <a:pt x="10416" y="1964"/>
                  </a:lnTo>
                  <a:lnTo>
                    <a:pt x="10428" y="2286"/>
                  </a:lnTo>
                  <a:lnTo>
                    <a:pt x="10594" y="2561"/>
                  </a:lnTo>
                  <a:lnTo>
                    <a:pt x="10478" y="2739"/>
                  </a:lnTo>
                  <a:lnTo>
                    <a:pt x="10159" y="3090"/>
                  </a:lnTo>
                  <a:cubicBezTo>
                    <a:pt x="10067" y="3086"/>
                    <a:pt x="9978" y="3052"/>
                    <a:pt x="9899" y="2993"/>
                  </a:cubicBezTo>
                  <a:cubicBezTo>
                    <a:pt x="9767" y="2894"/>
                    <a:pt x="9671" y="2731"/>
                    <a:pt x="9633" y="2540"/>
                  </a:cubicBezTo>
                  <a:lnTo>
                    <a:pt x="9197" y="2329"/>
                  </a:lnTo>
                  <a:cubicBezTo>
                    <a:pt x="9181" y="2199"/>
                    <a:pt x="9118" y="2087"/>
                    <a:pt x="9027" y="2027"/>
                  </a:cubicBezTo>
                  <a:cubicBezTo>
                    <a:pt x="8838" y="1903"/>
                    <a:pt x="8608" y="2025"/>
                    <a:pt x="8541" y="2286"/>
                  </a:cubicBezTo>
                  <a:lnTo>
                    <a:pt x="8250" y="2599"/>
                  </a:lnTo>
                  <a:cubicBezTo>
                    <a:pt x="8194" y="2686"/>
                    <a:pt x="8137" y="2772"/>
                    <a:pt x="8080" y="2857"/>
                  </a:cubicBezTo>
                  <a:cubicBezTo>
                    <a:pt x="7985" y="2999"/>
                    <a:pt x="7888" y="3139"/>
                    <a:pt x="7790" y="3277"/>
                  </a:cubicBezTo>
                  <a:lnTo>
                    <a:pt x="7467" y="3599"/>
                  </a:lnTo>
                  <a:lnTo>
                    <a:pt x="7293" y="3739"/>
                  </a:lnTo>
                  <a:lnTo>
                    <a:pt x="6986" y="3783"/>
                  </a:lnTo>
                  <a:lnTo>
                    <a:pt x="6987" y="4025"/>
                  </a:lnTo>
                  <a:lnTo>
                    <a:pt x="7057" y="4165"/>
                  </a:lnTo>
                  <a:lnTo>
                    <a:pt x="7119" y="4374"/>
                  </a:lnTo>
                  <a:lnTo>
                    <a:pt x="7007" y="4628"/>
                  </a:lnTo>
                  <a:cubicBezTo>
                    <a:pt x="7006" y="4750"/>
                    <a:pt x="6931" y="4851"/>
                    <a:pt x="6836" y="4854"/>
                  </a:cubicBezTo>
                  <a:cubicBezTo>
                    <a:pt x="6738" y="4858"/>
                    <a:pt x="6655" y="4756"/>
                    <a:pt x="6654" y="4628"/>
                  </a:cubicBezTo>
                  <a:lnTo>
                    <a:pt x="6421" y="4466"/>
                  </a:lnTo>
                  <a:lnTo>
                    <a:pt x="6280" y="4719"/>
                  </a:lnTo>
                  <a:lnTo>
                    <a:pt x="6160" y="4924"/>
                  </a:lnTo>
                  <a:lnTo>
                    <a:pt x="5954" y="535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3" name="îṩḻíďé"/>
            <p:cNvSpPr/>
            <p:nvPr/>
          </p:nvSpPr>
          <p:spPr>
            <a:xfrm>
              <a:off x="10006023" y="5571304"/>
              <a:ext cx="123850" cy="10246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734" y="1038"/>
                  </a:moveTo>
                  <a:lnTo>
                    <a:pt x="5578" y="0"/>
                  </a:lnTo>
                  <a:lnTo>
                    <a:pt x="6344" y="2077"/>
                  </a:lnTo>
                  <a:lnTo>
                    <a:pt x="8057" y="3507"/>
                  </a:lnTo>
                  <a:lnTo>
                    <a:pt x="11245" y="5736"/>
                  </a:lnTo>
                  <a:lnTo>
                    <a:pt x="13944" y="4944"/>
                  </a:lnTo>
                  <a:lnTo>
                    <a:pt x="15669" y="2555"/>
                  </a:lnTo>
                  <a:lnTo>
                    <a:pt x="17659" y="2290"/>
                  </a:lnTo>
                  <a:lnTo>
                    <a:pt x="20048" y="2290"/>
                  </a:lnTo>
                  <a:lnTo>
                    <a:pt x="21600" y="3886"/>
                  </a:lnTo>
                  <a:lnTo>
                    <a:pt x="21073" y="6102"/>
                  </a:lnTo>
                  <a:lnTo>
                    <a:pt x="19449" y="6901"/>
                  </a:lnTo>
                  <a:lnTo>
                    <a:pt x="18263" y="8165"/>
                  </a:lnTo>
                  <a:lnTo>
                    <a:pt x="18130" y="10554"/>
                  </a:lnTo>
                  <a:lnTo>
                    <a:pt x="16494" y="13003"/>
                  </a:lnTo>
                  <a:lnTo>
                    <a:pt x="14149" y="14540"/>
                  </a:lnTo>
                  <a:lnTo>
                    <a:pt x="10318" y="16118"/>
                  </a:lnTo>
                  <a:lnTo>
                    <a:pt x="8234" y="17714"/>
                  </a:lnTo>
                  <a:lnTo>
                    <a:pt x="6954" y="19365"/>
                  </a:lnTo>
                  <a:lnTo>
                    <a:pt x="6111" y="21121"/>
                  </a:lnTo>
                  <a:lnTo>
                    <a:pt x="4171" y="21600"/>
                  </a:lnTo>
                  <a:lnTo>
                    <a:pt x="3062" y="19311"/>
                  </a:lnTo>
                  <a:lnTo>
                    <a:pt x="1521" y="19311"/>
                  </a:lnTo>
                  <a:lnTo>
                    <a:pt x="0" y="19258"/>
                  </a:lnTo>
                  <a:lnTo>
                    <a:pt x="667" y="16130"/>
                  </a:lnTo>
                  <a:lnTo>
                    <a:pt x="2456" y="13422"/>
                  </a:lnTo>
                  <a:lnTo>
                    <a:pt x="2806" y="11838"/>
                  </a:lnTo>
                  <a:lnTo>
                    <a:pt x="2673" y="8557"/>
                  </a:lnTo>
                  <a:lnTo>
                    <a:pt x="2673" y="6056"/>
                  </a:lnTo>
                  <a:lnTo>
                    <a:pt x="2190" y="4678"/>
                  </a:lnTo>
                  <a:lnTo>
                    <a:pt x="2734" y="1038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4" name="í$ľïḍe"/>
            <p:cNvSpPr/>
            <p:nvPr/>
          </p:nvSpPr>
          <p:spPr>
            <a:xfrm>
              <a:off x="10572355" y="5565246"/>
              <a:ext cx="336841" cy="21056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544" w="21600">
                  <a:moveTo>
                    <a:pt x="2147" y="16913"/>
                  </a:moveTo>
                  <a:lnTo>
                    <a:pt x="1380" y="17278"/>
                  </a:lnTo>
                  <a:lnTo>
                    <a:pt x="508" y="19015"/>
                  </a:lnTo>
                  <a:lnTo>
                    <a:pt x="0" y="20356"/>
                  </a:lnTo>
                  <a:lnTo>
                    <a:pt x="1241" y="21466"/>
                  </a:lnTo>
                  <a:lnTo>
                    <a:pt x="2749" y="21544"/>
                  </a:lnTo>
                  <a:lnTo>
                    <a:pt x="5044" y="21466"/>
                  </a:lnTo>
                  <a:lnTo>
                    <a:pt x="6332" y="20691"/>
                  </a:lnTo>
                  <a:lnTo>
                    <a:pt x="8044" y="18990"/>
                  </a:lnTo>
                  <a:lnTo>
                    <a:pt x="9316" y="17905"/>
                  </a:lnTo>
                  <a:lnTo>
                    <a:pt x="10246" y="16587"/>
                  </a:lnTo>
                  <a:lnTo>
                    <a:pt x="11501" y="14151"/>
                  </a:lnTo>
                  <a:cubicBezTo>
                    <a:pt x="11635" y="13828"/>
                    <a:pt x="11800" y="13540"/>
                    <a:pt x="11990" y="13298"/>
                  </a:cubicBezTo>
                  <a:cubicBezTo>
                    <a:pt x="12464" y="12694"/>
                    <a:pt x="13064" y="12399"/>
                    <a:pt x="13670" y="12472"/>
                  </a:cubicBezTo>
                  <a:lnTo>
                    <a:pt x="14548" y="12562"/>
                  </a:lnTo>
                  <a:lnTo>
                    <a:pt x="15233" y="12097"/>
                  </a:lnTo>
                  <a:lnTo>
                    <a:pt x="15961" y="11558"/>
                  </a:lnTo>
                  <a:lnTo>
                    <a:pt x="16010" y="10246"/>
                  </a:lnTo>
                  <a:lnTo>
                    <a:pt x="17004" y="9130"/>
                  </a:lnTo>
                  <a:lnTo>
                    <a:pt x="18541" y="7346"/>
                  </a:lnTo>
                  <a:lnTo>
                    <a:pt x="20577" y="6490"/>
                  </a:lnTo>
                  <a:lnTo>
                    <a:pt x="21600" y="5415"/>
                  </a:lnTo>
                  <a:lnTo>
                    <a:pt x="21600" y="4405"/>
                  </a:lnTo>
                  <a:lnTo>
                    <a:pt x="21306" y="2773"/>
                  </a:lnTo>
                  <a:lnTo>
                    <a:pt x="20866" y="1007"/>
                  </a:lnTo>
                  <a:cubicBezTo>
                    <a:pt x="20843" y="468"/>
                    <a:pt x="20572" y="40"/>
                    <a:pt x="20232" y="3"/>
                  </a:cubicBezTo>
                  <a:cubicBezTo>
                    <a:pt x="19700" y="-56"/>
                    <a:pt x="19304" y="769"/>
                    <a:pt x="19482" y="1565"/>
                  </a:cubicBezTo>
                  <a:lnTo>
                    <a:pt x="18669" y="2426"/>
                  </a:lnTo>
                  <a:lnTo>
                    <a:pt x="17564" y="3640"/>
                  </a:lnTo>
                  <a:lnTo>
                    <a:pt x="17108" y="4363"/>
                  </a:lnTo>
                  <a:cubicBezTo>
                    <a:pt x="16812" y="4575"/>
                    <a:pt x="16538" y="4853"/>
                    <a:pt x="16293" y="5190"/>
                  </a:cubicBezTo>
                  <a:cubicBezTo>
                    <a:pt x="15810" y="5854"/>
                    <a:pt x="15457" y="6721"/>
                    <a:pt x="14988" y="7408"/>
                  </a:cubicBezTo>
                  <a:cubicBezTo>
                    <a:pt x="14591" y="7991"/>
                    <a:pt x="14119" y="8431"/>
                    <a:pt x="13604" y="8700"/>
                  </a:cubicBezTo>
                  <a:lnTo>
                    <a:pt x="11698" y="9704"/>
                  </a:lnTo>
                  <a:lnTo>
                    <a:pt x="9302" y="11254"/>
                  </a:lnTo>
                  <a:cubicBezTo>
                    <a:pt x="8906" y="11491"/>
                    <a:pt x="8515" y="11748"/>
                    <a:pt x="8130" y="12026"/>
                  </a:cubicBezTo>
                  <a:cubicBezTo>
                    <a:pt x="7579" y="12424"/>
                    <a:pt x="7040" y="12864"/>
                    <a:pt x="6515" y="13344"/>
                  </a:cubicBezTo>
                  <a:cubicBezTo>
                    <a:pt x="6085" y="13632"/>
                    <a:pt x="5652" y="13908"/>
                    <a:pt x="5215" y="14170"/>
                  </a:cubicBezTo>
                  <a:cubicBezTo>
                    <a:pt x="4730" y="14462"/>
                    <a:pt x="4240" y="14738"/>
                    <a:pt x="3748" y="14997"/>
                  </a:cubicBezTo>
                  <a:lnTo>
                    <a:pt x="2147" y="16913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5" name="ïşļíḓe"/>
            <p:cNvSpPr/>
            <p:nvPr/>
          </p:nvSpPr>
          <p:spPr>
            <a:xfrm>
              <a:off x="10955509" y="5355572"/>
              <a:ext cx="164775" cy="25109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3019" y="321"/>
                  </a:moveTo>
                  <a:lnTo>
                    <a:pt x="11636" y="0"/>
                  </a:lnTo>
                  <a:lnTo>
                    <a:pt x="11352" y="2568"/>
                  </a:lnTo>
                  <a:lnTo>
                    <a:pt x="11383" y="3806"/>
                  </a:lnTo>
                  <a:lnTo>
                    <a:pt x="12079" y="5151"/>
                  </a:lnTo>
                  <a:lnTo>
                    <a:pt x="12375" y="6967"/>
                  </a:lnTo>
                  <a:cubicBezTo>
                    <a:pt x="12672" y="7601"/>
                    <a:pt x="12637" y="8281"/>
                    <a:pt x="12275" y="8900"/>
                  </a:cubicBezTo>
                  <a:cubicBezTo>
                    <a:pt x="12047" y="9291"/>
                    <a:pt x="11695" y="9645"/>
                    <a:pt x="11242" y="9941"/>
                  </a:cubicBezTo>
                  <a:lnTo>
                    <a:pt x="10432" y="11157"/>
                  </a:lnTo>
                  <a:lnTo>
                    <a:pt x="7384" y="11982"/>
                  </a:lnTo>
                  <a:lnTo>
                    <a:pt x="4025" y="12743"/>
                  </a:lnTo>
                  <a:lnTo>
                    <a:pt x="2560" y="14347"/>
                  </a:lnTo>
                  <a:lnTo>
                    <a:pt x="2552" y="16107"/>
                  </a:lnTo>
                  <a:lnTo>
                    <a:pt x="3355" y="17541"/>
                  </a:lnTo>
                  <a:lnTo>
                    <a:pt x="1955" y="19191"/>
                  </a:lnTo>
                  <a:lnTo>
                    <a:pt x="116" y="19974"/>
                  </a:lnTo>
                  <a:lnTo>
                    <a:pt x="0" y="20821"/>
                  </a:lnTo>
                  <a:lnTo>
                    <a:pt x="1421" y="21600"/>
                  </a:lnTo>
                  <a:lnTo>
                    <a:pt x="3317" y="20948"/>
                  </a:lnTo>
                  <a:lnTo>
                    <a:pt x="5646" y="19126"/>
                  </a:lnTo>
                  <a:cubicBezTo>
                    <a:pt x="6124" y="18808"/>
                    <a:pt x="6661" y="18530"/>
                    <a:pt x="7246" y="18301"/>
                  </a:cubicBezTo>
                  <a:cubicBezTo>
                    <a:pt x="7999" y="18006"/>
                    <a:pt x="8821" y="17793"/>
                    <a:pt x="9679" y="17671"/>
                  </a:cubicBezTo>
                  <a:cubicBezTo>
                    <a:pt x="10238" y="17511"/>
                    <a:pt x="10792" y="17345"/>
                    <a:pt x="11342" y="17174"/>
                  </a:cubicBezTo>
                  <a:cubicBezTo>
                    <a:pt x="12241" y="16894"/>
                    <a:pt x="13139" y="16593"/>
                    <a:pt x="13842" y="16131"/>
                  </a:cubicBezTo>
                  <a:cubicBezTo>
                    <a:pt x="14311" y="15823"/>
                    <a:pt x="14674" y="15454"/>
                    <a:pt x="14908" y="15048"/>
                  </a:cubicBezTo>
                  <a:cubicBezTo>
                    <a:pt x="15071" y="14768"/>
                    <a:pt x="15345" y="14521"/>
                    <a:pt x="15704" y="14334"/>
                  </a:cubicBezTo>
                  <a:cubicBezTo>
                    <a:pt x="16529" y="13904"/>
                    <a:pt x="17653" y="13847"/>
                    <a:pt x="18567" y="13508"/>
                  </a:cubicBezTo>
                  <a:cubicBezTo>
                    <a:pt x="19153" y="13291"/>
                    <a:pt x="19628" y="12966"/>
                    <a:pt x="19933" y="12574"/>
                  </a:cubicBezTo>
                  <a:lnTo>
                    <a:pt x="21100" y="11358"/>
                  </a:lnTo>
                  <a:lnTo>
                    <a:pt x="21600" y="10578"/>
                  </a:lnTo>
                  <a:lnTo>
                    <a:pt x="19804" y="10386"/>
                  </a:lnTo>
                  <a:lnTo>
                    <a:pt x="18624" y="10060"/>
                  </a:lnTo>
                  <a:lnTo>
                    <a:pt x="17125" y="9017"/>
                  </a:lnTo>
                  <a:lnTo>
                    <a:pt x="14529" y="7584"/>
                  </a:lnTo>
                  <a:cubicBezTo>
                    <a:pt x="14314" y="7294"/>
                    <a:pt x="14124" y="6997"/>
                    <a:pt x="13962" y="6693"/>
                  </a:cubicBezTo>
                  <a:cubicBezTo>
                    <a:pt x="13643" y="6095"/>
                    <a:pt x="13431" y="5476"/>
                    <a:pt x="13329" y="4847"/>
                  </a:cubicBezTo>
                  <a:lnTo>
                    <a:pt x="14325" y="3524"/>
                  </a:lnTo>
                  <a:lnTo>
                    <a:pt x="14325" y="1808"/>
                  </a:lnTo>
                  <a:lnTo>
                    <a:pt x="13019" y="321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6" name="íṣliďè"/>
            <p:cNvSpPr/>
            <p:nvPr/>
          </p:nvSpPr>
          <p:spPr>
            <a:xfrm>
              <a:off x="10967412" y="5132660"/>
              <a:ext cx="16360" cy="2833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7518" y="240"/>
                  </a:moveTo>
                  <a:lnTo>
                    <a:pt x="21579" y="0"/>
                  </a:lnTo>
                  <a:lnTo>
                    <a:pt x="21600" y="11228"/>
                  </a:lnTo>
                  <a:lnTo>
                    <a:pt x="15549" y="21600"/>
                  </a:lnTo>
                  <a:lnTo>
                    <a:pt x="2290" y="19891"/>
                  </a:lnTo>
                  <a:lnTo>
                    <a:pt x="0" y="10674"/>
                  </a:lnTo>
                  <a:lnTo>
                    <a:pt x="7518" y="24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7" name="íṥļïḑè"/>
            <p:cNvSpPr/>
            <p:nvPr/>
          </p:nvSpPr>
          <p:spPr>
            <a:xfrm>
              <a:off x="10931870" y="4777460"/>
              <a:ext cx="105002" cy="12995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266" y="0"/>
                  </a:moveTo>
                  <a:lnTo>
                    <a:pt x="5698" y="3526"/>
                  </a:lnTo>
                  <a:lnTo>
                    <a:pt x="8576" y="7970"/>
                  </a:lnTo>
                  <a:lnTo>
                    <a:pt x="9046" y="10950"/>
                  </a:lnTo>
                  <a:lnTo>
                    <a:pt x="12812" y="12581"/>
                  </a:lnTo>
                  <a:lnTo>
                    <a:pt x="16578" y="14974"/>
                  </a:lnTo>
                  <a:lnTo>
                    <a:pt x="21600" y="18247"/>
                  </a:lnTo>
                  <a:lnTo>
                    <a:pt x="21286" y="21600"/>
                  </a:lnTo>
                  <a:lnTo>
                    <a:pt x="18775" y="21264"/>
                  </a:lnTo>
                  <a:lnTo>
                    <a:pt x="14754" y="16779"/>
                  </a:lnTo>
                  <a:lnTo>
                    <a:pt x="12093" y="15393"/>
                  </a:lnTo>
                  <a:cubicBezTo>
                    <a:pt x="11092" y="15033"/>
                    <a:pt x="10116" y="14628"/>
                    <a:pt x="9170" y="14182"/>
                  </a:cubicBezTo>
                  <a:cubicBezTo>
                    <a:pt x="8123" y="13687"/>
                    <a:pt x="7114" y="13142"/>
                    <a:pt x="6149" y="12550"/>
                  </a:cubicBezTo>
                  <a:lnTo>
                    <a:pt x="5208" y="9024"/>
                  </a:lnTo>
                  <a:lnTo>
                    <a:pt x="3272" y="6968"/>
                  </a:lnTo>
                  <a:lnTo>
                    <a:pt x="467" y="3584"/>
                  </a:lnTo>
                  <a:lnTo>
                    <a:pt x="0" y="1873"/>
                  </a:lnTo>
                  <a:lnTo>
                    <a:pt x="2266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8" name="ïSļïḑê"/>
            <p:cNvSpPr/>
            <p:nvPr/>
          </p:nvSpPr>
          <p:spPr>
            <a:xfrm>
              <a:off x="11078753" y="4636331"/>
              <a:ext cx="37595" cy="6330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4384" y="0"/>
                  </a:moveTo>
                  <a:lnTo>
                    <a:pt x="0" y="6366"/>
                  </a:lnTo>
                  <a:lnTo>
                    <a:pt x="4998" y="11561"/>
                  </a:lnTo>
                  <a:lnTo>
                    <a:pt x="9054" y="12853"/>
                  </a:lnTo>
                  <a:lnTo>
                    <a:pt x="11974" y="16462"/>
                  </a:lnTo>
                  <a:lnTo>
                    <a:pt x="18532" y="21600"/>
                  </a:lnTo>
                  <a:lnTo>
                    <a:pt x="21600" y="18003"/>
                  </a:lnTo>
                  <a:lnTo>
                    <a:pt x="19408" y="13360"/>
                  </a:lnTo>
                  <a:lnTo>
                    <a:pt x="14184" y="10517"/>
                  </a:lnTo>
                  <a:lnTo>
                    <a:pt x="9965" y="6822"/>
                  </a:lnTo>
                  <a:lnTo>
                    <a:pt x="9528" y="3503"/>
                  </a:lnTo>
                  <a:lnTo>
                    <a:pt x="4384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9" name="îSļíḋê"/>
            <p:cNvSpPr/>
            <p:nvPr/>
          </p:nvSpPr>
          <p:spPr>
            <a:xfrm>
              <a:off x="10694096" y="4283499"/>
              <a:ext cx="45740" cy="6440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4335" y="0"/>
                  </a:moveTo>
                  <a:lnTo>
                    <a:pt x="8612" y="423"/>
                  </a:lnTo>
                  <a:lnTo>
                    <a:pt x="9548" y="10168"/>
                  </a:lnTo>
                  <a:lnTo>
                    <a:pt x="15069" y="14477"/>
                  </a:lnTo>
                  <a:lnTo>
                    <a:pt x="21600" y="16858"/>
                  </a:lnTo>
                  <a:lnTo>
                    <a:pt x="19199" y="21600"/>
                  </a:lnTo>
                  <a:lnTo>
                    <a:pt x="11398" y="20763"/>
                  </a:lnTo>
                  <a:lnTo>
                    <a:pt x="5755" y="17207"/>
                  </a:lnTo>
                  <a:lnTo>
                    <a:pt x="9" y="12157"/>
                  </a:lnTo>
                  <a:lnTo>
                    <a:pt x="0" y="6578"/>
                  </a:lnTo>
                  <a:lnTo>
                    <a:pt x="4335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0" name="îśļîḋê"/>
            <p:cNvSpPr/>
            <p:nvPr/>
          </p:nvSpPr>
          <p:spPr>
            <a:xfrm>
              <a:off x="10754669" y="4332994"/>
              <a:ext cx="45601" cy="3949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7085" y="0"/>
                  </a:moveTo>
                  <a:lnTo>
                    <a:pt x="17293" y="9046"/>
                  </a:lnTo>
                  <a:lnTo>
                    <a:pt x="21600" y="14848"/>
                  </a:lnTo>
                  <a:lnTo>
                    <a:pt x="21013" y="21600"/>
                  </a:lnTo>
                  <a:lnTo>
                    <a:pt x="12837" y="18854"/>
                  </a:lnTo>
                  <a:lnTo>
                    <a:pt x="5986" y="12225"/>
                  </a:lnTo>
                  <a:lnTo>
                    <a:pt x="0" y="7390"/>
                  </a:lnTo>
                  <a:lnTo>
                    <a:pt x="7085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1" name="íślîdè"/>
            <p:cNvSpPr/>
            <p:nvPr/>
          </p:nvSpPr>
          <p:spPr>
            <a:xfrm>
              <a:off x="10773772" y="4386273"/>
              <a:ext cx="37288" cy="3894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6399" y="0"/>
                  </a:moveTo>
                  <a:lnTo>
                    <a:pt x="12290" y="1855"/>
                  </a:lnTo>
                  <a:lnTo>
                    <a:pt x="12799" y="9871"/>
                  </a:lnTo>
                  <a:lnTo>
                    <a:pt x="15725" y="15036"/>
                  </a:lnTo>
                  <a:lnTo>
                    <a:pt x="21600" y="16577"/>
                  </a:lnTo>
                  <a:lnTo>
                    <a:pt x="18230" y="21600"/>
                  </a:lnTo>
                  <a:lnTo>
                    <a:pt x="12781" y="19919"/>
                  </a:lnTo>
                  <a:cubicBezTo>
                    <a:pt x="10763" y="19240"/>
                    <a:pt x="9023" y="17972"/>
                    <a:pt x="7808" y="16297"/>
                  </a:cubicBezTo>
                  <a:cubicBezTo>
                    <a:pt x="6475" y="14458"/>
                    <a:pt x="5850" y="12237"/>
                    <a:pt x="6040" y="10011"/>
                  </a:cubicBezTo>
                  <a:lnTo>
                    <a:pt x="0" y="5671"/>
                  </a:lnTo>
                  <a:lnTo>
                    <a:pt x="6399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2" name="íṩļîdè"/>
            <p:cNvSpPr/>
            <p:nvPr/>
          </p:nvSpPr>
          <p:spPr>
            <a:xfrm>
              <a:off x="10819989" y="4368723"/>
              <a:ext cx="46739" cy="4211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4105" y="0"/>
                  </a:moveTo>
                  <a:lnTo>
                    <a:pt x="8950" y="5326"/>
                  </a:lnTo>
                  <a:lnTo>
                    <a:pt x="16429" y="10105"/>
                  </a:lnTo>
                  <a:lnTo>
                    <a:pt x="21247" y="15787"/>
                  </a:lnTo>
                  <a:lnTo>
                    <a:pt x="21600" y="21227"/>
                  </a:lnTo>
                  <a:lnTo>
                    <a:pt x="14814" y="21600"/>
                  </a:lnTo>
                  <a:lnTo>
                    <a:pt x="10715" y="19268"/>
                  </a:lnTo>
                  <a:lnTo>
                    <a:pt x="6249" y="13959"/>
                  </a:lnTo>
                  <a:lnTo>
                    <a:pt x="3576" y="9700"/>
                  </a:lnTo>
                  <a:lnTo>
                    <a:pt x="25" y="6121"/>
                  </a:lnTo>
                  <a:lnTo>
                    <a:pt x="0" y="1589"/>
                  </a:lnTo>
                  <a:lnTo>
                    <a:pt x="4105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3" name="iŝḷidè"/>
            <p:cNvSpPr/>
            <p:nvPr/>
          </p:nvSpPr>
          <p:spPr>
            <a:xfrm>
              <a:off x="10844148" y="4433313"/>
              <a:ext cx="37473" cy="2392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8649" y="530"/>
                  </a:moveTo>
                  <a:lnTo>
                    <a:pt x="13099" y="8995"/>
                  </a:lnTo>
                  <a:lnTo>
                    <a:pt x="21600" y="8519"/>
                  </a:lnTo>
                  <a:lnTo>
                    <a:pt x="21600" y="17555"/>
                  </a:lnTo>
                  <a:lnTo>
                    <a:pt x="15901" y="21600"/>
                  </a:lnTo>
                  <a:lnTo>
                    <a:pt x="8481" y="18211"/>
                  </a:lnTo>
                  <a:lnTo>
                    <a:pt x="1799" y="7978"/>
                  </a:lnTo>
                  <a:lnTo>
                    <a:pt x="0" y="0"/>
                  </a:lnTo>
                  <a:lnTo>
                    <a:pt x="8649" y="53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4" name="îşľîďé"/>
            <p:cNvSpPr/>
            <p:nvPr/>
          </p:nvSpPr>
          <p:spPr>
            <a:xfrm>
              <a:off x="10888902" y="4398838"/>
              <a:ext cx="27449" cy="5412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4203" y="0"/>
                  </a:moveTo>
                  <a:lnTo>
                    <a:pt x="0" y="4749"/>
                  </a:lnTo>
                  <a:lnTo>
                    <a:pt x="263" y="12857"/>
                  </a:lnTo>
                  <a:lnTo>
                    <a:pt x="8018" y="13953"/>
                  </a:lnTo>
                  <a:lnTo>
                    <a:pt x="8018" y="17984"/>
                  </a:lnTo>
                  <a:lnTo>
                    <a:pt x="13422" y="21600"/>
                  </a:lnTo>
                  <a:lnTo>
                    <a:pt x="21600" y="17064"/>
                  </a:lnTo>
                  <a:lnTo>
                    <a:pt x="14422" y="12038"/>
                  </a:lnTo>
                  <a:lnTo>
                    <a:pt x="7443" y="8221"/>
                  </a:lnTo>
                  <a:lnTo>
                    <a:pt x="4203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5" name="î$ľîḓé"/>
            <p:cNvSpPr/>
            <p:nvPr/>
          </p:nvSpPr>
          <p:spPr>
            <a:xfrm>
              <a:off x="10903842" y="4471308"/>
              <a:ext cx="24415" cy="2107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0" y="0"/>
                  </a:moveTo>
                  <a:lnTo>
                    <a:pt x="2703" y="9868"/>
                  </a:lnTo>
                  <a:lnTo>
                    <a:pt x="12853" y="21600"/>
                  </a:lnTo>
                  <a:lnTo>
                    <a:pt x="21600" y="16680"/>
                  </a:lnTo>
                  <a:lnTo>
                    <a:pt x="12403" y="144"/>
                  </a:lnTo>
                  <a:lnTo>
                    <a:pt x="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6" name="îṧľïḍè"/>
            <p:cNvSpPr/>
            <p:nvPr/>
          </p:nvSpPr>
          <p:spPr>
            <a:xfrm>
              <a:off x="10588123" y="4181404"/>
              <a:ext cx="87031" cy="7619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560" y="0"/>
                  </a:moveTo>
                  <a:lnTo>
                    <a:pt x="0" y="2479"/>
                  </a:lnTo>
                  <a:lnTo>
                    <a:pt x="4688" y="4518"/>
                  </a:lnTo>
                  <a:lnTo>
                    <a:pt x="9042" y="7739"/>
                  </a:lnTo>
                  <a:lnTo>
                    <a:pt x="12639" y="11175"/>
                  </a:lnTo>
                  <a:lnTo>
                    <a:pt x="16173" y="15327"/>
                  </a:lnTo>
                  <a:lnTo>
                    <a:pt x="17687" y="21385"/>
                  </a:lnTo>
                  <a:lnTo>
                    <a:pt x="21600" y="21600"/>
                  </a:lnTo>
                  <a:lnTo>
                    <a:pt x="19336" y="12589"/>
                  </a:lnTo>
                  <a:lnTo>
                    <a:pt x="12733" y="8079"/>
                  </a:lnTo>
                  <a:lnTo>
                    <a:pt x="7069" y="2791"/>
                  </a:lnTo>
                  <a:lnTo>
                    <a:pt x="3732" y="804"/>
                  </a:lnTo>
                  <a:lnTo>
                    <a:pt x="56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7" name="i$ḻiḑe"/>
            <p:cNvSpPr/>
            <p:nvPr/>
          </p:nvSpPr>
          <p:spPr>
            <a:xfrm>
              <a:off x="10528896" y="4237475"/>
              <a:ext cx="115414" cy="9266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8234" y="5118"/>
                  </a:moveTo>
                  <a:lnTo>
                    <a:pt x="15276" y="8929"/>
                  </a:lnTo>
                  <a:lnTo>
                    <a:pt x="12042" y="12689"/>
                  </a:lnTo>
                  <a:lnTo>
                    <a:pt x="9529" y="13918"/>
                  </a:lnTo>
                  <a:lnTo>
                    <a:pt x="6129" y="13388"/>
                  </a:lnTo>
                  <a:lnTo>
                    <a:pt x="4458" y="14970"/>
                  </a:lnTo>
                  <a:lnTo>
                    <a:pt x="2410" y="14970"/>
                  </a:lnTo>
                  <a:lnTo>
                    <a:pt x="0" y="15500"/>
                  </a:lnTo>
                  <a:lnTo>
                    <a:pt x="1862" y="17604"/>
                  </a:lnTo>
                  <a:lnTo>
                    <a:pt x="4420" y="17781"/>
                  </a:lnTo>
                  <a:lnTo>
                    <a:pt x="6466" y="21431"/>
                  </a:lnTo>
                  <a:lnTo>
                    <a:pt x="8263" y="21600"/>
                  </a:lnTo>
                  <a:lnTo>
                    <a:pt x="9828" y="19488"/>
                  </a:lnTo>
                  <a:lnTo>
                    <a:pt x="11671" y="17906"/>
                  </a:lnTo>
                  <a:lnTo>
                    <a:pt x="15657" y="16508"/>
                  </a:lnTo>
                  <a:lnTo>
                    <a:pt x="18364" y="13167"/>
                  </a:lnTo>
                  <a:lnTo>
                    <a:pt x="19934" y="9988"/>
                  </a:lnTo>
                  <a:lnTo>
                    <a:pt x="21457" y="7288"/>
                  </a:lnTo>
                  <a:lnTo>
                    <a:pt x="21600" y="3285"/>
                  </a:lnTo>
                  <a:lnTo>
                    <a:pt x="19702" y="0"/>
                  </a:lnTo>
                  <a:lnTo>
                    <a:pt x="19131" y="2158"/>
                  </a:lnTo>
                  <a:lnTo>
                    <a:pt x="18234" y="5118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8" name="íS1idè"/>
            <p:cNvSpPr/>
            <p:nvPr/>
          </p:nvSpPr>
          <p:spPr>
            <a:xfrm>
              <a:off x="9937920" y="4105530"/>
              <a:ext cx="657773" cy="38872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339" y="1069"/>
                  </a:moveTo>
                  <a:lnTo>
                    <a:pt x="1040" y="903"/>
                  </a:lnTo>
                  <a:lnTo>
                    <a:pt x="1266" y="12"/>
                  </a:lnTo>
                  <a:lnTo>
                    <a:pt x="2016" y="0"/>
                  </a:lnTo>
                  <a:lnTo>
                    <a:pt x="2684" y="12"/>
                  </a:lnTo>
                  <a:lnTo>
                    <a:pt x="2808" y="1131"/>
                  </a:lnTo>
                  <a:lnTo>
                    <a:pt x="3150" y="1972"/>
                  </a:lnTo>
                  <a:lnTo>
                    <a:pt x="3342" y="2473"/>
                  </a:lnTo>
                  <a:lnTo>
                    <a:pt x="3192" y="3510"/>
                  </a:lnTo>
                  <a:lnTo>
                    <a:pt x="3218" y="4141"/>
                  </a:lnTo>
                  <a:lnTo>
                    <a:pt x="3692" y="4939"/>
                  </a:lnTo>
                  <a:lnTo>
                    <a:pt x="4067" y="5627"/>
                  </a:lnTo>
                  <a:lnTo>
                    <a:pt x="4526" y="6342"/>
                  </a:lnTo>
                  <a:cubicBezTo>
                    <a:pt x="4633" y="6179"/>
                    <a:pt x="4728" y="5996"/>
                    <a:pt x="4809" y="5795"/>
                  </a:cubicBezTo>
                  <a:cubicBezTo>
                    <a:pt x="4941" y="5469"/>
                    <a:pt x="5034" y="5102"/>
                    <a:pt x="5083" y="4716"/>
                  </a:cubicBezTo>
                  <a:lnTo>
                    <a:pt x="5451" y="4478"/>
                  </a:lnTo>
                  <a:lnTo>
                    <a:pt x="6119" y="3931"/>
                  </a:lnTo>
                  <a:lnTo>
                    <a:pt x="6668" y="3385"/>
                  </a:lnTo>
                  <a:lnTo>
                    <a:pt x="7068" y="2838"/>
                  </a:lnTo>
                  <a:lnTo>
                    <a:pt x="7444" y="2122"/>
                  </a:lnTo>
                  <a:lnTo>
                    <a:pt x="8137" y="2122"/>
                  </a:lnTo>
                  <a:cubicBezTo>
                    <a:pt x="8213" y="2262"/>
                    <a:pt x="8288" y="2402"/>
                    <a:pt x="8362" y="2543"/>
                  </a:cubicBezTo>
                  <a:cubicBezTo>
                    <a:pt x="8481" y="2766"/>
                    <a:pt x="8597" y="2991"/>
                    <a:pt x="8713" y="3217"/>
                  </a:cubicBezTo>
                  <a:lnTo>
                    <a:pt x="9356" y="3708"/>
                  </a:lnTo>
                  <a:lnTo>
                    <a:pt x="10017" y="3953"/>
                  </a:lnTo>
                  <a:lnTo>
                    <a:pt x="10667" y="4583"/>
                  </a:lnTo>
                  <a:lnTo>
                    <a:pt x="11719" y="5004"/>
                  </a:lnTo>
                  <a:lnTo>
                    <a:pt x="12420" y="5579"/>
                  </a:lnTo>
                  <a:lnTo>
                    <a:pt x="13814" y="6239"/>
                  </a:lnTo>
                  <a:lnTo>
                    <a:pt x="14716" y="7388"/>
                  </a:lnTo>
                  <a:lnTo>
                    <a:pt x="15776" y="8749"/>
                  </a:lnTo>
                  <a:lnTo>
                    <a:pt x="16728" y="9464"/>
                  </a:lnTo>
                  <a:lnTo>
                    <a:pt x="17354" y="9911"/>
                  </a:lnTo>
                  <a:lnTo>
                    <a:pt x="17855" y="11325"/>
                  </a:lnTo>
                  <a:lnTo>
                    <a:pt x="18106" y="12349"/>
                  </a:lnTo>
                  <a:lnTo>
                    <a:pt x="17539" y="12799"/>
                  </a:lnTo>
                  <a:lnTo>
                    <a:pt x="17349" y="13484"/>
                  </a:lnTo>
                  <a:lnTo>
                    <a:pt x="17608" y="14382"/>
                  </a:lnTo>
                  <a:lnTo>
                    <a:pt x="18326" y="15070"/>
                  </a:lnTo>
                  <a:lnTo>
                    <a:pt x="18350" y="15982"/>
                  </a:lnTo>
                  <a:lnTo>
                    <a:pt x="18350" y="16933"/>
                  </a:lnTo>
                  <a:lnTo>
                    <a:pt x="18733" y="17701"/>
                  </a:lnTo>
                  <a:lnTo>
                    <a:pt x="19484" y="18246"/>
                  </a:lnTo>
                  <a:lnTo>
                    <a:pt x="20127" y="18373"/>
                  </a:lnTo>
                  <a:lnTo>
                    <a:pt x="20650" y="19209"/>
                  </a:lnTo>
                  <a:lnTo>
                    <a:pt x="21276" y="20051"/>
                  </a:lnTo>
                  <a:lnTo>
                    <a:pt x="21600" y="21054"/>
                  </a:lnTo>
                  <a:lnTo>
                    <a:pt x="21500" y="21600"/>
                  </a:lnTo>
                  <a:lnTo>
                    <a:pt x="20623" y="21026"/>
                  </a:lnTo>
                  <a:lnTo>
                    <a:pt x="20131" y="20705"/>
                  </a:lnTo>
                  <a:lnTo>
                    <a:pt x="19072" y="20663"/>
                  </a:lnTo>
                  <a:lnTo>
                    <a:pt x="18170" y="20158"/>
                  </a:lnTo>
                  <a:lnTo>
                    <a:pt x="17728" y="19485"/>
                  </a:lnTo>
                  <a:lnTo>
                    <a:pt x="17478" y="18967"/>
                  </a:lnTo>
                  <a:lnTo>
                    <a:pt x="17228" y="17746"/>
                  </a:lnTo>
                  <a:lnTo>
                    <a:pt x="16877" y="16708"/>
                  </a:lnTo>
                  <a:lnTo>
                    <a:pt x="16402" y="15951"/>
                  </a:lnTo>
                  <a:lnTo>
                    <a:pt x="15525" y="14954"/>
                  </a:lnTo>
                  <a:lnTo>
                    <a:pt x="14876" y="14284"/>
                  </a:lnTo>
                  <a:lnTo>
                    <a:pt x="14242" y="14284"/>
                  </a:lnTo>
                  <a:lnTo>
                    <a:pt x="13699" y="15489"/>
                  </a:lnTo>
                  <a:cubicBezTo>
                    <a:pt x="13655" y="15662"/>
                    <a:pt x="13604" y="15830"/>
                    <a:pt x="13549" y="15993"/>
                  </a:cubicBezTo>
                  <a:cubicBezTo>
                    <a:pt x="13430" y="16338"/>
                    <a:pt x="13287" y="16658"/>
                    <a:pt x="13123" y="16945"/>
                  </a:cubicBezTo>
                  <a:lnTo>
                    <a:pt x="12398" y="17785"/>
                  </a:lnTo>
                  <a:lnTo>
                    <a:pt x="11380" y="17196"/>
                  </a:lnTo>
                  <a:lnTo>
                    <a:pt x="10929" y="17070"/>
                  </a:lnTo>
                  <a:cubicBezTo>
                    <a:pt x="10778" y="17231"/>
                    <a:pt x="10588" y="17247"/>
                    <a:pt x="10429" y="17112"/>
                  </a:cubicBezTo>
                  <a:cubicBezTo>
                    <a:pt x="10275" y="16981"/>
                    <a:pt x="10172" y="16728"/>
                    <a:pt x="10154" y="16440"/>
                  </a:cubicBezTo>
                  <a:lnTo>
                    <a:pt x="9620" y="15752"/>
                  </a:lnTo>
                  <a:lnTo>
                    <a:pt x="9169" y="15416"/>
                  </a:lnTo>
                  <a:lnTo>
                    <a:pt x="8374" y="15500"/>
                  </a:lnTo>
                  <a:lnTo>
                    <a:pt x="7783" y="15624"/>
                  </a:lnTo>
                  <a:lnTo>
                    <a:pt x="7609" y="15133"/>
                  </a:lnTo>
                  <a:lnTo>
                    <a:pt x="7084" y="15175"/>
                  </a:lnTo>
                  <a:lnTo>
                    <a:pt x="7283" y="14463"/>
                  </a:lnTo>
                  <a:lnTo>
                    <a:pt x="7684" y="14295"/>
                  </a:lnTo>
                  <a:lnTo>
                    <a:pt x="8067" y="13793"/>
                  </a:lnTo>
                  <a:lnTo>
                    <a:pt x="8425" y="13260"/>
                  </a:lnTo>
                  <a:lnTo>
                    <a:pt x="8424" y="12101"/>
                  </a:lnTo>
                  <a:lnTo>
                    <a:pt x="7998" y="10796"/>
                  </a:lnTo>
                  <a:cubicBezTo>
                    <a:pt x="7914" y="10491"/>
                    <a:pt x="7805" y="10208"/>
                    <a:pt x="7672" y="9955"/>
                  </a:cubicBezTo>
                  <a:cubicBezTo>
                    <a:pt x="7487" y="9602"/>
                    <a:pt x="7262" y="9316"/>
                    <a:pt x="7013" y="9100"/>
                  </a:cubicBezTo>
                  <a:cubicBezTo>
                    <a:pt x="6627" y="8764"/>
                    <a:pt x="6195" y="8604"/>
                    <a:pt x="5760" y="8637"/>
                  </a:cubicBezTo>
                  <a:lnTo>
                    <a:pt x="5460" y="7993"/>
                  </a:lnTo>
                  <a:lnTo>
                    <a:pt x="4992" y="7628"/>
                  </a:lnTo>
                  <a:lnTo>
                    <a:pt x="4219" y="6874"/>
                  </a:lnTo>
                  <a:cubicBezTo>
                    <a:pt x="4009" y="6592"/>
                    <a:pt x="3763" y="6395"/>
                    <a:pt x="3501" y="6299"/>
                  </a:cubicBezTo>
                  <a:cubicBezTo>
                    <a:pt x="3254" y="6207"/>
                    <a:pt x="2997" y="6207"/>
                    <a:pt x="2750" y="6299"/>
                  </a:cubicBezTo>
                  <a:lnTo>
                    <a:pt x="2183" y="6425"/>
                  </a:lnTo>
                  <a:lnTo>
                    <a:pt x="1674" y="5792"/>
                  </a:lnTo>
                  <a:lnTo>
                    <a:pt x="1674" y="4994"/>
                  </a:lnTo>
                  <a:lnTo>
                    <a:pt x="2200" y="4420"/>
                  </a:lnTo>
                  <a:lnTo>
                    <a:pt x="2400" y="3664"/>
                  </a:lnTo>
                  <a:lnTo>
                    <a:pt x="2125" y="3120"/>
                  </a:lnTo>
                  <a:lnTo>
                    <a:pt x="1524" y="2615"/>
                  </a:lnTo>
                  <a:lnTo>
                    <a:pt x="566" y="2138"/>
                  </a:lnTo>
                  <a:lnTo>
                    <a:pt x="0" y="1619"/>
                  </a:lnTo>
                  <a:lnTo>
                    <a:pt x="54" y="1017"/>
                  </a:lnTo>
                  <a:lnTo>
                    <a:pt x="339" y="1069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9" name="iṡ1íďè"/>
            <p:cNvSpPr/>
            <p:nvPr/>
          </p:nvSpPr>
          <p:spPr>
            <a:xfrm>
              <a:off x="10030474" y="3790111"/>
              <a:ext cx="18322" cy="2280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1034" y="0"/>
                  </a:moveTo>
                  <a:lnTo>
                    <a:pt x="0" y="3883"/>
                  </a:lnTo>
                  <a:lnTo>
                    <a:pt x="4598" y="21600"/>
                  </a:lnTo>
                  <a:lnTo>
                    <a:pt x="21600" y="15889"/>
                  </a:lnTo>
                  <a:lnTo>
                    <a:pt x="21600" y="4677"/>
                  </a:lnTo>
                  <a:lnTo>
                    <a:pt x="11034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60" name="íŝľîďê"/>
            <p:cNvSpPr/>
            <p:nvPr/>
          </p:nvSpPr>
          <p:spPr>
            <a:xfrm>
              <a:off x="10351793" y="3476789"/>
              <a:ext cx="16360" cy="2187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1547" y="0"/>
                  </a:moveTo>
                  <a:lnTo>
                    <a:pt x="2757" y="5238"/>
                  </a:lnTo>
                  <a:lnTo>
                    <a:pt x="0" y="18231"/>
                  </a:lnTo>
                  <a:lnTo>
                    <a:pt x="17487" y="21600"/>
                  </a:lnTo>
                  <a:lnTo>
                    <a:pt x="21600" y="12744"/>
                  </a:lnTo>
                  <a:lnTo>
                    <a:pt x="11547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61" name="išḷïďe"/>
            <p:cNvSpPr/>
            <p:nvPr/>
          </p:nvSpPr>
          <p:spPr>
            <a:xfrm>
              <a:off x="10325524" y="3553174"/>
              <a:ext cx="18349" cy="3115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5652" y="0"/>
                  </a:moveTo>
                  <a:lnTo>
                    <a:pt x="0" y="4334"/>
                  </a:lnTo>
                  <a:lnTo>
                    <a:pt x="342" y="20725"/>
                  </a:lnTo>
                  <a:lnTo>
                    <a:pt x="18905" y="21600"/>
                  </a:lnTo>
                  <a:lnTo>
                    <a:pt x="21600" y="4465"/>
                  </a:lnTo>
                  <a:lnTo>
                    <a:pt x="5652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62" name="iṡlíďê"/>
            <p:cNvSpPr/>
            <p:nvPr/>
          </p:nvSpPr>
          <p:spPr>
            <a:xfrm>
              <a:off x="10830737" y="3809410"/>
              <a:ext cx="19066" cy="2893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0" y="0"/>
                  </a:moveTo>
                  <a:lnTo>
                    <a:pt x="21600" y="7350"/>
                  </a:lnTo>
                  <a:lnTo>
                    <a:pt x="7288" y="216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</p:grpSp>
      <p:sp>
        <p:nvSpPr>
          <p:cNvPr id="15" name="矩形 14"/>
          <p:cNvSpPr/>
          <p:nvPr/>
        </p:nvSpPr>
        <p:spPr>
          <a:xfrm>
            <a:off x="7907783" y="1489235"/>
            <a:ext cx="2737459" cy="42976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zh-CN" b="1" lang="en-US" sz="13800">
                <a:ln w="41275">
                  <a:solidFill>
                    <a:schemeClr val="accent3"/>
                  </a:solidFill>
                </a:ln>
                <a:solidFill>
                  <a:srgbClr val="0D3A97"/>
                </a:solidFill>
                <a:latin typeface="+mn-ea"/>
              </a:rPr>
              <a:t>0 1</a:t>
            </a:r>
          </a:p>
        </p:txBody>
      </p:sp>
      <p:sp>
        <p:nvSpPr>
          <p:cNvPr id="16" name="对话气泡: 圆角矩形 15"/>
          <p:cNvSpPr/>
          <p:nvPr/>
        </p:nvSpPr>
        <p:spPr>
          <a:xfrm>
            <a:off x="1558486" y="2938640"/>
            <a:ext cx="9886754" cy="2402979"/>
          </a:xfrm>
          <a:prstGeom prst="wedgeRoundRectCallout">
            <a:avLst>
              <a:gd fmla="val 547" name="adj1"/>
              <a:gd fmla="val 65925" name="adj2"/>
              <a:gd fmla="val 16667" name="adj3"/>
            </a:avLst>
          </a:prstGeom>
          <a:solidFill>
            <a:schemeClr val="accent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7" name="矩形 16"/>
          <p:cNvSpPr/>
          <p:nvPr/>
        </p:nvSpPr>
        <p:spPr>
          <a:xfrm>
            <a:off x="4363224" y="3572027"/>
            <a:ext cx="6179659" cy="91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5400">
                <a:solidFill>
                  <a:schemeClr val="bg1"/>
                </a:solidFill>
                <a:latin typeface="+mj-ea"/>
              </a:rPr>
              <a:t>认清最重要的事</a:t>
            </a:r>
          </a:p>
        </p:txBody>
      </p:sp>
      <p:sp>
        <p:nvSpPr>
          <p:cNvPr id="163" name="矩形 162"/>
          <p:cNvSpPr/>
          <p:nvPr/>
        </p:nvSpPr>
        <p:spPr>
          <a:xfrm>
            <a:off x="0" y="-26644"/>
            <a:ext cx="12192000" cy="8843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64" name="矩形 163"/>
          <p:cNvSpPr/>
          <p:nvPr/>
        </p:nvSpPr>
        <p:spPr>
          <a:xfrm>
            <a:off x="1446310" y="2112647"/>
            <a:ext cx="2695685" cy="3230585"/>
          </a:xfrm>
          <a:prstGeom prst="rect">
            <a:avLst/>
          </a:prstGeom>
          <a:blipFill>
            <a:blip r:embed="rId3"/>
            <a:stretch>
              <a:fillRect b="-9915" l="5953" r="5981" t="2453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custDataLst>
      <p:tags r:id="rId4"/>
    </p:custDataLst>
  </p:cSld>
  <p:clrMapOvr>
    <a:masterClrMapping/>
  </p:clrMapOvr>
  <p:transition/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descr="本素材由iSlide™ 提供 iSlide™尊重知识产权并注重保护用户享有的各项权利。郑重提醒您： iSlide™插件中提供的任何信息内容的所有权、知识产权归其原始权利人或权利受让人所有，您免费/购买获得的是信息内容的使用权，并受下述条款的约束； 1. 您仅可以个人非商业用途使用该等信息内容，不可将信息内容的全部或部分用于出售，或以出租、出借、转让、分销、发布等其他任何方式供他人使用； 2. 禁止在接入互联网或移动互联网的任何网站、平台、应用或程序上以任何方式为他人提供iSlide™插件资源内容的下载。 The resource is supplied by iSlide™. iSlide™ respects all intellectual property rights and protects all the rights its users acquired.Solemnly remind you: The ownership and intellectual property of the resources supplied in iSlide Add-in belongs to its owner or the assignee of this ownership.you only acquired the usage of the resources supplied in iSlide Add-in, as well as respected the following restrain terms: 1.You are only allowed to use such resource for personal and non-commercial aim, not allowed to use such resource or part of it for the sale; or rent, lend, transfer to others; or distribution or release it in any way. 2.You are not permitted to provide the resource of iSlide Add-in in any website, platform, application access to the Internet or mobile Internet." id="142" name="dde2c2de-4721-42d5-ad7a-0e7cc1010371" title="iSlide™ 版权声明  COPYRIGHT NOTICE"/>
          <p:cNvGrpSpPr>
            <a:grpSpLocks noChangeAspect="1"/>
          </p:cNvGrpSpPr>
          <p:nvPr>
            <p:custDataLst>
              <p:tags r:id="rId2"/>
            </p:custDataLst>
          </p:nvPr>
        </p:nvGrpSpPr>
        <p:grpSpPr>
          <a:xfrm>
            <a:off x="2020816" y="1346200"/>
            <a:ext cx="8652594" cy="4165600"/>
            <a:chOff x="1071716" y="1247323"/>
            <a:chExt cx="10048568" cy="4837661"/>
          </a:xfrm>
          <a:solidFill>
            <a:schemeClr val="bg1">
              <a:alpha val="37000"/>
            </a:schemeClr>
          </a:solidFill>
        </p:grpSpPr>
        <p:sp>
          <p:nvSpPr>
            <p:cNvPr id="143" name="ïṥľíḓé"/>
            <p:cNvSpPr/>
            <p:nvPr/>
          </p:nvSpPr>
          <p:spPr>
            <a:xfrm>
              <a:off x="1071716" y="1560254"/>
              <a:ext cx="2892665" cy="224149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3471" y="862"/>
                  </a:moveTo>
                  <a:lnTo>
                    <a:pt x="3355" y="857"/>
                  </a:lnTo>
                  <a:lnTo>
                    <a:pt x="3271" y="882"/>
                  </a:lnTo>
                  <a:lnTo>
                    <a:pt x="3183" y="953"/>
                  </a:lnTo>
                  <a:lnTo>
                    <a:pt x="3184" y="1042"/>
                  </a:lnTo>
                  <a:lnTo>
                    <a:pt x="3333" y="1224"/>
                  </a:lnTo>
                  <a:lnTo>
                    <a:pt x="3405" y="1341"/>
                  </a:lnTo>
                  <a:lnTo>
                    <a:pt x="3390" y="1464"/>
                  </a:lnTo>
                  <a:lnTo>
                    <a:pt x="3242" y="1537"/>
                  </a:lnTo>
                  <a:lnTo>
                    <a:pt x="3142" y="1593"/>
                  </a:lnTo>
                  <a:lnTo>
                    <a:pt x="3051" y="1629"/>
                  </a:lnTo>
                  <a:lnTo>
                    <a:pt x="2932" y="1629"/>
                  </a:lnTo>
                  <a:lnTo>
                    <a:pt x="2859" y="1585"/>
                  </a:lnTo>
                  <a:lnTo>
                    <a:pt x="2789" y="1563"/>
                  </a:lnTo>
                  <a:lnTo>
                    <a:pt x="2709" y="1563"/>
                  </a:lnTo>
                  <a:lnTo>
                    <a:pt x="2538" y="1534"/>
                  </a:lnTo>
                  <a:lnTo>
                    <a:pt x="2466" y="1563"/>
                  </a:lnTo>
                  <a:lnTo>
                    <a:pt x="2365" y="1607"/>
                  </a:lnTo>
                  <a:lnTo>
                    <a:pt x="2298" y="1641"/>
                  </a:lnTo>
                  <a:lnTo>
                    <a:pt x="2170" y="1699"/>
                  </a:lnTo>
                  <a:lnTo>
                    <a:pt x="2067" y="1750"/>
                  </a:lnTo>
                  <a:lnTo>
                    <a:pt x="1990" y="1821"/>
                  </a:lnTo>
                  <a:lnTo>
                    <a:pt x="1951" y="1874"/>
                  </a:lnTo>
                  <a:lnTo>
                    <a:pt x="1983" y="1939"/>
                  </a:lnTo>
                  <a:lnTo>
                    <a:pt x="2111" y="2002"/>
                  </a:lnTo>
                  <a:lnTo>
                    <a:pt x="2233" y="2014"/>
                  </a:lnTo>
                  <a:lnTo>
                    <a:pt x="2276" y="2084"/>
                  </a:lnTo>
                  <a:lnTo>
                    <a:pt x="2346" y="2091"/>
                  </a:lnTo>
                  <a:lnTo>
                    <a:pt x="2437" y="2062"/>
                  </a:lnTo>
                  <a:lnTo>
                    <a:pt x="2540" y="1999"/>
                  </a:lnTo>
                  <a:lnTo>
                    <a:pt x="2612" y="1957"/>
                  </a:lnTo>
                  <a:lnTo>
                    <a:pt x="2743" y="1921"/>
                  </a:lnTo>
                  <a:lnTo>
                    <a:pt x="2857" y="1964"/>
                  </a:lnTo>
                  <a:lnTo>
                    <a:pt x="2857" y="2077"/>
                  </a:lnTo>
                  <a:lnTo>
                    <a:pt x="2787" y="2146"/>
                  </a:lnTo>
                  <a:lnTo>
                    <a:pt x="2684" y="2233"/>
                  </a:lnTo>
                  <a:lnTo>
                    <a:pt x="2588" y="2379"/>
                  </a:lnTo>
                  <a:lnTo>
                    <a:pt x="2406" y="2517"/>
                  </a:lnTo>
                  <a:lnTo>
                    <a:pt x="2207" y="2539"/>
                  </a:lnTo>
                  <a:lnTo>
                    <a:pt x="1909" y="2568"/>
                  </a:lnTo>
                  <a:lnTo>
                    <a:pt x="1651" y="2627"/>
                  </a:lnTo>
                  <a:lnTo>
                    <a:pt x="1469" y="2721"/>
                  </a:lnTo>
                  <a:lnTo>
                    <a:pt x="1322" y="2843"/>
                  </a:lnTo>
                  <a:lnTo>
                    <a:pt x="1251" y="2882"/>
                  </a:lnTo>
                  <a:lnTo>
                    <a:pt x="1186" y="3000"/>
                  </a:lnTo>
                  <a:lnTo>
                    <a:pt x="1231" y="3090"/>
                  </a:lnTo>
                  <a:lnTo>
                    <a:pt x="1253" y="3243"/>
                  </a:lnTo>
                  <a:lnTo>
                    <a:pt x="1206" y="3386"/>
                  </a:lnTo>
                  <a:lnTo>
                    <a:pt x="1138" y="3503"/>
                  </a:lnTo>
                  <a:lnTo>
                    <a:pt x="1047" y="3568"/>
                  </a:lnTo>
                  <a:lnTo>
                    <a:pt x="990" y="3598"/>
                  </a:lnTo>
                  <a:lnTo>
                    <a:pt x="895" y="3671"/>
                  </a:lnTo>
                  <a:lnTo>
                    <a:pt x="846" y="3748"/>
                  </a:lnTo>
                  <a:lnTo>
                    <a:pt x="900" y="3817"/>
                  </a:lnTo>
                  <a:lnTo>
                    <a:pt x="1049" y="3874"/>
                  </a:lnTo>
                  <a:lnTo>
                    <a:pt x="1159" y="3952"/>
                  </a:lnTo>
                  <a:lnTo>
                    <a:pt x="1272" y="3905"/>
                  </a:lnTo>
                  <a:lnTo>
                    <a:pt x="1375" y="3811"/>
                  </a:lnTo>
                  <a:lnTo>
                    <a:pt x="1500" y="3789"/>
                  </a:lnTo>
                  <a:lnTo>
                    <a:pt x="1562" y="3898"/>
                  </a:lnTo>
                  <a:lnTo>
                    <a:pt x="1479" y="4034"/>
                  </a:lnTo>
                  <a:lnTo>
                    <a:pt x="1276" y="4180"/>
                  </a:lnTo>
                  <a:lnTo>
                    <a:pt x="967" y="4357"/>
                  </a:lnTo>
                  <a:lnTo>
                    <a:pt x="603" y="4579"/>
                  </a:lnTo>
                  <a:lnTo>
                    <a:pt x="227" y="4739"/>
                  </a:lnTo>
                  <a:lnTo>
                    <a:pt x="77" y="4776"/>
                  </a:lnTo>
                  <a:lnTo>
                    <a:pt x="0" y="4852"/>
                  </a:lnTo>
                  <a:lnTo>
                    <a:pt x="90" y="4896"/>
                  </a:lnTo>
                  <a:lnTo>
                    <a:pt x="253" y="4896"/>
                  </a:lnTo>
                  <a:lnTo>
                    <a:pt x="574" y="4762"/>
                  </a:lnTo>
                  <a:lnTo>
                    <a:pt x="1090" y="4512"/>
                  </a:lnTo>
                  <a:lnTo>
                    <a:pt x="1721" y="4146"/>
                  </a:lnTo>
                  <a:lnTo>
                    <a:pt x="1947" y="4061"/>
                  </a:lnTo>
                  <a:lnTo>
                    <a:pt x="2151" y="4010"/>
                  </a:lnTo>
                  <a:lnTo>
                    <a:pt x="2424" y="3876"/>
                  </a:lnTo>
                  <a:lnTo>
                    <a:pt x="2669" y="3694"/>
                  </a:lnTo>
                  <a:lnTo>
                    <a:pt x="2845" y="3589"/>
                  </a:lnTo>
                  <a:lnTo>
                    <a:pt x="3007" y="3485"/>
                  </a:lnTo>
                  <a:lnTo>
                    <a:pt x="3144" y="3448"/>
                  </a:lnTo>
                  <a:lnTo>
                    <a:pt x="3223" y="3477"/>
                  </a:lnTo>
                  <a:lnTo>
                    <a:pt x="3316" y="3526"/>
                  </a:lnTo>
                  <a:lnTo>
                    <a:pt x="3468" y="3467"/>
                  </a:lnTo>
                  <a:lnTo>
                    <a:pt x="3802" y="3365"/>
                  </a:lnTo>
                  <a:lnTo>
                    <a:pt x="3944" y="3233"/>
                  </a:lnTo>
                  <a:lnTo>
                    <a:pt x="4086" y="3138"/>
                  </a:lnTo>
                  <a:lnTo>
                    <a:pt x="4204" y="3181"/>
                  </a:lnTo>
                  <a:lnTo>
                    <a:pt x="4397" y="3244"/>
                  </a:lnTo>
                  <a:lnTo>
                    <a:pt x="4521" y="3281"/>
                  </a:lnTo>
                  <a:lnTo>
                    <a:pt x="4639" y="3339"/>
                  </a:lnTo>
                  <a:lnTo>
                    <a:pt x="4775" y="3368"/>
                  </a:lnTo>
                  <a:lnTo>
                    <a:pt x="4854" y="3425"/>
                  </a:lnTo>
                  <a:lnTo>
                    <a:pt x="5019" y="3462"/>
                  </a:lnTo>
                  <a:lnTo>
                    <a:pt x="5175" y="3517"/>
                  </a:lnTo>
                  <a:lnTo>
                    <a:pt x="5355" y="3539"/>
                  </a:lnTo>
                  <a:lnTo>
                    <a:pt x="5417" y="3626"/>
                  </a:lnTo>
                  <a:lnTo>
                    <a:pt x="5565" y="3719"/>
                  </a:lnTo>
                  <a:lnTo>
                    <a:pt x="5597" y="3852"/>
                  </a:lnTo>
                  <a:lnTo>
                    <a:pt x="5745" y="3981"/>
                  </a:lnTo>
                  <a:lnTo>
                    <a:pt x="5908" y="3981"/>
                  </a:lnTo>
                  <a:lnTo>
                    <a:pt x="6085" y="4147"/>
                  </a:lnTo>
                  <a:lnTo>
                    <a:pt x="6174" y="4375"/>
                  </a:lnTo>
                  <a:lnTo>
                    <a:pt x="6176" y="4532"/>
                  </a:lnTo>
                  <a:lnTo>
                    <a:pt x="6104" y="4646"/>
                  </a:lnTo>
                  <a:lnTo>
                    <a:pt x="6105" y="4760"/>
                  </a:lnTo>
                  <a:lnTo>
                    <a:pt x="6133" y="4859"/>
                  </a:lnTo>
                  <a:lnTo>
                    <a:pt x="6182" y="4992"/>
                  </a:lnTo>
                  <a:lnTo>
                    <a:pt x="6142" y="5132"/>
                  </a:lnTo>
                  <a:lnTo>
                    <a:pt x="6087" y="5256"/>
                  </a:lnTo>
                  <a:lnTo>
                    <a:pt x="6047" y="5423"/>
                  </a:lnTo>
                  <a:lnTo>
                    <a:pt x="5980" y="5547"/>
                  </a:lnTo>
                  <a:lnTo>
                    <a:pt x="5974" y="5648"/>
                  </a:lnTo>
                  <a:lnTo>
                    <a:pt x="5991" y="5729"/>
                  </a:lnTo>
                  <a:lnTo>
                    <a:pt x="6063" y="5807"/>
                  </a:lnTo>
                  <a:lnTo>
                    <a:pt x="6052" y="5953"/>
                  </a:lnTo>
                  <a:lnTo>
                    <a:pt x="5940" y="6067"/>
                  </a:lnTo>
                  <a:lnTo>
                    <a:pt x="5904" y="6154"/>
                  </a:lnTo>
                  <a:lnTo>
                    <a:pt x="5939" y="6241"/>
                  </a:lnTo>
                  <a:lnTo>
                    <a:pt x="6058" y="6365"/>
                  </a:lnTo>
                  <a:lnTo>
                    <a:pt x="6223" y="6556"/>
                  </a:lnTo>
                  <a:lnTo>
                    <a:pt x="6343" y="6699"/>
                  </a:lnTo>
                  <a:lnTo>
                    <a:pt x="6434" y="6845"/>
                  </a:lnTo>
                  <a:lnTo>
                    <a:pt x="6500" y="7107"/>
                  </a:lnTo>
                  <a:lnTo>
                    <a:pt x="6489" y="7297"/>
                  </a:lnTo>
                  <a:lnTo>
                    <a:pt x="6460" y="7435"/>
                  </a:lnTo>
                  <a:lnTo>
                    <a:pt x="6404" y="7536"/>
                  </a:lnTo>
                  <a:lnTo>
                    <a:pt x="6347" y="7646"/>
                  </a:lnTo>
                  <a:lnTo>
                    <a:pt x="6233" y="7774"/>
                  </a:lnTo>
                  <a:lnTo>
                    <a:pt x="6155" y="7825"/>
                  </a:lnTo>
                  <a:lnTo>
                    <a:pt x="6116" y="7774"/>
                  </a:lnTo>
                  <a:lnTo>
                    <a:pt x="6099" y="7686"/>
                  </a:lnTo>
                  <a:lnTo>
                    <a:pt x="6184" y="7556"/>
                  </a:lnTo>
                  <a:lnTo>
                    <a:pt x="6118" y="7534"/>
                  </a:lnTo>
                  <a:lnTo>
                    <a:pt x="5937" y="7519"/>
                  </a:lnTo>
                  <a:lnTo>
                    <a:pt x="5869" y="7534"/>
                  </a:lnTo>
                  <a:lnTo>
                    <a:pt x="5847" y="7626"/>
                  </a:lnTo>
                  <a:lnTo>
                    <a:pt x="5773" y="7891"/>
                  </a:lnTo>
                  <a:lnTo>
                    <a:pt x="5640" y="8226"/>
                  </a:lnTo>
                  <a:lnTo>
                    <a:pt x="5551" y="8409"/>
                  </a:lnTo>
                  <a:lnTo>
                    <a:pt x="5477" y="8496"/>
                  </a:lnTo>
                  <a:lnTo>
                    <a:pt x="5437" y="8605"/>
                  </a:lnTo>
                  <a:lnTo>
                    <a:pt x="5358" y="8684"/>
                  </a:lnTo>
                  <a:lnTo>
                    <a:pt x="5286" y="8789"/>
                  </a:lnTo>
                  <a:lnTo>
                    <a:pt x="5207" y="8896"/>
                  </a:lnTo>
                  <a:lnTo>
                    <a:pt x="5129" y="8983"/>
                  </a:lnTo>
                  <a:lnTo>
                    <a:pt x="5067" y="9121"/>
                  </a:lnTo>
                  <a:lnTo>
                    <a:pt x="4998" y="9301"/>
                  </a:lnTo>
                  <a:lnTo>
                    <a:pt x="4938" y="9544"/>
                  </a:lnTo>
                  <a:lnTo>
                    <a:pt x="4887" y="9705"/>
                  </a:lnTo>
                  <a:lnTo>
                    <a:pt x="4728" y="9947"/>
                  </a:lnTo>
                  <a:lnTo>
                    <a:pt x="4614" y="10032"/>
                  </a:lnTo>
                  <a:lnTo>
                    <a:pt x="4588" y="10124"/>
                  </a:lnTo>
                  <a:lnTo>
                    <a:pt x="4607" y="10221"/>
                  </a:lnTo>
                  <a:lnTo>
                    <a:pt x="4667" y="10298"/>
                  </a:lnTo>
                  <a:lnTo>
                    <a:pt x="4646" y="10400"/>
                  </a:lnTo>
                  <a:lnTo>
                    <a:pt x="4578" y="10466"/>
                  </a:lnTo>
                  <a:lnTo>
                    <a:pt x="4533" y="10596"/>
                  </a:lnTo>
                  <a:lnTo>
                    <a:pt x="4533" y="10730"/>
                  </a:lnTo>
                  <a:lnTo>
                    <a:pt x="4564" y="10866"/>
                  </a:lnTo>
                  <a:lnTo>
                    <a:pt x="4615" y="10975"/>
                  </a:lnTo>
                  <a:lnTo>
                    <a:pt x="4687" y="11050"/>
                  </a:lnTo>
                  <a:lnTo>
                    <a:pt x="4672" y="11124"/>
                  </a:lnTo>
                  <a:lnTo>
                    <a:pt x="4602" y="11167"/>
                  </a:lnTo>
                  <a:lnTo>
                    <a:pt x="4575" y="11232"/>
                  </a:lnTo>
                  <a:lnTo>
                    <a:pt x="4638" y="11310"/>
                  </a:lnTo>
                  <a:lnTo>
                    <a:pt x="4658" y="11489"/>
                  </a:lnTo>
                  <a:lnTo>
                    <a:pt x="4708" y="11732"/>
                  </a:lnTo>
                  <a:lnTo>
                    <a:pt x="4757" y="12031"/>
                  </a:lnTo>
                  <a:lnTo>
                    <a:pt x="4809" y="12198"/>
                  </a:lnTo>
                  <a:lnTo>
                    <a:pt x="4889" y="12242"/>
                  </a:lnTo>
                  <a:lnTo>
                    <a:pt x="4983" y="12307"/>
                  </a:lnTo>
                  <a:lnTo>
                    <a:pt x="5074" y="12365"/>
                  </a:lnTo>
                  <a:lnTo>
                    <a:pt x="5182" y="12551"/>
                  </a:lnTo>
                  <a:lnTo>
                    <a:pt x="5257" y="12784"/>
                  </a:lnTo>
                  <a:lnTo>
                    <a:pt x="5291" y="13051"/>
                  </a:lnTo>
                  <a:lnTo>
                    <a:pt x="5251" y="13252"/>
                  </a:lnTo>
                  <a:lnTo>
                    <a:pt x="5228" y="13427"/>
                  </a:lnTo>
                  <a:lnTo>
                    <a:pt x="5243" y="13556"/>
                  </a:lnTo>
                  <a:lnTo>
                    <a:pt x="5361" y="13731"/>
                  </a:lnTo>
                  <a:lnTo>
                    <a:pt x="5475" y="14018"/>
                  </a:lnTo>
                  <a:lnTo>
                    <a:pt x="5549" y="14237"/>
                  </a:lnTo>
                  <a:lnTo>
                    <a:pt x="5534" y="14380"/>
                  </a:lnTo>
                  <a:lnTo>
                    <a:pt x="5455" y="14489"/>
                  </a:lnTo>
                  <a:lnTo>
                    <a:pt x="5444" y="14620"/>
                  </a:lnTo>
                  <a:lnTo>
                    <a:pt x="5538" y="14705"/>
                  </a:lnTo>
                  <a:lnTo>
                    <a:pt x="5553" y="14790"/>
                  </a:lnTo>
                  <a:lnTo>
                    <a:pt x="5597" y="14873"/>
                  </a:lnTo>
                  <a:lnTo>
                    <a:pt x="5705" y="14957"/>
                  </a:lnTo>
                  <a:lnTo>
                    <a:pt x="5832" y="15137"/>
                  </a:lnTo>
                  <a:lnTo>
                    <a:pt x="5849" y="15280"/>
                  </a:lnTo>
                  <a:lnTo>
                    <a:pt x="5806" y="15409"/>
                  </a:lnTo>
                  <a:lnTo>
                    <a:pt x="5785" y="15479"/>
                  </a:lnTo>
                  <a:lnTo>
                    <a:pt x="5785" y="15568"/>
                  </a:lnTo>
                  <a:lnTo>
                    <a:pt x="5876" y="15690"/>
                  </a:lnTo>
                  <a:lnTo>
                    <a:pt x="5983" y="15842"/>
                  </a:lnTo>
                  <a:lnTo>
                    <a:pt x="6074" y="15973"/>
                  </a:lnTo>
                  <a:lnTo>
                    <a:pt x="6165" y="16095"/>
                  </a:lnTo>
                  <a:lnTo>
                    <a:pt x="6241" y="16141"/>
                  </a:lnTo>
                  <a:lnTo>
                    <a:pt x="6223" y="16045"/>
                  </a:lnTo>
                  <a:lnTo>
                    <a:pt x="6167" y="15916"/>
                  </a:lnTo>
                  <a:lnTo>
                    <a:pt x="6083" y="15746"/>
                  </a:lnTo>
                  <a:lnTo>
                    <a:pt x="6049" y="15645"/>
                  </a:lnTo>
                  <a:lnTo>
                    <a:pt x="6033" y="15535"/>
                  </a:lnTo>
                  <a:lnTo>
                    <a:pt x="6033" y="15389"/>
                  </a:lnTo>
                  <a:lnTo>
                    <a:pt x="6006" y="15260"/>
                  </a:lnTo>
                  <a:lnTo>
                    <a:pt x="5944" y="15173"/>
                  </a:lnTo>
                  <a:lnTo>
                    <a:pt x="5928" y="15052"/>
                  </a:lnTo>
                  <a:lnTo>
                    <a:pt x="5923" y="14877"/>
                  </a:lnTo>
                  <a:lnTo>
                    <a:pt x="5917" y="14782"/>
                  </a:lnTo>
                  <a:lnTo>
                    <a:pt x="5826" y="14534"/>
                  </a:lnTo>
                  <a:lnTo>
                    <a:pt x="5720" y="14254"/>
                  </a:lnTo>
                  <a:lnTo>
                    <a:pt x="5646" y="13909"/>
                  </a:lnTo>
                  <a:lnTo>
                    <a:pt x="5549" y="13654"/>
                  </a:lnTo>
                  <a:lnTo>
                    <a:pt x="5538" y="13489"/>
                  </a:lnTo>
                  <a:lnTo>
                    <a:pt x="5583" y="13314"/>
                  </a:lnTo>
                  <a:lnTo>
                    <a:pt x="5657" y="13214"/>
                  </a:lnTo>
                  <a:lnTo>
                    <a:pt x="5739" y="13178"/>
                  </a:lnTo>
                  <a:lnTo>
                    <a:pt x="5837" y="13204"/>
                  </a:lnTo>
                  <a:lnTo>
                    <a:pt x="6002" y="13298"/>
                  </a:lnTo>
                  <a:lnTo>
                    <a:pt x="6041" y="13466"/>
                  </a:lnTo>
                  <a:lnTo>
                    <a:pt x="6021" y="13669"/>
                  </a:lnTo>
                  <a:lnTo>
                    <a:pt x="6083" y="13842"/>
                  </a:lnTo>
                  <a:lnTo>
                    <a:pt x="6123" y="14044"/>
                  </a:lnTo>
                  <a:lnTo>
                    <a:pt x="6214" y="14248"/>
                  </a:lnTo>
                  <a:lnTo>
                    <a:pt x="6284" y="14430"/>
                  </a:lnTo>
                  <a:lnTo>
                    <a:pt x="6364" y="14595"/>
                  </a:lnTo>
                  <a:lnTo>
                    <a:pt x="6436" y="14724"/>
                  </a:lnTo>
                  <a:lnTo>
                    <a:pt x="6560" y="14862"/>
                  </a:lnTo>
                  <a:lnTo>
                    <a:pt x="6578" y="15043"/>
                  </a:lnTo>
                  <a:lnTo>
                    <a:pt x="6534" y="15102"/>
                  </a:lnTo>
                  <a:lnTo>
                    <a:pt x="6506" y="15225"/>
                  </a:lnTo>
                  <a:lnTo>
                    <a:pt x="6626" y="15313"/>
                  </a:lnTo>
                  <a:lnTo>
                    <a:pt x="6758" y="15490"/>
                  </a:lnTo>
                  <a:lnTo>
                    <a:pt x="6832" y="15660"/>
                  </a:lnTo>
                  <a:lnTo>
                    <a:pt x="6946" y="15755"/>
                  </a:lnTo>
                  <a:lnTo>
                    <a:pt x="7001" y="15932"/>
                  </a:lnTo>
                  <a:lnTo>
                    <a:pt x="7069" y="16078"/>
                  </a:lnTo>
                  <a:lnTo>
                    <a:pt x="7141" y="16216"/>
                  </a:lnTo>
                  <a:lnTo>
                    <a:pt x="7193" y="16447"/>
                  </a:lnTo>
                  <a:lnTo>
                    <a:pt x="7230" y="16668"/>
                  </a:lnTo>
                  <a:lnTo>
                    <a:pt x="7224" y="16870"/>
                  </a:lnTo>
                  <a:lnTo>
                    <a:pt x="7174" y="17029"/>
                  </a:lnTo>
                  <a:lnTo>
                    <a:pt x="7125" y="17173"/>
                  </a:lnTo>
                  <a:lnTo>
                    <a:pt x="7142" y="17291"/>
                  </a:lnTo>
                  <a:lnTo>
                    <a:pt x="7204" y="17363"/>
                  </a:lnTo>
                  <a:lnTo>
                    <a:pt x="7292" y="17443"/>
                  </a:lnTo>
                  <a:lnTo>
                    <a:pt x="7417" y="17611"/>
                  </a:lnTo>
                  <a:lnTo>
                    <a:pt x="7500" y="17756"/>
                  </a:lnTo>
                  <a:lnTo>
                    <a:pt x="7591" y="17820"/>
                  </a:lnTo>
                  <a:lnTo>
                    <a:pt x="7800" y="17893"/>
                  </a:lnTo>
                  <a:lnTo>
                    <a:pt x="7925" y="18009"/>
                  </a:lnTo>
                  <a:lnTo>
                    <a:pt x="8090" y="18111"/>
                  </a:lnTo>
                  <a:lnTo>
                    <a:pt x="8241" y="18220"/>
                  </a:lnTo>
                  <a:lnTo>
                    <a:pt x="8372" y="18315"/>
                  </a:lnTo>
                  <a:lnTo>
                    <a:pt x="8507" y="18400"/>
                  </a:lnTo>
                  <a:lnTo>
                    <a:pt x="8706" y="18516"/>
                  </a:lnTo>
                  <a:lnTo>
                    <a:pt x="8842" y="18596"/>
                  </a:lnTo>
                  <a:lnTo>
                    <a:pt x="8943" y="18660"/>
                  </a:lnTo>
                  <a:lnTo>
                    <a:pt x="9047" y="18713"/>
                  </a:lnTo>
                  <a:lnTo>
                    <a:pt x="9142" y="18769"/>
                  </a:lnTo>
                  <a:lnTo>
                    <a:pt x="9212" y="18725"/>
                  </a:lnTo>
                  <a:lnTo>
                    <a:pt x="9284" y="18698"/>
                  </a:lnTo>
                  <a:lnTo>
                    <a:pt x="9443" y="18618"/>
                  </a:lnTo>
                  <a:lnTo>
                    <a:pt x="9551" y="18567"/>
                  </a:lnTo>
                  <a:lnTo>
                    <a:pt x="9694" y="18567"/>
                  </a:lnTo>
                  <a:lnTo>
                    <a:pt x="9830" y="18670"/>
                  </a:lnTo>
                  <a:lnTo>
                    <a:pt x="10001" y="18799"/>
                  </a:lnTo>
                  <a:lnTo>
                    <a:pt x="10103" y="18897"/>
                  </a:lnTo>
                  <a:lnTo>
                    <a:pt x="10183" y="19065"/>
                  </a:lnTo>
                  <a:lnTo>
                    <a:pt x="10280" y="19194"/>
                  </a:lnTo>
                  <a:lnTo>
                    <a:pt x="10399" y="19279"/>
                  </a:lnTo>
                  <a:lnTo>
                    <a:pt x="10524" y="19345"/>
                  </a:lnTo>
                  <a:lnTo>
                    <a:pt x="10621" y="19420"/>
                  </a:lnTo>
                  <a:lnTo>
                    <a:pt x="10755" y="19493"/>
                  </a:lnTo>
                  <a:lnTo>
                    <a:pt x="10877" y="19578"/>
                  </a:lnTo>
                  <a:lnTo>
                    <a:pt x="11002" y="19607"/>
                  </a:lnTo>
                  <a:lnTo>
                    <a:pt x="11156" y="19612"/>
                  </a:lnTo>
                  <a:lnTo>
                    <a:pt x="11241" y="19532"/>
                  </a:lnTo>
                  <a:lnTo>
                    <a:pt x="11335" y="19547"/>
                  </a:lnTo>
                  <a:lnTo>
                    <a:pt x="11364" y="19707"/>
                  </a:lnTo>
                  <a:lnTo>
                    <a:pt x="11392" y="19855"/>
                  </a:lnTo>
                  <a:lnTo>
                    <a:pt x="11426" y="19991"/>
                  </a:lnTo>
                  <a:lnTo>
                    <a:pt x="11500" y="20114"/>
                  </a:lnTo>
                  <a:lnTo>
                    <a:pt x="11589" y="20243"/>
                  </a:lnTo>
                  <a:lnTo>
                    <a:pt x="11653" y="20382"/>
                  </a:lnTo>
                  <a:lnTo>
                    <a:pt x="11664" y="20506"/>
                  </a:lnTo>
                  <a:lnTo>
                    <a:pt x="11682" y="20676"/>
                  </a:lnTo>
                  <a:lnTo>
                    <a:pt x="11772" y="20819"/>
                  </a:lnTo>
                  <a:lnTo>
                    <a:pt x="11902" y="20848"/>
                  </a:lnTo>
                  <a:lnTo>
                    <a:pt x="12025" y="20953"/>
                  </a:lnTo>
                  <a:lnTo>
                    <a:pt x="12094" y="21084"/>
                  </a:lnTo>
                  <a:lnTo>
                    <a:pt x="12179" y="21177"/>
                  </a:lnTo>
                  <a:lnTo>
                    <a:pt x="12295" y="21296"/>
                  </a:lnTo>
                  <a:lnTo>
                    <a:pt x="12435" y="21310"/>
                  </a:lnTo>
                  <a:lnTo>
                    <a:pt x="12549" y="21391"/>
                  </a:lnTo>
                  <a:lnTo>
                    <a:pt x="12667" y="21461"/>
                  </a:lnTo>
                  <a:lnTo>
                    <a:pt x="12729" y="21510"/>
                  </a:lnTo>
                  <a:lnTo>
                    <a:pt x="12864" y="21571"/>
                  </a:lnTo>
                  <a:lnTo>
                    <a:pt x="12989" y="21600"/>
                  </a:lnTo>
                  <a:lnTo>
                    <a:pt x="13033" y="21529"/>
                  </a:lnTo>
                  <a:lnTo>
                    <a:pt x="12995" y="21406"/>
                  </a:lnTo>
                  <a:lnTo>
                    <a:pt x="13103" y="21304"/>
                  </a:lnTo>
                  <a:lnTo>
                    <a:pt x="13183" y="21223"/>
                  </a:lnTo>
                  <a:lnTo>
                    <a:pt x="13268" y="21158"/>
                  </a:lnTo>
                  <a:lnTo>
                    <a:pt x="13213" y="21056"/>
                  </a:lnTo>
                  <a:lnTo>
                    <a:pt x="13081" y="21093"/>
                  </a:lnTo>
                  <a:lnTo>
                    <a:pt x="12971" y="21149"/>
                  </a:lnTo>
                  <a:lnTo>
                    <a:pt x="12887" y="21241"/>
                  </a:lnTo>
                  <a:lnTo>
                    <a:pt x="12803" y="21285"/>
                  </a:lnTo>
                  <a:lnTo>
                    <a:pt x="12762" y="21202"/>
                  </a:lnTo>
                  <a:lnTo>
                    <a:pt x="12656" y="21154"/>
                  </a:lnTo>
                  <a:lnTo>
                    <a:pt x="12537" y="21095"/>
                  </a:lnTo>
                  <a:lnTo>
                    <a:pt x="12412" y="20986"/>
                  </a:lnTo>
                  <a:lnTo>
                    <a:pt x="12350" y="20797"/>
                  </a:lnTo>
                  <a:lnTo>
                    <a:pt x="12262" y="20656"/>
                  </a:lnTo>
                  <a:lnTo>
                    <a:pt x="12209" y="20570"/>
                  </a:lnTo>
                  <a:lnTo>
                    <a:pt x="12187" y="20410"/>
                  </a:lnTo>
                  <a:lnTo>
                    <a:pt x="12198" y="20249"/>
                  </a:lnTo>
                  <a:lnTo>
                    <a:pt x="12225" y="20028"/>
                  </a:lnTo>
                  <a:lnTo>
                    <a:pt x="12236" y="19853"/>
                  </a:lnTo>
                  <a:lnTo>
                    <a:pt x="12264" y="19692"/>
                  </a:lnTo>
                  <a:lnTo>
                    <a:pt x="12287" y="19534"/>
                  </a:lnTo>
                  <a:lnTo>
                    <a:pt x="12302" y="19376"/>
                  </a:lnTo>
                  <a:lnTo>
                    <a:pt x="12330" y="19230"/>
                  </a:lnTo>
                  <a:lnTo>
                    <a:pt x="12364" y="19073"/>
                  </a:lnTo>
                  <a:lnTo>
                    <a:pt x="12324" y="18924"/>
                  </a:lnTo>
                  <a:lnTo>
                    <a:pt x="12279" y="18783"/>
                  </a:lnTo>
                  <a:lnTo>
                    <a:pt x="12107" y="18728"/>
                  </a:lnTo>
                  <a:lnTo>
                    <a:pt x="11924" y="18714"/>
                  </a:lnTo>
                  <a:lnTo>
                    <a:pt x="11751" y="18714"/>
                  </a:lnTo>
                  <a:lnTo>
                    <a:pt x="11628" y="18765"/>
                  </a:lnTo>
                  <a:lnTo>
                    <a:pt x="11406" y="18816"/>
                  </a:lnTo>
                  <a:lnTo>
                    <a:pt x="11165" y="18816"/>
                  </a:lnTo>
                  <a:lnTo>
                    <a:pt x="11133" y="18658"/>
                  </a:lnTo>
                  <a:lnTo>
                    <a:pt x="11154" y="18467"/>
                  </a:lnTo>
                  <a:lnTo>
                    <a:pt x="11237" y="18145"/>
                  </a:lnTo>
                  <a:lnTo>
                    <a:pt x="11347" y="17912"/>
                  </a:lnTo>
                  <a:lnTo>
                    <a:pt x="11460" y="17663"/>
                  </a:lnTo>
                  <a:lnTo>
                    <a:pt x="11505" y="17483"/>
                  </a:lnTo>
                  <a:lnTo>
                    <a:pt x="11604" y="17196"/>
                  </a:lnTo>
                  <a:lnTo>
                    <a:pt x="11683" y="17024"/>
                  </a:lnTo>
                  <a:lnTo>
                    <a:pt x="11689" y="16887"/>
                  </a:lnTo>
                  <a:lnTo>
                    <a:pt x="11632" y="16817"/>
                  </a:lnTo>
                  <a:lnTo>
                    <a:pt x="11551" y="16802"/>
                  </a:lnTo>
                  <a:lnTo>
                    <a:pt x="11477" y="16780"/>
                  </a:lnTo>
                  <a:lnTo>
                    <a:pt x="11365" y="16780"/>
                  </a:lnTo>
                  <a:lnTo>
                    <a:pt x="11234" y="16802"/>
                  </a:lnTo>
                  <a:lnTo>
                    <a:pt x="11104" y="16839"/>
                  </a:lnTo>
                  <a:lnTo>
                    <a:pt x="11028" y="16887"/>
                  </a:lnTo>
                  <a:lnTo>
                    <a:pt x="10924" y="16956"/>
                  </a:lnTo>
                  <a:lnTo>
                    <a:pt x="10890" y="17029"/>
                  </a:lnTo>
                  <a:lnTo>
                    <a:pt x="10884" y="17157"/>
                  </a:lnTo>
                  <a:lnTo>
                    <a:pt x="10833" y="17347"/>
                  </a:lnTo>
                  <a:lnTo>
                    <a:pt x="10751" y="17509"/>
                  </a:lnTo>
                  <a:lnTo>
                    <a:pt x="10649" y="17596"/>
                  </a:lnTo>
                  <a:lnTo>
                    <a:pt x="10454" y="17759"/>
                  </a:lnTo>
                  <a:lnTo>
                    <a:pt x="10312" y="17818"/>
                  </a:lnTo>
                  <a:lnTo>
                    <a:pt x="10135" y="17898"/>
                  </a:lnTo>
                  <a:lnTo>
                    <a:pt x="9999" y="17898"/>
                  </a:lnTo>
                  <a:lnTo>
                    <a:pt x="9792" y="17879"/>
                  </a:lnTo>
                  <a:lnTo>
                    <a:pt x="9606" y="17831"/>
                  </a:lnTo>
                  <a:lnTo>
                    <a:pt x="9447" y="17654"/>
                  </a:lnTo>
                  <a:lnTo>
                    <a:pt x="9334" y="17487"/>
                  </a:lnTo>
                  <a:lnTo>
                    <a:pt x="9279" y="17285"/>
                  </a:lnTo>
                  <a:lnTo>
                    <a:pt x="9196" y="16914"/>
                  </a:lnTo>
                  <a:lnTo>
                    <a:pt x="9146" y="16624"/>
                  </a:lnTo>
                  <a:lnTo>
                    <a:pt x="9129" y="16345"/>
                  </a:lnTo>
                  <a:lnTo>
                    <a:pt x="9167" y="16032"/>
                  </a:lnTo>
                  <a:lnTo>
                    <a:pt x="9286" y="15655"/>
                  </a:lnTo>
                  <a:lnTo>
                    <a:pt x="9383" y="15401"/>
                  </a:lnTo>
                  <a:lnTo>
                    <a:pt x="9400" y="15183"/>
                  </a:lnTo>
                  <a:lnTo>
                    <a:pt x="9406" y="14977"/>
                  </a:lnTo>
                  <a:lnTo>
                    <a:pt x="9444" y="14790"/>
                  </a:lnTo>
                  <a:lnTo>
                    <a:pt x="9506" y="14595"/>
                  </a:lnTo>
                  <a:lnTo>
                    <a:pt x="9635" y="14457"/>
                  </a:lnTo>
                  <a:lnTo>
                    <a:pt x="9806" y="14284"/>
                  </a:lnTo>
                  <a:lnTo>
                    <a:pt x="10189" y="14050"/>
                  </a:lnTo>
                  <a:lnTo>
                    <a:pt x="10354" y="13911"/>
                  </a:lnTo>
                  <a:lnTo>
                    <a:pt x="10480" y="13836"/>
                  </a:lnTo>
                  <a:lnTo>
                    <a:pt x="10603" y="13720"/>
                  </a:lnTo>
                  <a:lnTo>
                    <a:pt x="10739" y="13684"/>
                  </a:lnTo>
                  <a:lnTo>
                    <a:pt x="10870" y="13684"/>
                  </a:lnTo>
                  <a:lnTo>
                    <a:pt x="10993" y="13742"/>
                  </a:lnTo>
                  <a:lnTo>
                    <a:pt x="11150" y="13886"/>
                  </a:lnTo>
                  <a:lnTo>
                    <a:pt x="11296" y="13993"/>
                  </a:lnTo>
                  <a:lnTo>
                    <a:pt x="11413" y="14043"/>
                  </a:lnTo>
                  <a:lnTo>
                    <a:pt x="11504" y="14043"/>
                  </a:lnTo>
                  <a:lnTo>
                    <a:pt x="11606" y="13970"/>
                  </a:lnTo>
                  <a:lnTo>
                    <a:pt x="11711" y="13735"/>
                  </a:lnTo>
                  <a:lnTo>
                    <a:pt x="11875" y="13611"/>
                  </a:lnTo>
                  <a:lnTo>
                    <a:pt x="12014" y="13548"/>
                  </a:lnTo>
                  <a:lnTo>
                    <a:pt x="12178" y="13504"/>
                  </a:lnTo>
                  <a:lnTo>
                    <a:pt x="12297" y="13548"/>
                  </a:lnTo>
                  <a:lnTo>
                    <a:pt x="12373" y="13646"/>
                  </a:lnTo>
                  <a:lnTo>
                    <a:pt x="12497" y="13704"/>
                  </a:lnTo>
                  <a:lnTo>
                    <a:pt x="12604" y="13781"/>
                  </a:lnTo>
                  <a:lnTo>
                    <a:pt x="12701" y="13812"/>
                  </a:lnTo>
                  <a:lnTo>
                    <a:pt x="12778" y="13740"/>
                  </a:lnTo>
                  <a:lnTo>
                    <a:pt x="12875" y="13710"/>
                  </a:lnTo>
                  <a:lnTo>
                    <a:pt x="12998" y="13746"/>
                  </a:lnTo>
                  <a:lnTo>
                    <a:pt x="13081" y="13890"/>
                  </a:lnTo>
                  <a:lnTo>
                    <a:pt x="13168" y="13996"/>
                  </a:lnTo>
                  <a:lnTo>
                    <a:pt x="13228" y="14124"/>
                  </a:lnTo>
                  <a:lnTo>
                    <a:pt x="13245" y="14260"/>
                  </a:lnTo>
                  <a:lnTo>
                    <a:pt x="13188" y="14382"/>
                  </a:lnTo>
                  <a:lnTo>
                    <a:pt x="13150" y="14515"/>
                  </a:lnTo>
                  <a:lnTo>
                    <a:pt x="13150" y="14661"/>
                  </a:lnTo>
                  <a:lnTo>
                    <a:pt x="13213" y="14744"/>
                  </a:lnTo>
                  <a:lnTo>
                    <a:pt x="13265" y="14853"/>
                  </a:lnTo>
                  <a:lnTo>
                    <a:pt x="13283" y="15108"/>
                  </a:lnTo>
                  <a:lnTo>
                    <a:pt x="13334" y="15290"/>
                  </a:lnTo>
                  <a:lnTo>
                    <a:pt x="13452" y="15424"/>
                  </a:lnTo>
                  <a:lnTo>
                    <a:pt x="13548" y="15365"/>
                  </a:lnTo>
                  <a:lnTo>
                    <a:pt x="13603" y="15222"/>
                  </a:lnTo>
                  <a:lnTo>
                    <a:pt x="13654" y="15037"/>
                  </a:lnTo>
                  <a:lnTo>
                    <a:pt x="13654" y="14814"/>
                  </a:lnTo>
                  <a:lnTo>
                    <a:pt x="13681" y="14602"/>
                  </a:lnTo>
                  <a:lnTo>
                    <a:pt x="13650" y="14293"/>
                  </a:lnTo>
                  <a:lnTo>
                    <a:pt x="13616" y="14170"/>
                  </a:lnTo>
                  <a:lnTo>
                    <a:pt x="13599" y="13973"/>
                  </a:lnTo>
                  <a:lnTo>
                    <a:pt x="13582" y="13688"/>
                  </a:lnTo>
                  <a:lnTo>
                    <a:pt x="13593" y="13506"/>
                  </a:lnTo>
                  <a:lnTo>
                    <a:pt x="13658" y="13353"/>
                  </a:lnTo>
                  <a:lnTo>
                    <a:pt x="13728" y="13200"/>
                  </a:lnTo>
                  <a:lnTo>
                    <a:pt x="13825" y="13091"/>
                  </a:lnTo>
                  <a:lnTo>
                    <a:pt x="13927" y="12967"/>
                  </a:lnTo>
                  <a:lnTo>
                    <a:pt x="14218" y="12701"/>
                  </a:lnTo>
                  <a:lnTo>
                    <a:pt x="14326" y="12563"/>
                  </a:lnTo>
                  <a:lnTo>
                    <a:pt x="14453" y="12468"/>
                  </a:lnTo>
                  <a:lnTo>
                    <a:pt x="14577" y="12404"/>
                  </a:lnTo>
                  <a:lnTo>
                    <a:pt x="14723" y="12341"/>
                  </a:lnTo>
                  <a:lnTo>
                    <a:pt x="14852" y="12246"/>
                  </a:lnTo>
                  <a:lnTo>
                    <a:pt x="14935" y="12127"/>
                  </a:lnTo>
                  <a:lnTo>
                    <a:pt x="15055" y="12032"/>
                  </a:lnTo>
                  <a:lnTo>
                    <a:pt x="15152" y="11945"/>
                  </a:lnTo>
                  <a:lnTo>
                    <a:pt x="15263" y="11753"/>
                  </a:lnTo>
                  <a:lnTo>
                    <a:pt x="15280" y="11595"/>
                  </a:lnTo>
                  <a:lnTo>
                    <a:pt x="15303" y="11434"/>
                  </a:lnTo>
                  <a:lnTo>
                    <a:pt x="15281" y="11276"/>
                  </a:lnTo>
                  <a:lnTo>
                    <a:pt x="15281" y="11116"/>
                  </a:lnTo>
                  <a:lnTo>
                    <a:pt x="15303" y="10934"/>
                  </a:lnTo>
                  <a:lnTo>
                    <a:pt x="15389" y="10761"/>
                  </a:lnTo>
                  <a:lnTo>
                    <a:pt x="15482" y="10761"/>
                  </a:lnTo>
                  <a:lnTo>
                    <a:pt x="15499" y="10880"/>
                  </a:lnTo>
                  <a:lnTo>
                    <a:pt x="15546" y="11021"/>
                  </a:lnTo>
                  <a:lnTo>
                    <a:pt x="15614" y="10967"/>
                  </a:lnTo>
                  <a:lnTo>
                    <a:pt x="15535" y="10727"/>
                  </a:lnTo>
                  <a:lnTo>
                    <a:pt x="15650" y="10569"/>
                  </a:lnTo>
                  <a:lnTo>
                    <a:pt x="15762" y="10432"/>
                  </a:lnTo>
                  <a:lnTo>
                    <a:pt x="16024" y="10381"/>
                  </a:lnTo>
                  <a:lnTo>
                    <a:pt x="16117" y="10289"/>
                  </a:lnTo>
                  <a:lnTo>
                    <a:pt x="16183" y="10120"/>
                  </a:lnTo>
                  <a:lnTo>
                    <a:pt x="16253" y="10035"/>
                  </a:lnTo>
                  <a:lnTo>
                    <a:pt x="16440" y="9841"/>
                  </a:lnTo>
                  <a:lnTo>
                    <a:pt x="16600" y="9797"/>
                  </a:lnTo>
                  <a:lnTo>
                    <a:pt x="16827" y="9761"/>
                  </a:lnTo>
                  <a:lnTo>
                    <a:pt x="16975" y="9680"/>
                  </a:lnTo>
                  <a:lnTo>
                    <a:pt x="17100" y="9613"/>
                  </a:lnTo>
                  <a:lnTo>
                    <a:pt x="17191" y="9547"/>
                  </a:lnTo>
                  <a:lnTo>
                    <a:pt x="17242" y="9250"/>
                  </a:lnTo>
                  <a:lnTo>
                    <a:pt x="17356" y="9134"/>
                  </a:lnTo>
                  <a:lnTo>
                    <a:pt x="17482" y="9045"/>
                  </a:lnTo>
                  <a:lnTo>
                    <a:pt x="17579" y="8965"/>
                  </a:lnTo>
                  <a:lnTo>
                    <a:pt x="17788" y="8827"/>
                  </a:lnTo>
                  <a:lnTo>
                    <a:pt x="17966" y="8684"/>
                  </a:lnTo>
                  <a:lnTo>
                    <a:pt x="18192" y="8613"/>
                  </a:lnTo>
                  <a:lnTo>
                    <a:pt x="18339" y="8516"/>
                  </a:lnTo>
                  <a:lnTo>
                    <a:pt x="18489" y="8428"/>
                  </a:lnTo>
                  <a:lnTo>
                    <a:pt x="18633" y="8365"/>
                  </a:lnTo>
                  <a:lnTo>
                    <a:pt x="18762" y="8309"/>
                  </a:lnTo>
                  <a:lnTo>
                    <a:pt x="18913" y="8309"/>
                  </a:lnTo>
                  <a:lnTo>
                    <a:pt x="19010" y="8350"/>
                  </a:lnTo>
                  <a:lnTo>
                    <a:pt x="19016" y="8472"/>
                  </a:lnTo>
                  <a:lnTo>
                    <a:pt x="18873" y="8513"/>
                  </a:lnTo>
                  <a:lnTo>
                    <a:pt x="18706" y="8635"/>
                  </a:lnTo>
                  <a:lnTo>
                    <a:pt x="18595" y="8691"/>
                  </a:lnTo>
                  <a:lnTo>
                    <a:pt x="18495" y="8751"/>
                  </a:lnTo>
                  <a:lnTo>
                    <a:pt x="18450" y="8839"/>
                  </a:lnTo>
                  <a:lnTo>
                    <a:pt x="18511" y="8931"/>
                  </a:lnTo>
                  <a:lnTo>
                    <a:pt x="18611" y="8931"/>
                  </a:lnTo>
                  <a:lnTo>
                    <a:pt x="18791" y="8827"/>
                  </a:lnTo>
                  <a:lnTo>
                    <a:pt x="18930" y="8727"/>
                  </a:lnTo>
                  <a:lnTo>
                    <a:pt x="19074" y="8650"/>
                  </a:lnTo>
                  <a:lnTo>
                    <a:pt x="19244" y="8635"/>
                  </a:lnTo>
                  <a:cubicBezTo>
                    <a:pt x="19290" y="8619"/>
                    <a:pt x="19335" y="8600"/>
                    <a:pt x="19379" y="8579"/>
                  </a:cubicBezTo>
                  <a:cubicBezTo>
                    <a:pt x="19434" y="8553"/>
                    <a:pt x="19488" y="8523"/>
                    <a:pt x="19541" y="8489"/>
                  </a:cubicBezTo>
                  <a:lnTo>
                    <a:pt x="19653" y="8409"/>
                  </a:lnTo>
                  <a:lnTo>
                    <a:pt x="19869" y="8294"/>
                  </a:lnTo>
                  <a:lnTo>
                    <a:pt x="19833" y="8195"/>
                  </a:lnTo>
                  <a:lnTo>
                    <a:pt x="19698" y="8202"/>
                  </a:lnTo>
                  <a:lnTo>
                    <a:pt x="19554" y="8292"/>
                  </a:lnTo>
                  <a:lnTo>
                    <a:pt x="19488" y="8314"/>
                  </a:lnTo>
                  <a:lnTo>
                    <a:pt x="19341" y="8314"/>
                  </a:lnTo>
                  <a:lnTo>
                    <a:pt x="19174" y="8207"/>
                  </a:lnTo>
                  <a:lnTo>
                    <a:pt x="18993" y="8112"/>
                  </a:lnTo>
                  <a:lnTo>
                    <a:pt x="18933" y="7978"/>
                  </a:lnTo>
                  <a:lnTo>
                    <a:pt x="18938" y="7840"/>
                  </a:lnTo>
                  <a:lnTo>
                    <a:pt x="18944" y="7690"/>
                  </a:lnTo>
                  <a:lnTo>
                    <a:pt x="19006" y="7610"/>
                  </a:lnTo>
                  <a:lnTo>
                    <a:pt x="19140" y="7428"/>
                  </a:lnTo>
                  <a:lnTo>
                    <a:pt x="19187" y="7345"/>
                  </a:lnTo>
                  <a:lnTo>
                    <a:pt x="19237" y="7180"/>
                  </a:lnTo>
                  <a:lnTo>
                    <a:pt x="19106" y="7144"/>
                  </a:lnTo>
                  <a:lnTo>
                    <a:pt x="18892" y="7163"/>
                  </a:lnTo>
                  <a:lnTo>
                    <a:pt x="18659" y="7228"/>
                  </a:lnTo>
                  <a:lnTo>
                    <a:pt x="18407" y="7344"/>
                  </a:lnTo>
                  <a:lnTo>
                    <a:pt x="18286" y="7459"/>
                  </a:lnTo>
                  <a:lnTo>
                    <a:pt x="18115" y="7495"/>
                  </a:lnTo>
                  <a:lnTo>
                    <a:pt x="18053" y="7522"/>
                  </a:lnTo>
                  <a:lnTo>
                    <a:pt x="17997" y="7406"/>
                  </a:lnTo>
                  <a:lnTo>
                    <a:pt x="18048" y="7304"/>
                  </a:lnTo>
                  <a:lnTo>
                    <a:pt x="18150" y="7238"/>
                  </a:lnTo>
                  <a:lnTo>
                    <a:pt x="18577" y="7007"/>
                  </a:lnTo>
                  <a:lnTo>
                    <a:pt x="18765" y="6862"/>
                  </a:lnTo>
                  <a:cubicBezTo>
                    <a:pt x="18809" y="6831"/>
                    <a:pt x="18854" y="6805"/>
                    <a:pt x="18901" y="6781"/>
                  </a:cubicBezTo>
                  <a:cubicBezTo>
                    <a:pt x="18965" y="6749"/>
                    <a:pt x="19031" y="6724"/>
                    <a:pt x="19098" y="6706"/>
                  </a:cubicBezTo>
                  <a:lnTo>
                    <a:pt x="19233" y="6665"/>
                  </a:lnTo>
                  <a:lnTo>
                    <a:pt x="19413" y="6636"/>
                  </a:lnTo>
                  <a:lnTo>
                    <a:pt x="19652" y="6658"/>
                  </a:lnTo>
                  <a:lnTo>
                    <a:pt x="19921" y="6687"/>
                  </a:lnTo>
                  <a:lnTo>
                    <a:pt x="20075" y="6660"/>
                  </a:lnTo>
                  <a:lnTo>
                    <a:pt x="20242" y="6618"/>
                  </a:lnTo>
                  <a:lnTo>
                    <a:pt x="20490" y="6615"/>
                  </a:lnTo>
                  <a:lnTo>
                    <a:pt x="20803" y="6477"/>
                  </a:lnTo>
                  <a:lnTo>
                    <a:pt x="20930" y="6409"/>
                  </a:lnTo>
                  <a:cubicBezTo>
                    <a:pt x="20988" y="6390"/>
                    <a:pt x="21045" y="6366"/>
                    <a:pt x="21099" y="6336"/>
                  </a:cubicBezTo>
                  <a:cubicBezTo>
                    <a:pt x="21140" y="6313"/>
                    <a:pt x="21179" y="6288"/>
                    <a:pt x="21217" y="6260"/>
                  </a:cubicBezTo>
                  <a:lnTo>
                    <a:pt x="21276" y="6209"/>
                  </a:lnTo>
                  <a:lnTo>
                    <a:pt x="21373" y="6131"/>
                  </a:lnTo>
                  <a:cubicBezTo>
                    <a:pt x="21397" y="6115"/>
                    <a:pt x="21420" y="6096"/>
                    <a:pt x="21441" y="6073"/>
                  </a:cubicBezTo>
                  <a:cubicBezTo>
                    <a:pt x="21471" y="6042"/>
                    <a:pt x="21497" y="6005"/>
                    <a:pt x="21518" y="5964"/>
                  </a:cubicBezTo>
                  <a:lnTo>
                    <a:pt x="21583" y="5842"/>
                  </a:lnTo>
                  <a:lnTo>
                    <a:pt x="21600" y="5716"/>
                  </a:lnTo>
                  <a:lnTo>
                    <a:pt x="21594" y="5645"/>
                  </a:lnTo>
                  <a:lnTo>
                    <a:pt x="21471" y="5526"/>
                  </a:lnTo>
                  <a:lnTo>
                    <a:pt x="21403" y="5467"/>
                  </a:lnTo>
                  <a:lnTo>
                    <a:pt x="21327" y="5446"/>
                  </a:lnTo>
                  <a:lnTo>
                    <a:pt x="21196" y="5446"/>
                  </a:lnTo>
                  <a:lnTo>
                    <a:pt x="21091" y="5453"/>
                  </a:lnTo>
                  <a:lnTo>
                    <a:pt x="20995" y="5547"/>
                  </a:lnTo>
                  <a:lnTo>
                    <a:pt x="20900" y="5567"/>
                  </a:lnTo>
                  <a:lnTo>
                    <a:pt x="20828" y="5523"/>
                  </a:lnTo>
                  <a:lnTo>
                    <a:pt x="20828" y="5416"/>
                  </a:lnTo>
                  <a:cubicBezTo>
                    <a:pt x="20860" y="5376"/>
                    <a:pt x="20896" y="5339"/>
                    <a:pt x="20934" y="5307"/>
                  </a:cubicBezTo>
                  <a:cubicBezTo>
                    <a:pt x="20959" y="5286"/>
                    <a:pt x="20985" y="5266"/>
                    <a:pt x="21011" y="5249"/>
                  </a:cubicBezTo>
                  <a:lnTo>
                    <a:pt x="20920" y="5120"/>
                  </a:lnTo>
                  <a:lnTo>
                    <a:pt x="20871" y="4942"/>
                  </a:lnTo>
                  <a:lnTo>
                    <a:pt x="20814" y="4814"/>
                  </a:lnTo>
                  <a:lnTo>
                    <a:pt x="20734" y="4712"/>
                  </a:lnTo>
                  <a:lnTo>
                    <a:pt x="20746" y="4563"/>
                  </a:lnTo>
                  <a:lnTo>
                    <a:pt x="20846" y="4476"/>
                  </a:lnTo>
                  <a:lnTo>
                    <a:pt x="20856" y="4345"/>
                  </a:lnTo>
                  <a:lnTo>
                    <a:pt x="20833" y="4183"/>
                  </a:lnTo>
                  <a:lnTo>
                    <a:pt x="20762" y="4113"/>
                  </a:lnTo>
                  <a:lnTo>
                    <a:pt x="20722" y="4001"/>
                  </a:lnTo>
                  <a:cubicBezTo>
                    <a:pt x="20752" y="3980"/>
                    <a:pt x="20776" y="3947"/>
                    <a:pt x="20790" y="3907"/>
                  </a:cubicBezTo>
                  <a:cubicBezTo>
                    <a:pt x="20808" y="3857"/>
                    <a:pt x="20810" y="3800"/>
                    <a:pt x="20796" y="3749"/>
                  </a:cubicBezTo>
                  <a:lnTo>
                    <a:pt x="20745" y="3647"/>
                  </a:lnTo>
                  <a:lnTo>
                    <a:pt x="20720" y="3537"/>
                  </a:lnTo>
                  <a:lnTo>
                    <a:pt x="20625" y="3493"/>
                  </a:lnTo>
                  <a:lnTo>
                    <a:pt x="20528" y="3632"/>
                  </a:lnTo>
                  <a:lnTo>
                    <a:pt x="20392" y="3756"/>
                  </a:lnTo>
                  <a:lnTo>
                    <a:pt x="20250" y="3892"/>
                  </a:lnTo>
                  <a:lnTo>
                    <a:pt x="20115" y="4018"/>
                  </a:lnTo>
                  <a:lnTo>
                    <a:pt x="19946" y="4098"/>
                  </a:lnTo>
                  <a:lnTo>
                    <a:pt x="19822" y="4091"/>
                  </a:lnTo>
                  <a:lnTo>
                    <a:pt x="19744" y="4074"/>
                  </a:lnTo>
                  <a:lnTo>
                    <a:pt x="19649" y="3952"/>
                  </a:lnTo>
                  <a:lnTo>
                    <a:pt x="19564" y="3858"/>
                  </a:lnTo>
                  <a:lnTo>
                    <a:pt x="19617" y="3705"/>
                  </a:lnTo>
                  <a:lnTo>
                    <a:pt x="19691" y="3562"/>
                  </a:lnTo>
                  <a:lnTo>
                    <a:pt x="19670" y="3362"/>
                  </a:lnTo>
                  <a:lnTo>
                    <a:pt x="19615" y="3265"/>
                  </a:lnTo>
                  <a:lnTo>
                    <a:pt x="19484" y="3118"/>
                  </a:lnTo>
                  <a:lnTo>
                    <a:pt x="19382" y="3053"/>
                  </a:lnTo>
                  <a:lnTo>
                    <a:pt x="19268" y="2958"/>
                  </a:lnTo>
                  <a:lnTo>
                    <a:pt x="19145" y="2912"/>
                  </a:lnTo>
                  <a:lnTo>
                    <a:pt x="19014" y="2919"/>
                  </a:lnTo>
                  <a:lnTo>
                    <a:pt x="18924" y="2834"/>
                  </a:lnTo>
                  <a:lnTo>
                    <a:pt x="18793" y="2819"/>
                  </a:lnTo>
                  <a:lnTo>
                    <a:pt x="18658" y="2819"/>
                  </a:lnTo>
                  <a:lnTo>
                    <a:pt x="18524" y="2863"/>
                  </a:lnTo>
                  <a:lnTo>
                    <a:pt x="18416" y="2934"/>
                  </a:lnTo>
                  <a:lnTo>
                    <a:pt x="18334" y="2997"/>
                  </a:lnTo>
                  <a:lnTo>
                    <a:pt x="18277" y="3133"/>
                  </a:lnTo>
                  <a:lnTo>
                    <a:pt x="18228" y="3344"/>
                  </a:lnTo>
                  <a:lnTo>
                    <a:pt x="18114" y="3556"/>
                  </a:lnTo>
                  <a:lnTo>
                    <a:pt x="18057" y="3665"/>
                  </a:lnTo>
                  <a:lnTo>
                    <a:pt x="17966" y="3765"/>
                  </a:lnTo>
                  <a:lnTo>
                    <a:pt x="17864" y="3806"/>
                  </a:lnTo>
                  <a:lnTo>
                    <a:pt x="17813" y="3908"/>
                  </a:lnTo>
                  <a:lnTo>
                    <a:pt x="17790" y="3988"/>
                  </a:lnTo>
                  <a:lnTo>
                    <a:pt x="17790" y="4105"/>
                  </a:lnTo>
                  <a:lnTo>
                    <a:pt x="17807" y="4220"/>
                  </a:lnTo>
                  <a:lnTo>
                    <a:pt x="17813" y="4330"/>
                  </a:lnTo>
                  <a:lnTo>
                    <a:pt x="17807" y="4419"/>
                  </a:lnTo>
                  <a:lnTo>
                    <a:pt x="17727" y="4570"/>
                  </a:lnTo>
                  <a:lnTo>
                    <a:pt x="17608" y="4723"/>
                  </a:lnTo>
                  <a:lnTo>
                    <a:pt x="17570" y="4807"/>
                  </a:lnTo>
                  <a:lnTo>
                    <a:pt x="17479" y="4941"/>
                  </a:lnTo>
                  <a:lnTo>
                    <a:pt x="17394" y="5028"/>
                  </a:lnTo>
                  <a:lnTo>
                    <a:pt x="17345" y="5072"/>
                  </a:lnTo>
                  <a:lnTo>
                    <a:pt x="17172" y="5175"/>
                  </a:lnTo>
                  <a:lnTo>
                    <a:pt x="17093" y="5197"/>
                  </a:lnTo>
                  <a:lnTo>
                    <a:pt x="16951" y="5269"/>
                  </a:lnTo>
                  <a:lnTo>
                    <a:pt x="16873" y="5378"/>
                  </a:lnTo>
                  <a:lnTo>
                    <a:pt x="16811" y="5487"/>
                  </a:lnTo>
                  <a:lnTo>
                    <a:pt x="16771" y="5592"/>
                  </a:lnTo>
                  <a:lnTo>
                    <a:pt x="16743" y="5750"/>
                  </a:lnTo>
                  <a:lnTo>
                    <a:pt x="16726" y="5871"/>
                  </a:lnTo>
                  <a:lnTo>
                    <a:pt x="16709" y="5944"/>
                  </a:lnTo>
                  <a:lnTo>
                    <a:pt x="16652" y="6076"/>
                  </a:lnTo>
                  <a:lnTo>
                    <a:pt x="16601" y="6191"/>
                  </a:lnTo>
                  <a:lnTo>
                    <a:pt x="16482" y="6279"/>
                  </a:lnTo>
                  <a:lnTo>
                    <a:pt x="16345" y="6351"/>
                  </a:lnTo>
                  <a:lnTo>
                    <a:pt x="16220" y="6410"/>
                  </a:lnTo>
                  <a:lnTo>
                    <a:pt x="16108" y="6417"/>
                  </a:lnTo>
                  <a:lnTo>
                    <a:pt x="16026" y="6249"/>
                  </a:lnTo>
                  <a:lnTo>
                    <a:pt x="15965" y="6129"/>
                  </a:lnTo>
                  <a:lnTo>
                    <a:pt x="15948" y="6014"/>
                  </a:lnTo>
                  <a:lnTo>
                    <a:pt x="15982" y="5833"/>
                  </a:lnTo>
                  <a:lnTo>
                    <a:pt x="16056" y="5667"/>
                  </a:lnTo>
                  <a:lnTo>
                    <a:pt x="16079" y="5551"/>
                  </a:lnTo>
                  <a:lnTo>
                    <a:pt x="16130" y="5398"/>
                  </a:lnTo>
                  <a:lnTo>
                    <a:pt x="16168" y="5299"/>
                  </a:lnTo>
                  <a:lnTo>
                    <a:pt x="16158" y="5212"/>
                  </a:lnTo>
                  <a:lnTo>
                    <a:pt x="16120" y="5149"/>
                  </a:lnTo>
                  <a:lnTo>
                    <a:pt x="16044" y="5134"/>
                  </a:lnTo>
                  <a:lnTo>
                    <a:pt x="15842" y="5066"/>
                  </a:lnTo>
                  <a:lnTo>
                    <a:pt x="15649" y="5016"/>
                  </a:lnTo>
                  <a:lnTo>
                    <a:pt x="15519" y="4899"/>
                  </a:lnTo>
                  <a:lnTo>
                    <a:pt x="15428" y="4807"/>
                  </a:lnTo>
                  <a:lnTo>
                    <a:pt x="15295" y="4703"/>
                  </a:lnTo>
                  <a:lnTo>
                    <a:pt x="15101" y="4615"/>
                  </a:lnTo>
                  <a:lnTo>
                    <a:pt x="15030" y="4608"/>
                  </a:lnTo>
                  <a:lnTo>
                    <a:pt x="14853" y="4596"/>
                  </a:lnTo>
                  <a:lnTo>
                    <a:pt x="14711" y="4533"/>
                  </a:lnTo>
                  <a:lnTo>
                    <a:pt x="14656" y="4441"/>
                  </a:lnTo>
                  <a:lnTo>
                    <a:pt x="14613" y="4335"/>
                  </a:lnTo>
                  <a:lnTo>
                    <a:pt x="14581" y="4174"/>
                  </a:lnTo>
                  <a:lnTo>
                    <a:pt x="14534" y="4070"/>
                  </a:lnTo>
                  <a:lnTo>
                    <a:pt x="14451" y="4048"/>
                  </a:lnTo>
                  <a:lnTo>
                    <a:pt x="14384" y="3982"/>
                  </a:lnTo>
                  <a:lnTo>
                    <a:pt x="14380" y="3875"/>
                  </a:lnTo>
                  <a:lnTo>
                    <a:pt x="14437" y="3743"/>
                  </a:lnTo>
                  <a:lnTo>
                    <a:pt x="14496" y="3639"/>
                  </a:lnTo>
                  <a:lnTo>
                    <a:pt x="14589" y="3529"/>
                  </a:lnTo>
                  <a:lnTo>
                    <a:pt x="14644" y="3420"/>
                  </a:lnTo>
                  <a:lnTo>
                    <a:pt x="14712" y="3355"/>
                  </a:lnTo>
                  <a:lnTo>
                    <a:pt x="14846" y="3290"/>
                  </a:lnTo>
                  <a:lnTo>
                    <a:pt x="14960" y="3224"/>
                  </a:lnTo>
                  <a:lnTo>
                    <a:pt x="15117" y="3068"/>
                  </a:lnTo>
                  <a:lnTo>
                    <a:pt x="15265" y="2971"/>
                  </a:lnTo>
                  <a:lnTo>
                    <a:pt x="15367" y="2891"/>
                  </a:lnTo>
                  <a:lnTo>
                    <a:pt x="15479" y="2833"/>
                  </a:lnTo>
                  <a:lnTo>
                    <a:pt x="15627" y="2760"/>
                  </a:lnTo>
                  <a:lnTo>
                    <a:pt x="15801" y="2672"/>
                  </a:lnTo>
                  <a:lnTo>
                    <a:pt x="15902" y="2616"/>
                  </a:lnTo>
                  <a:lnTo>
                    <a:pt x="15953" y="2544"/>
                  </a:lnTo>
                  <a:lnTo>
                    <a:pt x="15902" y="2480"/>
                  </a:lnTo>
                  <a:lnTo>
                    <a:pt x="15942" y="2320"/>
                  </a:lnTo>
                  <a:lnTo>
                    <a:pt x="16029" y="2276"/>
                  </a:lnTo>
                  <a:lnTo>
                    <a:pt x="16111" y="2336"/>
                  </a:lnTo>
                  <a:lnTo>
                    <a:pt x="16338" y="2329"/>
                  </a:lnTo>
                  <a:lnTo>
                    <a:pt x="16515" y="2242"/>
                  </a:lnTo>
                  <a:lnTo>
                    <a:pt x="16662" y="2213"/>
                  </a:lnTo>
                  <a:lnTo>
                    <a:pt x="16803" y="2154"/>
                  </a:lnTo>
                  <a:lnTo>
                    <a:pt x="16958" y="2088"/>
                  </a:lnTo>
                  <a:lnTo>
                    <a:pt x="16928" y="1994"/>
                  </a:lnTo>
                  <a:lnTo>
                    <a:pt x="16828" y="1852"/>
                  </a:lnTo>
                  <a:lnTo>
                    <a:pt x="16746" y="1775"/>
                  </a:lnTo>
                  <a:lnTo>
                    <a:pt x="16786" y="1685"/>
                  </a:lnTo>
                  <a:lnTo>
                    <a:pt x="16894" y="1649"/>
                  </a:lnTo>
                  <a:lnTo>
                    <a:pt x="17022" y="1728"/>
                  </a:lnTo>
                  <a:cubicBezTo>
                    <a:pt x="17065" y="1745"/>
                    <a:pt x="17109" y="1754"/>
                    <a:pt x="17154" y="1754"/>
                  </a:cubicBezTo>
                  <a:cubicBezTo>
                    <a:pt x="17193" y="1754"/>
                    <a:pt x="17232" y="1748"/>
                    <a:pt x="17270" y="1735"/>
                  </a:cubicBezTo>
                  <a:lnTo>
                    <a:pt x="17369" y="1675"/>
                  </a:lnTo>
                  <a:lnTo>
                    <a:pt x="17463" y="1580"/>
                  </a:lnTo>
                  <a:lnTo>
                    <a:pt x="17617" y="1551"/>
                  </a:lnTo>
                  <a:lnTo>
                    <a:pt x="17797" y="1546"/>
                  </a:lnTo>
                  <a:lnTo>
                    <a:pt x="17945" y="1517"/>
                  </a:lnTo>
                  <a:cubicBezTo>
                    <a:pt x="18025" y="1530"/>
                    <a:pt x="18106" y="1530"/>
                    <a:pt x="18186" y="1517"/>
                  </a:cubicBezTo>
                  <a:cubicBezTo>
                    <a:pt x="18230" y="1510"/>
                    <a:pt x="18274" y="1499"/>
                    <a:pt x="18316" y="1480"/>
                  </a:cubicBezTo>
                  <a:cubicBezTo>
                    <a:pt x="18379" y="1453"/>
                    <a:pt x="18437" y="1411"/>
                    <a:pt x="18487" y="1357"/>
                  </a:cubicBezTo>
                  <a:lnTo>
                    <a:pt x="18576" y="1269"/>
                  </a:lnTo>
                  <a:lnTo>
                    <a:pt x="18679" y="1133"/>
                  </a:lnTo>
                  <a:lnTo>
                    <a:pt x="18740" y="1033"/>
                  </a:lnTo>
                  <a:lnTo>
                    <a:pt x="18827" y="887"/>
                  </a:lnTo>
                  <a:lnTo>
                    <a:pt x="18865" y="773"/>
                  </a:lnTo>
                  <a:lnTo>
                    <a:pt x="18842" y="683"/>
                  </a:lnTo>
                  <a:lnTo>
                    <a:pt x="18706" y="662"/>
                  </a:lnTo>
                  <a:lnTo>
                    <a:pt x="18611" y="642"/>
                  </a:lnTo>
                  <a:lnTo>
                    <a:pt x="18371" y="642"/>
                  </a:lnTo>
                  <a:lnTo>
                    <a:pt x="18303" y="678"/>
                  </a:lnTo>
                  <a:lnTo>
                    <a:pt x="18196" y="812"/>
                  </a:lnTo>
                  <a:lnTo>
                    <a:pt x="18035" y="1029"/>
                  </a:lnTo>
                  <a:lnTo>
                    <a:pt x="17939" y="1072"/>
                  </a:lnTo>
                  <a:lnTo>
                    <a:pt x="17774" y="1203"/>
                  </a:lnTo>
                  <a:lnTo>
                    <a:pt x="17708" y="1283"/>
                  </a:lnTo>
                  <a:lnTo>
                    <a:pt x="17630" y="1324"/>
                  </a:lnTo>
                  <a:lnTo>
                    <a:pt x="17575" y="1297"/>
                  </a:lnTo>
                  <a:lnTo>
                    <a:pt x="17456" y="1210"/>
                  </a:lnTo>
                  <a:lnTo>
                    <a:pt x="17478" y="1123"/>
                  </a:lnTo>
                  <a:lnTo>
                    <a:pt x="17579" y="987"/>
                  </a:lnTo>
                  <a:lnTo>
                    <a:pt x="17620" y="848"/>
                  </a:lnTo>
                  <a:lnTo>
                    <a:pt x="17580" y="746"/>
                  </a:lnTo>
                  <a:lnTo>
                    <a:pt x="17480" y="713"/>
                  </a:lnTo>
                  <a:lnTo>
                    <a:pt x="17389" y="669"/>
                  </a:lnTo>
                  <a:lnTo>
                    <a:pt x="17377" y="770"/>
                  </a:lnTo>
                  <a:lnTo>
                    <a:pt x="17275" y="843"/>
                  </a:lnTo>
                  <a:lnTo>
                    <a:pt x="17223" y="719"/>
                  </a:lnTo>
                  <a:lnTo>
                    <a:pt x="17188" y="550"/>
                  </a:lnTo>
                  <a:lnTo>
                    <a:pt x="17158" y="474"/>
                  </a:lnTo>
                  <a:lnTo>
                    <a:pt x="17158" y="393"/>
                  </a:lnTo>
                  <a:lnTo>
                    <a:pt x="17262" y="250"/>
                  </a:lnTo>
                  <a:lnTo>
                    <a:pt x="17279" y="137"/>
                  </a:lnTo>
                  <a:lnTo>
                    <a:pt x="17211" y="42"/>
                  </a:lnTo>
                  <a:lnTo>
                    <a:pt x="17121" y="0"/>
                  </a:lnTo>
                  <a:lnTo>
                    <a:pt x="16997" y="69"/>
                  </a:lnTo>
                  <a:lnTo>
                    <a:pt x="16878" y="193"/>
                  </a:lnTo>
                  <a:lnTo>
                    <a:pt x="16739" y="264"/>
                  </a:lnTo>
                  <a:lnTo>
                    <a:pt x="16601" y="308"/>
                  </a:lnTo>
                  <a:lnTo>
                    <a:pt x="16495" y="385"/>
                  </a:lnTo>
                  <a:lnTo>
                    <a:pt x="16478" y="478"/>
                  </a:lnTo>
                  <a:lnTo>
                    <a:pt x="16580" y="499"/>
                  </a:lnTo>
                  <a:lnTo>
                    <a:pt x="16696" y="652"/>
                  </a:lnTo>
                  <a:lnTo>
                    <a:pt x="16774" y="698"/>
                  </a:lnTo>
                  <a:lnTo>
                    <a:pt x="16711" y="834"/>
                  </a:lnTo>
                  <a:lnTo>
                    <a:pt x="16611" y="914"/>
                  </a:lnTo>
                  <a:lnTo>
                    <a:pt x="16484" y="970"/>
                  </a:lnTo>
                  <a:lnTo>
                    <a:pt x="16336" y="992"/>
                  </a:lnTo>
                  <a:lnTo>
                    <a:pt x="16211" y="1072"/>
                  </a:lnTo>
                  <a:lnTo>
                    <a:pt x="16065" y="1208"/>
                  </a:lnTo>
                  <a:lnTo>
                    <a:pt x="15938" y="1300"/>
                  </a:lnTo>
                  <a:lnTo>
                    <a:pt x="15900" y="1403"/>
                  </a:lnTo>
                  <a:lnTo>
                    <a:pt x="15840" y="1405"/>
                  </a:lnTo>
                  <a:lnTo>
                    <a:pt x="15806" y="1296"/>
                  </a:lnTo>
                  <a:lnTo>
                    <a:pt x="15726" y="1252"/>
                  </a:lnTo>
                  <a:lnTo>
                    <a:pt x="15631" y="1267"/>
                  </a:lnTo>
                  <a:lnTo>
                    <a:pt x="15605" y="1192"/>
                  </a:lnTo>
                  <a:cubicBezTo>
                    <a:pt x="15584" y="1165"/>
                    <a:pt x="15559" y="1144"/>
                    <a:pt x="15531" y="1131"/>
                  </a:cubicBezTo>
                  <a:cubicBezTo>
                    <a:pt x="15512" y="1122"/>
                    <a:pt x="15491" y="1117"/>
                    <a:pt x="15471" y="1117"/>
                  </a:cubicBezTo>
                  <a:lnTo>
                    <a:pt x="15344" y="1117"/>
                  </a:lnTo>
                  <a:lnTo>
                    <a:pt x="15199" y="1177"/>
                  </a:lnTo>
                  <a:lnTo>
                    <a:pt x="15108" y="1170"/>
                  </a:lnTo>
                  <a:lnTo>
                    <a:pt x="14956" y="1162"/>
                  </a:lnTo>
                  <a:lnTo>
                    <a:pt x="14865" y="1119"/>
                  </a:lnTo>
                  <a:cubicBezTo>
                    <a:pt x="14833" y="1105"/>
                    <a:pt x="14801" y="1091"/>
                    <a:pt x="14769" y="1075"/>
                  </a:cubicBezTo>
                  <a:cubicBezTo>
                    <a:pt x="14722" y="1053"/>
                    <a:pt x="14676" y="1028"/>
                    <a:pt x="14628" y="1010"/>
                  </a:cubicBezTo>
                  <a:cubicBezTo>
                    <a:pt x="14586" y="993"/>
                    <a:pt x="14542" y="981"/>
                    <a:pt x="14498" y="973"/>
                  </a:cubicBezTo>
                  <a:lnTo>
                    <a:pt x="14362" y="995"/>
                  </a:lnTo>
                  <a:lnTo>
                    <a:pt x="14227" y="1051"/>
                  </a:lnTo>
                  <a:lnTo>
                    <a:pt x="14126" y="1073"/>
                  </a:lnTo>
                  <a:lnTo>
                    <a:pt x="14007" y="1095"/>
                  </a:lnTo>
                  <a:lnTo>
                    <a:pt x="13915" y="1160"/>
                  </a:lnTo>
                  <a:lnTo>
                    <a:pt x="13864" y="1223"/>
                  </a:lnTo>
                  <a:lnTo>
                    <a:pt x="13791" y="1318"/>
                  </a:lnTo>
                  <a:cubicBezTo>
                    <a:pt x="13779" y="1341"/>
                    <a:pt x="13766" y="1364"/>
                    <a:pt x="13753" y="1386"/>
                  </a:cubicBezTo>
                  <a:cubicBezTo>
                    <a:pt x="13728" y="1427"/>
                    <a:pt x="13701" y="1467"/>
                    <a:pt x="13670" y="1500"/>
                  </a:cubicBezTo>
                  <a:cubicBezTo>
                    <a:pt x="13638" y="1533"/>
                    <a:pt x="13603" y="1560"/>
                    <a:pt x="13565" y="1580"/>
                  </a:cubicBezTo>
                  <a:lnTo>
                    <a:pt x="13469" y="1480"/>
                  </a:lnTo>
                  <a:lnTo>
                    <a:pt x="13459" y="1310"/>
                  </a:lnTo>
                  <a:lnTo>
                    <a:pt x="13425" y="1176"/>
                  </a:lnTo>
                  <a:lnTo>
                    <a:pt x="13378" y="1120"/>
                  </a:lnTo>
                  <a:lnTo>
                    <a:pt x="13268" y="1101"/>
                  </a:lnTo>
                  <a:lnTo>
                    <a:pt x="13148" y="1115"/>
                  </a:lnTo>
                  <a:lnTo>
                    <a:pt x="13089" y="1183"/>
                  </a:lnTo>
                  <a:lnTo>
                    <a:pt x="13018" y="1183"/>
                  </a:lnTo>
                  <a:lnTo>
                    <a:pt x="12818" y="1192"/>
                  </a:lnTo>
                  <a:lnTo>
                    <a:pt x="12642" y="1192"/>
                  </a:lnTo>
                  <a:lnTo>
                    <a:pt x="12500" y="1104"/>
                  </a:lnTo>
                  <a:lnTo>
                    <a:pt x="12494" y="1027"/>
                  </a:lnTo>
                  <a:lnTo>
                    <a:pt x="12560" y="956"/>
                  </a:lnTo>
                  <a:lnTo>
                    <a:pt x="12650" y="915"/>
                  </a:lnTo>
                  <a:lnTo>
                    <a:pt x="12674" y="840"/>
                  </a:lnTo>
                  <a:lnTo>
                    <a:pt x="12555" y="840"/>
                  </a:lnTo>
                  <a:lnTo>
                    <a:pt x="12364" y="876"/>
                  </a:lnTo>
                  <a:lnTo>
                    <a:pt x="12266" y="825"/>
                  </a:lnTo>
                  <a:lnTo>
                    <a:pt x="12129" y="723"/>
                  </a:lnTo>
                  <a:lnTo>
                    <a:pt x="11999" y="650"/>
                  </a:lnTo>
                  <a:lnTo>
                    <a:pt x="11913" y="614"/>
                  </a:lnTo>
                  <a:lnTo>
                    <a:pt x="11760" y="572"/>
                  </a:lnTo>
                  <a:lnTo>
                    <a:pt x="11642" y="550"/>
                  </a:lnTo>
                  <a:lnTo>
                    <a:pt x="11514" y="550"/>
                  </a:lnTo>
                  <a:lnTo>
                    <a:pt x="11415" y="558"/>
                  </a:lnTo>
                  <a:lnTo>
                    <a:pt x="11319" y="601"/>
                  </a:lnTo>
                  <a:lnTo>
                    <a:pt x="11143" y="637"/>
                  </a:lnTo>
                  <a:lnTo>
                    <a:pt x="11018" y="616"/>
                  </a:lnTo>
                  <a:lnTo>
                    <a:pt x="10847" y="514"/>
                  </a:lnTo>
                  <a:lnTo>
                    <a:pt x="10762" y="449"/>
                  </a:lnTo>
                  <a:lnTo>
                    <a:pt x="10681" y="458"/>
                  </a:lnTo>
                  <a:lnTo>
                    <a:pt x="10573" y="509"/>
                  </a:lnTo>
                  <a:lnTo>
                    <a:pt x="10499" y="546"/>
                  </a:lnTo>
                  <a:lnTo>
                    <a:pt x="10376" y="524"/>
                  </a:lnTo>
                  <a:lnTo>
                    <a:pt x="10291" y="502"/>
                  </a:lnTo>
                  <a:lnTo>
                    <a:pt x="10121" y="517"/>
                  </a:lnTo>
                  <a:lnTo>
                    <a:pt x="9918" y="575"/>
                  </a:lnTo>
                  <a:lnTo>
                    <a:pt x="9714" y="655"/>
                  </a:lnTo>
                  <a:lnTo>
                    <a:pt x="9448" y="747"/>
                  </a:lnTo>
                  <a:lnTo>
                    <a:pt x="9329" y="769"/>
                  </a:lnTo>
                  <a:lnTo>
                    <a:pt x="8951" y="819"/>
                  </a:lnTo>
                  <a:lnTo>
                    <a:pt x="8616" y="776"/>
                  </a:lnTo>
                  <a:lnTo>
                    <a:pt x="8127" y="613"/>
                  </a:lnTo>
                  <a:lnTo>
                    <a:pt x="7941" y="509"/>
                  </a:lnTo>
                  <a:lnTo>
                    <a:pt x="7648" y="483"/>
                  </a:lnTo>
                  <a:lnTo>
                    <a:pt x="7075" y="407"/>
                  </a:lnTo>
                  <a:lnTo>
                    <a:pt x="6936" y="356"/>
                  </a:lnTo>
                  <a:lnTo>
                    <a:pt x="6817" y="290"/>
                  </a:lnTo>
                  <a:lnTo>
                    <a:pt x="6682" y="254"/>
                  </a:lnTo>
                  <a:lnTo>
                    <a:pt x="6466" y="217"/>
                  </a:lnTo>
                  <a:lnTo>
                    <a:pt x="6284" y="195"/>
                  </a:lnTo>
                  <a:lnTo>
                    <a:pt x="6126" y="188"/>
                  </a:lnTo>
                  <a:lnTo>
                    <a:pt x="5969" y="188"/>
                  </a:lnTo>
                  <a:lnTo>
                    <a:pt x="5690" y="225"/>
                  </a:lnTo>
                  <a:lnTo>
                    <a:pt x="5320" y="268"/>
                  </a:lnTo>
                  <a:lnTo>
                    <a:pt x="5074" y="361"/>
                  </a:lnTo>
                  <a:lnTo>
                    <a:pt x="4688" y="433"/>
                  </a:lnTo>
                  <a:lnTo>
                    <a:pt x="4586" y="477"/>
                  </a:lnTo>
                  <a:lnTo>
                    <a:pt x="4348" y="572"/>
                  </a:lnTo>
                  <a:lnTo>
                    <a:pt x="4054" y="701"/>
                  </a:lnTo>
                  <a:lnTo>
                    <a:pt x="3823" y="793"/>
                  </a:lnTo>
                  <a:lnTo>
                    <a:pt x="3588" y="866"/>
                  </a:lnTo>
                  <a:lnTo>
                    <a:pt x="3471" y="862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4" name="îṡlïḑe"/>
            <p:cNvSpPr/>
            <p:nvPr/>
          </p:nvSpPr>
          <p:spPr>
            <a:xfrm>
              <a:off x="2659645" y="1473576"/>
              <a:ext cx="486286" cy="17532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5634" y="1167"/>
                  </a:moveTo>
                  <a:lnTo>
                    <a:pt x="4811" y="2252"/>
                  </a:lnTo>
                  <a:lnTo>
                    <a:pt x="2967" y="4498"/>
                  </a:lnTo>
                  <a:lnTo>
                    <a:pt x="1963" y="5618"/>
                  </a:lnTo>
                  <a:lnTo>
                    <a:pt x="576" y="7014"/>
                  </a:lnTo>
                  <a:lnTo>
                    <a:pt x="80" y="8227"/>
                  </a:lnTo>
                  <a:lnTo>
                    <a:pt x="0" y="9312"/>
                  </a:lnTo>
                  <a:lnTo>
                    <a:pt x="451" y="10588"/>
                  </a:lnTo>
                  <a:lnTo>
                    <a:pt x="1016" y="11735"/>
                  </a:lnTo>
                  <a:cubicBezTo>
                    <a:pt x="1189" y="11851"/>
                    <a:pt x="1367" y="11914"/>
                    <a:pt x="1545" y="11921"/>
                  </a:cubicBezTo>
                  <a:cubicBezTo>
                    <a:pt x="2101" y="11944"/>
                    <a:pt x="2642" y="11441"/>
                    <a:pt x="3079" y="10495"/>
                  </a:cubicBezTo>
                  <a:lnTo>
                    <a:pt x="3970" y="9406"/>
                  </a:lnTo>
                  <a:lnTo>
                    <a:pt x="5427" y="8286"/>
                  </a:lnTo>
                  <a:lnTo>
                    <a:pt x="6330" y="8286"/>
                  </a:lnTo>
                  <a:lnTo>
                    <a:pt x="7392" y="10183"/>
                  </a:lnTo>
                  <a:lnTo>
                    <a:pt x="7965" y="10836"/>
                  </a:lnTo>
                  <a:lnTo>
                    <a:pt x="7774" y="11797"/>
                  </a:lnTo>
                  <a:lnTo>
                    <a:pt x="7111" y="12073"/>
                  </a:lnTo>
                  <a:cubicBezTo>
                    <a:pt x="6813" y="12042"/>
                    <a:pt x="6516" y="12011"/>
                    <a:pt x="6219" y="11980"/>
                  </a:cubicBezTo>
                  <a:cubicBezTo>
                    <a:pt x="5914" y="11948"/>
                    <a:pt x="5609" y="11917"/>
                    <a:pt x="5304" y="11886"/>
                  </a:cubicBezTo>
                  <a:lnTo>
                    <a:pt x="5201" y="13473"/>
                  </a:lnTo>
                  <a:lnTo>
                    <a:pt x="6409" y="14126"/>
                  </a:lnTo>
                  <a:cubicBezTo>
                    <a:pt x="6963" y="14051"/>
                    <a:pt x="7516" y="13958"/>
                    <a:pt x="8069" y="13846"/>
                  </a:cubicBezTo>
                  <a:cubicBezTo>
                    <a:pt x="8714" y="13716"/>
                    <a:pt x="9358" y="13560"/>
                    <a:pt x="10001" y="13380"/>
                  </a:cubicBezTo>
                  <a:lnTo>
                    <a:pt x="10642" y="15239"/>
                  </a:lnTo>
                  <a:lnTo>
                    <a:pt x="9896" y="15981"/>
                  </a:lnTo>
                  <a:cubicBezTo>
                    <a:pt x="9546" y="16191"/>
                    <a:pt x="9192" y="16347"/>
                    <a:pt x="8836" y="16448"/>
                  </a:cubicBezTo>
                  <a:cubicBezTo>
                    <a:pt x="7951" y="16697"/>
                    <a:pt x="7059" y="16604"/>
                    <a:pt x="6183" y="16172"/>
                  </a:cubicBezTo>
                  <a:lnTo>
                    <a:pt x="4831" y="16172"/>
                  </a:lnTo>
                  <a:lnTo>
                    <a:pt x="4764" y="17467"/>
                  </a:lnTo>
                  <a:lnTo>
                    <a:pt x="5860" y="18555"/>
                  </a:lnTo>
                  <a:lnTo>
                    <a:pt x="7450" y="19951"/>
                  </a:lnTo>
                  <a:lnTo>
                    <a:pt x="9207" y="21320"/>
                  </a:lnTo>
                  <a:lnTo>
                    <a:pt x="10369" y="21600"/>
                  </a:lnTo>
                  <a:lnTo>
                    <a:pt x="11950" y="21507"/>
                  </a:lnTo>
                  <a:lnTo>
                    <a:pt x="13656" y="20231"/>
                  </a:lnTo>
                  <a:cubicBezTo>
                    <a:pt x="13887" y="19682"/>
                    <a:pt x="14168" y="19316"/>
                    <a:pt x="14469" y="19174"/>
                  </a:cubicBezTo>
                  <a:cubicBezTo>
                    <a:pt x="14818" y="19009"/>
                    <a:pt x="15172" y="19150"/>
                    <a:pt x="15519" y="19329"/>
                  </a:cubicBezTo>
                  <a:cubicBezTo>
                    <a:pt x="15975" y="19564"/>
                    <a:pt x="16427" y="19863"/>
                    <a:pt x="16872" y="20224"/>
                  </a:cubicBezTo>
                  <a:lnTo>
                    <a:pt x="18689" y="19850"/>
                  </a:lnTo>
                  <a:lnTo>
                    <a:pt x="20146" y="18544"/>
                  </a:lnTo>
                  <a:lnTo>
                    <a:pt x="21195" y="17237"/>
                  </a:lnTo>
                  <a:lnTo>
                    <a:pt x="21600" y="15873"/>
                  </a:lnTo>
                  <a:lnTo>
                    <a:pt x="21374" y="15130"/>
                  </a:lnTo>
                  <a:cubicBezTo>
                    <a:pt x="21049" y="15131"/>
                    <a:pt x="20734" y="14814"/>
                    <a:pt x="20486" y="14235"/>
                  </a:cubicBezTo>
                  <a:cubicBezTo>
                    <a:pt x="20325" y="13859"/>
                    <a:pt x="20198" y="13383"/>
                    <a:pt x="20115" y="12847"/>
                  </a:cubicBezTo>
                  <a:cubicBezTo>
                    <a:pt x="20094" y="12509"/>
                    <a:pt x="20094" y="12163"/>
                    <a:pt x="20115" y="11824"/>
                  </a:cubicBezTo>
                  <a:cubicBezTo>
                    <a:pt x="20168" y="10953"/>
                    <a:pt x="20353" y="10185"/>
                    <a:pt x="20623" y="9709"/>
                  </a:cubicBezTo>
                  <a:lnTo>
                    <a:pt x="21199" y="6443"/>
                  </a:lnTo>
                  <a:lnTo>
                    <a:pt x="21301" y="5513"/>
                  </a:lnTo>
                  <a:cubicBezTo>
                    <a:pt x="21336" y="5080"/>
                    <a:pt x="21268" y="4633"/>
                    <a:pt x="21131" y="4397"/>
                  </a:cubicBezTo>
                  <a:cubicBezTo>
                    <a:pt x="20903" y="4004"/>
                    <a:pt x="20627" y="4349"/>
                    <a:pt x="20376" y="4646"/>
                  </a:cubicBezTo>
                  <a:cubicBezTo>
                    <a:pt x="20058" y="5024"/>
                    <a:pt x="19716" y="5284"/>
                    <a:pt x="19439" y="5860"/>
                  </a:cubicBezTo>
                  <a:cubicBezTo>
                    <a:pt x="19169" y="6418"/>
                    <a:pt x="18986" y="7219"/>
                    <a:pt x="18761" y="7909"/>
                  </a:cubicBezTo>
                  <a:cubicBezTo>
                    <a:pt x="18530" y="8617"/>
                    <a:pt x="18255" y="9207"/>
                    <a:pt x="17949" y="9651"/>
                  </a:cubicBezTo>
                  <a:lnTo>
                    <a:pt x="17192" y="8997"/>
                  </a:lnTo>
                  <a:cubicBezTo>
                    <a:pt x="17245" y="8451"/>
                    <a:pt x="17264" y="7885"/>
                    <a:pt x="17249" y="7321"/>
                  </a:cubicBezTo>
                  <a:cubicBezTo>
                    <a:pt x="17234" y="6788"/>
                    <a:pt x="17188" y="6264"/>
                    <a:pt x="17113" y="5770"/>
                  </a:cubicBezTo>
                  <a:lnTo>
                    <a:pt x="16235" y="5863"/>
                  </a:lnTo>
                  <a:lnTo>
                    <a:pt x="15637" y="7539"/>
                  </a:lnTo>
                  <a:lnTo>
                    <a:pt x="14936" y="7349"/>
                  </a:lnTo>
                  <a:lnTo>
                    <a:pt x="14394" y="6820"/>
                  </a:lnTo>
                  <a:lnTo>
                    <a:pt x="13160" y="5925"/>
                  </a:lnTo>
                  <a:lnTo>
                    <a:pt x="12891" y="4996"/>
                  </a:lnTo>
                  <a:lnTo>
                    <a:pt x="12371" y="3658"/>
                  </a:lnTo>
                  <a:lnTo>
                    <a:pt x="11460" y="2356"/>
                  </a:lnTo>
                  <a:lnTo>
                    <a:pt x="10150" y="1298"/>
                  </a:lnTo>
                  <a:lnTo>
                    <a:pt x="9103" y="649"/>
                  </a:lnTo>
                  <a:lnTo>
                    <a:pt x="8371" y="2"/>
                  </a:lnTo>
                  <a:lnTo>
                    <a:pt x="7461" y="0"/>
                  </a:lnTo>
                  <a:lnTo>
                    <a:pt x="6933" y="376"/>
                  </a:lnTo>
                  <a:lnTo>
                    <a:pt x="5634" y="1167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5" name="í$ļíḋe"/>
            <p:cNvSpPr/>
            <p:nvPr/>
          </p:nvSpPr>
          <p:spPr>
            <a:xfrm>
              <a:off x="3184375" y="1615331"/>
              <a:ext cx="84303" cy="4188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0670" y="2473"/>
                  </a:moveTo>
                  <a:lnTo>
                    <a:pt x="5361" y="4164"/>
                  </a:lnTo>
                  <a:lnTo>
                    <a:pt x="2017" y="7047"/>
                  </a:lnTo>
                  <a:lnTo>
                    <a:pt x="0" y="10954"/>
                  </a:lnTo>
                  <a:lnTo>
                    <a:pt x="2552" y="17693"/>
                  </a:lnTo>
                  <a:lnTo>
                    <a:pt x="5850" y="21600"/>
                  </a:lnTo>
                  <a:cubicBezTo>
                    <a:pt x="7389" y="21202"/>
                    <a:pt x="8897" y="20415"/>
                    <a:pt x="10337" y="19256"/>
                  </a:cubicBezTo>
                  <a:cubicBezTo>
                    <a:pt x="12339" y="17645"/>
                    <a:pt x="14178" y="15341"/>
                    <a:pt x="16135" y="13527"/>
                  </a:cubicBezTo>
                  <a:cubicBezTo>
                    <a:pt x="17883" y="11907"/>
                    <a:pt x="19716" y="10684"/>
                    <a:pt x="21600" y="9880"/>
                  </a:cubicBezTo>
                  <a:lnTo>
                    <a:pt x="21014" y="4151"/>
                  </a:lnTo>
                  <a:lnTo>
                    <a:pt x="17112" y="2719"/>
                  </a:lnTo>
                  <a:lnTo>
                    <a:pt x="14661" y="0"/>
                  </a:lnTo>
                  <a:lnTo>
                    <a:pt x="10670" y="2473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6" name="iṣ1ïdé"/>
            <p:cNvSpPr/>
            <p:nvPr/>
          </p:nvSpPr>
          <p:spPr>
            <a:xfrm>
              <a:off x="3215588" y="1484505"/>
              <a:ext cx="150776" cy="7694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9855" y="8070"/>
                  </a:moveTo>
                  <a:lnTo>
                    <a:pt x="7801" y="11552"/>
                  </a:lnTo>
                  <a:lnTo>
                    <a:pt x="5516" y="10656"/>
                  </a:lnTo>
                  <a:lnTo>
                    <a:pt x="2915" y="8883"/>
                  </a:lnTo>
                  <a:lnTo>
                    <a:pt x="484" y="9938"/>
                  </a:lnTo>
                  <a:lnTo>
                    <a:pt x="0" y="12339"/>
                  </a:lnTo>
                  <a:lnTo>
                    <a:pt x="2322" y="13819"/>
                  </a:lnTo>
                  <a:lnTo>
                    <a:pt x="4989" y="16372"/>
                  </a:lnTo>
                  <a:lnTo>
                    <a:pt x="6259" y="21600"/>
                  </a:lnTo>
                  <a:lnTo>
                    <a:pt x="8764" y="21166"/>
                  </a:lnTo>
                  <a:lnTo>
                    <a:pt x="11419" y="18835"/>
                  </a:lnTo>
                  <a:lnTo>
                    <a:pt x="13595" y="17559"/>
                  </a:lnTo>
                  <a:lnTo>
                    <a:pt x="16209" y="16717"/>
                  </a:lnTo>
                  <a:lnTo>
                    <a:pt x="18103" y="12039"/>
                  </a:lnTo>
                  <a:lnTo>
                    <a:pt x="18868" y="8289"/>
                  </a:lnTo>
                  <a:lnTo>
                    <a:pt x="21600" y="2573"/>
                  </a:lnTo>
                  <a:lnTo>
                    <a:pt x="21345" y="797"/>
                  </a:lnTo>
                  <a:lnTo>
                    <a:pt x="19965" y="0"/>
                  </a:lnTo>
                  <a:lnTo>
                    <a:pt x="18121" y="1761"/>
                  </a:lnTo>
                  <a:lnTo>
                    <a:pt x="15430" y="3083"/>
                  </a:lnTo>
                  <a:cubicBezTo>
                    <a:pt x="14909" y="2790"/>
                    <a:pt x="14357" y="2790"/>
                    <a:pt x="13836" y="3083"/>
                  </a:cubicBezTo>
                  <a:cubicBezTo>
                    <a:pt x="13246" y="3416"/>
                    <a:pt x="12725" y="4109"/>
                    <a:pt x="12352" y="5060"/>
                  </a:cubicBezTo>
                  <a:lnTo>
                    <a:pt x="9855" y="807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7" name="iṣlíḋé"/>
            <p:cNvSpPr/>
            <p:nvPr/>
          </p:nvSpPr>
          <p:spPr>
            <a:xfrm>
              <a:off x="3377772" y="1484037"/>
              <a:ext cx="117289" cy="5126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6283" y="0"/>
                  </a:moveTo>
                  <a:lnTo>
                    <a:pt x="11928" y="3126"/>
                  </a:lnTo>
                  <a:lnTo>
                    <a:pt x="8108" y="3244"/>
                  </a:lnTo>
                  <a:lnTo>
                    <a:pt x="5428" y="5147"/>
                  </a:lnTo>
                  <a:lnTo>
                    <a:pt x="1745" y="9615"/>
                  </a:lnTo>
                  <a:lnTo>
                    <a:pt x="0" y="15547"/>
                  </a:lnTo>
                  <a:lnTo>
                    <a:pt x="588" y="20642"/>
                  </a:lnTo>
                  <a:lnTo>
                    <a:pt x="3255" y="21600"/>
                  </a:lnTo>
                  <a:lnTo>
                    <a:pt x="5550" y="17130"/>
                  </a:lnTo>
                  <a:lnTo>
                    <a:pt x="11731" y="15960"/>
                  </a:lnTo>
                  <a:lnTo>
                    <a:pt x="16226" y="17237"/>
                  </a:lnTo>
                  <a:lnTo>
                    <a:pt x="19914" y="14058"/>
                  </a:lnTo>
                  <a:lnTo>
                    <a:pt x="21459" y="10547"/>
                  </a:lnTo>
                  <a:lnTo>
                    <a:pt x="21600" y="3750"/>
                  </a:lnTo>
                  <a:lnTo>
                    <a:pt x="20248" y="1848"/>
                  </a:lnTo>
                  <a:lnTo>
                    <a:pt x="16283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8" name="iṣḷîḋé"/>
            <p:cNvSpPr/>
            <p:nvPr/>
          </p:nvSpPr>
          <p:spPr>
            <a:xfrm>
              <a:off x="3537340" y="1418200"/>
              <a:ext cx="289161" cy="6625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3838" y="93"/>
                  </a:moveTo>
                  <a:lnTo>
                    <a:pt x="2736" y="1503"/>
                  </a:lnTo>
                  <a:lnTo>
                    <a:pt x="1623" y="3591"/>
                  </a:lnTo>
                  <a:lnTo>
                    <a:pt x="622" y="6051"/>
                  </a:lnTo>
                  <a:lnTo>
                    <a:pt x="0" y="11309"/>
                  </a:lnTo>
                  <a:cubicBezTo>
                    <a:pt x="23" y="12625"/>
                    <a:pt x="147" y="13870"/>
                    <a:pt x="350" y="14850"/>
                  </a:cubicBezTo>
                  <a:cubicBezTo>
                    <a:pt x="1005" y="17999"/>
                    <a:pt x="2162" y="17761"/>
                    <a:pt x="2744" y="14356"/>
                  </a:cubicBezTo>
                  <a:lnTo>
                    <a:pt x="5745" y="14109"/>
                  </a:lnTo>
                  <a:lnTo>
                    <a:pt x="6941" y="15344"/>
                  </a:lnTo>
                  <a:lnTo>
                    <a:pt x="7732" y="17545"/>
                  </a:lnTo>
                  <a:lnTo>
                    <a:pt x="11998" y="18080"/>
                  </a:lnTo>
                  <a:lnTo>
                    <a:pt x="14484" y="17092"/>
                  </a:lnTo>
                  <a:lnTo>
                    <a:pt x="15087" y="21600"/>
                  </a:lnTo>
                  <a:lnTo>
                    <a:pt x="16550" y="21600"/>
                  </a:lnTo>
                  <a:lnTo>
                    <a:pt x="17231" y="19140"/>
                  </a:lnTo>
                  <a:lnTo>
                    <a:pt x="18865" y="15518"/>
                  </a:lnTo>
                  <a:lnTo>
                    <a:pt x="20308" y="14036"/>
                  </a:lnTo>
                  <a:lnTo>
                    <a:pt x="21600" y="11412"/>
                  </a:lnTo>
                  <a:cubicBezTo>
                    <a:pt x="21334" y="10787"/>
                    <a:pt x="21058" y="10251"/>
                    <a:pt x="20774" y="9806"/>
                  </a:cubicBezTo>
                  <a:cubicBezTo>
                    <a:pt x="20288" y="9047"/>
                    <a:pt x="19783" y="8563"/>
                    <a:pt x="19275" y="8160"/>
                  </a:cubicBezTo>
                  <a:cubicBezTo>
                    <a:pt x="18598" y="7622"/>
                    <a:pt x="17913" y="7228"/>
                    <a:pt x="17224" y="7172"/>
                  </a:cubicBezTo>
                  <a:cubicBezTo>
                    <a:pt x="16485" y="7113"/>
                    <a:pt x="15746" y="7444"/>
                    <a:pt x="15026" y="8160"/>
                  </a:cubicBezTo>
                  <a:lnTo>
                    <a:pt x="12369" y="8407"/>
                  </a:lnTo>
                  <a:lnTo>
                    <a:pt x="10911" y="9394"/>
                  </a:lnTo>
                  <a:lnTo>
                    <a:pt x="8883" y="10619"/>
                  </a:lnTo>
                  <a:lnTo>
                    <a:pt x="7915" y="8232"/>
                  </a:lnTo>
                  <a:lnTo>
                    <a:pt x="5806" y="3786"/>
                  </a:lnTo>
                  <a:lnTo>
                    <a:pt x="5241" y="0"/>
                  </a:lnTo>
                  <a:lnTo>
                    <a:pt x="3838" y="93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9" name="íşlïḓê"/>
            <p:cNvSpPr/>
            <p:nvPr/>
          </p:nvSpPr>
          <p:spPr>
            <a:xfrm>
              <a:off x="3672980" y="1247323"/>
              <a:ext cx="662519" cy="18783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5561" y="13378"/>
                  </a:moveTo>
                  <a:lnTo>
                    <a:pt x="5088" y="13526"/>
                  </a:lnTo>
                  <a:lnTo>
                    <a:pt x="4669" y="12962"/>
                  </a:lnTo>
                  <a:lnTo>
                    <a:pt x="4219" y="12959"/>
                  </a:lnTo>
                  <a:lnTo>
                    <a:pt x="3753" y="12614"/>
                  </a:lnTo>
                  <a:lnTo>
                    <a:pt x="3243" y="12700"/>
                  </a:lnTo>
                  <a:lnTo>
                    <a:pt x="3001" y="13654"/>
                  </a:lnTo>
                  <a:lnTo>
                    <a:pt x="3447" y="14348"/>
                  </a:lnTo>
                  <a:lnTo>
                    <a:pt x="4117" y="13825"/>
                  </a:lnTo>
                  <a:lnTo>
                    <a:pt x="4612" y="14954"/>
                  </a:lnTo>
                  <a:lnTo>
                    <a:pt x="4247" y="16144"/>
                  </a:lnTo>
                  <a:lnTo>
                    <a:pt x="3401" y="16493"/>
                  </a:lnTo>
                  <a:lnTo>
                    <a:pt x="3037" y="17070"/>
                  </a:lnTo>
                  <a:lnTo>
                    <a:pt x="2338" y="17502"/>
                  </a:lnTo>
                  <a:lnTo>
                    <a:pt x="1089" y="17154"/>
                  </a:lnTo>
                  <a:lnTo>
                    <a:pt x="368" y="16144"/>
                  </a:lnTo>
                  <a:lnTo>
                    <a:pt x="0" y="16754"/>
                  </a:lnTo>
                  <a:lnTo>
                    <a:pt x="473" y="17680"/>
                  </a:lnTo>
                  <a:lnTo>
                    <a:pt x="1410" y="19248"/>
                  </a:lnTo>
                  <a:cubicBezTo>
                    <a:pt x="1564" y="19437"/>
                    <a:pt x="1722" y="19583"/>
                    <a:pt x="1882" y="19684"/>
                  </a:cubicBezTo>
                  <a:cubicBezTo>
                    <a:pt x="2315" y="19954"/>
                    <a:pt x="2758" y="19895"/>
                    <a:pt x="3184" y="19509"/>
                  </a:cubicBezTo>
                  <a:lnTo>
                    <a:pt x="4003" y="18899"/>
                  </a:lnTo>
                  <a:lnTo>
                    <a:pt x="4865" y="19684"/>
                  </a:lnTo>
                  <a:lnTo>
                    <a:pt x="5810" y="21600"/>
                  </a:lnTo>
                  <a:lnTo>
                    <a:pt x="6299" y="20087"/>
                  </a:lnTo>
                  <a:cubicBezTo>
                    <a:pt x="6564" y="19546"/>
                    <a:pt x="6838" y="19061"/>
                    <a:pt x="7119" y="18634"/>
                  </a:cubicBezTo>
                  <a:cubicBezTo>
                    <a:pt x="7498" y="18061"/>
                    <a:pt x="7889" y="17595"/>
                    <a:pt x="8288" y="17241"/>
                  </a:cubicBezTo>
                  <a:lnTo>
                    <a:pt x="8943" y="16573"/>
                  </a:lnTo>
                  <a:cubicBezTo>
                    <a:pt x="9325" y="16367"/>
                    <a:pt x="9696" y="15967"/>
                    <a:pt x="10045" y="15386"/>
                  </a:cubicBezTo>
                  <a:cubicBezTo>
                    <a:pt x="10339" y="14896"/>
                    <a:pt x="10614" y="14282"/>
                    <a:pt x="10865" y="13557"/>
                  </a:cubicBezTo>
                  <a:lnTo>
                    <a:pt x="11910" y="11553"/>
                  </a:lnTo>
                  <a:lnTo>
                    <a:pt x="12755" y="10329"/>
                  </a:lnTo>
                  <a:lnTo>
                    <a:pt x="14123" y="9460"/>
                  </a:lnTo>
                  <a:lnTo>
                    <a:pt x="15016" y="8853"/>
                  </a:lnTo>
                  <a:lnTo>
                    <a:pt x="16306" y="7600"/>
                  </a:lnTo>
                  <a:lnTo>
                    <a:pt x="17582" y="6587"/>
                  </a:lnTo>
                  <a:lnTo>
                    <a:pt x="19014" y="5139"/>
                  </a:lnTo>
                  <a:lnTo>
                    <a:pt x="20556" y="3047"/>
                  </a:lnTo>
                  <a:lnTo>
                    <a:pt x="21202" y="1453"/>
                  </a:lnTo>
                  <a:lnTo>
                    <a:pt x="21600" y="174"/>
                  </a:lnTo>
                  <a:lnTo>
                    <a:pt x="21294" y="0"/>
                  </a:lnTo>
                  <a:lnTo>
                    <a:pt x="20633" y="10"/>
                  </a:lnTo>
                  <a:lnTo>
                    <a:pt x="19151" y="1139"/>
                  </a:lnTo>
                  <a:cubicBezTo>
                    <a:pt x="18849" y="1367"/>
                    <a:pt x="18545" y="1570"/>
                    <a:pt x="18239" y="1749"/>
                  </a:cubicBezTo>
                  <a:cubicBezTo>
                    <a:pt x="17545" y="2156"/>
                    <a:pt x="16846" y="2436"/>
                    <a:pt x="16143" y="2588"/>
                  </a:cubicBezTo>
                  <a:lnTo>
                    <a:pt x="14478" y="2326"/>
                  </a:lnTo>
                  <a:lnTo>
                    <a:pt x="13302" y="2239"/>
                  </a:lnTo>
                  <a:lnTo>
                    <a:pt x="12681" y="2239"/>
                  </a:lnTo>
                  <a:lnTo>
                    <a:pt x="11912" y="2497"/>
                  </a:lnTo>
                  <a:lnTo>
                    <a:pt x="10970" y="2932"/>
                  </a:lnTo>
                  <a:cubicBezTo>
                    <a:pt x="10552" y="3620"/>
                    <a:pt x="10097" y="3995"/>
                    <a:pt x="9635" y="4036"/>
                  </a:cubicBezTo>
                  <a:cubicBezTo>
                    <a:pt x="9179" y="4076"/>
                    <a:pt x="8728" y="3788"/>
                    <a:pt x="8276" y="3600"/>
                  </a:cubicBezTo>
                  <a:cubicBezTo>
                    <a:pt x="7888" y="3439"/>
                    <a:pt x="7498" y="3352"/>
                    <a:pt x="7108" y="3339"/>
                  </a:cubicBezTo>
                  <a:lnTo>
                    <a:pt x="6305" y="3339"/>
                  </a:lnTo>
                  <a:lnTo>
                    <a:pt x="5909" y="3945"/>
                  </a:lnTo>
                  <a:lnTo>
                    <a:pt x="6356" y="4864"/>
                  </a:lnTo>
                  <a:lnTo>
                    <a:pt x="6967" y="5096"/>
                  </a:lnTo>
                  <a:cubicBezTo>
                    <a:pt x="7229" y="5258"/>
                    <a:pt x="7491" y="5403"/>
                    <a:pt x="7755" y="5531"/>
                  </a:cubicBezTo>
                  <a:cubicBezTo>
                    <a:pt x="8151" y="5725"/>
                    <a:pt x="8549" y="5880"/>
                    <a:pt x="8948" y="5996"/>
                  </a:cubicBezTo>
                  <a:cubicBezTo>
                    <a:pt x="9130" y="6050"/>
                    <a:pt x="9312" y="6050"/>
                    <a:pt x="9493" y="5996"/>
                  </a:cubicBezTo>
                  <a:cubicBezTo>
                    <a:pt x="9721" y="5928"/>
                    <a:pt x="9946" y="5776"/>
                    <a:pt x="10171" y="5648"/>
                  </a:cubicBezTo>
                  <a:cubicBezTo>
                    <a:pt x="10400" y="5517"/>
                    <a:pt x="10629" y="5411"/>
                    <a:pt x="10859" y="5328"/>
                  </a:cubicBezTo>
                  <a:lnTo>
                    <a:pt x="11646" y="6374"/>
                  </a:lnTo>
                  <a:lnTo>
                    <a:pt x="11398" y="7992"/>
                  </a:lnTo>
                  <a:lnTo>
                    <a:pt x="10289" y="8686"/>
                  </a:lnTo>
                  <a:cubicBezTo>
                    <a:pt x="9973" y="8994"/>
                    <a:pt x="9649" y="9198"/>
                    <a:pt x="9321" y="9296"/>
                  </a:cubicBezTo>
                  <a:cubicBezTo>
                    <a:pt x="8943" y="9409"/>
                    <a:pt x="8562" y="9380"/>
                    <a:pt x="8186" y="9209"/>
                  </a:cubicBezTo>
                  <a:lnTo>
                    <a:pt x="7166" y="9034"/>
                  </a:lnTo>
                  <a:cubicBezTo>
                    <a:pt x="6949" y="8622"/>
                    <a:pt x="6715" y="8329"/>
                    <a:pt x="6473" y="8167"/>
                  </a:cubicBezTo>
                  <a:cubicBezTo>
                    <a:pt x="6175" y="7967"/>
                    <a:pt x="5868" y="7967"/>
                    <a:pt x="5570" y="8167"/>
                  </a:cubicBezTo>
                  <a:lnTo>
                    <a:pt x="4985" y="8744"/>
                  </a:lnTo>
                  <a:lnTo>
                    <a:pt x="5399" y="10189"/>
                  </a:lnTo>
                  <a:lnTo>
                    <a:pt x="5614" y="11056"/>
                  </a:lnTo>
                  <a:lnTo>
                    <a:pt x="5762" y="12595"/>
                  </a:lnTo>
                  <a:lnTo>
                    <a:pt x="5561" y="13378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0" name="îŝļiḍé"/>
            <p:cNvSpPr/>
            <p:nvPr/>
          </p:nvSpPr>
          <p:spPr>
            <a:xfrm>
              <a:off x="4072085" y="1252852"/>
              <a:ext cx="1290276" cy="66144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4570" y="1596"/>
                  </a:moveTo>
                  <a:lnTo>
                    <a:pt x="3927" y="2113"/>
                  </a:lnTo>
                  <a:lnTo>
                    <a:pt x="2963" y="3015"/>
                  </a:lnTo>
                  <a:lnTo>
                    <a:pt x="2197" y="3378"/>
                  </a:lnTo>
                  <a:cubicBezTo>
                    <a:pt x="1959" y="3423"/>
                    <a:pt x="1720" y="3456"/>
                    <a:pt x="1481" y="3477"/>
                  </a:cubicBezTo>
                  <a:cubicBezTo>
                    <a:pt x="1325" y="3490"/>
                    <a:pt x="1168" y="3498"/>
                    <a:pt x="1012" y="3501"/>
                  </a:cubicBezTo>
                  <a:lnTo>
                    <a:pt x="480" y="3625"/>
                  </a:lnTo>
                  <a:lnTo>
                    <a:pt x="0" y="4046"/>
                  </a:lnTo>
                  <a:lnTo>
                    <a:pt x="205" y="4266"/>
                  </a:lnTo>
                  <a:lnTo>
                    <a:pt x="192" y="4578"/>
                  </a:lnTo>
                  <a:lnTo>
                    <a:pt x="145" y="4873"/>
                  </a:lnTo>
                  <a:lnTo>
                    <a:pt x="366" y="5235"/>
                  </a:lnTo>
                  <a:cubicBezTo>
                    <a:pt x="483" y="5325"/>
                    <a:pt x="606" y="5381"/>
                    <a:pt x="731" y="5399"/>
                  </a:cubicBezTo>
                  <a:cubicBezTo>
                    <a:pt x="871" y="5420"/>
                    <a:pt x="1012" y="5394"/>
                    <a:pt x="1152" y="5399"/>
                  </a:cubicBezTo>
                  <a:cubicBezTo>
                    <a:pt x="1276" y="5404"/>
                    <a:pt x="1400" y="5432"/>
                    <a:pt x="1522" y="5399"/>
                  </a:cubicBezTo>
                  <a:cubicBezTo>
                    <a:pt x="1649" y="5365"/>
                    <a:pt x="1769" y="5267"/>
                    <a:pt x="1892" y="5202"/>
                  </a:cubicBezTo>
                  <a:cubicBezTo>
                    <a:pt x="2058" y="5116"/>
                    <a:pt x="2231" y="5090"/>
                    <a:pt x="2402" y="5128"/>
                  </a:cubicBezTo>
                  <a:lnTo>
                    <a:pt x="2767" y="5276"/>
                  </a:lnTo>
                  <a:cubicBezTo>
                    <a:pt x="2900" y="5352"/>
                    <a:pt x="3033" y="5420"/>
                    <a:pt x="3167" y="5482"/>
                  </a:cubicBezTo>
                  <a:cubicBezTo>
                    <a:pt x="3243" y="5518"/>
                    <a:pt x="3319" y="5551"/>
                    <a:pt x="3395" y="5581"/>
                  </a:cubicBezTo>
                  <a:lnTo>
                    <a:pt x="3650" y="5902"/>
                  </a:lnTo>
                  <a:lnTo>
                    <a:pt x="4020" y="6514"/>
                  </a:lnTo>
                  <a:lnTo>
                    <a:pt x="4415" y="7659"/>
                  </a:lnTo>
                  <a:lnTo>
                    <a:pt x="4440" y="8450"/>
                  </a:lnTo>
                  <a:lnTo>
                    <a:pt x="4352" y="9024"/>
                  </a:lnTo>
                  <a:lnTo>
                    <a:pt x="4531" y="9485"/>
                  </a:lnTo>
                  <a:lnTo>
                    <a:pt x="4876" y="9749"/>
                  </a:lnTo>
                  <a:lnTo>
                    <a:pt x="5054" y="10490"/>
                  </a:lnTo>
                  <a:lnTo>
                    <a:pt x="5054" y="11980"/>
                  </a:lnTo>
                  <a:lnTo>
                    <a:pt x="4876" y="12838"/>
                  </a:lnTo>
                  <a:lnTo>
                    <a:pt x="4638" y="13183"/>
                  </a:lnTo>
                  <a:lnTo>
                    <a:pt x="3903" y="13807"/>
                  </a:lnTo>
                  <a:lnTo>
                    <a:pt x="3525" y="14343"/>
                  </a:lnTo>
                  <a:lnTo>
                    <a:pt x="3368" y="15002"/>
                  </a:lnTo>
                  <a:lnTo>
                    <a:pt x="3321" y="15677"/>
                  </a:lnTo>
                  <a:cubicBezTo>
                    <a:pt x="3404" y="15780"/>
                    <a:pt x="3470" y="15925"/>
                    <a:pt x="3512" y="16096"/>
                  </a:cubicBezTo>
                  <a:cubicBezTo>
                    <a:pt x="3580" y="16367"/>
                    <a:pt x="3585" y="16682"/>
                    <a:pt x="3525" y="16960"/>
                  </a:cubicBezTo>
                  <a:lnTo>
                    <a:pt x="3385" y="17619"/>
                  </a:lnTo>
                  <a:lnTo>
                    <a:pt x="3351" y="18130"/>
                  </a:lnTo>
                  <a:lnTo>
                    <a:pt x="3444" y="18881"/>
                  </a:lnTo>
                  <a:lnTo>
                    <a:pt x="3708" y="19400"/>
                  </a:lnTo>
                  <a:lnTo>
                    <a:pt x="4236" y="20174"/>
                  </a:lnTo>
                  <a:lnTo>
                    <a:pt x="4376" y="20719"/>
                  </a:lnTo>
                  <a:lnTo>
                    <a:pt x="4670" y="21057"/>
                  </a:lnTo>
                  <a:lnTo>
                    <a:pt x="4900" y="21337"/>
                  </a:lnTo>
                  <a:lnTo>
                    <a:pt x="5157" y="21600"/>
                  </a:lnTo>
                  <a:lnTo>
                    <a:pt x="5715" y="21600"/>
                  </a:lnTo>
                  <a:lnTo>
                    <a:pt x="6033" y="21031"/>
                  </a:lnTo>
                  <a:lnTo>
                    <a:pt x="6548" y="20355"/>
                  </a:lnTo>
                  <a:lnTo>
                    <a:pt x="6705" y="19796"/>
                  </a:lnTo>
                  <a:lnTo>
                    <a:pt x="6910" y="19062"/>
                  </a:lnTo>
                  <a:lnTo>
                    <a:pt x="7139" y="18519"/>
                  </a:lnTo>
                  <a:lnTo>
                    <a:pt x="7301" y="17868"/>
                  </a:lnTo>
                  <a:lnTo>
                    <a:pt x="7390" y="17406"/>
                  </a:lnTo>
                  <a:lnTo>
                    <a:pt x="7761" y="16591"/>
                  </a:lnTo>
                  <a:cubicBezTo>
                    <a:pt x="7873" y="16404"/>
                    <a:pt x="7997" y="16246"/>
                    <a:pt x="8131" y="16121"/>
                  </a:cubicBezTo>
                  <a:cubicBezTo>
                    <a:pt x="8328" y="15937"/>
                    <a:pt x="8542" y="15828"/>
                    <a:pt x="8761" y="15801"/>
                  </a:cubicBezTo>
                  <a:lnTo>
                    <a:pt x="9305" y="15727"/>
                  </a:lnTo>
                  <a:cubicBezTo>
                    <a:pt x="9405" y="15710"/>
                    <a:pt x="9504" y="15685"/>
                    <a:pt x="9603" y="15652"/>
                  </a:cubicBezTo>
                  <a:cubicBezTo>
                    <a:pt x="9812" y="15583"/>
                    <a:pt x="10017" y="15478"/>
                    <a:pt x="10216" y="15339"/>
                  </a:cubicBezTo>
                  <a:cubicBezTo>
                    <a:pt x="10289" y="15303"/>
                    <a:pt x="10361" y="15262"/>
                    <a:pt x="10433" y="15215"/>
                  </a:cubicBezTo>
                  <a:cubicBezTo>
                    <a:pt x="10645" y="15077"/>
                    <a:pt x="10849" y="14891"/>
                    <a:pt x="11040" y="14663"/>
                  </a:cubicBezTo>
                  <a:lnTo>
                    <a:pt x="11355" y="14177"/>
                  </a:lnTo>
                  <a:lnTo>
                    <a:pt x="11891" y="13522"/>
                  </a:lnTo>
                  <a:lnTo>
                    <a:pt x="12235" y="13078"/>
                  </a:lnTo>
                  <a:lnTo>
                    <a:pt x="12847" y="13004"/>
                  </a:lnTo>
                  <a:lnTo>
                    <a:pt x="13102" y="13144"/>
                  </a:lnTo>
                  <a:lnTo>
                    <a:pt x="13519" y="13218"/>
                  </a:lnTo>
                  <a:lnTo>
                    <a:pt x="13829" y="13053"/>
                  </a:lnTo>
                  <a:lnTo>
                    <a:pt x="14271" y="12814"/>
                  </a:lnTo>
                  <a:lnTo>
                    <a:pt x="14663" y="12566"/>
                  </a:lnTo>
                  <a:lnTo>
                    <a:pt x="15084" y="12467"/>
                  </a:lnTo>
                  <a:lnTo>
                    <a:pt x="15497" y="12402"/>
                  </a:lnTo>
                  <a:lnTo>
                    <a:pt x="15854" y="12327"/>
                  </a:lnTo>
                  <a:lnTo>
                    <a:pt x="16108" y="12327"/>
                  </a:lnTo>
                  <a:lnTo>
                    <a:pt x="16138" y="11701"/>
                  </a:lnTo>
                  <a:lnTo>
                    <a:pt x="15849" y="11379"/>
                  </a:lnTo>
                  <a:cubicBezTo>
                    <a:pt x="15736" y="11393"/>
                    <a:pt x="15622" y="11407"/>
                    <a:pt x="15509" y="11420"/>
                  </a:cubicBezTo>
                  <a:cubicBezTo>
                    <a:pt x="15303" y="11445"/>
                    <a:pt x="15098" y="11470"/>
                    <a:pt x="14892" y="11494"/>
                  </a:cubicBezTo>
                  <a:lnTo>
                    <a:pt x="14740" y="11123"/>
                  </a:lnTo>
                  <a:cubicBezTo>
                    <a:pt x="14769" y="10919"/>
                    <a:pt x="14851" y="10760"/>
                    <a:pt x="14956" y="10703"/>
                  </a:cubicBezTo>
                  <a:cubicBezTo>
                    <a:pt x="15099" y="10626"/>
                    <a:pt x="15250" y="10749"/>
                    <a:pt x="15322" y="11000"/>
                  </a:cubicBezTo>
                  <a:cubicBezTo>
                    <a:pt x="15374" y="10900"/>
                    <a:pt x="15405" y="10769"/>
                    <a:pt x="15412" y="10629"/>
                  </a:cubicBezTo>
                  <a:cubicBezTo>
                    <a:pt x="15424" y="10350"/>
                    <a:pt x="15341" y="10089"/>
                    <a:pt x="15207" y="9985"/>
                  </a:cubicBezTo>
                  <a:lnTo>
                    <a:pt x="15493" y="9515"/>
                  </a:lnTo>
                  <a:cubicBezTo>
                    <a:pt x="15637" y="9640"/>
                    <a:pt x="15768" y="9813"/>
                    <a:pt x="15880" y="10027"/>
                  </a:cubicBezTo>
                  <a:cubicBezTo>
                    <a:pt x="15998" y="10251"/>
                    <a:pt x="16093" y="10517"/>
                    <a:pt x="16160" y="10810"/>
                  </a:cubicBezTo>
                  <a:lnTo>
                    <a:pt x="16658" y="11082"/>
                  </a:lnTo>
                  <a:lnTo>
                    <a:pt x="16895" y="10959"/>
                  </a:lnTo>
                  <a:lnTo>
                    <a:pt x="17018" y="10515"/>
                  </a:lnTo>
                  <a:lnTo>
                    <a:pt x="16294" y="9855"/>
                  </a:lnTo>
                  <a:lnTo>
                    <a:pt x="16103" y="9419"/>
                  </a:lnTo>
                  <a:lnTo>
                    <a:pt x="15695" y="8999"/>
                  </a:lnTo>
                  <a:lnTo>
                    <a:pt x="15487" y="8406"/>
                  </a:lnTo>
                  <a:lnTo>
                    <a:pt x="15870" y="8134"/>
                  </a:lnTo>
                  <a:lnTo>
                    <a:pt x="16533" y="8547"/>
                  </a:lnTo>
                  <a:cubicBezTo>
                    <a:pt x="16596" y="8499"/>
                    <a:pt x="16659" y="8450"/>
                    <a:pt x="16721" y="8398"/>
                  </a:cubicBezTo>
                  <a:cubicBezTo>
                    <a:pt x="16929" y="8224"/>
                    <a:pt x="17132" y="8026"/>
                    <a:pt x="17328" y="7805"/>
                  </a:cubicBezTo>
                  <a:lnTo>
                    <a:pt x="17788" y="7319"/>
                  </a:lnTo>
                  <a:lnTo>
                    <a:pt x="18210" y="6429"/>
                  </a:lnTo>
                  <a:lnTo>
                    <a:pt x="18235" y="5884"/>
                  </a:lnTo>
                  <a:cubicBezTo>
                    <a:pt x="18303" y="5655"/>
                    <a:pt x="18399" y="5463"/>
                    <a:pt x="18515" y="5325"/>
                  </a:cubicBezTo>
                  <a:cubicBezTo>
                    <a:pt x="18632" y="5186"/>
                    <a:pt x="18765" y="5106"/>
                    <a:pt x="18902" y="5094"/>
                  </a:cubicBezTo>
                  <a:lnTo>
                    <a:pt x="18902" y="4509"/>
                  </a:lnTo>
                  <a:lnTo>
                    <a:pt x="18817" y="4263"/>
                  </a:lnTo>
                  <a:lnTo>
                    <a:pt x="18746" y="3869"/>
                  </a:lnTo>
                  <a:lnTo>
                    <a:pt x="18880" y="3190"/>
                  </a:lnTo>
                  <a:lnTo>
                    <a:pt x="19186" y="2499"/>
                  </a:lnTo>
                  <a:lnTo>
                    <a:pt x="19696" y="2178"/>
                  </a:lnTo>
                  <a:lnTo>
                    <a:pt x="20121" y="2202"/>
                  </a:lnTo>
                  <a:lnTo>
                    <a:pt x="20414" y="1856"/>
                  </a:lnTo>
                  <a:lnTo>
                    <a:pt x="21001" y="1881"/>
                  </a:lnTo>
                  <a:cubicBezTo>
                    <a:pt x="21065" y="1886"/>
                    <a:pt x="21130" y="1860"/>
                    <a:pt x="21188" y="1807"/>
                  </a:cubicBezTo>
                  <a:cubicBezTo>
                    <a:pt x="21269" y="1732"/>
                    <a:pt x="21335" y="1607"/>
                    <a:pt x="21375" y="1452"/>
                  </a:cubicBezTo>
                  <a:lnTo>
                    <a:pt x="21591" y="1348"/>
                  </a:lnTo>
                  <a:lnTo>
                    <a:pt x="21600" y="1011"/>
                  </a:lnTo>
                  <a:lnTo>
                    <a:pt x="21150" y="975"/>
                  </a:lnTo>
                  <a:cubicBezTo>
                    <a:pt x="20995" y="1003"/>
                    <a:pt x="20843" y="1062"/>
                    <a:pt x="20694" y="1151"/>
                  </a:cubicBezTo>
                  <a:cubicBezTo>
                    <a:pt x="20557" y="1233"/>
                    <a:pt x="20423" y="1342"/>
                    <a:pt x="20282" y="1390"/>
                  </a:cubicBezTo>
                  <a:cubicBezTo>
                    <a:pt x="20093" y="1454"/>
                    <a:pt x="19900" y="1411"/>
                    <a:pt x="19724" y="1265"/>
                  </a:cubicBezTo>
                  <a:cubicBezTo>
                    <a:pt x="19577" y="1262"/>
                    <a:pt x="19430" y="1212"/>
                    <a:pt x="19291" y="1117"/>
                  </a:cubicBezTo>
                  <a:cubicBezTo>
                    <a:pt x="19095" y="983"/>
                    <a:pt x="18917" y="763"/>
                    <a:pt x="18772" y="474"/>
                  </a:cubicBezTo>
                  <a:lnTo>
                    <a:pt x="18083" y="0"/>
                  </a:lnTo>
                  <a:lnTo>
                    <a:pt x="16508" y="3"/>
                  </a:lnTo>
                  <a:lnTo>
                    <a:pt x="15693" y="275"/>
                  </a:lnTo>
                  <a:lnTo>
                    <a:pt x="14944" y="531"/>
                  </a:lnTo>
                  <a:lnTo>
                    <a:pt x="14463" y="291"/>
                  </a:lnTo>
                  <a:lnTo>
                    <a:pt x="13875" y="143"/>
                  </a:lnTo>
                  <a:lnTo>
                    <a:pt x="13340" y="291"/>
                  </a:lnTo>
                  <a:lnTo>
                    <a:pt x="12195" y="653"/>
                  </a:lnTo>
                  <a:lnTo>
                    <a:pt x="10633" y="1133"/>
                  </a:lnTo>
                  <a:lnTo>
                    <a:pt x="9702" y="1133"/>
                  </a:lnTo>
                  <a:lnTo>
                    <a:pt x="8978" y="1388"/>
                  </a:lnTo>
                  <a:lnTo>
                    <a:pt x="8396" y="1388"/>
                  </a:lnTo>
                  <a:lnTo>
                    <a:pt x="7809" y="1141"/>
                  </a:lnTo>
                  <a:lnTo>
                    <a:pt x="7009" y="1092"/>
                  </a:lnTo>
                  <a:lnTo>
                    <a:pt x="6559" y="1002"/>
                  </a:lnTo>
                  <a:lnTo>
                    <a:pt x="5776" y="1002"/>
                  </a:lnTo>
                  <a:lnTo>
                    <a:pt x="5285" y="1142"/>
                  </a:lnTo>
                  <a:lnTo>
                    <a:pt x="4570" y="159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1" name="iś1ïḑe"/>
            <p:cNvSpPr/>
            <p:nvPr/>
          </p:nvSpPr>
          <p:spPr>
            <a:xfrm>
              <a:off x="3479660" y="1494826"/>
              <a:ext cx="530890" cy="36894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8021" y="593"/>
                  </a:moveTo>
                  <a:lnTo>
                    <a:pt x="7339" y="943"/>
                  </a:lnTo>
                  <a:lnTo>
                    <a:pt x="6138" y="1776"/>
                  </a:lnTo>
                  <a:lnTo>
                    <a:pt x="5808" y="2763"/>
                  </a:lnTo>
                  <a:lnTo>
                    <a:pt x="5092" y="3323"/>
                  </a:lnTo>
                  <a:cubicBezTo>
                    <a:pt x="4981" y="3552"/>
                    <a:pt x="4794" y="3681"/>
                    <a:pt x="4600" y="3663"/>
                  </a:cubicBezTo>
                  <a:cubicBezTo>
                    <a:pt x="4347" y="3639"/>
                    <a:pt x="4136" y="3380"/>
                    <a:pt x="4082" y="3027"/>
                  </a:cubicBezTo>
                  <a:lnTo>
                    <a:pt x="4399" y="1979"/>
                  </a:lnTo>
                  <a:lnTo>
                    <a:pt x="5690" y="798"/>
                  </a:lnTo>
                  <a:lnTo>
                    <a:pt x="5100" y="0"/>
                  </a:lnTo>
                  <a:cubicBezTo>
                    <a:pt x="4899" y="133"/>
                    <a:pt x="4693" y="250"/>
                    <a:pt x="4483" y="350"/>
                  </a:cubicBezTo>
                  <a:cubicBezTo>
                    <a:pt x="4069" y="547"/>
                    <a:pt x="3640" y="676"/>
                    <a:pt x="3206" y="735"/>
                  </a:cubicBezTo>
                  <a:lnTo>
                    <a:pt x="2729" y="1223"/>
                  </a:lnTo>
                  <a:lnTo>
                    <a:pt x="1867" y="1975"/>
                  </a:lnTo>
                  <a:lnTo>
                    <a:pt x="1287" y="3024"/>
                  </a:lnTo>
                  <a:lnTo>
                    <a:pt x="765" y="3246"/>
                  </a:lnTo>
                  <a:lnTo>
                    <a:pt x="240" y="4131"/>
                  </a:lnTo>
                  <a:lnTo>
                    <a:pt x="0" y="4706"/>
                  </a:lnTo>
                  <a:lnTo>
                    <a:pt x="488" y="5355"/>
                  </a:lnTo>
                  <a:lnTo>
                    <a:pt x="1157" y="5843"/>
                  </a:lnTo>
                  <a:lnTo>
                    <a:pt x="1737" y="6153"/>
                  </a:lnTo>
                  <a:lnTo>
                    <a:pt x="2377" y="6286"/>
                  </a:lnTo>
                  <a:lnTo>
                    <a:pt x="3276" y="6064"/>
                  </a:lnTo>
                  <a:lnTo>
                    <a:pt x="4259" y="5754"/>
                  </a:lnTo>
                  <a:lnTo>
                    <a:pt x="5354" y="6094"/>
                  </a:lnTo>
                  <a:lnTo>
                    <a:pt x="6511" y="6183"/>
                  </a:lnTo>
                  <a:lnTo>
                    <a:pt x="7184" y="6626"/>
                  </a:lnTo>
                  <a:cubicBezTo>
                    <a:pt x="7405" y="6541"/>
                    <a:pt x="7623" y="6437"/>
                    <a:pt x="7835" y="6316"/>
                  </a:cubicBezTo>
                  <a:cubicBezTo>
                    <a:pt x="8220" y="6096"/>
                    <a:pt x="8587" y="5819"/>
                    <a:pt x="8931" y="5490"/>
                  </a:cubicBezTo>
                  <a:lnTo>
                    <a:pt x="9355" y="5312"/>
                  </a:lnTo>
                  <a:lnTo>
                    <a:pt x="9932" y="5575"/>
                  </a:lnTo>
                  <a:lnTo>
                    <a:pt x="10644" y="6240"/>
                  </a:lnTo>
                  <a:lnTo>
                    <a:pt x="11141" y="6846"/>
                  </a:lnTo>
                  <a:lnTo>
                    <a:pt x="12060" y="7539"/>
                  </a:lnTo>
                  <a:lnTo>
                    <a:pt x="12619" y="8736"/>
                  </a:lnTo>
                  <a:lnTo>
                    <a:pt x="13095" y="10006"/>
                  </a:lnTo>
                  <a:lnTo>
                    <a:pt x="13435" y="11054"/>
                  </a:lnTo>
                  <a:lnTo>
                    <a:pt x="14056" y="11586"/>
                  </a:lnTo>
                  <a:lnTo>
                    <a:pt x="14914" y="12148"/>
                  </a:lnTo>
                  <a:lnTo>
                    <a:pt x="14833" y="12869"/>
                  </a:lnTo>
                  <a:lnTo>
                    <a:pt x="14379" y="13177"/>
                  </a:lnTo>
                  <a:lnTo>
                    <a:pt x="13740" y="13602"/>
                  </a:lnTo>
                  <a:lnTo>
                    <a:pt x="12986" y="13647"/>
                  </a:lnTo>
                  <a:lnTo>
                    <a:pt x="12638" y="13264"/>
                  </a:lnTo>
                  <a:lnTo>
                    <a:pt x="11587" y="13042"/>
                  </a:lnTo>
                  <a:lnTo>
                    <a:pt x="10513" y="13484"/>
                  </a:lnTo>
                  <a:lnTo>
                    <a:pt x="9841" y="14502"/>
                  </a:lnTo>
                  <a:lnTo>
                    <a:pt x="9564" y="15162"/>
                  </a:lnTo>
                  <a:lnTo>
                    <a:pt x="9078" y="15545"/>
                  </a:lnTo>
                  <a:lnTo>
                    <a:pt x="7809" y="15678"/>
                  </a:lnTo>
                  <a:lnTo>
                    <a:pt x="6983" y="15367"/>
                  </a:lnTo>
                  <a:lnTo>
                    <a:pt x="6084" y="15147"/>
                  </a:lnTo>
                  <a:lnTo>
                    <a:pt x="5096" y="15369"/>
                  </a:lnTo>
                  <a:lnTo>
                    <a:pt x="4413" y="16019"/>
                  </a:lnTo>
                  <a:lnTo>
                    <a:pt x="5045" y="16668"/>
                  </a:lnTo>
                  <a:lnTo>
                    <a:pt x="6285" y="16934"/>
                  </a:lnTo>
                  <a:lnTo>
                    <a:pt x="7287" y="16420"/>
                  </a:lnTo>
                  <a:lnTo>
                    <a:pt x="8059" y="16243"/>
                  </a:lnTo>
                  <a:lnTo>
                    <a:pt x="9091" y="16300"/>
                  </a:lnTo>
                  <a:lnTo>
                    <a:pt x="9462" y="16921"/>
                  </a:lnTo>
                  <a:lnTo>
                    <a:pt x="9564" y="17355"/>
                  </a:lnTo>
                  <a:lnTo>
                    <a:pt x="9891" y="18150"/>
                  </a:lnTo>
                  <a:lnTo>
                    <a:pt x="10014" y="18797"/>
                  </a:lnTo>
                  <a:lnTo>
                    <a:pt x="10439" y="19327"/>
                  </a:lnTo>
                  <a:lnTo>
                    <a:pt x="10902" y="19443"/>
                  </a:lnTo>
                  <a:lnTo>
                    <a:pt x="12019" y="20417"/>
                  </a:lnTo>
                  <a:lnTo>
                    <a:pt x="12722" y="21245"/>
                  </a:lnTo>
                  <a:lnTo>
                    <a:pt x="14241" y="21600"/>
                  </a:lnTo>
                  <a:lnTo>
                    <a:pt x="14643" y="21336"/>
                  </a:lnTo>
                  <a:lnTo>
                    <a:pt x="15294" y="20804"/>
                  </a:lnTo>
                  <a:cubicBezTo>
                    <a:pt x="15170" y="20619"/>
                    <a:pt x="15023" y="20469"/>
                    <a:pt x="14861" y="20360"/>
                  </a:cubicBezTo>
                  <a:cubicBezTo>
                    <a:pt x="14623" y="20200"/>
                    <a:pt x="14358" y="20132"/>
                    <a:pt x="14128" y="19948"/>
                  </a:cubicBezTo>
                  <a:cubicBezTo>
                    <a:pt x="13879" y="19749"/>
                    <a:pt x="13688" y="19429"/>
                    <a:pt x="13590" y="19046"/>
                  </a:cubicBezTo>
                  <a:lnTo>
                    <a:pt x="13158" y="18532"/>
                  </a:lnTo>
                  <a:lnTo>
                    <a:pt x="13427" y="18017"/>
                  </a:lnTo>
                  <a:lnTo>
                    <a:pt x="14110" y="18105"/>
                  </a:lnTo>
                  <a:lnTo>
                    <a:pt x="14793" y="18460"/>
                  </a:lnTo>
                  <a:lnTo>
                    <a:pt x="15377" y="18697"/>
                  </a:lnTo>
                  <a:lnTo>
                    <a:pt x="15778" y="19005"/>
                  </a:lnTo>
                  <a:lnTo>
                    <a:pt x="16295" y="19094"/>
                  </a:lnTo>
                  <a:lnTo>
                    <a:pt x="16532" y="18785"/>
                  </a:lnTo>
                  <a:lnTo>
                    <a:pt x="16863" y="17974"/>
                  </a:lnTo>
                  <a:lnTo>
                    <a:pt x="16832" y="16720"/>
                  </a:lnTo>
                  <a:lnTo>
                    <a:pt x="16410" y="15436"/>
                  </a:lnTo>
                  <a:lnTo>
                    <a:pt x="16038" y="14519"/>
                  </a:lnTo>
                  <a:lnTo>
                    <a:pt x="16348" y="13987"/>
                  </a:lnTo>
                  <a:lnTo>
                    <a:pt x="17092" y="13263"/>
                  </a:lnTo>
                  <a:lnTo>
                    <a:pt x="17959" y="13751"/>
                  </a:lnTo>
                  <a:cubicBezTo>
                    <a:pt x="18224" y="13919"/>
                    <a:pt x="18489" y="14087"/>
                    <a:pt x="18755" y="14253"/>
                  </a:cubicBezTo>
                  <a:cubicBezTo>
                    <a:pt x="19010" y="14412"/>
                    <a:pt x="19265" y="14570"/>
                    <a:pt x="19521" y="14726"/>
                  </a:cubicBezTo>
                  <a:lnTo>
                    <a:pt x="20059" y="14800"/>
                  </a:lnTo>
                  <a:cubicBezTo>
                    <a:pt x="20261" y="14738"/>
                    <a:pt x="20456" y="14633"/>
                    <a:pt x="20638" y="14490"/>
                  </a:cubicBezTo>
                  <a:cubicBezTo>
                    <a:pt x="21053" y="14162"/>
                    <a:pt x="21380" y="13647"/>
                    <a:pt x="21569" y="13026"/>
                  </a:cubicBezTo>
                  <a:lnTo>
                    <a:pt x="21600" y="12364"/>
                  </a:lnTo>
                  <a:lnTo>
                    <a:pt x="20876" y="11537"/>
                  </a:lnTo>
                  <a:lnTo>
                    <a:pt x="20172" y="11271"/>
                  </a:lnTo>
                  <a:cubicBezTo>
                    <a:pt x="19977" y="10989"/>
                    <a:pt x="19782" y="10709"/>
                    <a:pt x="19585" y="10430"/>
                  </a:cubicBezTo>
                  <a:cubicBezTo>
                    <a:pt x="19314" y="10044"/>
                    <a:pt x="19041" y="9659"/>
                    <a:pt x="18768" y="9277"/>
                  </a:cubicBezTo>
                  <a:lnTo>
                    <a:pt x="18552" y="8352"/>
                  </a:lnTo>
                  <a:lnTo>
                    <a:pt x="18707" y="7850"/>
                  </a:lnTo>
                  <a:lnTo>
                    <a:pt x="18707" y="7053"/>
                  </a:lnTo>
                  <a:lnTo>
                    <a:pt x="18460" y="6506"/>
                  </a:lnTo>
                  <a:lnTo>
                    <a:pt x="17665" y="6018"/>
                  </a:lnTo>
                  <a:lnTo>
                    <a:pt x="16139" y="5357"/>
                  </a:lnTo>
                  <a:lnTo>
                    <a:pt x="15519" y="4734"/>
                  </a:lnTo>
                  <a:lnTo>
                    <a:pt x="14962" y="3542"/>
                  </a:lnTo>
                  <a:lnTo>
                    <a:pt x="14662" y="2965"/>
                  </a:lnTo>
                  <a:lnTo>
                    <a:pt x="14176" y="2226"/>
                  </a:lnTo>
                  <a:lnTo>
                    <a:pt x="13369" y="2581"/>
                  </a:lnTo>
                  <a:lnTo>
                    <a:pt x="12408" y="3126"/>
                  </a:lnTo>
                  <a:lnTo>
                    <a:pt x="11913" y="2771"/>
                  </a:lnTo>
                  <a:cubicBezTo>
                    <a:pt x="11698" y="2567"/>
                    <a:pt x="11484" y="2360"/>
                    <a:pt x="11271" y="2150"/>
                  </a:cubicBezTo>
                  <a:cubicBezTo>
                    <a:pt x="11036" y="1918"/>
                    <a:pt x="10801" y="1682"/>
                    <a:pt x="10569" y="1443"/>
                  </a:cubicBezTo>
                  <a:lnTo>
                    <a:pt x="9607" y="777"/>
                  </a:lnTo>
                  <a:lnTo>
                    <a:pt x="9009" y="497"/>
                  </a:lnTo>
                  <a:lnTo>
                    <a:pt x="8021" y="593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2" name="iSľîḍe"/>
            <p:cNvSpPr/>
            <p:nvPr/>
          </p:nvSpPr>
          <p:spPr>
            <a:xfrm>
              <a:off x="3367978" y="1754955"/>
              <a:ext cx="134323" cy="6322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486">
                  <a:moveTo>
                    <a:pt x="14288" y="2825"/>
                  </a:moveTo>
                  <a:lnTo>
                    <a:pt x="10337" y="0"/>
                  </a:lnTo>
                  <a:lnTo>
                    <a:pt x="6944" y="635"/>
                  </a:lnTo>
                  <a:lnTo>
                    <a:pt x="4261" y="5531"/>
                  </a:lnTo>
                  <a:lnTo>
                    <a:pt x="923" y="10880"/>
                  </a:lnTo>
                  <a:lnTo>
                    <a:pt x="0" y="13544"/>
                  </a:lnTo>
                  <a:lnTo>
                    <a:pt x="505" y="17480"/>
                  </a:lnTo>
                  <a:lnTo>
                    <a:pt x="3926" y="18763"/>
                  </a:lnTo>
                  <a:lnTo>
                    <a:pt x="6234" y="16694"/>
                  </a:lnTo>
                  <a:lnTo>
                    <a:pt x="9366" y="14882"/>
                  </a:lnTo>
                  <a:cubicBezTo>
                    <a:pt x="10482" y="14254"/>
                    <a:pt x="11657" y="14254"/>
                    <a:pt x="12773" y="14882"/>
                  </a:cubicBezTo>
                  <a:cubicBezTo>
                    <a:pt x="14008" y="15576"/>
                    <a:pt x="15124" y="17010"/>
                    <a:pt x="15986" y="19012"/>
                  </a:cubicBezTo>
                  <a:lnTo>
                    <a:pt x="19647" y="21600"/>
                  </a:lnTo>
                  <a:cubicBezTo>
                    <a:pt x="20643" y="20974"/>
                    <a:pt x="21364" y="19135"/>
                    <a:pt x="21472" y="16942"/>
                  </a:cubicBezTo>
                  <a:cubicBezTo>
                    <a:pt x="21600" y="14339"/>
                    <a:pt x="20855" y="11900"/>
                    <a:pt x="19682" y="11085"/>
                  </a:cubicBezTo>
                  <a:lnTo>
                    <a:pt x="16154" y="7063"/>
                  </a:lnTo>
                  <a:lnTo>
                    <a:pt x="14288" y="2825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3" name="íṡ1îḓê"/>
            <p:cNvSpPr/>
            <p:nvPr/>
          </p:nvSpPr>
          <p:spPr>
            <a:xfrm>
              <a:off x="3798219" y="2232769"/>
              <a:ext cx="191559" cy="15233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3617" y="713"/>
                  </a:moveTo>
                  <a:lnTo>
                    <a:pt x="12158" y="1430"/>
                  </a:lnTo>
                  <a:lnTo>
                    <a:pt x="10460" y="3510"/>
                  </a:lnTo>
                  <a:lnTo>
                    <a:pt x="9735" y="5219"/>
                  </a:lnTo>
                  <a:lnTo>
                    <a:pt x="8711" y="7368"/>
                  </a:lnTo>
                  <a:lnTo>
                    <a:pt x="6506" y="9587"/>
                  </a:lnTo>
                  <a:lnTo>
                    <a:pt x="4116" y="10124"/>
                  </a:lnTo>
                  <a:lnTo>
                    <a:pt x="3238" y="12590"/>
                  </a:lnTo>
                  <a:lnTo>
                    <a:pt x="2264" y="14703"/>
                  </a:lnTo>
                  <a:lnTo>
                    <a:pt x="112" y="15347"/>
                  </a:lnTo>
                  <a:lnTo>
                    <a:pt x="0" y="16883"/>
                  </a:lnTo>
                  <a:lnTo>
                    <a:pt x="2956" y="16668"/>
                  </a:lnTo>
                  <a:lnTo>
                    <a:pt x="4669" y="16668"/>
                  </a:lnTo>
                  <a:lnTo>
                    <a:pt x="6963" y="17384"/>
                  </a:lnTo>
                  <a:lnTo>
                    <a:pt x="8339" y="17778"/>
                  </a:lnTo>
                  <a:lnTo>
                    <a:pt x="7794" y="19707"/>
                  </a:lnTo>
                  <a:lnTo>
                    <a:pt x="8250" y="21600"/>
                  </a:lnTo>
                  <a:lnTo>
                    <a:pt x="9877" y="20459"/>
                  </a:lnTo>
                  <a:lnTo>
                    <a:pt x="9307" y="17997"/>
                  </a:lnTo>
                  <a:lnTo>
                    <a:pt x="11744" y="17389"/>
                  </a:lnTo>
                  <a:lnTo>
                    <a:pt x="13751" y="17389"/>
                  </a:lnTo>
                  <a:lnTo>
                    <a:pt x="15873" y="16529"/>
                  </a:lnTo>
                  <a:lnTo>
                    <a:pt x="18822" y="16207"/>
                  </a:lnTo>
                  <a:lnTo>
                    <a:pt x="20342" y="15240"/>
                  </a:lnTo>
                  <a:lnTo>
                    <a:pt x="21600" y="14632"/>
                  </a:lnTo>
                  <a:lnTo>
                    <a:pt x="18847" y="11235"/>
                  </a:lnTo>
                  <a:lnTo>
                    <a:pt x="17711" y="9945"/>
                  </a:lnTo>
                  <a:lnTo>
                    <a:pt x="15740" y="9095"/>
                  </a:lnTo>
                  <a:lnTo>
                    <a:pt x="13625" y="8379"/>
                  </a:lnTo>
                  <a:lnTo>
                    <a:pt x="12948" y="7206"/>
                  </a:lnTo>
                  <a:cubicBezTo>
                    <a:pt x="12674" y="6625"/>
                    <a:pt x="12582" y="5938"/>
                    <a:pt x="12690" y="5277"/>
                  </a:cubicBezTo>
                  <a:cubicBezTo>
                    <a:pt x="12841" y="4349"/>
                    <a:pt x="13359" y="3580"/>
                    <a:pt x="14066" y="3237"/>
                  </a:cubicBezTo>
                  <a:cubicBezTo>
                    <a:pt x="14497" y="2942"/>
                    <a:pt x="14876" y="2541"/>
                    <a:pt x="15181" y="2059"/>
                  </a:cubicBezTo>
                  <a:cubicBezTo>
                    <a:pt x="15444" y="1642"/>
                    <a:pt x="15646" y="1171"/>
                    <a:pt x="15779" y="667"/>
                  </a:cubicBezTo>
                  <a:lnTo>
                    <a:pt x="15098" y="0"/>
                  </a:lnTo>
                  <a:lnTo>
                    <a:pt x="13617" y="713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4" name="íšḻïdè"/>
            <p:cNvSpPr/>
            <p:nvPr/>
          </p:nvSpPr>
          <p:spPr>
            <a:xfrm>
              <a:off x="3443720" y="2870076"/>
              <a:ext cx="43114" cy="3152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9449" y="0"/>
                  </a:moveTo>
                  <a:lnTo>
                    <a:pt x="4511" y="2596"/>
                  </a:lnTo>
                  <a:lnTo>
                    <a:pt x="0" y="15912"/>
                  </a:lnTo>
                  <a:lnTo>
                    <a:pt x="12679" y="21600"/>
                  </a:lnTo>
                  <a:lnTo>
                    <a:pt x="21600" y="12688"/>
                  </a:lnTo>
                  <a:lnTo>
                    <a:pt x="9449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5" name="î$ḻidè"/>
            <p:cNvSpPr/>
            <p:nvPr/>
          </p:nvSpPr>
          <p:spPr>
            <a:xfrm>
              <a:off x="2721842" y="3238975"/>
              <a:ext cx="336007" cy="12017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424" w="21600">
                  <a:moveTo>
                    <a:pt x="6693" y="0"/>
                  </a:moveTo>
                  <a:lnTo>
                    <a:pt x="3994" y="298"/>
                  </a:lnTo>
                  <a:lnTo>
                    <a:pt x="1905" y="1849"/>
                  </a:lnTo>
                  <a:lnTo>
                    <a:pt x="0" y="4685"/>
                  </a:lnTo>
                  <a:lnTo>
                    <a:pt x="3" y="8050"/>
                  </a:lnTo>
                  <a:lnTo>
                    <a:pt x="2136" y="6609"/>
                  </a:lnTo>
                  <a:lnTo>
                    <a:pt x="5761" y="4730"/>
                  </a:lnTo>
                  <a:lnTo>
                    <a:pt x="7958" y="6075"/>
                  </a:lnTo>
                  <a:lnTo>
                    <a:pt x="10066" y="8095"/>
                  </a:lnTo>
                  <a:lnTo>
                    <a:pt x="12698" y="10886"/>
                  </a:lnTo>
                  <a:lnTo>
                    <a:pt x="13431" y="13491"/>
                  </a:lnTo>
                  <a:lnTo>
                    <a:pt x="13576" y="16728"/>
                  </a:lnTo>
                  <a:lnTo>
                    <a:pt x="13202" y="18838"/>
                  </a:lnTo>
                  <a:lnTo>
                    <a:pt x="14379" y="19732"/>
                  </a:lnTo>
                  <a:lnTo>
                    <a:pt x="15587" y="19372"/>
                  </a:lnTo>
                  <a:lnTo>
                    <a:pt x="17041" y="19372"/>
                  </a:lnTo>
                  <a:lnTo>
                    <a:pt x="17973" y="20722"/>
                  </a:lnTo>
                  <a:cubicBezTo>
                    <a:pt x="18362" y="21404"/>
                    <a:pt x="18837" y="21600"/>
                    <a:pt x="19281" y="21263"/>
                  </a:cubicBezTo>
                  <a:cubicBezTo>
                    <a:pt x="19538" y="21068"/>
                    <a:pt x="19773" y="20698"/>
                    <a:pt x="19965" y="20188"/>
                  </a:cubicBezTo>
                  <a:lnTo>
                    <a:pt x="20995" y="19018"/>
                  </a:lnTo>
                  <a:lnTo>
                    <a:pt x="21584" y="18883"/>
                  </a:lnTo>
                  <a:lnTo>
                    <a:pt x="21600" y="16502"/>
                  </a:lnTo>
                  <a:lnTo>
                    <a:pt x="20145" y="14116"/>
                  </a:lnTo>
                  <a:cubicBezTo>
                    <a:pt x="19497" y="13439"/>
                    <a:pt x="18849" y="12764"/>
                    <a:pt x="18200" y="12091"/>
                  </a:cubicBezTo>
                  <a:cubicBezTo>
                    <a:pt x="17606" y="11474"/>
                    <a:pt x="17013" y="10859"/>
                    <a:pt x="16418" y="10245"/>
                  </a:cubicBezTo>
                  <a:lnTo>
                    <a:pt x="14034" y="5974"/>
                  </a:lnTo>
                  <a:lnTo>
                    <a:pt x="11880" y="2378"/>
                  </a:lnTo>
                  <a:lnTo>
                    <a:pt x="9839" y="1348"/>
                  </a:lnTo>
                  <a:lnTo>
                    <a:pt x="8476" y="678"/>
                  </a:lnTo>
                  <a:lnTo>
                    <a:pt x="6693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6" name="işlîdê"/>
            <p:cNvSpPr/>
            <p:nvPr/>
          </p:nvSpPr>
          <p:spPr>
            <a:xfrm>
              <a:off x="3014633" y="3360630"/>
              <a:ext cx="222454" cy="6957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321" w="21600">
                  <a:moveTo>
                    <a:pt x="8080" y="2346"/>
                  </a:moveTo>
                  <a:lnTo>
                    <a:pt x="7608" y="5248"/>
                  </a:lnTo>
                  <a:lnTo>
                    <a:pt x="9192" y="9941"/>
                  </a:lnTo>
                  <a:lnTo>
                    <a:pt x="8133" y="13268"/>
                  </a:lnTo>
                  <a:lnTo>
                    <a:pt x="6167" y="13491"/>
                  </a:lnTo>
                  <a:cubicBezTo>
                    <a:pt x="5337" y="12924"/>
                    <a:pt x="4494" y="12536"/>
                    <a:pt x="3646" y="12331"/>
                  </a:cubicBezTo>
                  <a:cubicBezTo>
                    <a:pt x="2705" y="12103"/>
                    <a:pt x="1759" y="12099"/>
                    <a:pt x="817" y="12321"/>
                  </a:cubicBezTo>
                  <a:lnTo>
                    <a:pt x="0" y="15310"/>
                  </a:lnTo>
                  <a:lnTo>
                    <a:pt x="1925" y="18019"/>
                  </a:lnTo>
                  <a:lnTo>
                    <a:pt x="4070" y="18251"/>
                  </a:lnTo>
                  <a:lnTo>
                    <a:pt x="5845" y="19877"/>
                  </a:lnTo>
                  <a:lnTo>
                    <a:pt x="7598" y="18329"/>
                  </a:lnTo>
                  <a:lnTo>
                    <a:pt x="9746" y="17400"/>
                  </a:lnTo>
                  <a:cubicBezTo>
                    <a:pt x="10130" y="18713"/>
                    <a:pt x="10602" y="19744"/>
                    <a:pt x="11128" y="20417"/>
                  </a:cubicBezTo>
                  <a:cubicBezTo>
                    <a:pt x="11927" y="21440"/>
                    <a:pt x="12812" y="21600"/>
                    <a:pt x="13644" y="20872"/>
                  </a:cubicBezTo>
                  <a:cubicBezTo>
                    <a:pt x="14104" y="19420"/>
                    <a:pt x="14627" y="18174"/>
                    <a:pt x="15196" y="17168"/>
                  </a:cubicBezTo>
                  <a:cubicBezTo>
                    <a:pt x="15866" y="15984"/>
                    <a:pt x="16591" y="15148"/>
                    <a:pt x="17341" y="14614"/>
                  </a:cubicBezTo>
                  <a:cubicBezTo>
                    <a:pt x="18005" y="14141"/>
                    <a:pt x="18684" y="13907"/>
                    <a:pt x="19365" y="13918"/>
                  </a:cubicBezTo>
                  <a:lnTo>
                    <a:pt x="20717" y="13841"/>
                  </a:lnTo>
                  <a:lnTo>
                    <a:pt x="21600" y="12215"/>
                  </a:lnTo>
                  <a:lnTo>
                    <a:pt x="21378" y="8984"/>
                  </a:lnTo>
                  <a:lnTo>
                    <a:pt x="19406" y="7282"/>
                  </a:lnTo>
                  <a:lnTo>
                    <a:pt x="18248" y="4350"/>
                  </a:lnTo>
                  <a:lnTo>
                    <a:pt x="15434" y="1333"/>
                  </a:lnTo>
                  <a:lnTo>
                    <a:pt x="12671" y="459"/>
                  </a:lnTo>
                  <a:lnTo>
                    <a:pt x="10801" y="0"/>
                  </a:lnTo>
                  <a:lnTo>
                    <a:pt x="9496" y="697"/>
                  </a:lnTo>
                  <a:lnTo>
                    <a:pt x="8080" y="234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7" name="îś1îḑe"/>
            <p:cNvSpPr/>
            <p:nvPr/>
          </p:nvSpPr>
          <p:spPr>
            <a:xfrm>
              <a:off x="2895033" y="3401778"/>
              <a:ext cx="72795" cy="3063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9960" y="778"/>
                  </a:moveTo>
                  <a:lnTo>
                    <a:pt x="5952" y="0"/>
                  </a:lnTo>
                  <a:lnTo>
                    <a:pt x="0" y="4529"/>
                  </a:lnTo>
                  <a:lnTo>
                    <a:pt x="4023" y="14144"/>
                  </a:lnTo>
                  <a:lnTo>
                    <a:pt x="9924" y="18396"/>
                  </a:lnTo>
                  <a:lnTo>
                    <a:pt x="16715" y="21600"/>
                  </a:lnTo>
                  <a:lnTo>
                    <a:pt x="21157" y="18240"/>
                  </a:lnTo>
                  <a:lnTo>
                    <a:pt x="21600" y="11139"/>
                  </a:lnTo>
                  <a:lnTo>
                    <a:pt x="17129" y="5862"/>
                  </a:lnTo>
                  <a:lnTo>
                    <a:pt x="14054" y="2835"/>
                  </a:lnTo>
                  <a:lnTo>
                    <a:pt x="9960" y="778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8" name="íṣļiḍè"/>
            <p:cNvSpPr/>
            <p:nvPr/>
          </p:nvSpPr>
          <p:spPr>
            <a:xfrm>
              <a:off x="3271035" y="3400703"/>
              <a:ext cx="56091" cy="2949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2717" y="0"/>
                  </a:moveTo>
                  <a:lnTo>
                    <a:pt x="6904" y="785"/>
                  </a:lnTo>
                  <a:lnTo>
                    <a:pt x="2619" y="2158"/>
                  </a:lnTo>
                  <a:lnTo>
                    <a:pt x="0" y="9325"/>
                  </a:lnTo>
                  <a:lnTo>
                    <a:pt x="1145" y="14597"/>
                  </a:lnTo>
                  <a:cubicBezTo>
                    <a:pt x="2957" y="16107"/>
                    <a:pt x="4818" y="17397"/>
                    <a:pt x="6717" y="18458"/>
                  </a:cubicBezTo>
                  <a:cubicBezTo>
                    <a:pt x="9466" y="19994"/>
                    <a:pt x="12285" y="21046"/>
                    <a:pt x="15138" y="21600"/>
                  </a:cubicBezTo>
                  <a:lnTo>
                    <a:pt x="21600" y="11985"/>
                  </a:lnTo>
                  <a:lnTo>
                    <a:pt x="18686" y="4286"/>
                  </a:lnTo>
                  <a:lnTo>
                    <a:pt x="12717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9" name="ïsḻîďé"/>
            <p:cNvSpPr/>
            <p:nvPr/>
          </p:nvSpPr>
          <p:spPr>
            <a:xfrm>
              <a:off x="3099915" y="3243765"/>
              <a:ext cx="48677" cy="2962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0591" y="2096"/>
                  </a:moveTo>
                  <a:lnTo>
                    <a:pt x="5726" y="2074"/>
                  </a:lnTo>
                  <a:lnTo>
                    <a:pt x="0" y="12257"/>
                  </a:lnTo>
                  <a:lnTo>
                    <a:pt x="3941" y="21600"/>
                  </a:lnTo>
                  <a:lnTo>
                    <a:pt x="9231" y="16101"/>
                  </a:lnTo>
                  <a:lnTo>
                    <a:pt x="15549" y="13362"/>
                  </a:lnTo>
                  <a:lnTo>
                    <a:pt x="21600" y="7815"/>
                  </a:lnTo>
                  <a:lnTo>
                    <a:pt x="20020" y="727"/>
                  </a:lnTo>
                  <a:lnTo>
                    <a:pt x="15874" y="0"/>
                  </a:lnTo>
                  <a:lnTo>
                    <a:pt x="10591" y="209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60" name="ïṡlîdè"/>
            <p:cNvSpPr/>
            <p:nvPr/>
          </p:nvSpPr>
          <p:spPr>
            <a:xfrm>
              <a:off x="3040202" y="3273501"/>
              <a:ext cx="39982" cy="1919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3268" y="0"/>
                  </a:moveTo>
                  <a:lnTo>
                    <a:pt x="6280" y="4263"/>
                  </a:lnTo>
                  <a:lnTo>
                    <a:pt x="0" y="14496"/>
                  </a:lnTo>
                  <a:lnTo>
                    <a:pt x="4170" y="17941"/>
                  </a:lnTo>
                  <a:lnTo>
                    <a:pt x="13786" y="19078"/>
                  </a:lnTo>
                  <a:lnTo>
                    <a:pt x="21583" y="21600"/>
                  </a:lnTo>
                  <a:lnTo>
                    <a:pt x="21600" y="6005"/>
                  </a:lnTo>
                  <a:lnTo>
                    <a:pt x="13268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61" name="iš1ïḑè"/>
            <p:cNvSpPr/>
            <p:nvPr/>
          </p:nvSpPr>
          <p:spPr>
            <a:xfrm>
              <a:off x="2935381" y="3141153"/>
              <a:ext cx="28333" cy="5267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6366" y="0"/>
                  </a:moveTo>
                  <a:lnTo>
                    <a:pt x="15" y="2162"/>
                  </a:lnTo>
                  <a:lnTo>
                    <a:pt x="9987" y="9811"/>
                  </a:lnTo>
                  <a:lnTo>
                    <a:pt x="0" y="12733"/>
                  </a:lnTo>
                  <a:lnTo>
                    <a:pt x="12126" y="20150"/>
                  </a:lnTo>
                  <a:lnTo>
                    <a:pt x="19276" y="21600"/>
                  </a:lnTo>
                  <a:lnTo>
                    <a:pt x="21600" y="16009"/>
                  </a:lnTo>
                  <a:lnTo>
                    <a:pt x="14089" y="12940"/>
                  </a:lnTo>
                  <a:lnTo>
                    <a:pt x="16973" y="9329"/>
                  </a:lnTo>
                  <a:lnTo>
                    <a:pt x="16973" y="1873"/>
                  </a:lnTo>
                  <a:lnTo>
                    <a:pt x="6366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62" name="ïṧliďè"/>
            <p:cNvSpPr/>
            <p:nvPr/>
          </p:nvSpPr>
          <p:spPr>
            <a:xfrm>
              <a:off x="2937717" y="3092070"/>
              <a:ext cx="33856" cy="3442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939" y="3032"/>
                  </a:moveTo>
                  <a:lnTo>
                    <a:pt x="13971" y="0"/>
                  </a:lnTo>
                  <a:lnTo>
                    <a:pt x="21600" y="3050"/>
                  </a:lnTo>
                  <a:lnTo>
                    <a:pt x="17401" y="7736"/>
                  </a:lnTo>
                  <a:lnTo>
                    <a:pt x="11620" y="11520"/>
                  </a:lnTo>
                  <a:lnTo>
                    <a:pt x="10649" y="17817"/>
                  </a:lnTo>
                  <a:lnTo>
                    <a:pt x="3854" y="21600"/>
                  </a:lnTo>
                  <a:lnTo>
                    <a:pt x="0" y="19243"/>
                  </a:lnTo>
                  <a:lnTo>
                    <a:pt x="2779" y="14669"/>
                  </a:lnTo>
                  <a:lnTo>
                    <a:pt x="6081" y="9182"/>
                  </a:lnTo>
                  <a:lnTo>
                    <a:pt x="2939" y="3032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63" name="ïŝľîḑè"/>
            <p:cNvSpPr/>
            <p:nvPr/>
          </p:nvSpPr>
          <p:spPr>
            <a:xfrm>
              <a:off x="2983567" y="3093648"/>
              <a:ext cx="25228" cy="3629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9070" y="0"/>
                  </a:moveTo>
                  <a:lnTo>
                    <a:pt x="14242" y="3737"/>
                  </a:lnTo>
                  <a:lnTo>
                    <a:pt x="21600" y="9259"/>
                  </a:lnTo>
                  <a:lnTo>
                    <a:pt x="18987" y="16321"/>
                  </a:lnTo>
                  <a:lnTo>
                    <a:pt x="8344" y="21600"/>
                  </a:lnTo>
                  <a:lnTo>
                    <a:pt x="5690" y="16490"/>
                  </a:lnTo>
                  <a:lnTo>
                    <a:pt x="2563" y="11082"/>
                  </a:lnTo>
                  <a:lnTo>
                    <a:pt x="0" y="2684"/>
                  </a:lnTo>
                  <a:lnTo>
                    <a:pt x="907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64" name="ïṩḷîḍê"/>
            <p:cNvSpPr/>
            <p:nvPr/>
          </p:nvSpPr>
          <p:spPr>
            <a:xfrm>
              <a:off x="2959952" y="3134535"/>
              <a:ext cx="28911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6041" y="0"/>
                  </a:moveTo>
                  <a:lnTo>
                    <a:pt x="13043" y="2762"/>
                  </a:lnTo>
                  <a:lnTo>
                    <a:pt x="21600" y="12283"/>
                  </a:lnTo>
                  <a:lnTo>
                    <a:pt x="16470" y="21600"/>
                  </a:lnTo>
                  <a:lnTo>
                    <a:pt x="5285" y="18232"/>
                  </a:lnTo>
                  <a:lnTo>
                    <a:pt x="0" y="10410"/>
                  </a:lnTo>
                  <a:lnTo>
                    <a:pt x="6041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65" name="íṩ1îḓé"/>
            <p:cNvSpPr/>
            <p:nvPr/>
          </p:nvSpPr>
          <p:spPr>
            <a:xfrm>
              <a:off x="3029817" y="3184357"/>
              <a:ext cx="16360" cy="2482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1704" y="0"/>
                  </a:moveTo>
                  <a:lnTo>
                    <a:pt x="0" y="5659"/>
                  </a:lnTo>
                  <a:lnTo>
                    <a:pt x="2963" y="18412"/>
                  </a:lnTo>
                  <a:lnTo>
                    <a:pt x="21600" y="21600"/>
                  </a:lnTo>
                  <a:lnTo>
                    <a:pt x="21600" y="6494"/>
                  </a:lnTo>
                  <a:lnTo>
                    <a:pt x="11704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66" name="îşlîḍé"/>
            <p:cNvSpPr/>
            <p:nvPr/>
          </p:nvSpPr>
          <p:spPr>
            <a:xfrm>
              <a:off x="3034154" y="3223970"/>
              <a:ext cx="25012" cy="1637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7341" y="1756"/>
                  </a:moveTo>
                  <a:lnTo>
                    <a:pt x="5869" y="0"/>
                  </a:lnTo>
                  <a:lnTo>
                    <a:pt x="0" y="5101"/>
                  </a:lnTo>
                  <a:lnTo>
                    <a:pt x="11023" y="21600"/>
                  </a:lnTo>
                  <a:lnTo>
                    <a:pt x="21600" y="19642"/>
                  </a:lnTo>
                  <a:lnTo>
                    <a:pt x="17341" y="175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67" name="iṡ1iḍé"/>
            <p:cNvSpPr/>
            <p:nvPr/>
          </p:nvSpPr>
          <p:spPr>
            <a:xfrm>
              <a:off x="2785378" y="3359199"/>
              <a:ext cx="31691" cy="2115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3640" y="1640"/>
                  </a:moveTo>
                  <a:lnTo>
                    <a:pt x="0" y="7796"/>
                  </a:lnTo>
                  <a:lnTo>
                    <a:pt x="2602" y="18763"/>
                  </a:lnTo>
                  <a:lnTo>
                    <a:pt x="14365" y="21600"/>
                  </a:lnTo>
                  <a:lnTo>
                    <a:pt x="21600" y="10799"/>
                  </a:lnTo>
                  <a:lnTo>
                    <a:pt x="12284" y="0"/>
                  </a:lnTo>
                  <a:lnTo>
                    <a:pt x="3640" y="164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68" name="iṣ1îḓe"/>
            <p:cNvSpPr/>
            <p:nvPr/>
          </p:nvSpPr>
          <p:spPr>
            <a:xfrm>
              <a:off x="3344267" y="3394292"/>
              <a:ext cx="33620" cy="2035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3908" y="0"/>
                  </a:moveTo>
                  <a:lnTo>
                    <a:pt x="4923" y="5629"/>
                  </a:lnTo>
                  <a:lnTo>
                    <a:pt x="0" y="15233"/>
                  </a:lnTo>
                  <a:lnTo>
                    <a:pt x="11838" y="21600"/>
                  </a:lnTo>
                  <a:lnTo>
                    <a:pt x="21600" y="13561"/>
                  </a:lnTo>
                  <a:lnTo>
                    <a:pt x="13908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69" name="ísḻïďé"/>
            <p:cNvSpPr/>
            <p:nvPr/>
          </p:nvSpPr>
          <p:spPr>
            <a:xfrm>
              <a:off x="3331641" y="3425859"/>
              <a:ext cx="28455" cy="1903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9631" y="0"/>
                  </a:moveTo>
                  <a:lnTo>
                    <a:pt x="0" y="4044"/>
                  </a:lnTo>
                  <a:lnTo>
                    <a:pt x="1813" y="14722"/>
                  </a:lnTo>
                  <a:lnTo>
                    <a:pt x="18125" y="21600"/>
                  </a:lnTo>
                  <a:lnTo>
                    <a:pt x="21600" y="6160"/>
                  </a:lnTo>
                  <a:lnTo>
                    <a:pt x="9631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70" name="îṣļiḑe"/>
            <p:cNvSpPr/>
            <p:nvPr/>
          </p:nvSpPr>
          <p:spPr>
            <a:xfrm>
              <a:off x="3393321" y="3447981"/>
              <a:ext cx="35832" cy="2288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1523" y="6376"/>
                  </a:moveTo>
                  <a:lnTo>
                    <a:pt x="4204" y="0"/>
                  </a:lnTo>
                  <a:lnTo>
                    <a:pt x="0" y="8047"/>
                  </a:lnTo>
                  <a:lnTo>
                    <a:pt x="10142" y="21600"/>
                  </a:lnTo>
                  <a:lnTo>
                    <a:pt x="18861" y="21123"/>
                  </a:lnTo>
                  <a:lnTo>
                    <a:pt x="21600" y="13528"/>
                  </a:lnTo>
                  <a:lnTo>
                    <a:pt x="16408" y="10012"/>
                  </a:lnTo>
                  <a:lnTo>
                    <a:pt x="11523" y="637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71" name="íṡ1îḑe"/>
            <p:cNvSpPr/>
            <p:nvPr/>
          </p:nvSpPr>
          <p:spPr>
            <a:xfrm>
              <a:off x="3434240" y="3430336"/>
              <a:ext cx="22284" cy="2352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6626" y="0"/>
                  </a:moveTo>
                  <a:lnTo>
                    <a:pt x="20027" y="3450"/>
                  </a:lnTo>
                  <a:lnTo>
                    <a:pt x="21600" y="15366"/>
                  </a:lnTo>
                  <a:lnTo>
                    <a:pt x="15221" y="21600"/>
                  </a:lnTo>
                  <a:lnTo>
                    <a:pt x="10567" y="15424"/>
                  </a:lnTo>
                  <a:lnTo>
                    <a:pt x="0" y="9425"/>
                  </a:lnTo>
                  <a:lnTo>
                    <a:pt x="6626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72" name="i$lîḍe"/>
            <p:cNvSpPr/>
            <p:nvPr/>
          </p:nvSpPr>
          <p:spPr>
            <a:xfrm>
              <a:off x="3386807" y="3401248"/>
              <a:ext cx="16360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1600" y="0"/>
                  </a:moveTo>
                  <a:lnTo>
                    <a:pt x="0" y="4009"/>
                  </a:lnTo>
                  <a:lnTo>
                    <a:pt x="4094" y="21600"/>
                  </a:lnTo>
                  <a:lnTo>
                    <a:pt x="19333" y="19457"/>
                  </a:lnTo>
                  <a:lnTo>
                    <a:pt x="2160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73" name="íṣ1iḑé"/>
            <p:cNvSpPr/>
            <p:nvPr/>
          </p:nvSpPr>
          <p:spPr>
            <a:xfrm>
              <a:off x="3471329" y="3432447"/>
              <a:ext cx="25215" cy="2380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4658" y="0"/>
                  </a:moveTo>
                  <a:lnTo>
                    <a:pt x="0" y="6332"/>
                  </a:lnTo>
                  <a:lnTo>
                    <a:pt x="2862" y="20225"/>
                  </a:lnTo>
                  <a:lnTo>
                    <a:pt x="16398" y="21600"/>
                  </a:lnTo>
                  <a:lnTo>
                    <a:pt x="21600" y="13406"/>
                  </a:lnTo>
                  <a:lnTo>
                    <a:pt x="12259" y="9052"/>
                  </a:lnTo>
                  <a:lnTo>
                    <a:pt x="4658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74" name="ïšḷïḋé"/>
            <p:cNvSpPr/>
            <p:nvPr/>
          </p:nvSpPr>
          <p:spPr>
            <a:xfrm>
              <a:off x="3444546" y="3470941"/>
              <a:ext cx="16360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2399" y="0"/>
                  </a:moveTo>
                  <a:lnTo>
                    <a:pt x="0" y="5671"/>
                  </a:lnTo>
                  <a:lnTo>
                    <a:pt x="2675" y="21600"/>
                  </a:lnTo>
                  <a:lnTo>
                    <a:pt x="21600" y="16063"/>
                  </a:lnTo>
                  <a:lnTo>
                    <a:pt x="12399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75" name="ïṧ1îḋê"/>
            <p:cNvSpPr/>
            <p:nvPr/>
          </p:nvSpPr>
          <p:spPr>
            <a:xfrm>
              <a:off x="3474836" y="3472701"/>
              <a:ext cx="20827" cy="3362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5991" y="1945"/>
                  </a:moveTo>
                  <a:lnTo>
                    <a:pt x="1244" y="7766"/>
                  </a:lnTo>
                  <a:lnTo>
                    <a:pt x="0" y="16103"/>
                  </a:lnTo>
                  <a:lnTo>
                    <a:pt x="7919" y="21600"/>
                  </a:lnTo>
                  <a:lnTo>
                    <a:pt x="15566" y="13365"/>
                  </a:lnTo>
                  <a:lnTo>
                    <a:pt x="21600" y="6755"/>
                  </a:lnTo>
                  <a:lnTo>
                    <a:pt x="18962" y="0"/>
                  </a:lnTo>
                  <a:lnTo>
                    <a:pt x="5991" y="1945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76" name="i$ḻïďe"/>
            <p:cNvSpPr/>
            <p:nvPr/>
          </p:nvSpPr>
          <p:spPr>
            <a:xfrm>
              <a:off x="3486460" y="3511833"/>
              <a:ext cx="18556" cy="1746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4469" y="0"/>
                  </a:moveTo>
                  <a:lnTo>
                    <a:pt x="4293" y="1913"/>
                  </a:lnTo>
                  <a:lnTo>
                    <a:pt x="0" y="13206"/>
                  </a:lnTo>
                  <a:lnTo>
                    <a:pt x="8574" y="21600"/>
                  </a:lnTo>
                  <a:lnTo>
                    <a:pt x="21600" y="15041"/>
                  </a:lnTo>
                  <a:lnTo>
                    <a:pt x="14469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77" name="îṩ1iḍé"/>
            <p:cNvSpPr/>
            <p:nvPr/>
          </p:nvSpPr>
          <p:spPr>
            <a:xfrm>
              <a:off x="3201743" y="3611230"/>
              <a:ext cx="24821" cy="3431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5948" y="0"/>
                  </a:moveTo>
                  <a:lnTo>
                    <a:pt x="0" y="7133"/>
                  </a:lnTo>
                  <a:lnTo>
                    <a:pt x="2568" y="12598"/>
                  </a:lnTo>
                  <a:lnTo>
                    <a:pt x="10534" y="21600"/>
                  </a:lnTo>
                  <a:lnTo>
                    <a:pt x="21600" y="16991"/>
                  </a:lnTo>
                  <a:lnTo>
                    <a:pt x="13411" y="4789"/>
                  </a:lnTo>
                  <a:lnTo>
                    <a:pt x="5948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78" name="ïṥḷîḍe"/>
            <p:cNvSpPr/>
            <p:nvPr/>
          </p:nvSpPr>
          <p:spPr>
            <a:xfrm>
              <a:off x="3163762" y="3609243"/>
              <a:ext cx="17550" cy="2951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385" y="0"/>
                  </a:moveTo>
                  <a:lnTo>
                    <a:pt x="0" y="5129"/>
                  </a:lnTo>
                  <a:lnTo>
                    <a:pt x="434" y="19428"/>
                  </a:lnTo>
                  <a:lnTo>
                    <a:pt x="19135" y="21600"/>
                  </a:lnTo>
                  <a:lnTo>
                    <a:pt x="21600" y="14762"/>
                  </a:lnTo>
                  <a:lnTo>
                    <a:pt x="16043" y="5916"/>
                  </a:lnTo>
                  <a:lnTo>
                    <a:pt x="2385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79" name="íṩ1ïḋé"/>
            <p:cNvSpPr/>
            <p:nvPr/>
          </p:nvSpPr>
          <p:spPr>
            <a:xfrm>
              <a:off x="3499270" y="3543405"/>
              <a:ext cx="20061" cy="1868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8114" y="0"/>
                  </a:moveTo>
                  <a:lnTo>
                    <a:pt x="0" y="7264"/>
                  </a:lnTo>
                  <a:lnTo>
                    <a:pt x="3469" y="21600"/>
                  </a:lnTo>
                  <a:lnTo>
                    <a:pt x="16705" y="21600"/>
                  </a:lnTo>
                  <a:lnTo>
                    <a:pt x="21600" y="6746"/>
                  </a:lnTo>
                  <a:lnTo>
                    <a:pt x="8114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80" name="íṡ1íḓé"/>
            <p:cNvSpPr/>
            <p:nvPr/>
          </p:nvSpPr>
          <p:spPr>
            <a:xfrm>
              <a:off x="3477190" y="3573359"/>
              <a:ext cx="16360" cy="2367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7562" y="0"/>
                  </a:moveTo>
                  <a:lnTo>
                    <a:pt x="0" y="10629"/>
                  </a:lnTo>
                  <a:lnTo>
                    <a:pt x="15829" y="21600"/>
                  </a:lnTo>
                  <a:lnTo>
                    <a:pt x="21600" y="10397"/>
                  </a:lnTo>
                  <a:lnTo>
                    <a:pt x="7562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81" name="ïṩ1îḑe"/>
            <p:cNvSpPr/>
            <p:nvPr/>
          </p:nvSpPr>
          <p:spPr>
            <a:xfrm>
              <a:off x="3463227" y="3603633"/>
              <a:ext cx="16360" cy="1837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5327" y="736"/>
                  </a:moveTo>
                  <a:lnTo>
                    <a:pt x="0" y="9568"/>
                  </a:lnTo>
                  <a:lnTo>
                    <a:pt x="5961" y="21600"/>
                  </a:lnTo>
                  <a:lnTo>
                    <a:pt x="20526" y="21266"/>
                  </a:lnTo>
                  <a:lnTo>
                    <a:pt x="21600" y="0"/>
                  </a:lnTo>
                  <a:lnTo>
                    <a:pt x="5327" y="73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82" name="íṡḷiḑe"/>
            <p:cNvSpPr/>
            <p:nvPr/>
          </p:nvSpPr>
          <p:spPr>
            <a:xfrm>
              <a:off x="3443086" y="3638761"/>
              <a:ext cx="16360" cy="2203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1127" y="0"/>
                  </a:moveTo>
                  <a:lnTo>
                    <a:pt x="0" y="9654"/>
                  </a:lnTo>
                  <a:lnTo>
                    <a:pt x="3308" y="20145"/>
                  </a:lnTo>
                  <a:lnTo>
                    <a:pt x="16235" y="21600"/>
                  </a:lnTo>
                  <a:lnTo>
                    <a:pt x="21600" y="6811"/>
                  </a:lnTo>
                  <a:lnTo>
                    <a:pt x="11127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83" name="îŝľidé"/>
            <p:cNvSpPr/>
            <p:nvPr/>
          </p:nvSpPr>
          <p:spPr>
            <a:xfrm>
              <a:off x="3429659" y="3689387"/>
              <a:ext cx="39165" cy="3852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4904" y="867"/>
                  </a:moveTo>
                  <a:lnTo>
                    <a:pt x="8331" y="0"/>
                  </a:lnTo>
                  <a:lnTo>
                    <a:pt x="2816" y="2733"/>
                  </a:lnTo>
                  <a:lnTo>
                    <a:pt x="6666" y="6397"/>
                  </a:lnTo>
                  <a:lnTo>
                    <a:pt x="2928" y="11440"/>
                  </a:lnTo>
                  <a:lnTo>
                    <a:pt x="0" y="16520"/>
                  </a:lnTo>
                  <a:lnTo>
                    <a:pt x="4665" y="21600"/>
                  </a:lnTo>
                  <a:lnTo>
                    <a:pt x="15744" y="21600"/>
                  </a:lnTo>
                  <a:lnTo>
                    <a:pt x="16989" y="14679"/>
                  </a:lnTo>
                  <a:lnTo>
                    <a:pt x="17830" y="9194"/>
                  </a:lnTo>
                  <a:lnTo>
                    <a:pt x="21600" y="3831"/>
                  </a:lnTo>
                  <a:lnTo>
                    <a:pt x="19513" y="592"/>
                  </a:lnTo>
                  <a:lnTo>
                    <a:pt x="14904" y="867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84" name="ïSlïḋé"/>
            <p:cNvSpPr/>
            <p:nvPr/>
          </p:nvSpPr>
          <p:spPr>
            <a:xfrm>
              <a:off x="3541688" y="3591732"/>
              <a:ext cx="25710" cy="2191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6204" y="0"/>
                  </a:moveTo>
                  <a:lnTo>
                    <a:pt x="385" y="10265"/>
                  </a:lnTo>
                  <a:lnTo>
                    <a:pt x="0" y="20853"/>
                  </a:lnTo>
                  <a:lnTo>
                    <a:pt x="13483" y="21600"/>
                  </a:lnTo>
                  <a:lnTo>
                    <a:pt x="21600" y="18646"/>
                  </a:lnTo>
                  <a:lnTo>
                    <a:pt x="9663" y="9934"/>
                  </a:lnTo>
                  <a:lnTo>
                    <a:pt x="6204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85" name="îśḻiḑè"/>
            <p:cNvSpPr/>
            <p:nvPr/>
          </p:nvSpPr>
          <p:spPr>
            <a:xfrm>
              <a:off x="3470588" y="3663018"/>
              <a:ext cx="21475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7020" y="3205"/>
                  </a:moveTo>
                  <a:lnTo>
                    <a:pt x="7333" y="0"/>
                  </a:lnTo>
                  <a:lnTo>
                    <a:pt x="0" y="8914"/>
                  </a:lnTo>
                  <a:lnTo>
                    <a:pt x="4730" y="21600"/>
                  </a:lnTo>
                  <a:lnTo>
                    <a:pt x="21600" y="21600"/>
                  </a:lnTo>
                  <a:lnTo>
                    <a:pt x="17020" y="3205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86" name="ïsļídê"/>
            <p:cNvSpPr/>
            <p:nvPr/>
          </p:nvSpPr>
          <p:spPr>
            <a:xfrm>
              <a:off x="1825926" y="2244407"/>
              <a:ext cx="83204" cy="7427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6117" y="146"/>
                  </a:moveTo>
                  <a:lnTo>
                    <a:pt x="3502" y="1771"/>
                  </a:lnTo>
                  <a:lnTo>
                    <a:pt x="0" y="2955"/>
                  </a:lnTo>
                  <a:lnTo>
                    <a:pt x="708" y="6398"/>
                  </a:lnTo>
                  <a:lnTo>
                    <a:pt x="4312" y="9886"/>
                  </a:lnTo>
                  <a:lnTo>
                    <a:pt x="5691" y="13614"/>
                  </a:lnTo>
                  <a:lnTo>
                    <a:pt x="8851" y="16257"/>
                  </a:lnTo>
                  <a:lnTo>
                    <a:pt x="10889" y="16698"/>
                  </a:lnTo>
                  <a:lnTo>
                    <a:pt x="13588" y="19994"/>
                  </a:lnTo>
                  <a:lnTo>
                    <a:pt x="16096" y="21600"/>
                  </a:lnTo>
                  <a:lnTo>
                    <a:pt x="19232" y="21600"/>
                  </a:lnTo>
                  <a:lnTo>
                    <a:pt x="21394" y="20279"/>
                  </a:lnTo>
                  <a:lnTo>
                    <a:pt x="21600" y="17056"/>
                  </a:lnTo>
                  <a:lnTo>
                    <a:pt x="19554" y="13017"/>
                  </a:lnTo>
                  <a:lnTo>
                    <a:pt x="19158" y="10006"/>
                  </a:lnTo>
                  <a:lnTo>
                    <a:pt x="17375" y="5389"/>
                  </a:lnTo>
                  <a:lnTo>
                    <a:pt x="14075" y="5389"/>
                  </a:lnTo>
                  <a:lnTo>
                    <a:pt x="11979" y="3782"/>
                  </a:lnTo>
                  <a:lnTo>
                    <a:pt x="10857" y="1891"/>
                  </a:lnTo>
                  <a:lnTo>
                    <a:pt x="8909" y="0"/>
                  </a:lnTo>
                  <a:lnTo>
                    <a:pt x="6117" y="14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87" name="îśḻíḍe"/>
            <p:cNvSpPr/>
            <p:nvPr/>
          </p:nvSpPr>
          <p:spPr>
            <a:xfrm>
              <a:off x="1823323" y="2056804"/>
              <a:ext cx="44228" cy="4880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6460" y="0"/>
                  </a:moveTo>
                  <a:lnTo>
                    <a:pt x="9924" y="1900"/>
                  </a:lnTo>
                  <a:lnTo>
                    <a:pt x="4018" y="6719"/>
                  </a:lnTo>
                  <a:lnTo>
                    <a:pt x="0" y="11386"/>
                  </a:lnTo>
                  <a:lnTo>
                    <a:pt x="7069" y="14725"/>
                  </a:lnTo>
                  <a:lnTo>
                    <a:pt x="9537" y="18288"/>
                  </a:lnTo>
                  <a:lnTo>
                    <a:pt x="13341" y="21600"/>
                  </a:lnTo>
                  <a:lnTo>
                    <a:pt x="16742" y="19182"/>
                  </a:lnTo>
                  <a:lnTo>
                    <a:pt x="14522" y="13942"/>
                  </a:lnTo>
                  <a:lnTo>
                    <a:pt x="18621" y="10604"/>
                  </a:lnTo>
                  <a:lnTo>
                    <a:pt x="21600" y="4903"/>
                  </a:lnTo>
                  <a:lnTo>
                    <a:pt x="1646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88" name="íṡḻïdé"/>
            <p:cNvSpPr/>
            <p:nvPr/>
          </p:nvSpPr>
          <p:spPr>
            <a:xfrm>
              <a:off x="1819244" y="2000935"/>
              <a:ext cx="28061" cy="4232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5900" y="0"/>
                  </a:moveTo>
                  <a:lnTo>
                    <a:pt x="5701" y="4155"/>
                  </a:lnTo>
                  <a:lnTo>
                    <a:pt x="0" y="9292"/>
                  </a:lnTo>
                  <a:lnTo>
                    <a:pt x="3627" y="15800"/>
                  </a:lnTo>
                  <a:lnTo>
                    <a:pt x="11688" y="21600"/>
                  </a:lnTo>
                  <a:lnTo>
                    <a:pt x="13818" y="14011"/>
                  </a:lnTo>
                  <a:lnTo>
                    <a:pt x="14405" y="8116"/>
                  </a:lnTo>
                  <a:lnTo>
                    <a:pt x="21600" y="3749"/>
                  </a:lnTo>
                  <a:lnTo>
                    <a:pt x="1590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89" name="íslíḍé"/>
            <p:cNvSpPr/>
            <p:nvPr/>
          </p:nvSpPr>
          <p:spPr>
            <a:xfrm>
              <a:off x="1856174" y="2020886"/>
              <a:ext cx="16360" cy="1856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6929" y="0"/>
                  </a:moveTo>
                  <a:lnTo>
                    <a:pt x="0" y="10904"/>
                  </a:lnTo>
                  <a:lnTo>
                    <a:pt x="10299" y="21600"/>
                  </a:lnTo>
                  <a:lnTo>
                    <a:pt x="21600" y="13776"/>
                  </a:lnTo>
                  <a:lnTo>
                    <a:pt x="19395" y="5259"/>
                  </a:lnTo>
                  <a:lnTo>
                    <a:pt x="6929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90" name="íslíḓè"/>
            <p:cNvSpPr/>
            <p:nvPr/>
          </p:nvSpPr>
          <p:spPr>
            <a:xfrm>
              <a:off x="1296107" y="1987859"/>
              <a:ext cx="91303" cy="4293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7537" y="2831"/>
                  </a:moveTo>
                  <a:lnTo>
                    <a:pt x="10161" y="8024"/>
                  </a:lnTo>
                  <a:lnTo>
                    <a:pt x="5271" y="9340"/>
                  </a:lnTo>
                  <a:lnTo>
                    <a:pt x="1171" y="14295"/>
                  </a:lnTo>
                  <a:lnTo>
                    <a:pt x="0" y="19330"/>
                  </a:lnTo>
                  <a:lnTo>
                    <a:pt x="3343" y="21600"/>
                  </a:lnTo>
                  <a:lnTo>
                    <a:pt x="5268" y="16011"/>
                  </a:lnTo>
                  <a:lnTo>
                    <a:pt x="8817" y="15249"/>
                  </a:lnTo>
                  <a:lnTo>
                    <a:pt x="11276" y="14486"/>
                  </a:lnTo>
                  <a:lnTo>
                    <a:pt x="14517" y="13724"/>
                  </a:lnTo>
                  <a:lnTo>
                    <a:pt x="18179" y="13089"/>
                  </a:lnTo>
                  <a:lnTo>
                    <a:pt x="21239" y="5467"/>
                  </a:lnTo>
                  <a:lnTo>
                    <a:pt x="21600" y="162"/>
                  </a:lnTo>
                  <a:lnTo>
                    <a:pt x="19638" y="0"/>
                  </a:lnTo>
                  <a:lnTo>
                    <a:pt x="17537" y="2831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91" name="ísḷíḋè"/>
            <p:cNvSpPr/>
            <p:nvPr/>
          </p:nvSpPr>
          <p:spPr>
            <a:xfrm>
              <a:off x="2777576" y="3634434"/>
              <a:ext cx="1575803" cy="236654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869" y="1016"/>
                  </a:moveTo>
                  <a:lnTo>
                    <a:pt x="1153" y="974"/>
                  </a:lnTo>
                  <a:lnTo>
                    <a:pt x="1415" y="1017"/>
                  </a:lnTo>
                  <a:lnTo>
                    <a:pt x="1706" y="1125"/>
                  </a:lnTo>
                  <a:lnTo>
                    <a:pt x="1964" y="1238"/>
                  </a:lnTo>
                  <a:lnTo>
                    <a:pt x="2173" y="1355"/>
                  </a:lnTo>
                  <a:lnTo>
                    <a:pt x="2350" y="1292"/>
                  </a:lnTo>
                  <a:lnTo>
                    <a:pt x="2416" y="1193"/>
                  </a:lnTo>
                  <a:lnTo>
                    <a:pt x="2643" y="1138"/>
                  </a:lnTo>
                  <a:lnTo>
                    <a:pt x="2768" y="931"/>
                  </a:lnTo>
                  <a:lnTo>
                    <a:pt x="2901" y="758"/>
                  </a:lnTo>
                  <a:lnTo>
                    <a:pt x="3075" y="584"/>
                  </a:lnTo>
                  <a:lnTo>
                    <a:pt x="3218" y="492"/>
                  </a:lnTo>
                  <a:lnTo>
                    <a:pt x="3455" y="405"/>
                  </a:lnTo>
                  <a:lnTo>
                    <a:pt x="3796" y="405"/>
                  </a:lnTo>
                  <a:lnTo>
                    <a:pt x="4006" y="344"/>
                  </a:lnTo>
                  <a:lnTo>
                    <a:pt x="4155" y="198"/>
                  </a:lnTo>
                  <a:lnTo>
                    <a:pt x="4308" y="101"/>
                  </a:lnTo>
                  <a:lnTo>
                    <a:pt x="4423" y="34"/>
                  </a:lnTo>
                  <a:lnTo>
                    <a:pt x="4684" y="0"/>
                  </a:lnTo>
                  <a:lnTo>
                    <a:pt x="4809" y="15"/>
                  </a:lnTo>
                  <a:lnTo>
                    <a:pt x="4798" y="104"/>
                  </a:lnTo>
                  <a:lnTo>
                    <a:pt x="4656" y="173"/>
                  </a:lnTo>
                  <a:lnTo>
                    <a:pt x="4518" y="268"/>
                  </a:lnTo>
                  <a:lnTo>
                    <a:pt x="4466" y="385"/>
                  </a:lnTo>
                  <a:lnTo>
                    <a:pt x="4483" y="636"/>
                  </a:lnTo>
                  <a:lnTo>
                    <a:pt x="4421" y="753"/>
                  </a:lnTo>
                  <a:lnTo>
                    <a:pt x="4365" y="838"/>
                  </a:lnTo>
                  <a:lnTo>
                    <a:pt x="4375" y="962"/>
                  </a:lnTo>
                  <a:lnTo>
                    <a:pt x="4434" y="1080"/>
                  </a:lnTo>
                  <a:lnTo>
                    <a:pt x="4626" y="1121"/>
                  </a:lnTo>
                  <a:lnTo>
                    <a:pt x="4821" y="1077"/>
                  </a:lnTo>
                  <a:lnTo>
                    <a:pt x="4911" y="964"/>
                  </a:lnTo>
                  <a:lnTo>
                    <a:pt x="5012" y="863"/>
                  </a:lnTo>
                  <a:lnTo>
                    <a:pt x="5002" y="773"/>
                  </a:lnTo>
                  <a:lnTo>
                    <a:pt x="4888" y="691"/>
                  </a:lnTo>
                  <a:lnTo>
                    <a:pt x="4815" y="594"/>
                  </a:lnTo>
                  <a:cubicBezTo>
                    <a:pt x="4810" y="569"/>
                    <a:pt x="4818" y="543"/>
                    <a:pt x="4835" y="521"/>
                  </a:cubicBezTo>
                  <a:cubicBezTo>
                    <a:pt x="4864" y="484"/>
                    <a:pt x="4917" y="459"/>
                    <a:pt x="4977" y="452"/>
                  </a:cubicBezTo>
                  <a:lnTo>
                    <a:pt x="5179" y="365"/>
                  </a:lnTo>
                  <a:lnTo>
                    <a:pt x="5325" y="234"/>
                  </a:lnTo>
                  <a:lnTo>
                    <a:pt x="5398" y="181"/>
                  </a:lnTo>
                  <a:lnTo>
                    <a:pt x="5513" y="174"/>
                  </a:lnTo>
                  <a:lnTo>
                    <a:pt x="5658" y="180"/>
                  </a:lnTo>
                  <a:lnTo>
                    <a:pt x="5845" y="279"/>
                  </a:lnTo>
                  <a:lnTo>
                    <a:pt x="6023" y="369"/>
                  </a:lnTo>
                  <a:lnTo>
                    <a:pt x="6158" y="486"/>
                  </a:lnTo>
                  <a:lnTo>
                    <a:pt x="6252" y="563"/>
                  </a:lnTo>
                  <a:lnTo>
                    <a:pt x="6423" y="602"/>
                  </a:lnTo>
                  <a:lnTo>
                    <a:pt x="6760" y="602"/>
                  </a:lnTo>
                  <a:lnTo>
                    <a:pt x="6916" y="629"/>
                  </a:lnTo>
                  <a:lnTo>
                    <a:pt x="7159" y="658"/>
                  </a:lnTo>
                  <a:lnTo>
                    <a:pt x="7344" y="698"/>
                  </a:lnTo>
                  <a:lnTo>
                    <a:pt x="7500" y="785"/>
                  </a:lnTo>
                  <a:lnTo>
                    <a:pt x="7792" y="799"/>
                  </a:lnTo>
                  <a:lnTo>
                    <a:pt x="7945" y="725"/>
                  </a:lnTo>
                  <a:lnTo>
                    <a:pt x="8130" y="720"/>
                  </a:lnTo>
                  <a:lnTo>
                    <a:pt x="8343" y="741"/>
                  </a:lnTo>
                  <a:lnTo>
                    <a:pt x="8508" y="799"/>
                  </a:lnTo>
                  <a:lnTo>
                    <a:pt x="8764" y="882"/>
                  </a:lnTo>
                  <a:lnTo>
                    <a:pt x="9015" y="958"/>
                  </a:lnTo>
                  <a:lnTo>
                    <a:pt x="9502" y="1062"/>
                  </a:lnTo>
                  <a:lnTo>
                    <a:pt x="9816" y="1193"/>
                  </a:lnTo>
                  <a:lnTo>
                    <a:pt x="9920" y="1317"/>
                  </a:lnTo>
                  <a:lnTo>
                    <a:pt x="10065" y="1399"/>
                  </a:lnTo>
                  <a:lnTo>
                    <a:pt x="10187" y="1473"/>
                  </a:lnTo>
                  <a:lnTo>
                    <a:pt x="10298" y="1576"/>
                  </a:lnTo>
                  <a:lnTo>
                    <a:pt x="10339" y="1679"/>
                  </a:lnTo>
                  <a:lnTo>
                    <a:pt x="10420" y="1769"/>
                  </a:lnTo>
                  <a:lnTo>
                    <a:pt x="10606" y="1887"/>
                  </a:lnTo>
                  <a:lnTo>
                    <a:pt x="10818" y="2000"/>
                  </a:lnTo>
                  <a:lnTo>
                    <a:pt x="11131" y="2123"/>
                  </a:lnTo>
                  <a:lnTo>
                    <a:pt x="11378" y="2178"/>
                  </a:lnTo>
                  <a:lnTo>
                    <a:pt x="11636" y="2243"/>
                  </a:lnTo>
                  <a:lnTo>
                    <a:pt x="11855" y="2243"/>
                  </a:lnTo>
                  <a:lnTo>
                    <a:pt x="11990" y="2181"/>
                  </a:lnTo>
                  <a:lnTo>
                    <a:pt x="12151" y="2160"/>
                  </a:lnTo>
                  <a:lnTo>
                    <a:pt x="12356" y="2167"/>
                  </a:lnTo>
                  <a:lnTo>
                    <a:pt x="12575" y="2208"/>
                  </a:lnTo>
                  <a:lnTo>
                    <a:pt x="12707" y="2236"/>
                  </a:lnTo>
                  <a:lnTo>
                    <a:pt x="12850" y="2254"/>
                  </a:lnTo>
                  <a:lnTo>
                    <a:pt x="12964" y="2298"/>
                  </a:lnTo>
                  <a:lnTo>
                    <a:pt x="13152" y="2421"/>
                  </a:lnTo>
                  <a:lnTo>
                    <a:pt x="13358" y="2525"/>
                  </a:lnTo>
                  <a:lnTo>
                    <a:pt x="13524" y="2594"/>
                  </a:lnTo>
                  <a:lnTo>
                    <a:pt x="13666" y="2651"/>
                  </a:lnTo>
                  <a:lnTo>
                    <a:pt x="13833" y="2742"/>
                  </a:lnTo>
                  <a:lnTo>
                    <a:pt x="13864" y="2891"/>
                  </a:lnTo>
                  <a:lnTo>
                    <a:pt x="13944" y="3025"/>
                  </a:lnTo>
                  <a:lnTo>
                    <a:pt x="14059" y="3126"/>
                  </a:lnTo>
                  <a:lnTo>
                    <a:pt x="14069" y="3246"/>
                  </a:lnTo>
                  <a:lnTo>
                    <a:pt x="14069" y="3383"/>
                  </a:lnTo>
                  <a:lnTo>
                    <a:pt x="14132" y="3485"/>
                  </a:lnTo>
                  <a:lnTo>
                    <a:pt x="14251" y="3544"/>
                  </a:lnTo>
                  <a:lnTo>
                    <a:pt x="14376" y="3565"/>
                  </a:lnTo>
                  <a:lnTo>
                    <a:pt x="14376" y="3654"/>
                  </a:lnTo>
                  <a:lnTo>
                    <a:pt x="14240" y="3723"/>
                  </a:lnTo>
                  <a:lnTo>
                    <a:pt x="14147" y="3806"/>
                  </a:lnTo>
                  <a:lnTo>
                    <a:pt x="14084" y="3898"/>
                  </a:lnTo>
                  <a:lnTo>
                    <a:pt x="14021" y="4015"/>
                  </a:lnTo>
                  <a:lnTo>
                    <a:pt x="13892" y="4050"/>
                  </a:lnTo>
                  <a:lnTo>
                    <a:pt x="13746" y="4071"/>
                  </a:lnTo>
                  <a:lnTo>
                    <a:pt x="13369" y="4317"/>
                  </a:lnTo>
                  <a:lnTo>
                    <a:pt x="13296" y="4414"/>
                  </a:lnTo>
                  <a:lnTo>
                    <a:pt x="13244" y="4544"/>
                  </a:lnTo>
                  <a:lnTo>
                    <a:pt x="13401" y="4640"/>
                  </a:lnTo>
                  <a:lnTo>
                    <a:pt x="13638" y="4623"/>
                  </a:lnTo>
                  <a:lnTo>
                    <a:pt x="13801" y="4475"/>
                  </a:lnTo>
                  <a:lnTo>
                    <a:pt x="14058" y="4319"/>
                  </a:lnTo>
                  <a:lnTo>
                    <a:pt x="14233" y="4211"/>
                  </a:lnTo>
                  <a:lnTo>
                    <a:pt x="14406" y="4124"/>
                  </a:lnTo>
                  <a:lnTo>
                    <a:pt x="14601" y="4061"/>
                  </a:lnTo>
                  <a:lnTo>
                    <a:pt x="14824" y="4068"/>
                  </a:lnTo>
                  <a:lnTo>
                    <a:pt x="14950" y="4135"/>
                  </a:lnTo>
                  <a:lnTo>
                    <a:pt x="15054" y="4245"/>
                  </a:lnTo>
                  <a:lnTo>
                    <a:pt x="15054" y="4370"/>
                  </a:lnTo>
                  <a:lnTo>
                    <a:pt x="14772" y="4500"/>
                  </a:lnTo>
                  <a:lnTo>
                    <a:pt x="14706" y="4615"/>
                  </a:lnTo>
                  <a:lnTo>
                    <a:pt x="14561" y="4643"/>
                  </a:lnTo>
                  <a:lnTo>
                    <a:pt x="14369" y="4636"/>
                  </a:lnTo>
                  <a:lnTo>
                    <a:pt x="14297" y="4713"/>
                  </a:lnTo>
                  <a:lnTo>
                    <a:pt x="14537" y="4754"/>
                  </a:lnTo>
                  <a:lnTo>
                    <a:pt x="14713" y="4770"/>
                  </a:lnTo>
                  <a:lnTo>
                    <a:pt x="14862" y="4841"/>
                  </a:lnTo>
                  <a:lnTo>
                    <a:pt x="15018" y="4770"/>
                  </a:lnTo>
                  <a:lnTo>
                    <a:pt x="15209" y="4692"/>
                  </a:lnTo>
                  <a:lnTo>
                    <a:pt x="15341" y="4566"/>
                  </a:lnTo>
                  <a:lnTo>
                    <a:pt x="15491" y="4466"/>
                  </a:lnTo>
                  <a:lnTo>
                    <a:pt x="15585" y="4369"/>
                  </a:lnTo>
                  <a:lnTo>
                    <a:pt x="15846" y="4342"/>
                  </a:lnTo>
                  <a:lnTo>
                    <a:pt x="16125" y="4370"/>
                  </a:lnTo>
                  <a:lnTo>
                    <a:pt x="16397" y="4508"/>
                  </a:lnTo>
                  <a:lnTo>
                    <a:pt x="16564" y="4666"/>
                  </a:lnTo>
                  <a:lnTo>
                    <a:pt x="16723" y="4714"/>
                  </a:lnTo>
                  <a:lnTo>
                    <a:pt x="16844" y="4787"/>
                  </a:lnTo>
                  <a:lnTo>
                    <a:pt x="16817" y="4904"/>
                  </a:lnTo>
                  <a:lnTo>
                    <a:pt x="16751" y="4982"/>
                  </a:lnTo>
                  <a:lnTo>
                    <a:pt x="16751" y="5058"/>
                  </a:lnTo>
                  <a:lnTo>
                    <a:pt x="16949" y="5154"/>
                  </a:lnTo>
                  <a:lnTo>
                    <a:pt x="17116" y="5085"/>
                  </a:lnTo>
                  <a:lnTo>
                    <a:pt x="17332" y="5023"/>
                  </a:lnTo>
                  <a:lnTo>
                    <a:pt x="17569" y="4982"/>
                  </a:lnTo>
                  <a:lnTo>
                    <a:pt x="17746" y="4988"/>
                  </a:lnTo>
                  <a:lnTo>
                    <a:pt x="18122" y="5071"/>
                  </a:lnTo>
                  <a:lnTo>
                    <a:pt x="18476" y="5071"/>
                  </a:lnTo>
                  <a:lnTo>
                    <a:pt x="18914" y="5085"/>
                  </a:lnTo>
                  <a:lnTo>
                    <a:pt x="19226" y="5085"/>
                  </a:lnTo>
                  <a:lnTo>
                    <a:pt x="19337" y="5145"/>
                  </a:lnTo>
                  <a:lnTo>
                    <a:pt x="19417" y="5245"/>
                  </a:lnTo>
                  <a:lnTo>
                    <a:pt x="19501" y="5384"/>
                  </a:lnTo>
                  <a:lnTo>
                    <a:pt x="19761" y="5515"/>
                  </a:lnTo>
                  <a:lnTo>
                    <a:pt x="20054" y="5632"/>
                  </a:lnTo>
                  <a:lnTo>
                    <a:pt x="20337" y="5763"/>
                  </a:lnTo>
                  <a:lnTo>
                    <a:pt x="20783" y="5818"/>
                  </a:lnTo>
                  <a:lnTo>
                    <a:pt x="21128" y="5832"/>
                  </a:lnTo>
                  <a:lnTo>
                    <a:pt x="21292" y="5922"/>
                  </a:lnTo>
                  <a:lnTo>
                    <a:pt x="21413" y="6000"/>
                  </a:lnTo>
                  <a:lnTo>
                    <a:pt x="21423" y="6110"/>
                  </a:lnTo>
                  <a:lnTo>
                    <a:pt x="21496" y="6233"/>
                  </a:lnTo>
                  <a:lnTo>
                    <a:pt x="21548" y="6335"/>
                  </a:lnTo>
                  <a:lnTo>
                    <a:pt x="21600" y="6459"/>
                  </a:lnTo>
                  <a:lnTo>
                    <a:pt x="21558" y="6567"/>
                  </a:lnTo>
                  <a:lnTo>
                    <a:pt x="21548" y="6744"/>
                  </a:lnTo>
                  <a:lnTo>
                    <a:pt x="21416" y="6872"/>
                  </a:lnTo>
                  <a:lnTo>
                    <a:pt x="21374" y="6999"/>
                  </a:lnTo>
                  <a:lnTo>
                    <a:pt x="21263" y="7141"/>
                  </a:lnTo>
                  <a:lnTo>
                    <a:pt x="20928" y="7257"/>
                  </a:lnTo>
                  <a:lnTo>
                    <a:pt x="20782" y="7498"/>
                  </a:lnTo>
                  <a:lnTo>
                    <a:pt x="20646" y="7643"/>
                  </a:lnTo>
                  <a:lnTo>
                    <a:pt x="20531" y="7747"/>
                  </a:lnTo>
                  <a:lnTo>
                    <a:pt x="20344" y="7910"/>
                  </a:lnTo>
                  <a:lnTo>
                    <a:pt x="20222" y="8109"/>
                  </a:lnTo>
                  <a:lnTo>
                    <a:pt x="19916" y="8196"/>
                  </a:lnTo>
                  <a:lnTo>
                    <a:pt x="19700" y="8360"/>
                  </a:lnTo>
                  <a:lnTo>
                    <a:pt x="19631" y="8498"/>
                  </a:lnTo>
                  <a:lnTo>
                    <a:pt x="19615" y="8867"/>
                  </a:lnTo>
                  <a:lnTo>
                    <a:pt x="19688" y="9089"/>
                  </a:lnTo>
                  <a:lnTo>
                    <a:pt x="19688" y="9302"/>
                  </a:lnTo>
                  <a:lnTo>
                    <a:pt x="19705" y="9546"/>
                  </a:lnTo>
                  <a:lnTo>
                    <a:pt x="19653" y="9772"/>
                  </a:lnTo>
                  <a:lnTo>
                    <a:pt x="19612" y="9950"/>
                  </a:lnTo>
                  <a:lnTo>
                    <a:pt x="19580" y="10104"/>
                  </a:lnTo>
                  <a:lnTo>
                    <a:pt x="19559" y="10281"/>
                  </a:lnTo>
                  <a:lnTo>
                    <a:pt x="19465" y="10449"/>
                  </a:lnTo>
                  <a:lnTo>
                    <a:pt x="19444" y="10661"/>
                  </a:lnTo>
                  <a:lnTo>
                    <a:pt x="19392" y="10797"/>
                  </a:lnTo>
                  <a:lnTo>
                    <a:pt x="19322" y="10935"/>
                  </a:lnTo>
                  <a:lnTo>
                    <a:pt x="19169" y="11064"/>
                  </a:lnTo>
                  <a:lnTo>
                    <a:pt x="19033" y="11278"/>
                  </a:lnTo>
                  <a:lnTo>
                    <a:pt x="18939" y="11393"/>
                  </a:lnTo>
                  <a:lnTo>
                    <a:pt x="18834" y="11511"/>
                  </a:lnTo>
                  <a:lnTo>
                    <a:pt x="18562" y="11665"/>
                  </a:lnTo>
                  <a:lnTo>
                    <a:pt x="18374" y="11762"/>
                  </a:lnTo>
                  <a:lnTo>
                    <a:pt x="18204" y="11755"/>
                  </a:lnTo>
                  <a:lnTo>
                    <a:pt x="18048" y="11735"/>
                  </a:lnTo>
                  <a:lnTo>
                    <a:pt x="17899" y="11638"/>
                  </a:lnTo>
                  <a:lnTo>
                    <a:pt x="17642" y="11707"/>
                  </a:lnTo>
                  <a:lnTo>
                    <a:pt x="17486" y="11796"/>
                  </a:lnTo>
                  <a:lnTo>
                    <a:pt x="17287" y="11941"/>
                  </a:lnTo>
                  <a:lnTo>
                    <a:pt x="17134" y="11969"/>
                  </a:lnTo>
                  <a:lnTo>
                    <a:pt x="16834" y="12015"/>
                  </a:lnTo>
                  <a:lnTo>
                    <a:pt x="16534" y="12077"/>
                  </a:lnTo>
                  <a:lnTo>
                    <a:pt x="16336" y="12167"/>
                  </a:lnTo>
                  <a:lnTo>
                    <a:pt x="16253" y="12270"/>
                  </a:lnTo>
                  <a:lnTo>
                    <a:pt x="16183" y="12325"/>
                  </a:lnTo>
                  <a:lnTo>
                    <a:pt x="16027" y="12380"/>
                  </a:lnTo>
                  <a:lnTo>
                    <a:pt x="15916" y="12449"/>
                  </a:lnTo>
                  <a:lnTo>
                    <a:pt x="15804" y="12518"/>
                  </a:lnTo>
                  <a:lnTo>
                    <a:pt x="15752" y="12629"/>
                  </a:lnTo>
                  <a:lnTo>
                    <a:pt x="15825" y="12724"/>
                  </a:lnTo>
                  <a:lnTo>
                    <a:pt x="15951" y="12849"/>
                  </a:lnTo>
                  <a:lnTo>
                    <a:pt x="15961" y="13008"/>
                  </a:lnTo>
                  <a:lnTo>
                    <a:pt x="15909" y="13192"/>
                  </a:lnTo>
                  <a:cubicBezTo>
                    <a:pt x="15880" y="13228"/>
                    <a:pt x="15856" y="13266"/>
                    <a:pt x="15840" y="13305"/>
                  </a:cubicBezTo>
                  <a:cubicBezTo>
                    <a:pt x="15812" y="13369"/>
                    <a:pt x="15801" y="13436"/>
                    <a:pt x="15809" y="13503"/>
                  </a:cubicBezTo>
                  <a:lnTo>
                    <a:pt x="15600" y="13652"/>
                  </a:lnTo>
                  <a:lnTo>
                    <a:pt x="15506" y="13742"/>
                  </a:lnTo>
                  <a:lnTo>
                    <a:pt x="15464" y="13846"/>
                  </a:lnTo>
                  <a:cubicBezTo>
                    <a:pt x="15464" y="13877"/>
                    <a:pt x="15464" y="13909"/>
                    <a:pt x="15464" y="13940"/>
                  </a:cubicBezTo>
                  <a:cubicBezTo>
                    <a:pt x="15464" y="13981"/>
                    <a:pt x="15464" y="14022"/>
                    <a:pt x="15464" y="14062"/>
                  </a:cubicBezTo>
                  <a:lnTo>
                    <a:pt x="15412" y="14177"/>
                  </a:lnTo>
                  <a:lnTo>
                    <a:pt x="15183" y="14308"/>
                  </a:lnTo>
                  <a:lnTo>
                    <a:pt x="15048" y="14443"/>
                  </a:lnTo>
                  <a:lnTo>
                    <a:pt x="14923" y="14578"/>
                  </a:lnTo>
                  <a:lnTo>
                    <a:pt x="14840" y="14707"/>
                  </a:lnTo>
                  <a:lnTo>
                    <a:pt x="14760" y="14868"/>
                  </a:lnTo>
                  <a:cubicBezTo>
                    <a:pt x="14740" y="14913"/>
                    <a:pt x="14716" y="14957"/>
                    <a:pt x="14687" y="14999"/>
                  </a:cubicBezTo>
                  <a:cubicBezTo>
                    <a:pt x="14660" y="15040"/>
                    <a:pt x="14629" y="15079"/>
                    <a:pt x="14593" y="15116"/>
                  </a:cubicBezTo>
                  <a:cubicBezTo>
                    <a:pt x="14565" y="15141"/>
                    <a:pt x="14538" y="15167"/>
                    <a:pt x="14510" y="15192"/>
                  </a:cubicBezTo>
                  <a:cubicBezTo>
                    <a:pt x="14469" y="15230"/>
                    <a:pt x="14429" y="15268"/>
                    <a:pt x="14390" y="15307"/>
                  </a:cubicBezTo>
                  <a:lnTo>
                    <a:pt x="14233" y="15431"/>
                  </a:lnTo>
                  <a:lnTo>
                    <a:pt x="14123" y="15518"/>
                  </a:lnTo>
                  <a:lnTo>
                    <a:pt x="13872" y="15628"/>
                  </a:lnTo>
                  <a:lnTo>
                    <a:pt x="13685" y="15663"/>
                  </a:lnTo>
                  <a:lnTo>
                    <a:pt x="13323" y="15670"/>
                  </a:lnTo>
                  <a:cubicBezTo>
                    <a:pt x="13286" y="15642"/>
                    <a:pt x="13245" y="15616"/>
                    <a:pt x="13201" y="15594"/>
                  </a:cubicBezTo>
                  <a:cubicBezTo>
                    <a:pt x="13122" y="15553"/>
                    <a:pt x="13034" y="15521"/>
                    <a:pt x="12939" y="15499"/>
                  </a:cubicBezTo>
                  <a:cubicBezTo>
                    <a:pt x="12851" y="15484"/>
                    <a:pt x="12764" y="15467"/>
                    <a:pt x="12678" y="15446"/>
                  </a:cubicBezTo>
                  <a:cubicBezTo>
                    <a:pt x="12585" y="15424"/>
                    <a:pt x="12495" y="15399"/>
                    <a:pt x="12406" y="15370"/>
                  </a:cubicBezTo>
                  <a:lnTo>
                    <a:pt x="12194" y="15426"/>
                  </a:lnTo>
                  <a:lnTo>
                    <a:pt x="12131" y="15541"/>
                  </a:lnTo>
                  <a:lnTo>
                    <a:pt x="12255" y="15615"/>
                  </a:lnTo>
                  <a:lnTo>
                    <a:pt x="12467" y="15700"/>
                  </a:lnTo>
                  <a:lnTo>
                    <a:pt x="12582" y="15762"/>
                  </a:lnTo>
                  <a:lnTo>
                    <a:pt x="12768" y="15886"/>
                  </a:lnTo>
                  <a:lnTo>
                    <a:pt x="12977" y="16065"/>
                  </a:lnTo>
                  <a:lnTo>
                    <a:pt x="13103" y="16201"/>
                  </a:lnTo>
                  <a:lnTo>
                    <a:pt x="13155" y="16372"/>
                  </a:lnTo>
                  <a:lnTo>
                    <a:pt x="13166" y="16545"/>
                  </a:lnTo>
                  <a:lnTo>
                    <a:pt x="13065" y="16676"/>
                  </a:lnTo>
                  <a:lnTo>
                    <a:pt x="12951" y="16779"/>
                  </a:lnTo>
                  <a:lnTo>
                    <a:pt x="12787" y="16862"/>
                  </a:lnTo>
                  <a:lnTo>
                    <a:pt x="12505" y="16924"/>
                  </a:lnTo>
                  <a:lnTo>
                    <a:pt x="12122" y="16970"/>
                  </a:lnTo>
                  <a:lnTo>
                    <a:pt x="11913" y="16977"/>
                  </a:lnTo>
                  <a:lnTo>
                    <a:pt x="11733" y="16982"/>
                  </a:lnTo>
                  <a:lnTo>
                    <a:pt x="11430" y="16982"/>
                  </a:lnTo>
                  <a:lnTo>
                    <a:pt x="11263" y="17044"/>
                  </a:lnTo>
                  <a:lnTo>
                    <a:pt x="11232" y="17116"/>
                  </a:lnTo>
                  <a:lnTo>
                    <a:pt x="11252" y="17235"/>
                  </a:lnTo>
                  <a:lnTo>
                    <a:pt x="11325" y="17332"/>
                  </a:lnTo>
                  <a:lnTo>
                    <a:pt x="11412" y="17380"/>
                  </a:lnTo>
                  <a:lnTo>
                    <a:pt x="11444" y="17498"/>
                  </a:lnTo>
                  <a:lnTo>
                    <a:pt x="11382" y="17567"/>
                  </a:lnTo>
                  <a:cubicBezTo>
                    <a:pt x="11322" y="17599"/>
                    <a:pt x="11279" y="17642"/>
                    <a:pt x="11257" y="17691"/>
                  </a:cubicBezTo>
                  <a:cubicBezTo>
                    <a:pt x="11240" y="17729"/>
                    <a:pt x="11236" y="17769"/>
                    <a:pt x="11246" y="17808"/>
                  </a:cubicBezTo>
                  <a:lnTo>
                    <a:pt x="11037" y="17802"/>
                  </a:lnTo>
                  <a:lnTo>
                    <a:pt x="10881" y="17726"/>
                  </a:lnTo>
                  <a:lnTo>
                    <a:pt x="10631" y="17622"/>
                  </a:lnTo>
                  <a:lnTo>
                    <a:pt x="10349" y="17581"/>
                  </a:lnTo>
                  <a:lnTo>
                    <a:pt x="10141" y="17677"/>
                  </a:lnTo>
                  <a:lnTo>
                    <a:pt x="10273" y="17815"/>
                  </a:lnTo>
                  <a:cubicBezTo>
                    <a:pt x="10359" y="17814"/>
                    <a:pt x="10437" y="17847"/>
                    <a:pt x="10472" y="17898"/>
                  </a:cubicBezTo>
                  <a:cubicBezTo>
                    <a:pt x="10504" y="17944"/>
                    <a:pt x="10496" y="17997"/>
                    <a:pt x="10451" y="18038"/>
                  </a:cubicBezTo>
                  <a:lnTo>
                    <a:pt x="10493" y="18142"/>
                  </a:lnTo>
                  <a:cubicBezTo>
                    <a:pt x="10535" y="18167"/>
                    <a:pt x="10583" y="18187"/>
                    <a:pt x="10636" y="18201"/>
                  </a:cubicBezTo>
                  <a:cubicBezTo>
                    <a:pt x="10678" y="18213"/>
                    <a:pt x="10723" y="18220"/>
                    <a:pt x="10768" y="18222"/>
                  </a:cubicBezTo>
                  <a:cubicBezTo>
                    <a:pt x="10824" y="18185"/>
                    <a:pt x="10918" y="18194"/>
                    <a:pt x="10956" y="18240"/>
                  </a:cubicBezTo>
                  <a:cubicBezTo>
                    <a:pt x="10983" y="18272"/>
                    <a:pt x="10969" y="18313"/>
                    <a:pt x="10925" y="18335"/>
                  </a:cubicBezTo>
                  <a:lnTo>
                    <a:pt x="10783" y="18390"/>
                  </a:lnTo>
                  <a:lnTo>
                    <a:pt x="10605" y="18448"/>
                  </a:lnTo>
                  <a:lnTo>
                    <a:pt x="10615" y="18589"/>
                  </a:lnTo>
                  <a:lnTo>
                    <a:pt x="10663" y="18651"/>
                  </a:lnTo>
                  <a:lnTo>
                    <a:pt x="10698" y="18740"/>
                  </a:lnTo>
                  <a:lnTo>
                    <a:pt x="10479" y="18860"/>
                  </a:lnTo>
                  <a:lnTo>
                    <a:pt x="10374" y="19045"/>
                  </a:lnTo>
                  <a:lnTo>
                    <a:pt x="10259" y="19180"/>
                  </a:lnTo>
                  <a:lnTo>
                    <a:pt x="10218" y="19263"/>
                  </a:lnTo>
                  <a:lnTo>
                    <a:pt x="10283" y="19367"/>
                  </a:lnTo>
                  <a:lnTo>
                    <a:pt x="10350" y="19544"/>
                  </a:lnTo>
                  <a:lnTo>
                    <a:pt x="10506" y="19579"/>
                  </a:lnTo>
                  <a:lnTo>
                    <a:pt x="10637" y="19689"/>
                  </a:lnTo>
                  <a:lnTo>
                    <a:pt x="10913" y="19767"/>
                  </a:lnTo>
                  <a:lnTo>
                    <a:pt x="11066" y="19942"/>
                  </a:lnTo>
                  <a:lnTo>
                    <a:pt x="11076" y="20069"/>
                  </a:lnTo>
                  <a:lnTo>
                    <a:pt x="10982" y="20241"/>
                  </a:lnTo>
                  <a:lnTo>
                    <a:pt x="10888" y="20363"/>
                  </a:lnTo>
                  <a:lnTo>
                    <a:pt x="10794" y="20527"/>
                  </a:lnTo>
                  <a:cubicBezTo>
                    <a:pt x="10712" y="20573"/>
                    <a:pt x="10646" y="20631"/>
                    <a:pt x="10600" y="20695"/>
                  </a:cubicBezTo>
                  <a:cubicBezTo>
                    <a:pt x="10553" y="20760"/>
                    <a:pt x="10528" y="20830"/>
                    <a:pt x="10526" y="20902"/>
                  </a:cubicBezTo>
                  <a:lnTo>
                    <a:pt x="10613" y="21051"/>
                  </a:lnTo>
                  <a:lnTo>
                    <a:pt x="10773" y="21173"/>
                  </a:lnTo>
                  <a:lnTo>
                    <a:pt x="10846" y="21254"/>
                  </a:lnTo>
                  <a:lnTo>
                    <a:pt x="10766" y="21359"/>
                  </a:lnTo>
                  <a:lnTo>
                    <a:pt x="10536" y="21440"/>
                  </a:lnTo>
                  <a:lnTo>
                    <a:pt x="10441" y="21536"/>
                  </a:lnTo>
                  <a:lnTo>
                    <a:pt x="10363" y="21600"/>
                  </a:lnTo>
                  <a:lnTo>
                    <a:pt x="10225" y="21595"/>
                  </a:lnTo>
                  <a:lnTo>
                    <a:pt x="9866" y="21480"/>
                  </a:lnTo>
                  <a:lnTo>
                    <a:pt x="9668" y="21506"/>
                  </a:lnTo>
                  <a:lnTo>
                    <a:pt x="9418" y="21531"/>
                  </a:lnTo>
                  <a:cubicBezTo>
                    <a:pt x="9428" y="21473"/>
                    <a:pt x="9417" y="21413"/>
                    <a:pt x="9386" y="21358"/>
                  </a:cubicBezTo>
                  <a:cubicBezTo>
                    <a:pt x="9350" y="21293"/>
                    <a:pt x="9286" y="21235"/>
                    <a:pt x="9202" y="21193"/>
                  </a:cubicBezTo>
                  <a:lnTo>
                    <a:pt x="8951" y="21172"/>
                  </a:lnTo>
                  <a:lnTo>
                    <a:pt x="8767" y="21096"/>
                  </a:lnTo>
                  <a:lnTo>
                    <a:pt x="8767" y="20966"/>
                  </a:lnTo>
                  <a:lnTo>
                    <a:pt x="8683" y="20814"/>
                  </a:lnTo>
                  <a:cubicBezTo>
                    <a:pt x="8625" y="20767"/>
                    <a:pt x="8560" y="20724"/>
                    <a:pt x="8489" y="20687"/>
                  </a:cubicBezTo>
                  <a:cubicBezTo>
                    <a:pt x="8402" y="20641"/>
                    <a:pt x="8307" y="20603"/>
                    <a:pt x="8206" y="20574"/>
                  </a:cubicBezTo>
                  <a:lnTo>
                    <a:pt x="8185" y="20340"/>
                  </a:lnTo>
                  <a:lnTo>
                    <a:pt x="8175" y="20091"/>
                  </a:lnTo>
                  <a:cubicBezTo>
                    <a:pt x="8118" y="20014"/>
                    <a:pt x="8052" y="19940"/>
                    <a:pt x="7977" y="19870"/>
                  </a:cubicBezTo>
                  <a:cubicBezTo>
                    <a:pt x="7874" y="19775"/>
                    <a:pt x="7755" y="19687"/>
                    <a:pt x="7622" y="19610"/>
                  </a:cubicBezTo>
                  <a:lnTo>
                    <a:pt x="7320" y="19591"/>
                  </a:lnTo>
                  <a:lnTo>
                    <a:pt x="7269" y="19491"/>
                  </a:lnTo>
                  <a:lnTo>
                    <a:pt x="7463" y="19422"/>
                  </a:lnTo>
                  <a:lnTo>
                    <a:pt x="7664" y="19293"/>
                  </a:lnTo>
                  <a:lnTo>
                    <a:pt x="7747" y="19155"/>
                  </a:lnTo>
                  <a:lnTo>
                    <a:pt x="7862" y="18947"/>
                  </a:lnTo>
                  <a:cubicBezTo>
                    <a:pt x="7859" y="18904"/>
                    <a:pt x="7841" y="18862"/>
                    <a:pt x="7810" y="18823"/>
                  </a:cubicBezTo>
                  <a:cubicBezTo>
                    <a:pt x="7763" y="18763"/>
                    <a:pt x="7687" y="18715"/>
                    <a:pt x="7594" y="18687"/>
                  </a:cubicBezTo>
                  <a:lnTo>
                    <a:pt x="7373" y="18531"/>
                  </a:lnTo>
                  <a:lnTo>
                    <a:pt x="7344" y="18427"/>
                  </a:lnTo>
                  <a:lnTo>
                    <a:pt x="7439" y="18291"/>
                  </a:lnTo>
                  <a:lnTo>
                    <a:pt x="7386" y="18128"/>
                  </a:lnTo>
                  <a:lnTo>
                    <a:pt x="7191" y="18036"/>
                  </a:lnTo>
                  <a:lnTo>
                    <a:pt x="6944" y="17872"/>
                  </a:lnTo>
                  <a:lnTo>
                    <a:pt x="6714" y="17722"/>
                  </a:lnTo>
                  <a:lnTo>
                    <a:pt x="6595" y="17655"/>
                  </a:lnTo>
                  <a:lnTo>
                    <a:pt x="6560" y="17485"/>
                  </a:lnTo>
                  <a:lnTo>
                    <a:pt x="6414" y="17372"/>
                  </a:lnTo>
                  <a:lnTo>
                    <a:pt x="6518" y="17199"/>
                  </a:lnTo>
                  <a:cubicBezTo>
                    <a:pt x="6570" y="17154"/>
                    <a:pt x="6593" y="17097"/>
                    <a:pt x="6581" y="17041"/>
                  </a:cubicBezTo>
                  <a:cubicBezTo>
                    <a:pt x="6561" y="16948"/>
                    <a:pt x="6457" y="16874"/>
                    <a:pt x="6320" y="16854"/>
                  </a:cubicBezTo>
                  <a:cubicBezTo>
                    <a:pt x="6272" y="16815"/>
                    <a:pt x="6237" y="16771"/>
                    <a:pt x="6215" y="16723"/>
                  </a:cubicBezTo>
                  <a:cubicBezTo>
                    <a:pt x="6159" y="16596"/>
                    <a:pt x="6202" y="16460"/>
                    <a:pt x="6330" y="16359"/>
                  </a:cubicBezTo>
                  <a:lnTo>
                    <a:pt x="6341" y="16207"/>
                  </a:lnTo>
                  <a:lnTo>
                    <a:pt x="6351" y="16005"/>
                  </a:lnTo>
                  <a:lnTo>
                    <a:pt x="6382" y="15534"/>
                  </a:lnTo>
                  <a:lnTo>
                    <a:pt x="6330" y="14960"/>
                  </a:lnTo>
                  <a:lnTo>
                    <a:pt x="6125" y="14624"/>
                  </a:lnTo>
                  <a:lnTo>
                    <a:pt x="6027" y="14310"/>
                  </a:lnTo>
                  <a:lnTo>
                    <a:pt x="5975" y="14131"/>
                  </a:lnTo>
                  <a:lnTo>
                    <a:pt x="5925" y="13492"/>
                  </a:lnTo>
                  <a:lnTo>
                    <a:pt x="5925" y="13243"/>
                  </a:lnTo>
                  <a:lnTo>
                    <a:pt x="6020" y="13001"/>
                  </a:lnTo>
                  <a:lnTo>
                    <a:pt x="6020" y="12755"/>
                  </a:lnTo>
                  <a:lnTo>
                    <a:pt x="5988" y="12469"/>
                  </a:lnTo>
                  <a:lnTo>
                    <a:pt x="5842" y="12317"/>
                  </a:lnTo>
                  <a:lnTo>
                    <a:pt x="5852" y="12041"/>
                  </a:lnTo>
                  <a:lnTo>
                    <a:pt x="5936" y="11755"/>
                  </a:lnTo>
                  <a:cubicBezTo>
                    <a:pt x="5963" y="11665"/>
                    <a:pt x="5977" y="11573"/>
                    <a:pt x="5978" y="11481"/>
                  </a:cubicBezTo>
                  <a:cubicBezTo>
                    <a:pt x="5979" y="11396"/>
                    <a:pt x="5968" y="11310"/>
                    <a:pt x="5946" y="11226"/>
                  </a:cubicBezTo>
                  <a:cubicBezTo>
                    <a:pt x="5920" y="11122"/>
                    <a:pt x="5877" y="11021"/>
                    <a:pt x="5817" y="10924"/>
                  </a:cubicBezTo>
                  <a:lnTo>
                    <a:pt x="5790" y="10657"/>
                  </a:lnTo>
                  <a:lnTo>
                    <a:pt x="5779" y="10588"/>
                  </a:lnTo>
                  <a:lnTo>
                    <a:pt x="5509" y="10273"/>
                  </a:lnTo>
                  <a:lnTo>
                    <a:pt x="5325" y="10025"/>
                  </a:lnTo>
                  <a:lnTo>
                    <a:pt x="5081" y="9901"/>
                  </a:lnTo>
                  <a:lnTo>
                    <a:pt x="4781" y="9783"/>
                  </a:lnTo>
                  <a:lnTo>
                    <a:pt x="4531" y="9611"/>
                  </a:lnTo>
                  <a:lnTo>
                    <a:pt x="4066" y="9506"/>
                  </a:lnTo>
                  <a:lnTo>
                    <a:pt x="3850" y="9416"/>
                  </a:lnTo>
                  <a:lnTo>
                    <a:pt x="3285" y="9256"/>
                  </a:lnTo>
                  <a:lnTo>
                    <a:pt x="3020" y="9164"/>
                  </a:lnTo>
                  <a:lnTo>
                    <a:pt x="2895" y="8913"/>
                  </a:lnTo>
                  <a:lnTo>
                    <a:pt x="2752" y="8757"/>
                  </a:lnTo>
                  <a:lnTo>
                    <a:pt x="2626" y="8512"/>
                  </a:lnTo>
                  <a:lnTo>
                    <a:pt x="2494" y="8355"/>
                  </a:lnTo>
                  <a:lnTo>
                    <a:pt x="2330" y="8219"/>
                  </a:lnTo>
                  <a:lnTo>
                    <a:pt x="2088" y="8047"/>
                  </a:lnTo>
                  <a:lnTo>
                    <a:pt x="1976" y="7929"/>
                  </a:lnTo>
                  <a:lnTo>
                    <a:pt x="1868" y="7775"/>
                  </a:lnTo>
                  <a:lnTo>
                    <a:pt x="1712" y="7713"/>
                  </a:lnTo>
                  <a:lnTo>
                    <a:pt x="1653" y="7630"/>
                  </a:lnTo>
                  <a:lnTo>
                    <a:pt x="1559" y="7481"/>
                  </a:lnTo>
                  <a:lnTo>
                    <a:pt x="1499" y="7363"/>
                  </a:lnTo>
                  <a:lnTo>
                    <a:pt x="1332" y="7016"/>
                  </a:lnTo>
                  <a:lnTo>
                    <a:pt x="1207" y="6813"/>
                  </a:lnTo>
                  <a:lnTo>
                    <a:pt x="1072" y="6654"/>
                  </a:lnTo>
                  <a:lnTo>
                    <a:pt x="958" y="6495"/>
                  </a:lnTo>
                  <a:lnTo>
                    <a:pt x="875" y="6420"/>
                  </a:lnTo>
                  <a:lnTo>
                    <a:pt x="683" y="6358"/>
                  </a:lnTo>
                  <a:lnTo>
                    <a:pt x="577" y="6210"/>
                  </a:lnTo>
                  <a:lnTo>
                    <a:pt x="392" y="6183"/>
                  </a:lnTo>
                  <a:lnTo>
                    <a:pt x="270" y="6084"/>
                  </a:lnTo>
                  <a:lnTo>
                    <a:pt x="131" y="5971"/>
                  </a:lnTo>
                  <a:lnTo>
                    <a:pt x="79" y="5813"/>
                  </a:lnTo>
                  <a:lnTo>
                    <a:pt x="38" y="5703"/>
                  </a:lnTo>
                  <a:lnTo>
                    <a:pt x="0" y="5602"/>
                  </a:lnTo>
                  <a:lnTo>
                    <a:pt x="115" y="5491"/>
                  </a:lnTo>
                  <a:lnTo>
                    <a:pt x="268" y="5348"/>
                  </a:lnTo>
                  <a:lnTo>
                    <a:pt x="330" y="5224"/>
                  </a:lnTo>
                  <a:lnTo>
                    <a:pt x="413" y="5153"/>
                  </a:lnTo>
                  <a:lnTo>
                    <a:pt x="602" y="5033"/>
                  </a:lnTo>
                  <a:lnTo>
                    <a:pt x="653" y="4916"/>
                  </a:lnTo>
                  <a:lnTo>
                    <a:pt x="542" y="4875"/>
                  </a:lnTo>
                  <a:lnTo>
                    <a:pt x="350" y="4849"/>
                  </a:lnTo>
                  <a:lnTo>
                    <a:pt x="233" y="4810"/>
                  </a:lnTo>
                  <a:lnTo>
                    <a:pt x="173" y="4693"/>
                  </a:lnTo>
                  <a:lnTo>
                    <a:pt x="132" y="4589"/>
                  </a:lnTo>
                  <a:lnTo>
                    <a:pt x="236" y="4435"/>
                  </a:lnTo>
                  <a:lnTo>
                    <a:pt x="363" y="4279"/>
                  </a:lnTo>
                  <a:lnTo>
                    <a:pt x="464" y="4141"/>
                  </a:lnTo>
                  <a:lnTo>
                    <a:pt x="722" y="3881"/>
                  </a:lnTo>
                  <a:lnTo>
                    <a:pt x="837" y="3725"/>
                  </a:lnTo>
                  <a:lnTo>
                    <a:pt x="878" y="3658"/>
                  </a:lnTo>
                  <a:lnTo>
                    <a:pt x="1105" y="3567"/>
                  </a:lnTo>
                  <a:lnTo>
                    <a:pt x="1275" y="3479"/>
                  </a:lnTo>
                  <a:lnTo>
                    <a:pt x="1338" y="3385"/>
                  </a:lnTo>
                  <a:lnTo>
                    <a:pt x="1359" y="3295"/>
                  </a:lnTo>
                  <a:lnTo>
                    <a:pt x="1523" y="3201"/>
                  </a:lnTo>
                  <a:lnTo>
                    <a:pt x="1707" y="3072"/>
                  </a:lnTo>
                  <a:cubicBezTo>
                    <a:pt x="1704" y="3016"/>
                    <a:pt x="1711" y="2960"/>
                    <a:pt x="1728" y="2906"/>
                  </a:cubicBezTo>
                  <a:cubicBezTo>
                    <a:pt x="1757" y="2814"/>
                    <a:pt x="1814" y="2727"/>
                    <a:pt x="1896" y="2650"/>
                  </a:cubicBezTo>
                  <a:cubicBezTo>
                    <a:pt x="1934" y="2572"/>
                    <a:pt x="1938" y="2488"/>
                    <a:pt x="1906" y="2408"/>
                  </a:cubicBezTo>
                  <a:cubicBezTo>
                    <a:pt x="1883" y="2352"/>
                    <a:pt x="1843" y="2298"/>
                    <a:pt x="1815" y="2242"/>
                  </a:cubicBezTo>
                  <a:cubicBezTo>
                    <a:pt x="1790" y="2191"/>
                    <a:pt x="1776" y="2138"/>
                    <a:pt x="1774" y="2083"/>
                  </a:cubicBezTo>
                  <a:lnTo>
                    <a:pt x="1774" y="1918"/>
                  </a:lnTo>
                  <a:lnTo>
                    <a:pt x="1753" y="1808"/>
                  </a:lnTo>
                  <a:lnTo>
                    <a:pt x="1638" y="1656"/>
                  </a:lnTo>
                  <a:lnTo>
                    <a:pt x="1493" y="1546"/>
                  </a:lnTo>
                  <a:lnTo>
                    <a:pt x="1587" y="1443"/>
                  </a:lnTo>
                  <a:lnTo>
                    <a:pt x="1656" y="1310"/>
                  </a:lnTo>
                  <a:lnTo>
                    <a:pt x="1459" y="1199"/>
                  </a:lnTo>
                  <a:lnTo>
                    <a:pt x="1280" y="1115"/>
                  </a:lnTo>
                  <a:lnTo>
                    <a:pt x="1083" y="1076"/>
                  </a:lnTo>
                  <a:lnTo>
                    <a:pt x="968" y="1103"/>
                  </a:lnTo>
                  <a:lnTo>
                    <a:pt x="869" y="101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92" name="îśļíḓê"/>
            <p:cNvSpPr/>
            <p:nvPr/>
          </p:nvSpPr>
          <p:spPr>
            <a:xfrm>
              <a:off x="3559421" y="5995142"/>
              <a:ext cx="176422" cy="8984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7225" y="3547"/>
                  </a:moveTo>
                  <a:lnTo>
                    <a:pt x="5676" y="1626"/>
                  </a:lnTo>
                  <a:lnTo>
                    <a:pt x="3209" y="0"/>
                  </a:lnTo>
                  <a:lnTo>
                    <a:pt x="1176" y="1709"/>
                  </a:lnTo>
                  <a:lnTo>
                    <a:pt x="993" y="6809"/>
                  </a:lnTo>
                  <a:lnTo>
                    <a:pt x="0" y="9230"/>
                  </a:lnTo>
                  <a:lnTo>
                    <a:pt x="146" y="11719"/>
                  </a:lnTo>
                  <a:lnTo>
                    <a:pt x="1232" y="14861"/>
                  </a:lnTo>
                  <a:lnTo>
                    <a:pt x="2757" y="16925"/>
                  </a:lnTo>
                  <a:lnTo>
                    <a:pt x="4617" y="16204"/>
                  </a:lnTo>
                  <a:lnTo>
                    <a:pt x="6205" y="18329"/>
                  </a:lnTo>
                  <a:lnTo>
                    <a:pt x="6765" y="21054"/>
                  </a:lnTo>
                  <a:lnTo>
                    <a:pt x="9338" y="21600"/>
                  </a:lnTo>
                  <a:lnTo>
                    <a:pt x="10638" y="20386"/>
                  </a:lnTo>
                  <a:lnTo>
                    <a:pt x="12868" y="19239"/>
                  </a:lnTo>
                  <a:cubicBezTo>
                    <a:pt x="13384" y="19258"/>
                    <a:pt x="13900" y="19258"/>
                    <a:pt x="14416" y="19239"/>
                  </a:cubicBezTo>
                  <a:cubicBezTo>
                    <a:pt x="15695" y="19193"/>
                    <a:pt x="16971" y="19031"/>
                    <a:pt x="18242" y="18754"/>
                  </a:cubicBezTo>
                  <a:lnTo>
                    <a:pt x="20946" y="19118"/>
                  </a:lnTo>
                  <a:lnTo>
                    <a:pt x="21600" y="16751"/>
                  </a:lnTo>
                  <a:lnTo>
                    <a:pt x="17600" y="16751"/>
                  </a:lnTo>
                  <a:lnTo>
                    <a:pt x="14802" y="15172"/>
                  </a:lnTo>
                  <a:lnTo>
                    <a:pt x="13214" y="10808"/>
                  </a:lnTo>
                  <a:lnTo>
                    <a:pt x="11408" y="9230"/>
                  </a:lnTo>
                  <a:lnTo>
                    <a:pt x="9731" y="7773"/>
                  </a:lnTo>
                  <a:lnTo>
                    <a:pt x="9139" y="5420"/>
                  </a:lnTo>
                  <a:lnTo>
                    <a:pt x="7225" y="3547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93" name="îṥļiḍê"/>
            <p:cNvSpPr/>
            <p:nvPr/>
          </p:nvSpPr>
          <p:spPr>
            <a:xfrm>
              <a:off x="3768642" y="5937250"/>
              <a:ext cx="110098" cy="4670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8319" y="0"/>
                  </a:moveTo>
                  <a:lnTo>
                    <a:pt x="5026" y="117"/>
                  </a:lnTo>
                  <a:cubicBezTo>
                    <a:pt x="4484" y="789"/>
                    <a:pt x="3941" y="1461"/>
                    <a:pt x="3399" y="2133"/>
                  </a:cubicBezTo>
                  <a:cubicBezTo>
                    <a:pt x="2857" y="2805"/>
                    <a:pt x="2314" y="3476"/>
                    <a:pt x="1772" y="4148"/>
                  </a:cubicBezTo>
                  <a:lnTo>
                    <a:pt x="4542" y="6577"/>
                  </a:lnTo>
                  <a:lnTo>
                    <a:pt x="3392" y="10753"/>
                  </a:lnTo>
                  <a:lnTo>
                    <a:pt x="0" y="11818"/>
                  </a:lnTo>
                  <a:lnTo>
                    <a:pt x="1581" y="16345"/>
                  </a:lnTo>
                  <a:lnTo>
                    <a:pt x="4913" y="16345"/>
                  </a:lnTo>
                  <a:lnTo>
                    <a:pt x="7757" y="19148"/>
                  </a:lnTo>
                  <a:lnTo>
                    <a:pt x="10993" y="21600"/>
                  </a:lnTo>
                  <a:lnTo>
                    <a:pt x="14223" y="19761"/>
                  </a:lnTo>
                  <a:lnTo>
                    <a:pt x="14972" y="14169"/>
                  </a:lnTo>
                  <a:lnTo>
                    <a:pt x="18108" y="8928"/>
                  </a:lnTo>
                  <a:lnTo>
                    <a:pt x="21600" y="7876"/>
                  </a:lnTo>
                  <a:lnTo>
                    <a:pt x="21600" y="3101"/>
                  </a:lnTo>
                  <a:lnTo>
                    <a:pt x="19411" y="1378"/>
                  </a:lnTo>
                  <a:lnTo>
                    <a:pt x="17621" y="692"/>
                  </a:lnTo>
                  <a:lnTo>
                    <a:pt x="12533" y="2093"/>
                  </a:lnTo>
                  <a:lnTo>
                    <a:pt x="10949" y="1393"/>
                  </a:lnTo>
                  <a:lnTo>
                    <a:pt x="8319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94" name="ïṧlíďé"/>
            <p:cNvSpPr/>
            <p:nvPr/>
          </p:nvSpPr>
          <p:spPr>
            <a:xfrm>
              <a:off x="4951705" y="2729160"/>
              <a:ext cx="2278812" cy="261277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1905" y="1298"/>
                  </a:moveTo>
                  <a:lnTo>
                    <a:pt x="11748" y="1386"/>
                  </a:lnTo>
                  <a:lnTo>
                    <a:pt x="11649" y="1501"/>
                  </a:lnTo>
                  <a:lnTo>
                    <a:pt x="11657" y="1629"/>
                  </a:lnTo>
                  <a:lnTo>
                    <a:pt x="11744" y="1704"/>
                  </a:lnTo>
                  <a:lnTo>
                    <a:pt x="11765" y="1791"/>
                  </a:lnTo>
                  <a:lnTo>
                    <a:pt x="11622" y="1915"/>
                  </a:lnTo>
                  <a:lnTo>
                    <a:pt x="11470" y="2059"/>
                  </a:lnTo>
                  <a:lnTo>
                    <a:pt x="11326" y="2096"/>
                  </a:lnTo>
                  <a:lnTo>
                    <a:pt x="11204" y="2078"/>
                  </a:lnTo>
                  <a:lnTo>
                    <a:pt x="10972" y="2003"/>
                  </a:lnTo>
                  <a:lnTo>
                    <a:pt x="10824" y="1959"/>
                  </a:lnTo>
                  <a:lnTo>
                    <a:pt x="10659" y="1903"/>
                  </a:lnTo>
                  <a:lnTo>
                    <a:pt x="10370" y="1872"/>
                  </a:lnTo>
                  <a:lnTo>
                    <a:pt x="10297" y="1768"/>
                  </a:lnTo>
                  <a:lnTo>
                    <a:pt x="10194" y="1639"/>
                  </a:lnTo>
                  <a:lnTo>
                    <a:pt x="10095" y="1497"/>
                  </a:lnTo>
                  <a:lnTo>
                    <a:pt x="9893" y="1403"/>
                  </a:lnTo>
                  <a:lnTo>
                    <a:pt x="9738" y="1384"/>
                  </a:lnTo>
                  <a:lnTo>
                    <a:pt x="9487" y="1311"/>
                  </a:lnTo>
                  <a:lnTo>
                    <a:pt x="9256" y="1311"/>
                  </a:lnTo>
                  <a:lnTo>
                    <a:pt x="9130" y="1305"/>
                  </a:lnTo>
                  <a:lnTo>
                    <a:pt x="9053" y="1242"/>
                  </a:lnTo>
                  <a:lnTo>
                    <a:pt x="8911" y="1116"/>
                  </a:lnTo>
                  <a:lnTo>
                    <a:pt x="8694" y="947"/>
                  </a:lnTo>
                  <a:lnTo>
                    <a:pt x="8636" y="849"/>
                  </a:lnTo>
                  <a:lnTo>
                    <a:pt x="8687" y="761"/>
                  </a:lnTo>
                  <a:lnTo>
                    <a:pt x="8783" y="636"/>
                  </a:lnTo>
                  <a:lnTo>
                    <a:pt x="8776" y="548"/>
                  </a:lnTo>
                  <a:lnTo>
                    <a:pt x="8704" y="440"/>
                  </a:lnTo>
                  <a:lnTo>
                    <a:pt x="8651" y="369"/>
                  </a:lnTo>
                  <a:lnTo>
                    <a:pt x="8694" y="263"/>
                  </a:lnTo>
                  <a:lnTo>
                    <a:pt x="8750" y="213"/>
                  </a:lnTo>
                  <a:lnTo>
                    <a:pt x="8706" y="120"/>
                  </a:lnTo>
                  <a:lnTo>
                    <a:pt x="8574" y="53"/>
                  </a:lnTo>
                  <a:lnTo>
                    <a:pt x="8473" y="0"/>
                  </a:lnTo>
                  <a:lnTo>
                    <a:pt x="8301" y="31"/>
                  </a:lnTo>
                  <a:lnTo>
                    <a:pt x="8038" y="123"/>
                  </a:lnTo>
                  <a:lnTo>
                    <a:pt x="7831" y="167"/>
                  </a:lnTo>
                  <a:lnTo>
                    <a:pt x="7542" y="204"/>
                  </a:lnTo>
                  <a:lnTo>
                    <a:pt x="7323" y="198"/>
                  </a:lnTo>
                  <a:lnTo>
                    <a:pt x="7098" y="173"/>
                  </a:lnTo>
                  <a:lnTo>
                    <a:pt x="6861" y="167"/>
                  </a:lnTo>
                  <a:lnTo>
                    <a:pt x="6735" y="117"/>
                  </a:lnTo>
                  <a:lnTo>
                    <a:pt x="6538" y="97"/>
                  </a:lnTo>
                  <a:lnTo>
                    <a:pt x="6405" y="145"/>
                  </a:lnTo>
                  <a:lnTo>
                    <a:pt x="6221" y="214"/>
                  </a:lnTo>
                  <a:lnTo>
                    <a:pt x="6040" y="224"/>
                  </a:lnTo>
                  <a:lnTo>
                    <a:pt x="5774" y="295"/>
                  </a:lnTo>
                  <a:lnTo>
                    <a:pt x="5503" y="389"/>
                  </a:lnTo>
                  <a:lnTo>
                    <a:pt x="5346" y="481"/>
                  </a:lnTo>
                  <a:lnTo>
                    <a:pt x="5159" y="600"/>
                  </a:lnTo>
                  <a:lnTo>
                    <a:pt x="4994" y="675"/>
                  </a:lnTo>
                  <a:cubicBezTo>
                    <a:pt x="4958" y="685"/>
                    <a:pt x="4920" y="693"/>
                    <a:pt x="4883" y="698"/>
                  </a:cubicBezTo>
                  <a:cubicBezTo>
                    <a:pt x="4849" y="702"/>
                    <a:pt x="4815" y="704"/>
                    <a:pt x="4781" y="704"/>
                  </a:cubicBezTo>
                  <a:lnTo>
                    <a:pt x="4638" y="679"/>
                  </a:lnTo>
                  <a:lnTo>
                    <a:pt x="4547" y="675"/>
                  </a:lnTo>
                  <a:lnTo>
                    <a:pt x="4417" y="656"/>
                  </a:lnTo>
                  <a:lnTo>
                    <a:pt x="4244" y="637"/>
                  </a:lnTo>
                  <a:lnTo>
                    <a:pt x="4107" y="562"/>
                  </a:lnTo>
                  <a:lnTo>
                    <a:pt x="3988" y="482"/>
                  </a:lnTo>
                  <a:lnTo>
                    <a:pt x="3873" y="464"/>
                  </a:lnTo>
                  <a:lnTo>
                    <a:pt x="3807" y="533"/>
                  </a:lnTo>
                  <a:lnTo>
                    <a:pt x="3751" y="608"/>
                  </a:lnTo>
                  <a:lnTo>
                    <a:pt x="3646" y="730"/>
                  </a:lnTo>
                  <a:lnTo>
                    <a:pt x="3580" y="822"/>
                  </a:lnTo>
                  <a:lnTo>
                    <a:pt x="3480" y="939"/>
                  </a:lnTo>
                  <a:lnTo>
                    <a:pt x="3212" y="1058"/>
                  </a:lnTo>
                  <a:lnTo>
                    <a:pt x="2961" y="1162"/>
                  </a:lnTo>
                  <a:lnTo>
                    <a:pt x="2882" y="1237"/>
                  </a:lnTo>
                  <a:lnTo>
                    <a:pt x="2746" y="1325"/>
                  </a:lnTo>
                  <a:lnTo>
                    <a:pt x="2704" y="1430"/>
                  </a:lnTo>
                  <a:lnTo>
                    <a:pt x="2576" y="1610"/>
                  </a:lnTo>
                  <a:lnTo>
                    <a:pt x="2532" y="1707"/>
                  </a:lnTo>
                  <a:lnTo>
                    <a:pt x="2566" y="1826"/>
                  </a:lnTo>
                  <a:lnTo>
                    <a:pt x="2573" y="1918"/>
                  </a:lnTo>
                  <a:lnTo>
                    <a:pt x="2559" y="2012"/>
                  </a:lnTo>
                  <a:lnTo>
                    <a:pt x="2544" y="2114"/>
                  </a:lnTo>
                  <a:lnTo>
                    <a:pt x="2436" y="2195"/>
                  </a:lnTo>
                  <a:lnTo>
                    <a:pt x="2269" y="2330"/>
                  </a:lnTo>
                  <a:lnTo>
                    <a:pt x="2091" y="2512"/>
                  </a:lnTo>
                  <a:lnTo>
                    <a:pt x="1925" y="2605"/>
                  </a:lnTo>
                  <a:lnTo>
                    <a:pt x="1797" y="2653"/>
                  </a:lnTo>
                  <a:lnTo>
                    <a:pt x="1647" y="2722"/>
                  </a:lnTo>
                  <a:lnTo>
                    <a:pt x="1528" y="2808"/>
                  </a:lnTo>
                  <a:lnTo>
                    <a:pt x="1447" y="2931"/>
                  </a:lnTo>
                  <a:lnTo>
                    <a:pt x="1332" y="3038"/>
                  </a:lnTo>
                  <a:lnTo>
                    <a:pt x="1173" y="3213"/>
                  </a:lnTo>
                  <a:lnTo>
                    <a:pt x="1030" y="3388"/>
                  </a:lnTo>
                  <a:lnTo>
                    <a:pt x="1001" y="3475"/>
                  </a:lnTo>
                  <a:lnTo>
                    <a:pt x="951" y="3585"/>
                  </a:lnTo>
                  <a:lnTo>
                    <a:pt x="845" y="3723"/>
                  </a:lnTo>
                  <a:lnTo>
                    <a:pt x="700" y="3911"/>
                  </a:lnTo>
                  <a:lnTo>
                    <a:pt x="650" y="4048"/>
                  </a:lnTo>
                  <a:lnTo>
                    <a:pt x="448" y="4221"/>
                  </a:lnTo>
                  <a:lnTo>
                    <a:pt x="410" y="4305"/>
                  </a:lnTo>
                  <a:lnTo>
                    <a:pt x="349" y="4386"/>
                  </a:lnTo>
                  <a:lnTo>
                    <a:pt x="269" y="4455"/>
                  </a:lnTo>
                  <a:lnTo>
                    <a:pt x="232" y="4555"/>
                  </a:lnTo>
                  <a:lnTo>
                    <a:pt x="226" y="4651"/>
                  </a:lnTo>
                  <a:lnTo>
                    <a:pt x="176" y="4751"/>
                  </a:lnTo>
                  <a:lnTo>
                    <a:pt x="156" y="4813"/>
                  </a:lnTo>
                  <a:lnTo>
                    <a:pt x="163" y="4888"/>
                  </a:lnTo>
                  <a:lnTo>
                    <a:pt x="220" y="5002"/>
                  </a:lnTo>
                  <a:lnTo>
                    <a:pt x="292" y="5121"/>
                  </a:lnTo>
                  <a:lnTo>
                    <a:pt x="355" y="5258"/>
                  </a:lnTo>
                  <a:lnTo>
                    <a:pt x="369" y="5453"/>
                  </a:lnTo>
                  <a:lnTo>
                    <a:pt x="413" y="5578"/>
                  </a:lnTo>
                  <a:lnTo>
                    <a:pt x="477" y="5695"/>
                  </a:lnTo>
                  <a:lnTo>
                    <a:pt x="477" y="5825"/>
                  </a:lnTo>
                  <a:lnTo>
                    <a:pt x="441" y="5944"/>
                  </a:lnTo>
                  <a:lnTo>
                    <a:pt x="405" y="6019"/>
                  </a:lnTo>
                  <a:lnTo>
                    <a:pt x="391" y="6138"/>
                  </a:lnTo>
                  <a:lnTo>
                    <a:pt x="355" y="6250"/>
                  </a:lnTo>
                  <a:lnTo>
                    <a:pt x="307" y="6323"/>
                  </a:lnTo>
                  <a:lnTo>
                    <a:pt x="280" y="6392"/>
                  </a:lnTo>
                  <a:lnTo>
                    <a:pt x="215" y="6459"/>
                  </a:lnTo>
                  <a:lnTo>
                    <a:pt x="80" y="6545"/>
                  </a:lnTo>
                  <a:lnTo>
                    <a:pt x="0" y="6592"/>
                  </a:lnTo>
                  <a:lnTo>
                    <a:pt x="0" y="6680"/>
                  </a:lnTo>
                  <a:lnTo>
                    <a:pt x="74" y="6761"/>
                  </a:lnTo>
                  <a:lnTo>
                    <a:pt x="110" y="6891"/>
                  </a:lnTo>
                  <a:lnTo>
                    <a:pt x="117" y="7009"/>
                  </a:lnTo>
                  <a:lnTo>
                    <a:pt x="117" y="7138"/>
                  </a:lnTo>
                  <a:lnTo>
                    <a:pt x="61" y="7213"/>
                  </a:lnTo>
                  <a:lnTo>
                    <a:pt x="54" y="7299"/>
                  </a:lnTo>
                  <a:lnTo>
                    <a:pt x="185" y="7447"/>
                  </a:lnTo>
                  <a:lnTo>
                    <a:pt x="278" y="7578"/>
                  </a:lnTo>
                  <a:lnTo>
                    <a:pt x="459" y="7641"/>
                  </a:lnTo>
                  <a:lnTo>
                    <a:pt x="564" y="7676"/>
                  </a:lnTo>
                  <a:lnTo>
                    <a:pt x="670" y="7805"/>
                  </a:lnTo>
                  <a:lnTo>
                    <a:pt x="779" y="7951"/>
                  </a:lnTo>
                  <a:lnTo>
                    <a:pt x="880" y="8070"/>
                  </a:lnTo>
                  <a:lnTo>
                    <a:pt x="1010" y="8216"/>
                  </a:lnTo>
                  <a:lnTo>
                    <a:pt x="1152" y="8321"/>
                  </a:lnTo>
                  <a:lnTo>
                    <a:pt x="1238" y="8546"/>
                  </a:lnTo>
                  <a:lnTo>
                    <a:pt x="1195" y="8652"/>
                  </a:lnTo>
                  <a:lnTo>
                    <a:pt x="1275" y="8822"/>
                  </a:lnTo>
                  <a:lnTo>
                    <a:pt x="1378" y="8876"/>
                  </a:lnTo>
                  <a:lnTo>
                    <a:pt x="1513" y="8970"/>
                  </a:lnTo>
                  <a:lnTo>
                    <a:pt x="1679" y="9195"/>
                  </a:lnTo>
                  <a:lnTo>
                    <a:pt x="1843" y="9284"/>
                  </a:lnTo>
                  <a:lnTo>
                    <a:pt x="1963" y="9393"/>
                  </a:lnTo>
                  <a:lnTo>
                    <a:pt x="2026" y="9468"/>
                  </a:lnTo>
                  <a:lnTo>
                    <a:pt x="2137" y="9480"/>
                  </a:lnTo>
                  <a:lnTo>
                    <a:pt x="2185" y="9549"/>
                  </a:lnTo>
                  <a:lnTo>
                    <a:pt x="2387" y="9655"/>
                  </a:lnTo>
                  <a:lnTo>
                    <a:pt x="2546" y="9722"/>
                  </a:lnTo>
                  <a:lnTo>
                    <a:pt x="2676" y="9747"/>
                  </a:lnTo>
                  <a:lnTo>
                    <a:pt x="2864" y="9801"/>
                  </a:lnTo>
                  <a:lnTo>
                    <a:pt x="3059" y="9868"/>
                  </a:lnTo>
                  <a:lnTo>
                    <a:pt x="3321" y="9803"/>
                  </a:lnTo>
                  <a:lnTo>
                    <a:pt x="3355" y="9741"/>
                  </a:lnTo>
                  <a:lnTo>
                    <a:pt x="3514" y="9656"/>
                  </a:lnTo>
                  <a:lnTo>
                    <a:pt x="3671" y="9656"/>
                  </a:lnTo>
                  <a:lnTo>
                    <a:pt x="3834" y="9668"/>
                  </a:lnTo>
                  <a:lnTo>
                    <a:pt x="3928" y="9618"/>
                  </a:lnTo>
                  <a:lnTo>
                    <a:pt x="4065" y="9568"/>
                  </a:lnTo>
                  <a:lnTo>
                    <a:pt x="4183" y="9562"/>
                  </a:lnTo>
                  <a:lnTo>
                    <a:pt x="4264" y="9614"/>
                  </a:lnTo>
                  <a:lnTo>
                    <a:pt x="4399" y="9656"/>
                  </a:lnTo>
                  <a:lnTo>
                    <a:pt x="4491" y="9685"/>
                  </a:lnTo>
                  <a:lnTo>
                    <a:pt x="4570" y="9697"/>
                  </a:lnTo>
                  <a:lnTo>
                    <a:pt x="4741" y="9672"/>
                  </a:lnTo>
                  <a:lnTo>
                    <a:pt x="4835" y="9629"/>
                  </a:lnTo>
                  <a:lnTo>
                    <a:pt x="5049" y="9541"/>
                  </a:lnTo>
                  <a:lnTo>
                    <a:pt x="5236" y="9504"/>
                  </a:lnTo>
                  <a:lnTo>
                    <a:pt x="5409" y="9560"/>
                  </a:lnTo>
                  <a:lnTo>
                    <a:pt x="5568" y="9456"/>
                  </a:lnTo>
                  <a:lnTo>
                    <a:pt x="5900" y="9362"/>
                  </a:lnTo>
                  <a:lnTo>
                    <a:pt x="6211" y="9231"/>
                  </a:lnTo>
                  <a:lnTo>
                    <a:pt x="6387" y="9206"/>
                  </a:lnTo>
                  <a:lnTo>
                    <a:pt x="6552" y="9212"/>
                  </a:lnTo>
                  <a:lnTo>
                    <a:pt x="6746" y="9256"/>
                  </a:lnTo>
                  <a:lnTo>
                    <a:pt x="6865" y="9309"/>
                  </a:lnTo>
                  <a:lnTo>
                    <a:pt x="6951" y="9353"/>
                  </a:lnTo>
                  <a:lnTo>
                    <a:pt x="7023" y="9409"/>
                  </a:lnTo>
                  <a:lnTo>
                    <a:pt x="7103" y="9497"/>
                  </a:lnTo>
                  <a:lnTo>
                    <a:pt x="7134" y="9626"/>
                  </a:lnTo>
                  <a:lnTo>
                    <a:pt x="7148" y="9713"/>
                  </a:lnTo>
                  <a:lnTo>
                    <a:pt x="7170" y="9786"/>
                  </a:lnTo>
                  <a:lnTo>
                    <a:pt x="7298" y="9829"/>
                  </a:lnTo>
                  <a:lnTo>
                    <a:pt x="7435" y="9842"/>
                  </a:lnTo>
                  <a:lnTo>
                    <a:pt x="7584" y="9786"/>
                  </a:lnTo>
                  <a:lnTo>
                    <a:pt x="7980" y="9786"/>
                  </a:lnTo>
                  <a:lnTo>
                    <a:pt x="8202" y="9831"/>
                  </a:lnTo>
                  <a:lnTo>
                    <a:pt x="8289" y="9968"/>
                  </a:lnTo>
                  <a:lnTo>
                    <a:pt x="8455" y="10087"/>
                  </a:lnTo>
                  <a:lnTo>
                    <a:pt x="8491" y="10175"/>
                  </a:lnTo>
                  <a:lnTo>
                    <a:pt x="8498" y="10323"/>
                  </a:lnTo>
                  <a:lnTo>
                    <a:pt x="8534" y="10455"/>
                  </a:lnTo>
                  <a:lnTo>
                    <a:pt x="8534" y="10567"/>
                  </a:lnTo>
                  <a:lnTo>
                    <a:pt x="8486" y="10709"/>
                  </a:lnTo>
                  <a:lnTo>
                    <a:pt x="8438" y="10877"/>
                  </a:lnTo>
                  <a:lnTo>
                    <a:pt x="8421" y="11008"/>
                  </a:lnTo>
                  <a:lnTo>
                    <a:pt x="8356" y="11171"/>
                  </a:lnTo>
                  <a:lnTo>
                    <a:pt x="8236" y="11348"/>
                  </a:lnTo>
                  <a:lnTo>
                    <a:pt x="8272" y="11458"/>
                  </a:lnTo>
                  <a:lnTo>
                    <a:pt x="8279" y="11545"/>
                  </a:lnTo>
                  <a:lnTo>
                    <a:pt x="8322" y="11649"/>
                  </a:lnTo>
                  <a:lnTo>
                    <a:pt x="8387" y="11749"/>
                  </a:lnTo>
                  <a:lnTo>
                    <a:pt x="8437" y="11849"/>
                  </a:lnTo>
                  <a:lnTo>
                    <a:pt x="8567" y="11936"/>
                  </a:lnTo>
                  <a:lnTo>
                    <a:pt x="8726" y="12086"/>
                  </a:lnTo>
                  <a:lnTo>
                    <a:pt x="8935" y="12257"/>
                  </a:lnTo>
                  <a:lnTo>
                    <a:pt x="9193" y="12538"/>
                  </a:lnTo>
                  <a:lnTo>
                    <a:pt x="9222" y="12667"/>
                  </a:lnTo>
                  <a:lnTo>
                    <a:pt x="9215" y="12761"/>
                  </a:lnTo>
                  <a:lnTo>
                    <a:pt x="9229" y="12888"/>
                  </a:lnTo>
                  <a:lnTo>
                    <a:pt x="9266" y="13018"/>
                  </a:lnTo>
                  <a:lnTo>
                    <a:pt x="9302" y="13097"/>
                  </a:lnTo>
                  <a:lnTo>
                    <a:pt x="9403" y="13235"/>
                  </a:lnTo>
                  <a:lnTo>
                    <a:pt x="9453" y="13316"/>
                  </a:lnTo>
                  <a:lnTo>
                    <a:pt x="9566" y="13451"/>
                  </a:lnTo>
                  <a:lnTo>
                    <a:pt x="9766" y="13633"/>
                  </a:lnTo>
                  <a:lnTo>
                    <a:pt x="9692" y="13770"/>
                  </a:lnTo>
                  <a:lnTo>
                    <a:pt x="9591" y="13864"/>
                  </a:lnTo>
                  <a:lnTo>
                    <a:pt x="9591" y="13962"/>
                  </a:lnTo>
                  <a:lnTo>
                    <a:pt x="9620" y="14068"/>
                  </a:lnTo>
                  <a:lnTo>
                    <a:pt x="9710" y="14197"/>
                  </a:lnTo>
                  <a:lnTo>
                    <a:pt x="9780" y="14370"/>
                  </a:lnTo>
                  <a:lnTo>
                    <a:pt x="9795" y="14482"/>
                  </a:lnTo>
                  <a:lnTo>
                    <a:pt x="9802" y="14588"/>
                  </a:lnTo>
                  <a:lnTo>
                    <a:pt x="9775" y="14690"/>
                  </a:lnTo>
                  <a:lnTo>
                    <a:pt x="9739" y="14790"/>
                  </a:lnTo>
                  <a:lnTo>
                    <a:pt x="9667" y="14915"/>
                  </a:lnTo>
                  <a:lnTo>
                    <a:pt x="9609" y="15021"/>
                  </a:lnTo>
                  <a:lnTo>
                    <a:pt x="9530" y="15132"/>
                  </a:lnTo>
                  <a:lnTo>
                    <a:pt x="9479" y="15276"/>
                  </a:lnTo>
                  <a:lnTo>
                    <a:pt x="9395" y="15443"/>
                  </a:lnTo>
                  <a:lnTo>
                    <a:pt x="9345" y="15586"/>
                  </a:lnTo>
                  <a:lnTo>
                    <a:pt x="9275" y="15726"/>
                  </a:lnTo>
                  <a:lnTo>
                    <a:pt x="9162" y="15929"/>
                  </a:lnTo>
                  <a:lnTo>
                    <a:pt x="9125" y="16060"/>
                  </a:lnTo>
                  <a:lnTo>
                    <a:pt x="9118" y="16204"/>
                  </a:lnTo>
                  <a:lnTo>
                    <a:pt x="9133" y="16366"/>
                  </a:lnTo>
                  <a:lnTo>
                    <a:pt x="9145" y="16558"/>
                  </a:lnTo>
                  <a:lnTo>
                    <a:pt x="9224" y="16671"/>
                  </a:lnTo>
                  <a:lnTo>
                    <a:pt x="9275" y="16808"/>
                  </a:lnTo>
                  <a:lnTo>
                    <a:pt x="9364" y="16942"/>
                  </a:lnTo>
                  <a:lnTo>
                    <a:pt x="9448" y="17105"/>
                  </a:lnTo>
                  <a:lnTo>
                    <a:pt x="9540" y="17211"/>
                  </a:lnTo>
                  <a:lnTo>
                    <a:pt x="9663" y="17399"/>
                  </a:lnTo>
                  <a:lnTo>
                    <a:pt x="9739" y="17522"/>
                  </a:lnTo>
                  <a:lnTo>
                    <a:pt x="9826" y="17703"/>
                  </a:lnTo>
                  <a:lnTo>
                    <a:pt x="9978" y="17846"/>
                  </a:lnTo>
                  <a:lnTo>
                    <a:pt x="9978" y="17984"/>
                  </a:lnTo>
                  <a:lnTo>
                    <a:pt x="10014" y="18084"/>
                  </a:lnTo>
                  <a:lnTo>
                    <a:pt x="10050" y="18240"/>
                  </a:lnTo>
                  <a:lnTo>
                    <a:pt x="10081" y="18371"/>
                  </a:lnTo>
                  <a:lnTo>
                    <a:pt x="10146" y="18518"/>
                  </a:lnTo>
                  <a:lnTo>
                    <a:pt x="10197" y="18674"/>
                  </a:lnTo>
                  <a:lnTo>
                    <a:pt x="10223" y="18828"/>
                  </a:lnTo>
                  <a:lnTo>
                    <a:pt x="10173" y="18905"/>
                  </a:lnTo>
                  <a:cubicBezTo>
                    <a:pt x="10161" y="18932"/>
                    <a:pt x="10154" y="18960"/>
                    <a:pt x="10154" y="18989"/>
                  </a:cubicBezTo>
                  <a:cubicBezTo>
                    <a:pt x="10153" y="19050"/>
                    <a:pt x="10179" y="19109"/>
                    <a:pt x="10226" y="19154"/>
                  </a:cubicBezTo>
                  <a:lnTo>
                    <a:pt x="10226" y="19319"/>
                  </a:lnTo>
                  <a:lnTo>
                    <a:pt x="10198" y="19438"/>
                  </a:lnTo>
                  <a:lnTo>
                    <a:pt x="10205" y="19569"/>
                  </a:lnTo>
                  <a:lnTo>
                    <a:pt x="10335" y="19657"/>
                  </a:lnTo>
                  <a:cubicBezTo>
                    <a:pt x="10390" y="19680"/>
                    <a:pt x="10437" y="19714"/>
                    <a:pt x="10472" y="19757"/>
                  </a:cubicBezTo>
                  <a:cubicBezTo>
                    <a:pt x="10520" y="19816"/>
                    <a:pt x="10543" y="19887"/>
                    <a:pt x="10537" y="19959"/>
                  </a:cubicBezTo>
                  <a:cubicBezTo>
                    <a:pt x="10582" y="19972"/>
                    <a:pt x="10624" y="19991"/>
                    <a:pt x="10662" y="20015"/>
                  </a:cubicBezTo>
                  <a:cubicBezTo>
                    <a:pt x="10709" y="20045"/>
                    <a:pt x="10748" y="20083"/>
                    <a:pt x="10778" y="20126"/>
                  </a:cubicBezTo>
                  <a:lnTo>
                    <a:pt x="10833" y="20258"/>
                  </a:lnTo>
                  <a:lnTo>
                    <a:pt x="10886" y="20443"/>
                  </a:lnTo>
                  <a:lnTo>
                    <a:pt x="10987" y="20518"/>
                  </a:lnTo>
                  <a:lnTo>
                    <a:pt x="11146" y="20643"/>
                  </a:lnTo>
                  <a:lnTo>
                    <a:pt x="11228" y="20767"/>
                  </a:lnTo>
                  <a:lnTo>
                    <a:pt x="11192" y="20929"/>
                  </a:lnTo>
                  <a:lnTo>
                    <a:pt x="11116" y="20979"/>
                  </a:lnTo>
                  <a:lnTo>
                    <a:pt x="11094" y="21129"/>
                  </a:lnTo>
                  <a:lnTo>
                    <a:pt x="11138" y="21216"/>
                  </a:lnTo>
                  <a:lnTo>
                    <a:pt x="11232" y="21323"/>
                  </a:lnTo>
                  <a:lnTo>
                    <a:pt x="11296" y="21404"/>
                  </a:lnTo>
                  <a:lnTo>
                    <a:pt x="11398" y="21485"/>
                  </a:lnTo>
                  <a:lnTo>
                    <a:pt x="11510" y="21554"/>
                  </a:lnTo>
                  <a:lnTo>
                    <a:pt x="11611" y="21600"/>
                  </a:lnTo>
                  <a:lnTo>
                    <a:pt x="11710" y="21587"/>
                  </a:lnTo>
                  <a:lnTo>
                    <a:pt x="11885" y="21519"/>
                  </a:lnTo>
                  <a:lnTo>
                    <a:pt x="12056" y="21494"/>
                  </a:lnTo>
                  <a:lnTo>
                    <a:pt x="12201" y="21481"/>
                  </a:lnTo>
                  <a:lnTo>
                    <a:pt x="12338" y="21418"/>
                  </a:lnTo>
                  <a:lnTo>
                    <a:pt x="12439" y="21389"/>
                  </a:lnTo>
                  <a:lnTo>
                    <a:pt x="12576" y="21408"/>
                  </a:lnTo>
                  <a:lnTo>
                    <a:pt x="12739" y="21426"/>
                  </a:lnTo>
                  <a:lnTo>
                    <a:pt x="12983" y="21499"/>
                  </a:lnTo>
                  <a:lnTo>
                    <a:pt x="13082" y="21535"/>
                  </a:lnTo>
                  <a:lnTo>
                    <a:pt x="13262" y="21478"/>
                  </a:lnTo>
                  <a:lnTo>
                    <a:pt x="13457" y="21372"/>
                  </a:lnTo>
                  <a:lnTo>
                    <a:pt x="13645" y="21293"/>
                  </a:lnTo>
                  <a:lnTo>
                    <a:pt x="13855" y="21184"/>
                  </a:lnTo>
                  <a:lnTo>
                    <a:pt x="13917" y="21124"/>
                  </a:lnTo>
                  <a:lnTo>
                    <a:pt x="14020" y="21112"/>
                  </a:lnTo>
                  <a:lnTo>
                    <a:pt x="14140" y="20918"/>
                  </a:lnTo>
                  <a:lnTo>
                    <a:pt x="14308" y="20841"/>
                  </a:lnTo>
                  <a:lnTo>
                    <a:pt x="14496" y="20735"/>
                  </a:lnTo>
                  <a:lnTo>
                    <a:pt x="14532" y="20631"/>
                  </a:lnTo>
                  <a:cubicBezTo>
                    <a:pt x="14523" y="20597"/>
                    <a:pt x="14526" y="20563"/>
                    <a:pt x="14539" y="20531"/>
                  </a:cubicBezTo>
                  <a:cubicBezTo>
                    <a:pt x="14575" y="20440"/>
                    <a:pt x="14682" y="20384"/>
                    <a:pt x="14791" y="20399"/>
                  </a:cubicBezTo>
                  <a:lnTo>
                    <a:pt x="14996" y="20260"/>
                  </a:lnTo>
                  <a:lnTo>
                    <a:pt x="15107" y="20110"/>
                  </a:lnTo>
                  <a:lnTo>
                    <a:pt x="15150" y="19997"/>
                  </a:lnTo>
                  <a:lnTo>
                    <a:pt x="15186" y="19891"/>
                  </a:lnTo>
                  <a:lnTo>
                    <a:pt x="15369" y="19792"/>
                  </a:lnTo>
                  <a:lnTo>
                    <a:pt x="15454" y="19676"/>
                  </a:lnTo>
                  <a:lnTo>
                    <a:pt x="15576" y="19632"/>
                  </a:lnTo>
                  <a:lnTo>
                    <a:pt x="15638" y="19549"/>
                  </a:lnTo>
                  <a:lnTo>
                    <a:pt x="15609" y="19482"/>
                  </a:lnTo>
                  <a:lnTo>
                    <a:pt x="15554" y="19391"/>
                  </a:lnTo>
                  <a:lnTo>
                    <a:pt x="15540" y="19247"/>
                  </a:lnTo>
                  <a:lnTo>
                    <a:pt x="15594" y="18994"/>
                  </a:lnTo>
                  <a:lnTo>
                    <a:pt x="15680" y="18888"/>
                  </a:lnTo>
                  <a:lnTo>
                    <a:pt x="15783" y="18803"/>
                  </a:lnTo>
                  <a:lnTo>
                    <a:pt x="16108" y="18703"/>
                  </a:lnTo>
                  <a:lnTo>
                    <a:pt x="16294" y="18563"/>
                  </a:lnTo>
                  <a:lnTo>
                    <a:pt x="16356" y="18482"/>
                  </a:lnTo>
                  <a:lnTo>
                    <a:pt x="16450" y="18419"/>
                  </a:lnTo>
                  <a:lnTo>
                    <a:pt x="16505" y="18325"/>
                  </a:lnTo>
                  <a:lnTo>
                    <a:pt x="16541" y="18156"/>
                  </a:lnTo>
                  <a:lnTo>
                    <a:pt x="16548" y="18043"/>
                  </a:lnTo>
                  <a:lnTo>
                    <a:pt x="16548" y="17943"/>
                  </a:lnTo>
                  <a:lnTo>
                    <a:pt x="16457" y="17826"/>
                  </a:lnTo>
                  <a:lnTo>
                    <a:pt x="16334" y="17670"/>
                  </a:lnTo>
                  <a:lnTo>
                    <a:pt x="16240" y="17538"/>
                  </a:lnTo>
                  <a:lnTo>
                    <a:pt x="16254" y="17449"/>
                  </a:lnTo>
                  <a:lnTo>
                    <a:pt x="16304" y="17342"/>
                  </a:lnTo>
                  <a:lnTo>
                    <a:pt x="16369" y="17186"/>
                  </a:lnTo>
                  <a:lnTo>
                    <a:pt x="16451" y="17084"/>
                  </a:lnTo>
                  <a:lnTo>
                    <a:pt x="16585" y="16986"/>
                  </a:lnTo>
                  <a:lnTo>
                    <a:pt x="16672" y="16904"/>
                  </a:lnTo>
                  <a:lnTo>
                    <a:pt x="16819" y="16806"/>
                  </a:lnTo>
                  <a:lnTo>
                    <a:pt x="16908" y="16667"/>
                  </a:lnTo>
                  <a:lnTo>
                    <a:pt x="17014" y="16561"/>
                  </a:lnTo>
                  <a:lnTo>
                    <a:pt x="17093" y="16492"/>
                  </a:lnTo>
                  <a:lnTo>
                    <a:pt x="17208" y="16417"/>
                  </a:lnTo>
                  <a:lnTo>
                    <a:pt x="17512" y="16298"/>
                  </a:lnTo>
                  <a:lnTo>
                    <a:pt x="17764" y="16173"/>
                  </a:lnTo>
                  <a:lnTo>
                    <a:pt x="17834" y="16130"/>
                  </a:lnTo>
                  <a:lnTo>
                    <a:pt x="18026" y="15990"/>
                  </a:lnTo>
                  <a:cubicBezTo>
                    <a:pt x="18082" y="15956"/>
                    <a:pt x="18127" y="15911"/>
                    <a:pt x="18157" y="15859"/>
                  </a:cubicBezTo>
                  <a:cubicBezTo>
                    <a:pt x="18188" y="15803"/>
                    <a:pt x="18203" y="15741"/>
                    <a:pt x="18198" y="15679"/>
                  </a:cubicBezTo>
                  <a:lnTo>
                    <a:pt x="18246" y="15583"/>
                  </a:lnTo>
                  <a:lnTo>
                    <a:pt x="18366" y="15487"/>
                  </a:lnTo>
                  <a:lnTo>
                    <a:pt x="18345" y="15404"/>
                  </a:lnTo>
                  <a:lnTo>
                    <a:pt x="18243" y="15335"/>
                  </a:lnTo>
                  <a:lnTo>
                    <a:pt x="18279" y="15179"/>
                  </a:lnTo>
                  <a:lnTo>
                    <a:pt x="18265" y="15022"/>
                  </a:lnTo>
                  <a:lnTo>
                    <a:pt x="18188" y="14962"/>
                  </a:lnTo>
                  <a:cubicBezTo>
                    <a:pt x="18199" y="14916"/>
                    <a:pt x="18210" y="14869"/>
                    <a:pt x="18222" y="14823"/>
                  </a:cubicBezTo>
                  <a:cubicBezTo>
                    <a:pt x="18246" y="14730"/>
                    <a:pt x="18271" y="14638"/>
                    <a:pt x="18299" y="14547"/>
                  </a:cubicBezTo>
                  <a:lnTo>
                    <a:pt x="18285" y="14483"/>
                  </a:lnTo>
                  <a:lnTo>
                    <a:pt x="18215" y="14353"/>
                  </a:lnTo>
                  <a:lnTo>
                    <a:pt x="18136" y="14247"/>
                  </a:lnTo>
                  <a:lnTo>
                    <a:pt x="18078" y="14173"/>
                  </a:lnTo>
                  <a:lnTo>
                    <a:pt x="18002" y="14079"/>
                  </a:lnTo>
                  <a:lnTo>
                    <a:pt x="17843" y="13717"/>
                  </a:lnTo>
                  <a:lnTo>
                    <a:pt x="17758" y="13550"/>
                  </a:lnTo>
                  <a:lnTo>
                    <a:pt x="17758" y="13409"/>
                  </a:lnTo>
                  <a:lnTo>
                    <a:pt x="17751" y="13334"/>
                  </a:lnTo>
                  <a:lnTo>
                    <a:pt x="17751" y="13215"/>
                  </a:lnTo>
                  <a:lnTo>
                    <a:pt x="17758" y="13096"/>
                  </a:lnTo>
                  <a:lnTo>
                    <a:pt x="17763" y="12990"/>
                  </a:lnTo>
                  <a:lnTo>
                    <a:pt x="17785" y="12871"/>
                  </a:lnTo>
                  <a:lnTo>
                    <a:pt x="17806" y="12777"/>
                  </a:lnTo>
                  <a:lnTo>
                    <a:pt x="17847" y="12656"/>
                  </a:lnTo>
                  <a:lnTo>
                    <a:pt x="17869" y="12508"/>
                  </a:lnTo>
                  <a:lnTo>
                    <a:pt x="17948" y="12397"/>
                  </a:lnTo>
                  <a:lnTo>
                    <a:pt x="17975" y="12341"/>
                  </a:lnTo>
                  <a:lnTo>
                    <a:pt x="18025" y="12266"/>
                  </a:lnTo>
                  <a:lnTo>
                    <a:pt x="18119" y="12160"/>
                  </a:lnTo>
                  <a:lnTo>
                    <a:pt x="18213" y="12103"/>
                  </a:lnTo>
                  <a:lnTo>
                    <a:pt x="18266" y="11989"/>
                  </a:lnTo>
                  <a:lnTo>
                    <a:pt x="18374" y="11916"/>
                  </a:lnTo>
                  <a:lnTo>
                    <a:pt x="18483" y="11840"/>
                  </a:lnTo>
                  <a:lnTo>
                    <a:pt x="18706" y="11666"/>
                  </a:lnTo>
                  <a:lnTo>
                    <a:pt x="18844" y="11494"/>
                  </a:lnTo>
                  <a:lnTo>
                    <a:pt x="18938" y="11331"/>
                  </a:lnTo>
                  <a:lnTo>
                    <a:pt x="19010" y="11281"/>
                  </a:lnTo>
                  <a:lnTo>
                    <a:pt x="19096" y="11194"/>
                  </a:lnTo>
                  <a:lnTo>
                    <a:pt x="19175" y="11131"/>
                  </a:lnTo>
                  <a:lnTo>
                    <a:pt x="19282" y="10996"/>
                  </a:lnTo>
                  <a:lnTo>
                    <a:pt x="19324" y="10940"/>
                  </a:lnTo>
                  <a:lnTo>
                    <a:pt x="19389" y="10872"/>
                  </a:lnTo>
                  <a:lnTo>
                    <a:pt x="19524" y="10799"/>
                  </a:lnTo>
                  <a:cubicBezTo>
                    <a:pt x="19560" y="10778"/>
                    <a:pt x="19596" y="10758"/>
                    <a:pt x="19632" y="10738"/>
                  </a:cubicBezTo>
                  <a:cubicBezTo>
                    <a:pt x="19704" y="10698"/>
                    <a:pt x="19777" y="10660"/>
                    <a:pt x="19849" y="10621"/>
                  </a:cubicBezTo>
                  <a:lnTo>
                    <a:pt x="20001" y="10465"/>
                  </a:lnTo>
                  <a:lnTo>
                    <a:pt x="20044" y="10396"/>
                  </a:lnTo>
                  <a:lnTo>
                    <a:pt x="20145" y="10315"/>
                  </a:lnTo>
                  <a:lnTo>
                    <a:pt x="20246" y="10299"/>
                  </a:lnTo>
                  <a:lnTo>
                    <a:pt x="20366" y="10226"/>
                  </a:lnTo>
                  <a:cubicBezTo>
                    <a:pt x="20392" y="10200"/>
                    <a:pt x="20416" y="10173"/>
                    <a:pt x="20438" y="10144"/>
                  </a:cubicBezTo>
                  <a:cubicBezTo>
                    <a:pt x="20479" y="10093"/>
                    <a:pt x="20513" y="10038"/>
                    <a:pt x="20540" y="9980"/>
                  </a:cubicBezTo>
                  <a:lnTo>
                    <a:pt x="20669" y="9713"/>
                  </a:lnTo>
                  <a:lnTo>
                    <a:pt x="20763" y="9627"/>
                  </a:lnTo>
                  <a:lnTo>
                    <a:pt x="20850" y="9427"/>
                  </a:lnTo>
                  <a:lnTo>
                    <a:pt x="21053" y="9218"/>
                  </a:lnTo>
                  <a:lnTo>
                    <a:pt x="21106" y="9101"/>
                  </a:lnTo>
                  <a:lnTo>
                    <a:pt x="21207" y="8920"/>
                  </a:lnTo>
                  <a:lnTo>
                    <a:pt x="21270" y="8773"/>
                  </a:lnTo>
                  <a:lnTo>
                    <a:pt x="21345" y="8665"/>
                  </a:lnTo>
                  <a:lnTo>
                    <a:pt x="21410" y="8525"/>
                  </a:lnTo>
                  <a:lnTo>
                    <a:pt x="21516" y="8371"/>
                  </a:lnTo>
                  <a:lnTo>
                    <a:pt x="21542" y="8283"/>
                  </a:lnTo>
                  <a:lnTo>
                    <a:pt x="21600" y="8133"/>
                  </a:lnTo>
                  <a:lnTo>
                    <a:pt x="21600" y="8003"/>
                  </a:lnTo>
                  <a:lnTo>
                    <a:pt x="21549" y="7866"/>
                  </a:lnTo>
                  <a:lnTo>
                    <a:pt x="21537" y="7747"/>
                  </a:lnTo>
                  <a:lnTo>
                    <a:pt x="21528" y="7674"/>
                  </a:lnTo>
                  <a:lnTo>
                    <a:pt x="21417" y="7699"/>
                  </a:lnTo>
                  <a:lnTo>
                    <a:pt x="21251" y="7784"/>
                  </a:lnTo>
                  <a:lnTo>
                    <a:pt x="20953" y="7845"/>
                  </a:lnTo>
                  <a:lnTo>
                    <a:pt x="20707" y="7931"/>
                  </a:lnTo>
                  <a:lnTo>
                    <a:pt x="20477" y="7987"/>
                  </a:lnTo>
                  <a:lnTo>
                    <a:pt x="20226" y="8018"/>
                  </a:lnTo>
                  <a:lnTo>
                    <a:pt x="19987" y="8056"/>
                  </a:lnTo>
                  <a:lnTo>
                    <a:pt x="19901" y="8080"/>
                  </a:lnTo>
                  <a:lnTo>
                    <a:pt x="19803" y="8110"/>
                  </a:lnTo>
                  <a:lnTo>
                    <a:pt x="19721" y="8116"/>
                  </a:lnTo>
                  <a:lnTo>
                    <a:pt x="19490" y="8053"/>
                  </a:lnTo>
                  <a:cubicBezTo>
                    <a:pt x="19444" y="8038"/>
                    <a:pt x="19398" y="8022"/>
                    <a:pt x="19353" y="8003"/>
                  </a:cubicBezTo>
                  <a:cubicBezTo>
                    <a:pt x="19301" y="7982"/>
                    <a:pt x="19251" y="7959"/>
                    <a:pt x="19202" y="7934"/>
                  </a:cubicBezTo>
                  <a:lnTo>
                    <a:pt x="19144" y="7826"/>
                  </a:lnTo>
                  <a:lnTo>
                    <a:pt x="19151" y="7733"/>
                  </a:lnTo>
                  <a:lnTo>
                    <a:pt x="19091" y="7614"/>
                  </a:lnTo>
                  <a:lnTo>
                    <a:pt x="19062" y="7518"/>
                  </a:lnTo>
                  <a:lnTo>
                    <a:pt x="19033" y="7385"/>
                  </a:lnTo>
                  <a:lnTo>
                    <a:pt x="18862" y="7343"/>
                  </a:lnTo>
                  <a:lnTo>
                    <a:pt x="18805" y="7243"/>
                  </a:lnTo>
                  <a:lnTo>
                    <a:pt x="18783" y="7166"/>
                  </a:lnTo>
                  <a:lnTo>
                    <a:pt x="18632" y="7073"/>
                  </a:lnTo>
                  <a:lnTo>
                    <a:pt x="18605" y="6906"/>
                  </a:lnTo>
                  <a:lnTo>
                    <a:pt x="18519" y="6897"/>
                  </a:lnTo>
                  <a:cubicBezTo>
                    <a:pt x="18492" y="6901"/>
                    <a:pt x="18465" y="6899"/>
                    <a:pt x="18439" y="6891"/>
                  </a:cubicBezTo>
                  <a:cubicBezTo>
                    <a:pt x="18366" y="6870"/>
                    <a:pt x="18317" y="6810"/>
                    <a:pt x="18316" y="6743"/>
                  </a:cubicBezTo>
                  <a:cubicBezTo>
                    <a:pt x="18302" y="6716"/>
                    <a:pt x="18283" y="6691"/>
                    <a:pt x="18261" y="6668"/>
                  </a:cubicBezTo>
                  <a:cubicBezTo>
                    <a:pt x="18230" y="6636"/>
                    <a:pt x="18191" y="6609"/>
                    <a:pt x="18148" y="6589"/>
                  </a:cubicBezTo>
                  <a:lnTo>
                    <a:pt x="18030" y="6579"/>
                  </a:lnTo>
                  <a:lnTo>
                    <a:pt x="17871" y="6463"/>
                  </a:lnTo>
                  <a:lnTo>
                    <a:pt x="17771" y="6355"/>
                  </a:lnTo>
                  <a:lnTo>
                    <a:pt x="17792" y="6247"/>
                  </a:lnTo>
                  <a:lnTo>
                    <a:pt x="17721" y="6185"/>
                  </a:lnTo>
                  <a:lnTo>
                    <a:pt x="17713" y="6087"/>
                  </a:lnTo>
                  <a:lnTo>
                    <a:pt x="17711" y="6006"/>
                  </a:lnTo>
                  <a:lnTo>
                    <a:pt x="17530" y="5908"/>
                  </a:lnTo>
                  <a:lnTo>
                    <a:pt x="17460" y="5774"/>
                  </a:lnTo>
                  <a:lnTo>
                    <a:pt x="17402" y="5680"/>
                  </a:lnTo>
                  <a:lnTo>
                    <a:pt x="17258" y="5530"/>
                  </a:lnTo>
                  <a:lnTo>
                    <a:pt x="17183" y="5451"/>
                  </a:lnTo>
                  <a:lnTo>
                    <a:pt x="17082" y="5351"/>
                  </a:lnTo>
                  <a:lnTo>
                    <a:pt x="17048" y="5222"/>
                  </a:lnTo>
                  <a:lnTo>
                    <a:pt x="17048" y="5089"/>
                  </a:lnTo>
                  <a:cubicBezTo>
                    <a:pt x="17065" y="5018"/>
                    <a:pt x="17060" y="4945"/>
                    <a:pt x="17034" y="4876"/>
                  </a:cubicBezTo>
                  <a:cubicBezTo>
                    <a:pt x="17013" y="4820"/>
                    <a:pt x="16978" y="4769"/>
                    <a:pt x="16933" y="4726"/>
                  </a:cubicBezTo>
                  <a:lnTo>
                    <a:pt x="16889" y="4630"/>
                  </a:lnTo>
                  <a:lnTo>
                    <a:pt x="16775" y="4458"/>
                  </a:lnTo>
                  <a:lnTo>
                    <a:pt x="16501" y="4341"/>
                  </a:lnTo>
                  <a:lnTo>
                    <a:pt x="16472" y="4199"/>
                  </a:lnTo>
                  <a:cubicBezTo>
                    <a:pt x="16470" y="4140"/>
                    <a:pt x="16461" y="4082"/>
                    <a:pt x="16443" y="4024"/>
                  </a:cubicBezTo>
                  <a:cubicBezTo>
                    <a:pt x="16425" y="3965"/>
                    <a:pt x="16398" y="3909"/>
                    <a:pt x="16363" y="3855"/>
                  </a:cubicBezTo>
                  <a:lnTo>
                    <a:pt x="16291" y="3674"/>
                  </a:lnTo>
                  <a:cubicBezTo>
                    <a:pt x="16289" y="3647"/>
                    <a:pt x="16285" y="3621"/>
                    <a:pt x="16277" y="3595"/>
                  </a:cubicBezTo>
                  <a:cubicBezTo>
                    <a:pt x="16256" y="3522"/>
                    <a:pt x="16213" y="3455"/>
                    <a:pt x="16154" y="3401"/>
                  </a:cubicBezTo>
                  <a:lnTo>
                    <a:pt x="16039" y="3250"/>
                  </a:lnTo>
                  <a:lnTo>
                    <a:pt x="15769" y="2894"/>
                  </a:lnTo>
                  <a:lnTo>
                    <a:pt x="15611" y="2670"/>
                  </a:lnTo>
                  <a:lnTo>
                    <a:pt x="15517" y="2564"/>
                  </a:lnTo>
                  <a:lnTo>
                    <a:pt x="15445" y="2442"/>
                  </a:lnTo>
                  <a:lnTo>
                    <a:pt x="15435" y="2351"/>
                  </a:lnTo>
                  <a:lnTo>
                    <a:pt x="15507" y="2268"/>
                  </a:lnTo>
                  <a:lnTo>
                    <a:pt x="15557" y="2174"/>
                  </a:lnTo>
                  <a:lnTo>
                    <a:pt x="15579" y="2095"/>
                  </a:lnTo>
                  <a:lnTo>
                    <a:pt x="15476" y="1983"/>
                  </a:lnTo>
                  <a:lnTo>
                    <a:pt x="15276" y="1854"/>
                  </a:lnTo>
                  <a:lnTo>
                    <a:pt x="15163" y="1798"/>
                  </a:lnTo>
                  <a:lnTo>
                    <a:pt x="15004" y="1798"/>
                  </a:lnTo>
                  <a:lnTo>
                    <a:pt x="14882" y="1810"/>
                  </a:lnTo>
                  <a:lnTo>
                    <a:pt x="14680" y="1867"/>
                  </a:lnTo>
                  <a:lnTo>
                    <a:pt x="14502" y="1898"/>
                  </a:lnTo>
                  <a:lnTo>
                    <a:pt x="14335" y="1902"/>
                  </a:lnTo>
                  <a:lnTo>
                    <a:pt x="14156" y="1858"/>
                  </a:lnTo>
                  <a:lnTo>
                    <a:pt x="13954" y="1827"/>
                  </a:lnTo>
                  <a:lnTo>
                    <a:pt x="13826" y="1795"/>
                  </a:lnTo>
                  <a:lnTo>
                    <a:pt x="13650" y="1741"/>
                  </a:lnTo>
                  <a:lnTo>
                    <a:pt x="13521" y="1716"/>
                  </a:lnTo>
                  <a:lnTo>
                    <a:pt x="13389" y="1716"/>
                  </a:lnTo>
                  <a:lnTo>
                    <a:pt x="13240" y="1681"/>
                  </a:lnTo>
                  <a:lnTo>
                    <a:pt x="13103" y="1668"/>
                  </a:lnTo>
                  <a:lnTo>
                    <a:pt x="12934" y="1606"/>
                  </a:lnTo>
                  <a:lnTo>
                    <a:pt x="12749" y="1481"/>
                  </a:lnTo>
                  <a:lnTo>
                    <a:pt x="12590" y="1418"/>
                  </a:lnTo>
                  <a:lnTo>
                    <a:pt x="12457" y="1374"/>
                  </a:lnTo>
                  <a:lnTo>
                    <a:pt x="12308" y="1331"/>
                  </a:lnTo>
                  <a:lnTo>
                    <a:pt x="12072" y="1318"/>
                  </a:lnTo>
                  <a:lnTo>
                    <a:pt x="11905" y="1298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95" name="iṥļïďe"/>
            <p:cNvSpPr/>
            <p:nvPr/>
          </p:nvSpPr>
          <p:spPr>
            <a:xfrm>
              <a:off x="7392962" y="4263491"/>
              <a:ext cx="22472" cy="2732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6326" y="0"/>
                  </a:moveTo>
                  <a:lnTo>
                    <a:pt x="0" y="9333"/>
                  </a:lnTo>
                  <a:lnTo>
                    <a:pt x="1832" y="16236"/>
                  </a:lnTo>
                  <a:lnTo>
                    <a:pt x="15030" y="21600"/>
                  </a:lnTo>
                  <a:lnTo>
                    <a:pt x="21600" y="15013"/>
                  </a:lnTo>
                  <a:lnTo>
                    <a:pt x="21600" y="3233"/>
                  </a:lnTo>
                  <a:lnTo>
                    <a:pt x="6326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96" name="î$ľîdè"/>
            <p:cNvSpPr/>
            <p:nvPr/>
          </p:nvSpPr>
          <p:spPr>
            <a:xfrm>
              <a:off x="6950702" y="4538501"/>
              <a:ext cx="248466" cy="47574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8696" y="0"/>
                  </a:moveTo>
                  <a:lnTo>
                    <a:pt x="19918" y="733"/>
                  </a:lnTo>
                  <a:lnTo>
                    <a:pt x="20738" y="1839"/>
                  </a:lnTo>
                  <a:lnTo>
                    <a:pt x="21268" y="2687"/>
                  </a:lnTo>
                  <a:lnTo>
                    <a:pt x="21600" y="3981"/>
                  </a:lnTo>
                  <a:lnTo>
                    <a:pt x="20826" y="5023"/>
                  </a:lnTo>
                  <a:cubicBezTo>
                    <a:pt x="20609" y="5376"/>
                    <a:pt x="20366" y="5724"/>
                    <a:pt x="20097" y="6066"/>
                  </a:cubicBezTo>
                  <a:cubicBezTo>
                    <a:pt x="19662" y="6621"/>
                    <a:pt x="19160" y="7160"/>
                    <a:pt x="18594" y="7681"/>
                  </a:cubicBezTo>
                  <a:lnTo>
                    <a:pt x="17802" y="9136"/>
                  </a:lnTo>
                  <a:lnTo>
                    <a:pt x="17031" y="10592"/>
                  </a:lnTo>
                  <a:cubicBezTo>
                    <a:pt x="16764" y="10920"/>
                    <a:pt x="16499" y="11249"/>
                    <a:pt x="16235" y="11578"/>
                  </a:cubicBezTo>
                  <a:cubicBezTo>
                    <a:pt x="15888" y="12012"/>
                    <a:pt x="15544" y="12446"/>
                    <a:pt x="15203" y="12881"/>
                  </a:cubicBezTo>
                  <a:lnTo>
                    <a:pt x="14606" y="13728"/>
                  </a:lnTo>
                  <a:lnTo>
                    <a:pt x="14010" y="14760"/>
                  </a:lnTo>
                  <a:lnTo>
                    <a:pt x="13215" y="16308"/>
                  </a:lnTo>
                  <a:lnTo>
                    <a:pt x="12950" y="17339"/>
                  </a:lnTo>
                  <a:lnTo>
                    <a:pt x="12553" y="18473"/>
                  </a:lnTo>
                  <a:lnTo>
                    <a:pt x="11359" y="19536"/>
                  </a:lnTo>
                  <a:lnTo>
                    <a:pt x="10161" y="20327"/>
                  </a:lnTo>
                  <a:lnTo>
                    <a:pt x="8567" y="20671"/>
                  </a:lnTo>
                  <a:lnTo>
                    <a:pt x="6435" y="21394"/>
                  </a:lnTo>
                  <a:lnTo>
                    <a:pt x="5446" y="21600"/>
                  </a:lnTo>
                  <a:cubicBezTo>
                    <a:pt x="4959" y="21573"/>
                    <a:pt x="4489" y="21491"/>
                    <a:pt x="4070" y="21359"/>
                  </a:cubicBezTo>
                  <a:cubicBezTo>
                    <a:pt x="3557" y="21198"/>
                    <a:pt x="3137" y="20969"/>
                    <a:pt x="2852" y="20696"/>
                  </a:cubicBezTo>
                  <a:cubicBezTo>
                    <a:pt x="2444" y="20653"/>
                    <a:pt x="2063" y="20558"/>
                    <a:pt x="1743" y="20420"/>
                  </a:cubicBezTo>
                  <a:cubicBezTo>
                    <a:pt x="1252" y="20209"/>
                    <a:pt x="932" y="19911"/>
                    <a:pt x="844" y="19584"/>
                  </a:cubicBezTo>
                  <a:cubicBezTo>
                    <a:pt x="905" y="19197"/>
                    <a:pt x="866" y="18807"/>
                    <a:pt x="730" y="18426"/>
                  </a:cubicBezTo>
                  <a:cubicBezTo>
                    <a:pt x="598" y="18058"/>
                    <a:pt x="376" y="17701"/>
                    <a:pt x="69" y="17362"/>
                  </a:cubicBezTo>
                  <a:lnTo>
                    <a:pt x="0" y="16892"/>
                  </a:lnTo>
                  <a:lnTo>
                    <a:pt x="534" y="16137"/>
                  </a:lnTo>
                  <a:lnTo>
                    <a:pt x="1656" y="15246"/>
                  </a:lnTo>
                  <a:lnTo>
                    <a:pt x="2695" y="14432"/>
                  </a:lnTo>
                  <a:lnTo>
                    <a:pt x="3422" y="13745"/>
                  </a:lnTo>
                  <a:lnTo>
                    <a:pt x="4350" y="12713"/>
                  </a:lnTo>
                  <a:cubicBezTo>
                    <a:pt x="4439" y="12532"/>
                    <a:pt x="4506" y="12348"/>
                    <a:pt x="4549" y="12163"/>
                  </a:cubicBezTo>
                  <a:cubicBezTo>
                    <a:pt x="4652" y="11728"/>
                    <a:pt x="4630" y="11288"/>
                    <a:pt x="4483" y="10857"/>
                  </a:cubicBezTo>
                  <a:lnTo>
                    <a:pt x="3687" y="9791"/>
                  </a:lnTo>
                  <a:cubicBezTo>
                    <a:pt x="3616" y="9483"/>
                    <a:pt x="3616" y="9171"/>
                    <a:pt x="3687" y="8862"/>
                  </a:cubicBezTo>
                  <a:cubicBezTo>
                    <a:pt x="3777" y="8475"/>
                    <a:pt x="3978" y="8097"/>
                    <a:pt x="4284" y="7740"/>
                  </a:cubicBezTo>
                  <a:lnTo>
                    <a:pt x="4594" y="6756"/>
                  </a:lnTo>
                  <a:lnTo>
                    <a:pt x="5588" y="5967"/>
                  </a:lnTo>
                  <a:cubicBezTo>
                    <a:pt x="5955" y="5974"/>
                    <a:pt x="6322" y="5974"/>
                    <a:pt x="6688" y="5967"/>
                  </a:cubicBezTo>
                  <a:cubicBezTo>
                    <a:pt x="7526" y="5953"/>
                    <a:pt x="8361" y="5907"/>
                    <a:pt x="9186" y="5830"/>
                  </a:cubicBezTo>
                  <a:lnTo>
                    <a:pt x="11131" y="5176"/>
                  </a:lnTo>
                  <a:lnTo>
                    <a:pt x="12454" y="4236"/>
                  </a:lnTo>
                  <a:cubicBezTo>
                    <a:pt x="12687" y="3853"/>
                    <a:pt x="13251" y="3548"/>
                    <a:pt x="13980" y="3411"/>
                  </a:cubicBezTo>
                  <a:cubicBezTo>
                    <a:pt x="14318" y="3347"/>
                    <a:pt x="14680" y="3324"/>
                    <a:pt x="15038" y="3342"/>
                  </a:cubicBezTo>
                  <a:cubicBezTo>
                    <a:pt x="15356" y="3221"/>
                    <a:pt x="15665" y="3095"/>
                    <a:pt x="15966" y="2964"/>
                  </a:cubicBezTo>
                  <a:cubicBezTo>
                    <a:pt x="16733" y="2629"/>
                    <a:pt x="17443" y="2261"/>
                    <a:pt x="18088" y="1863"/>
                  </a:cubicBezTo>
                  <a:lnTo>
                    <a:pt x="18685" y="866"/>
                  </a:lnTo>
                  <a:lnTo>
                    <a:pt x="18354" y="341"/>
                  </a:lnTo>
                  <a:lnTo>
                    <a:pt x="18696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97" name="íslîḍê"/>
            <p:cNvSpPr/>
            <p:nvPr/>
          </p:nvSpPr>
          <p:spPr>
            <a:xfrm>
              <a:off x="7015877" y="4582107"/>
              <a:ext cx="16360" cy="2566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8802" y="0"/>
                  </a:moveTo>
                  <a:lnTo>
                    <a:pt x="4813" y="1913"/>
                  </a:lnTo>
                  <a:lnTo>
                    <a:pt x="0" y="12064"/>
                  </a:lnTo>
                  <a:lnTo>
                    <a:pt x="5083" y="21600"/>
                  </a:lnTo>
                  <a:lnTo>
                    <a:pt x="21600" y="9513"/>
                  </a:lnTo>
                  <a:lnTo>
                    <a:pt x="18802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98" name="ïşľîḑê"/>
            <p:cNvSpPr/>
            <p:nvPr/>
          </p:nvSpPr>
          <p:spPr>
            <a:xfrm>
              <a:off x="6990181" y="4542570"/>
              <a:ext cx="21071" cy="2064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8128" y="8886"/>
                  </a:moveTo>
                  <a:lnTo>
                    <a:pt x="8318" y="0"/>
                  </a:lnTo>
                  <a:lnTo>
                    <a:pt x="0" y="6625"/>
                  </a:lnTo>
                  <a:lnTo>
                    <a:pt x="9071" y="16880"/>
                  </a:lnTo>
                  <a:lnTo>
                    <a:pt x="21600" y="21600"/>
                  </a:lnTo>
                  <a:lnTo>
                    <a:pt x="18128" y="888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99" name="i$ḷíḑe"/>
            <p:cNvSpPr/>
            <p:nvPr/>
          </p:nvSpPr>
          <p:spPr>
            <a:xfrm>
              <a:off x="6964606" y="4555580"/>
              <a:ext cx="20339" cy="1663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7800" y="0"/>
                  </a:moveTo>
                  <a:lnTo>
                    <a:pt x="0" y="2623"/>
                  </a:lnTo>
                  <a:lnTo>
                    <a:pt x="9524" y="21600"/>
                  </a:lnTo>
                  <a:lnTo>
                    <a:pt x="21600" y="20616"/>
                  </a:lnTo>
                  <a:lnTo>
                    <a:pt x="19979" y="3243"/>
                  </a:lnTo>
                  <a:lnTo>
                    <a:pt x="780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00" name="išliḋé"/>
            <p:cNvSpPr/>
            <p:nvPr/>
          </p:nvSpPr>
          <p:spPr>
            <a:xfrm>
              <a:off x="6946134" y="4515244"/>
              <a:ext cx="16360" cy="2403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3062" y="0"/>
                  </a:moveTo>
                  <a:lnTo>
                    <a:pt x="3048" y="6808"/>
                  </a:lnTo>
                  <a:lnTo>
                    <a:pt x="0" y="16890"/>
                  </a:lnTo>
                  <a:lnTo>
                    <a:pt x="17411" y="21600"/>
                  </a:lnTo>
                  <a:lnTo>
                    <a:pt x="21600" y="12326"/>
                  </a:lnTo>
                  <a:lnTo>
                    <a:pt x="13062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01" name="îŝľîḓè"/>
            <p:cNvSpPr/>
            <p:nvPr/>
          </p:nvSpPr>
          <p:spPr>
            <a:xfrm>
              <a:off x="7355849" y="4831107"/>
              <a:ext cx="26760" cy="3579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9532" y="0"/>
                  </a:moveTo>
                  <a:lnTo>
                    <a:pt x="1397" y="5278"/>
                  </a:lnTo>
                  <a:lnTo>
                    <a:pt x="0" y="13559"/>
                  </a:lnTo>
                  <a:lnTo>
                    <a:pt x="6822" y="21600"/>
                  </a:lnTo>
                  <a:lnTo>
                    <a:pt x="21600" y="17485"/>
                  </a:lnTo>
                  <a:lnTo>
                    <a:pt x="21600" y="7445"/>
                  </a:lnTo>
                  <a:lnTo>
                    <a:pt x="9532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02" name="íSľíḓè"/>
            <p:cNvSpPr/>
            <p:nvPr/>
          </p:nvSpPr>
          <p:spPr>
            <a:xfrm>
              <a:off x="7418815" y="4803555"/>
              <a:ext cx="16360" cy="2350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7956" y="0"/>
                  </a:moveTo>
                  <a:lnTo>
                    <a:pt x="1750" y="4177"/>
                  </a:lnTo>
                  <a:lnTo>
                    <a:pt x="0" y="18148"/>
                  </a:lnTo>
                  <a:lnTo>
                    <a:pt x="21600" y="21600"/>
                  </a:lnTo>
                  <a:lnTo>
                    <a:pt x="21555" y="10257"/>
                  </a:lnTo>
                  <a:lnTo>
                    <a:pt x="17956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03" name="î$ľíḑê"/>
            <p:cNvSpPr/>
            <p:nvPr/>
          </p:nvSpPr>
          <p:spPr>
            <a:xfrm>
              <a:off x="5322768" y="4656828"/>
              <a:ext cx="31865" cy="3026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9397" y="0"/>
                  </a:moveTo>
                  <a:lnTo>
                    <a:pt x="0" y="19826"/>
                  </a:lnTo>
                  <a:lnTo>
                    <a:pt x="21600" y="21600"/>
                  </a:lnTo>
                  <a:lnTo>
                    <a:pt x="9397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04" name="iṣḻîḓé"/>
            <p:cNvSpPr/>
            <p:nvPr/>
          </p:nvSpPr>
          <p:spPr>
            <a:xfrm>
              <a:off x="5724659" y="4042992"/>
              <a:ext cx="23245" cy="2134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1600" y="0"/>
                  </a:moveTo>
                  <a:lnTo>
                    <a:pt x="4824" y="4121"/>
                  </a:lnTo>
                  <a:lnTo>
                    <a:pt x="0" y="11667"/>
                  </a:lnTo>
                  <a:lnTo>
                    <a:pt x="9389" y="21600"/>
                  </a:lnTo>
                  <a:lnTo>
                    <a:pt x="20674" y="10869"/>
                  </a:lnTo>
                  <a:lnTo>
                    <a:pt x="2160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05" name="í$ḷíḑè"/>
            <p:cNvSpPr/>
            <p:nvPr/>
          </p:nvSpPr>
          <p:spPr>
            <a:xfrm>
              <a:off x="5797850" y="3949493"/>
              <a:ext cx="20701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1047" y="0"/>
                  </a:moveTo>
                  <a:lnTo>
                    <a:pt x="0" y="5982"/>
                  </a:lnTo>
                  <a:lnTo>
                    <a:pt x="2019" y="20443"/>
                  </a:lnTo>
                  <a:lnTo>
                    <a:pt x="15499" y="21600"/>
                  </a:lnTo>
                  <a:lnTo>
                    <a:pt x="21600" y="4412"/>
                  </a:lnTo>
                  <a:lnTo>
                    <a:pt x="11047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06" name="i$ḻîďé"/>
            <p:cNvSpPr/>
            <p:nvPr/>
          </p:nvSpPr>
          <p:spPr>
            <a:xfrm>
              <a:off x="5771093" y="4007307"/>
              <a:ext cx="16360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7211" y="0"/>
                  </a:moveTo>
                  <a:lnTo>
                    <a:pt x="0" y="9014"/>
                  </a:lnTo>
                  <a:lnTo>
                    <a:pt x="7385" y="21600"/>
                  </a:lnTo>
                  <a:lnTo>
                    <a:pt x="21600" y="12069"/>
                  </a:lnTo>
                  <a:lnTo>
                    <a:pt x="17567" y="1769"/>
                  </a:lnTo>
                  <a:lnTo>
                    <a:pt x="7211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07" name="íśliḋé"/>
            <p:cNvSpPr/>
            <p:nvPr/>
          </p:nvSpPr>
          <p:spPr>
            <a:xfrm>
              <a:off x="4744799" y="3515700"/>
              <a:ext cx="23569" cy="2083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8240" y="3109"/>
                  </a:moveTo>
                  <a:lnTo>
                    <a:pt x="7082" y="0"/>
                  </a:lnTo>
                  <a:lnTo>
                    <a:pt x="0" y="4651"/>
                  </a:lnTo>
                  <a:lnTo>
                    <a:pt x="2157" y="15611"/>
                  </a:lnTo>
                  <a:lnTo>
                    <a:pt x="14637" y="21600"/>
                  </a:lnTo>
                  <a:lnTo>
                    <a:pt x="21600" y="17214"/>
                  </a:lnTo>
                  <a:lnTo>
                    <a:pt x="18240" y="3109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08" name="îṧľíḓè"/>
            <p:cNvSpPr/>
            <p:nvPr/>
          </p:nvSpPr>
          <p:spPr>
            <a:xfrm>
              <a:off x="4718288" y="3519867"/>
              <a:ext cx="18421" cy="1792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0002" y="0"/>
                  </a:moveTo>
                  <a:lnTo>
                    <a:pt x="2249" y="4561"/>
                  </a:lnTo>
                  <a:lnTo>
                    <a:pt x="0" y="15210"/>
                  </a:lnTo>
                  <a:lnTo>
                    <a:pt x="16269" y="21600"/>
                  </a:lnTo>
                  <a:lnTo>
                    <a:pt x="21600" y="9771"/>
                  </a:lnTo>
                  <a:lnTo>
                    <a:pt x="10002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09" name="îŝliḋé"/>
            <p:cNvSpPr/>
            <p:nvPr/>
          </p:nvSpPr>
          <p:spPr>
            <a:xfrm>
              <a:off x="4711539" y="3478504"/>
              <a:ext cx="16360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5567" y="0"/>
                  </a:moveTo>
                  <a:lnTo>
                    <a:pt x="0" y="5790"/>
                  </a:lnTo>
                  <a:lnTo>
                    <a:pt x="269" y="21257"/>
                  </a:lnTo>
                  <a:lnTo>
                    <a:pt x="21600" y="21600"/>
                  </a:lnTo>
                  <a:lnTo>
                    <a:pt x="15567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10" name="îşḻîḋè"/>
            <p:cNvSpPr/>
            <p:nvPr/>
          </p:nvSpPr>
          <p:spPr>
            <a:xfrm>
              <a:off x="4753604" y="3480420"/>
              <a:ext cx="16360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0" y="0"/>
                  </a:moveTo>
                  <a:lnTo>
                    <a:pt x="788" y="13213"/>
                  </a:lnTo>
                  <a:lnTo>
                    <a:pt x="15312" y="21600"/>
                  </a:lnTo>
                  <a:lnTo>
                    <a:pt x="21600" y="1906"/>
                  </a:lnTo>
                  <a:lnTo>
                    <a:pt x="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11" name="îšľiḋé"/>
            <p:cNvSpPr/>
            <p:nvPr/>
          </p:nvSpPr>
          <p:spPr>
            <a:xfrm>
              <a:off x="4664619" y="3447009"/>
              <a:ext cx="16360" cy="2209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0" y="3742"/>
                  </a:moveTo>
                  <a:lnTo>
                    <a:pt x="4329" y="14327"/>
                  </a:lnTo>
                  <a:lnTo>
                    <a:pt x="16819" y="21600"/>
                  </a:lnTo>
                  <a:lnTo>
                    <a:pt x="21600" y="10493"/>
                  </a:lnTo>
                  <a:lnTo>
                    <a:pt x="13195" y="0"/>
                  </a:lnTo>
                  <a:lnTo>
                    <a:pt x="0" y="3742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12" name="ísľîďè"/>
            <p:cNvSpPr/>
            <p:nvPr/>
          </p:nvSpPr>
          <p:spPr>
            <a:xfrm>
              <a:off x="6355015" y="1385657"/>
              <a:ext cx="4055030" cy="265225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3888" y="10223"/>
                  </a:moveTo>
                  <a:lnTo>
                    <a:pt x="3759" y="10132"/>
                  </a:lnTo>
                  <a:lnTo>
                    <a:pt x="3569" y="10003"/>
                  </a:lnTo>
                  <a:lnTo>
                    <a:pt x="3374" y="9884"/>
                  </a:lnTo>
                  <a:lnTo>
                    <a:pt x="3246" y="9786"/>
                  </a:lnTo>
                  <a:lnTo>
                    <a:pt x="3076" y="9629"/>
                  </a:lnTo>
                  <a:lnTo>
                    <a:pt x="2911" y="9493"/>
                  </a:lnTo>
                  <a:lnTo>
                    <a:pt x="2761" y="9429"/>
                  </a:lnTo>
                  <a:lnTo>
                    <a:pt x="2496" y="9413"/>
                  </a:lnTo>
                  <a:lnTo>
                    <a:pt x="2488" y="9536"/>
                  </a:lnTo>
                  <a:lnTo>
                    <a:pt x="2488" y="9685"/>
                  </a:lnTo>
                  <a:lnTo>
                    <a:pt x="2440" y="9710"/>
                  </a:lnTo>
                  <a:lnTo>
                    <a:pt x="2438" y="9806"/>
                  </a:lnTo>
                  <a:lnTo>
                    <a:pt x="2404" y="9868"/>
                  </a:lnTo>
                  <a:lnTo>
                    <a:pt x="2281" y="9898"/>
                  </a:lnTo>
                  <a:lnTo>
                    <a:pt x="2204" y="9935"/>
                  </a:lnTo>
                  <a:lnTo>
                    <a:pt x="2136" y="9972"/>
                  </a:lnTo>
                  <a:lnTo>
                    <a:pt x="2027" y="9972"/>
                  </a:lnTo>
                  <a:lnTo>
                    <a:pt x="2002" y="9923"/>
                  </a:lnTo>
                  <a:lnTo>
                    <a:pt x="1910" y="9911"/>
                  </a:lnTo>
                  <a:lnTo>
                    <a:pt x="1838" y="9882"/>
                  </a:lnTo>
                  <a:lnTo>
                    <a:pt x="1737" y="9753"/>
                  </a:lnTo>
                  <a:lnTo>
                    <a:pt x="1662" y="9674"/>
                  </a:lnTo>
                  <a:lnTo>
                    <a:pt x="1566" y="9632"/>
                  </a:lnTo>
                  <a:lnTo>
                    <a:pt x="1456" y="9632"/>
                  </a:lnTo>
                  <a:lnTo>
                    <a:pt x="1311" y="9556"/>
                  </a:lnTo>
                  <a:lnTo>
                    <a:pt x="1142" y="9550"/>
                  </a:lnTo>
                  <a:lnTo>
                    <a:pt x="1029" y="9601"/>
                  </a:lnTo>
                  <a:lnTo>
                    <a:pt x="892" y="9755"/>
                  </a:lnTo>
                  <a:lnTo>
                    <a:pt x="746" y="9853"/>
                  </a:lnTo>
                  <a:lnTo>
                    <a:pt x="686" y="9775"/>
                  </a:lnTo>
                  <a:lnTo>
                    <a:pt x="637" y="9781"/>
                  </a:lnTo>
                  <a:lnTo>
                    <a:pt x="517" y="9840"/>
                  </a:lnTo>
                  <a:lnTo>
                    <a:pt x="497" y="9942"/>
                  </a:lnTo>
                  <a:lnTo>
                    <a:pt x="434" y="10016"/>
                  </a:lnTo>
                  <a:lnTo>
                    <a:pt x="372" y="10094"/>
                  </a:lnTo>
                  <a:lnTo>
                    <a:pt x="333" y="10172"/>
                  </a:lnTo>
                  <a:lnTo>
                    <a:pt x="266" y="10168"/>
                  </a:lnTo>
                  <a:lnTo>
                    <a:pt x="217" y="10086"/>
                  </a:lnTo>
                  <a:lnTo>
                    <a:pt x="134" y="10086"/>
                  </a:lnTo>
                  <a:lnTo>
                    <a:pt x="77" y="10159"/>
                  </a:lnTo>
                  <a:lnTo>
                    <a:pt x="17" y="10178"/>
                  </a:lnTo>
                  <a:lnTo>
                    <a:pt x="0" y="10303"/>
                  </a:lnTo>
                  <a:lnTo>
                    <a:pt x="78" y="10326"/>
                  </a:lnTo>
                  <a:lnTo>
                    <a:pt x="133" y="10326"/>
                  </a:lnTo>
                  <a:lnTo>
                    <a:pt x="213" y="10443"/>
                  </a:lnTo>
                  <a:lnTo>
                    <a:pt x="190" y="10662"/>
                  </a:lnTo>
                  <a:lnTo>
                    <a:pt x="231" y="10788"/>
                  </a:lnTo>
                  <a:lnTo>
                    <a:pt x="262" y="10847"/>
                  </a:lnTo>
                  <a:lnTo>
                    <a:pt x="282" y="10968"/>
                  </a:lnTo>
                  <a:lnTo>
                    <a:pt x="337" y="11040"/>
                  </a:lnTo>
                  <a:lnTo>
                    <a:pt x="424" y="11071"/>
                  </a:lnTo>
                  <a:lnTo>
                    <a:pt x="465" y="11186"/>
                  </a:lnTo>
                  <a:lnTo>
                    <a:pt x="540" y="11180"/>
                  </a:lnTo>
                  <a:lnTo>
                    <a:pt x="596" y="11201"/>
                  </a:lnTo>
                  <a:lnTo>
                    <a:pt x="645" y="11223"/>
                  </a:lnTo>
                  <a:lnTo>
                    <a:pt x="735" y="11198"/>
                  </a:lnTo>
                  <a:lnTo>
                    <a:pt x="776" y="11089"/>
                  </a:lnTo>
                  <a:lnTo>
                    <a:pt x="857" y="11047"/>
                  </a:lnTo>
                  <a:lnTo>
                    <a:pt x="954" y="11071"/>
                  </a:lnTo>
                  <a:lnTo>
                    <a:pt x="993" y="11139"/>
                  </a:lnTo>
                  <a:lnTo>
                    <a:pt x="1119" y="11238"/>
                  </a:lnTo>
                  <a:lnTo>
                    <a:pt x="1269" y="11219"/>
                  </a:lnTo>
                  <a:lnTo>
                    <a:pt x="1313" y="11207"/>
                  </a:lnTo>
                  <a:lnTo>
                    <a:pt x="1390" y="11119"/>
                  </a:lnTo>
                  <a:lnTo>
                    <a:pt x="1486" y="11040"/>
                  </a:lnTo>
                  <a:lnTo>
                    <a:pt x="1581" y="11016"/>
                  </a:lnTo>
                  <a:lnTo>
                    <a:pt x="1654" y="11065"/>
                  </a:lnTo>
                  <a:lnTo>
                    <a:pt x="1739" y="11096"/>
                  </a:lnTo>
                  <a:lnTo>
                    <a:pt x="1739" y="11260"/>
                  </a:lnTo>
                  <a:lnTo>
                    <a:pt x="1702" y="11340"/>
                  </a:lnTo>
                  <a:lnTo>
                    <a:pt x="1719" y="11558"/>
                  </a:lnTo>
                  <a:lnTo>
                    <a:pt x="1711" y="11714"/>
                  </a:lnTo>
                  <a:lnTo>
                    <a:pt x="1701" y="11890"/>
                  </a:lnTo>
                  <a:lnTo>
                    <a:pt x="1645" y="12051"/>
                  </a:lnTo>
                  <a:lnTo>
                    <a:pt x="1657" y="12205"/>
                  </a:lnTo>
                  <a:cubicBezTo>
                    <a:pt x="1663" y="12254"/>
                    <a:pt x="1664" y="12305"/>
                    <a:pt x="1661" y="12355"/>
                  </a:cubicBezTo>
                  <a:cubicBezTo>
                    <a:pt x="1657" y="12420"/>
                    <a:pt x="1645" y="12483"/>
                    <a:pt x="1626" y="12542"/>
                  </a:cubicBezTo>
                  <a:lnTo>
                    <a:pt x="1585" y="12622"/>
                  </a:lnTo>
                  <a:lnTo>
                    <a:pt x="1546" y="12708"/>
                  </a:lnTo>
                  <a:lnTo>
                    <a:pt x="1479" y="12732"/>
                  </a:lnTo>
                  <a:lnTo>
                    <a:pt x="1386" y="12744"/>
                  </a:lnTo>
                  <a:lnTo>
                    <a:pt x="1285" y="12855"/>
                  </a:lnTo>
                  <a:lnTo>
                    <a:pt x="1201" y="12825"/>
                  </a:lnTo>
                  <a:lnTo>
                    <a:pt x="1164" y="12855"/>
                  </a:lnTo>
                  <a:lnTo>
                    <a:pt x="1228" y="12954"/>
                  </a:lnTo>
                  <a:lnTo>
                    <a:pt x="1263" y="13016"/>
                  </a:lnTo>
                  <a:lnTo>
                    <a:pt x="1239" y="13122"/>
                  </a:lnTo>
                  <a:lnTo>
                    <a:pt x="1307" y="13243"/>
                  </a:lnTo>
                  <a:lnTo>
                    <a:pt x="1359" y="13286"/>
                  </a:lnTo>
                  <a:lnTo>
                    <a:pt x="1408" y="13345"/>
                  </a:lnTo>
                  <a:lnTo>
                    <a:pt x="1404" y="13429"/>
                  </a:lnTo>
                  <a:lnTo>
                    <a:pt x="1404" y="13509"/>
                  </a:lnTo>
                  <a:lnTo>
                    <a:pt x="1481" y="13572"/>
                  </a:lnTo>
                  <a:lnTo>
                    <a:pt x="1558" y="13731"/>
                  </a:lnTo>
                  <a:lnTo>
                    <a:pt x="1602" y="13657"/>
                  </a:lnTo>
                  <a:lnTo>
                    <a:pt x="1602" y="13398"/>
                  </a:lnTo>
                  <a:lnTo>
                    <a:pt x="1659" y="13331"/>
                  </a:lnTo>
                  <a:lnTo>
                    <a:pt x="1705" y="13420"/>
                  </a:lnTo>
                  <a:lnTo>
                    <a:pt x="1741" y="13555"/>
                  </a:lnTo>
                  <a:lnTo>
                    <a:pt x="1778" y="13837"/>
                  </a:lnTo>
                  <a:lnTo>
                    <a:pt x="1857" y="13946"/>
                  </a:lnTo>
                  <a:lnTo>
                    <a:pt x="1897" y="14113"/>
                  </a:lnTo>
                  <a:lnTo>
                    <a:pt x="1945" y="14215"/>
                  </a:lnTo>
                  <a:lnTo>
                    <a:pt x="1995" y="14373"/>
                  </a:lnTo>
                  <a:lnTo>
                    <a:pt x="2107" y="14477"/>
                  </a:lnTo>
                  <a:lnTo>
                    <a:pt x="2161" y="14557"/>
                  </a:lnTo>
                  <a:lnTo>
                    <a:pt x="2205" y="14753"/>
                  </a:lnTo>
                  <a:lnTo>
                    <a:pt x="2226" y="14836"/>
                  </a:lnTo>
                  <a:lnTo>
                    <a:pt x="2263" y="14879"/>
                  </a:lnTo>
                  <a:lnTo>
                    <a:pt x="2376" y="14996"/>
                  </a:lnTo>
                  <a:cubicBezTo>
                    <a:pt x="2426" y="15014"/>
                    <a:pt x="2466" y="15070"/>
                    <a:pt x="2482" y="15144"/>
                  </a:cubicBezTo>
                  <a:cubicBezTo>
                    <a:pt x="2497" y="15214"/>
                    <a:pt x="2488" y="15290"/>
                    <a:pt x="2459" y="15348"/>
                  </a:cubicBezTo>
                  <a:lnTo>
                    <a:pt x="2471" y="15538"/>
                  </a:lnTo>
                  <a:lnTo>
                    <a:pt x="2507" y="15643"/>
                  </a:lnTo>
                  <a:lnTo>
                    <a:pt x="2572" y="15815"/>
                  </a:lnTo>
                  <a:lnTo>
                    <a:pt x="2569" y="15885"/>
                  </a:lnTo>
                  <a:lnTo>
                    <a:pt x="2642" y="16007"/>
                  </a:lnTo>
                  <a:lnTo>
                    <a:pt x="2642" y="16132"/>
                  </a:lnTo>
                  <a:lnTo>
                    <a:pt x="2752" y="16182"/>
                  </a:lnTo>
                  <a:lnTo>
                    <a:pt x="2832" y="16227"/>
                  </a:lnTo>
                  <a:lnTo>
                    <a:pt x="2913" y="16387"/>
                  </a:lnTo>
                  <a:lnTo>
                    <a:pt x="2927" y="16529"/>
                  </a:lnTo>
                  <a:lnTo>
                    <a:pt x="2966" y="16723"/>
                  </a:lnTo>
                  <a:lnTo>
                    <a:pt x="3043" y="16785"/>
                  </a:lnTo>
                  <a:lnTo>
                    <a:pt x="3087" y="16846"/>
                  </a:lnTo>
                  <a:lnTo>
                    <a:pt x="3139" y="16957"/>
                  </a:lnTo>
                  <a:lnTo>
                    <a:pt x="3191" y="17089"/>
                  </a:lnTo>
                  <a:lnTo>
                    <a:pt x="3118" y="17304"/>
                  </a:lnTo>
                  <a:lnTo>
                    <a:pt x="3139" y="17419"/>
                  </a:lnTo>
                  <a:lnTo>
                    <a:pt x="3194" y="17508"/>
                  </a:lnTo>
                  <a:lnTo>
                    <a:pt x="3227" y="17680"/>
                  </a:lnTo>
                  <a:lnTo>
                    <a:pt x="3227" y="17814"/>
                  </a:lnTo>
                  <a:lnTo>
                    <a:pt x="3293" y="17911"/>
                  </a:lnTo>
                  <a:lnTo>
                    <a:pt x="3336" y="18030"/>
                  </a:lnTo>
                  <a:lnTo>
                    <a:pt x="3409" y="18178"/>
                  </a:lnTo>
                  <a:lnTo>
                    <a:pt x="3565" y="18190"/>
                  </a:lnTo>
                  <a:lnTo>
                    <a:pt x="3748" y="18135"/>
                  </a:lnTo>
                  <a:lnTo>
                    <a:pt x="3935" y="18014"/>
                  </a:lnTo>
                  <a:lnTo>
                    <a:pt x="4073" y="17896"/>
                  </a:lnTo>
                  <a:lnTo>
                    <a:pt x="4184" y="17812"/>
                  </a:lnTo>
                  <a:cubicBezTo>
                    <a:pt x="4199" y="17796"/>
                    <a:pt x="4214" y="17780"/>
                    <a:pt x="4230" y="17765"/>
                  </a:cubicBezTo>
                  <a:cubicBezTo>
                    <a:pt x="4287" y="17711"/>
                    <a:pt x="4350" y="17669"/>
                    <a:pt x="4415" y="17640"/>
                  </a:cubicBezTo>
                  <a:lnTo>
                    <a:pt x="4544" y="17598"/>
                  </a:lnTo>
                  <a:lnTo>
                    <a:pt x="4658" y="17456"/>
                  </a:lnTo>
                  <a:lnTo>
                    <a:pt x="4758" y="17382"/>
                  </a:lnTo>
                  <a:lnTo>
                    <a:pt x="4839" y="17253"/>
                  </a:lnTo>
                  <a:lnTo>
                    <a:pt x="4875" y="17128"/>
                  </a:lnTo>
                  <a:lnTo>
                    <a:pt x="4961" y="17019"/>
                  </a:lnTo>
                  <a:cubicBezTo>
                    <a:pt x="4995" y="16986"/>
                    <a:pt x="5032" y="16960"/>
                    <a:pt x="5070" y="16941"/>
                  </a:cubicBezTo>
                  <a:cubicBezTo>
                    <a:pt x="5110" y="16921"/>
                    <a:pt x="5151" y="16908"/>
                    <a:pt x="5192" y="16903"/>
                  </a:cubicBezTo>
                  <a:cubicBezTo>
                    <a:pt x="5225" y="16899"/>
                    <a:pt x="5257" y="16887"/>
                    <a:pt x="5288" y="16869"/>
                  </a:cubicBezTo>
                  <a:cubicBezTo>
                    <a:pt x="5328" y="16844"/>
                    <a:pt x="5365" y="16809"/>
                    <a:pt x="5396" y="16764"/>
                  </a:cubicBezTo>
                  <a:lnTo>
                    <a:pt x="5451" y="16651"/>
                  </a:lnTo>
                  <a:lnTo>
                    <a:pt x="5538" y="16468"/>
                  </a:lnTo>
                  <a:lnTo>
                    <a:pt x="5657" y="16322"/>
                  </a:lnTo>
                  <a:cubicBezTo>
                    <a:pt x="5670" y="16286"/>
                    <a:pt x="5682" y="16249"/>
                    <a:pt x="5694" y="16212"/>
                  </a:cubicBezTo>
                  <a:cubicBezTo>
                    <a:pt x="5710" y="16157"/>
                    <a:pt x="5726" y="16102"/>
                    <a:pt x="5740" y="16045"/>
                  </a:cubicBezTo>
                  <a:lnTo>
                    <a:pt x="5776" y="15879"/>
                  </a:lnTo>
                  <a:cubicBezTo>
                    <a:pt x="5808" y="15838"/>
                    <a:pt x="5839" y="15797"/>
                    <a:pt x="5869" y="15756"/>
                  </a:cubicBezTo>
                  <a:cubicBezTo>
                    <a:pt x="5901" y="15713"/>
                    <a:pt x="5933" y="15670"/>
                    <a:pt x="5964" y="15626"/>
                  </a:cubicBezTo>
                  <a:lnTo>
                    <a:pt x="6029" y="15553"/>
                  </a:lnTo>
                  <a:lnTo>
                    <a:pt x="6063" y="15485"/>
                  </a:lnTo>
                  <a:lnTo>
                    <a:pt x="6063" y="15401"/>
                  </a:lnTo>
                  <a:lnTo>
                    <a:pt x="5965" y="15268"/>
                  </a:lnTo>
                  <a:lnTo>
                    <a:pt x="5871" y="15159"/>
                  </a:lnTo>
                  <a:lnTo>
                    <a:pt x="5830" y="15003"/>
                  </a:lnTo>
                  <a:lnTo>
                    <a:pt x="5748" y="14940"/>
                  </a:lnTo>
                  <a:lnTo>
                    <a:pt x="5631" y="14861"/>
                  </a:lnTo>
                  <a:lnTo>
                    <a:pt x="5505" y="14786"/>
                  </a:lnTo>
                  <a:lnTo>
                    <a:pt x="5437" y="14638"/>
                  </a:lnTo>
                  <a:lnTo>
                    <a:pt x="5414" y="14547"/>
                  </a:lnTo>
                  <a:lnTo>
                    <a:pt x="5434" y="14455"/>
                  </a:lnTo>
                  <a:lnTo>
                    <a:pt x="5487" y="14377"/>
                  </a:lnTo>
                  <a:lnTo>
                    <a:pt x="5436" y="14294"/>
                  </a:lnTo>
                  <a:lnTo>
                    <a:pt x="5436" y="14214"/>
                  </a:lnTo>
                  <a:lnTo>
                    <a:pt x="5394" y="14183"/>
                  </a:lnTo>
                  <a:lnTo>
                    <a:pt x="5375" y="14243"/>
                  </a:lnTo>
                  <a:lnTo>
                    <a:pt x="5340" y="14329"/>
                  </a:lnTo>
                  <a:lnTo>
                    <a:pt x="5256" y="14499"/>
                  </a:lnTo>
                  <a:lnTo>
                    <a:pt x="5091" y="14727"/>
                  </a:lnTo>
                  <a:lnTo>
                    <a:pt x="5056" y="14801"/>
                  </a:lnTo>
                  <a:lnTo>
                    <a:pt x="4994" y="14801"/>
                  </a:lnTo>
                  <a:lnTo>
                    <a:pt x="4947" y="14807"/>
                  </a:lnTo>
                  <a:lnTo>
                    <a:pt x="4906" y="14856"/>
                  </a:lnTo>
                  <a:lnTo>
                    <a:pt x="4740" y="14875"/>
                  </a:lnTo>
                  <a:lnTo>
                    <a:pt x="4692" y="14807"/>
                  </a:lnTo>
                  <a:lnTo>
                    <a:pt x="4634" y="14766"/>
                  </a:lnTo>
                  <a:lnTo>
                    <a:pt x="4581" y="14679"/>
                  </a:lnTo>
                  <a:lnTo>
                    <a:pt x="4674" y="14568"/>
                  </a:lnTo>
                  <a:lnTo>
                    <a:pt x="4648" y="14475"/>
                  </a:lnTo>
                  <a:lnTo>
                    <a:pt x="4550" y="14438"/>
                  </a:lnTo>
                  <a:lnTo>
                    <a:pt x="4562" y="14367"/>
                  </a:lnTo>
                  <a:lnTo>
                    <a:pt x="4522" y="14348"/>
                  </a:lnTo>
                  <a:lnTo>
                    <a:pt x="4490" y="14410"/>
                  </a:lnTo>
                  <a:lnTo>
                    <a:pt x="4462" y="14502"/>
                  </a:lnTo>
                  <a:lnTo>
                    <a:pt x="4337" y="14533"/>
                  </a:lnTo>
                  <a:cubicBezTo>
                    <a:pt x="4331" y="14498"/>
                    <a:pt x="4323" y="14463"/>
                    <a:pt x="4314" y="14428"/>
                  </a:cubicBezTo>
                  <a:cubicBezTo>
                    <a:pt x="4298" y="14362"/>
                    <a:pt x="4278" y="14299"/>
                    <a:pt x="4255" y="14237"/>
                  </a:cubicBezTo>
                  <a:lnTo>
                    <a:pt x="4234" y="14018"/>
                  </a:lnTo>
                  <a:lnTo>
                    <a:pt x="4191" y="13904"/>
                  </a:lnTo>
                  <a:lnTo>
                    <a:pt x="4136" y="13783"/>
                  </a:lnTo>
                  <a:lnTo>
                    <a:pt x="4036" y="13581"/>
                  </a:lnTo>
                  <a:lnTo>
                    <a:pt x="3967" y="13457"/>
                  </a:lnTo>
                  <a:lnTo>
                    <a:pt x="3917" y="13357"/>
                  </a:lnTo>
                  <a:lnTo>
                    <a:pt x="3910" y="13265"/>
                  </a:lnTo>
                  <a:lnTo>
                    <a:pt x="3970" y="13125"/>
                  </a:lnTo>
                  <a:lnTo>
                    <a:pt x="3985" y="13013"/>
                  </a:lnTo>
                  <a:lnTo>
                    <a:pt x="4029" y="12939"/>
                  </a:lnTo>
                  <a:lnTo>
                    <a:pt x="4100" y="12939"/>
                  </a:lnTo>
                  <a:lnTo>
                    <a:pt x="4187" y="12956"/>
                  </a:lnTo>
                  <a:lnTo>
                    <a:pt x="4248" y="13017"/>
                  </a:lnTo>
                  <a:lnTo>
                    <a:pt x="4344" y="13091"/>
                  </a:lnTo>
                  <a:lnTo>
                    <a:pt x="4365" y="13162"/>
                  </a:lnTo>
                  <a:lnTo>
                    <a:pt x="4421" y="13266"/>
                  </a:lnTo>
                  <a:cubicBezTo>
                    <a:pt x="4450" y="13317"/>
                    <a:pt x="4470" y="13379"/>
                    <a:pt x="4479" y="13445"/>
                  </a:cubicBezTo>
                  <a:cubicBezTo>
                    <a:pt x="4485" y="13493"/>
                    <a:pt x="4485" y="13543"/>
                    <a:pt x="4479" y="13591"/>
                  </a:cubicBezTo>
                  <a:lnTo>
                    <a:pt x="4511" y="13696"/>
                  </a:lnTo>
                  <a:lnTo>
                    <a:pt x="4660" y="13788"/>
                  </a:lnTo>
                  <a:lnTo>
                    <a:pt x="4794" y="13899"/>
                  </a:lnTo>
                  <a:lnTo>
                    <a:pt x="4994" y="14024"/>
                  </a:lnTo>
                  <a:lnTo>
                    <a:pt x="5100" y="14092"/>
                  </a:lnTo>
                  <a:lnTo>
                    <a:pt x="5224" y="14082"/>
                  </a:lnTo>
                  <a:lnTo>
                    <a:pt x="5261" y="14033"/>
                  </a:lnTo>
                  <a:lnTo>
                    <a:pt x="5374" y="13959"/>
                  </a:lnTo>
                  <a:lnTo>
                    <a:pt x="5431" y="13947"/>
                  </a:lnTo>
                  <a:lnTo>
                    <a:pt x="5522" y="14062"/>
                  </a:lnTo>
                  <a:cubicBezTo>
                    <a:pt x="5537" y="14073"/>
                    <a:pt x="5550" y="14086"/>
                    <a:pt x="5562" y="14103"/>
                  </a:cubicBezTo>
                  <a:cubicBezTo>
                    <a:pt x="5586" y="14136"/>
                    <a:pt x="5605" y="14180"/>
                    <a:pt x="5614" y="14228"/>
                  </a:cubicBezTo>
                  <a:lnTo>
                    <a:pt x="5643" y="14331"/>
                  </a:lnTo>
                  <a:lnTo>
                    <a:pt x="5698" y="14433"/>
                  </a:lnTo>
                  <a:lnTo>
                    <a:pt x="5848" y="14477"/>
                  </a:lnTo>
                  <a:lnTo>
                    <a:pt x="6003" y="14470"/>
                  </a:lnTo>
                  <a:cubicBezTo>
                    <a:pt x="6040" y="14472"/>
                    <a:pt x="6077" y="14481"/>
                    <a:pt x="6112" y="14497"/>
                  </a:cubicBezTo>
                  <a:cubicBezTo>
                    <a:pt x="6145" y="14512"/>
                    <a:pt x="6176" y="14533"/>
                    <a:pt x="6206" y="14559"/>
                  </a:cubicBezTo>
                  <a:lnTo>
                    <a:pt x="6303" y="14547"/>
                  </a:lnTo>
                  <a:lnTo>
                    <a:pt x="6419" y="14487"/>
                  </a:lnTo>
                  <a:lnTo>
                    <a:pt x="6603" y="14487"/>
                  </a:lnTo>
                  <a:lnTo>
                    <a:pt x="6724" y="14567"/>
                  </a:lnTo>
                  <a:lnTo>
                    <a:pt x="6879" y="14555"/>
                  </a:lnTo>
                  <a:lnTo>
                    <a:pt x="6977" y="14489"/>
                  </a:lnTo>
                  <a:lnTo>
                    <a:pt x="7070" y="14403"/>
                  </a:lnTo>
                  <a:lnTo>
                    <a:pt x="7147" y="14409"/>
                  </a:lnTo>
                  <a:lnTo>
                    <a:pt x="7209" y="14502"/>
                  </a:lnTo>
                  <a:lnTo>
                    <a:pt x="7315" y="14543"/>
                  </a:lnTo>
                  <a:lnTo>
                    <a:pt x="7340" y="14604"/>
                  </a:lnTo>
                  <a:lnTo>
                    <a:pt x="7368" y="14721"/>
                  </a:lnTo>
                  <a:lnTo>
                    <a:pt x="7407" y="14857"/>
                  </a:lnTo>
                  <a:lnTo>
                    <a:pt x="7550" y="14913"/>
                  </a:lnTo>
                  <a:lnTo>
                    <a:pt x="7601" y="14995"/>
                  </a:lnTo>
                  <a:lnTo>
                    <a:pt x="7666" y="15131"/>
                  </a:lnTo>
                  <a:lnTo>
                    <a:pt x="7730" y="15227"/>
                  </a:lnTo>
                  <a:lnTo>
                    <a:pt x="7824" y="15221"/>
                  </a:lnTo>
                  <a:lnTo>
                    <a:pt x="7928" y="15166"/>
                  </a:lnTo>
                  <a:lnTo>
                    <a:pt x="7948" y="15245"/>
                  </a:lnTo>
                  <a:lnTo>
                    <a:pt x="7920" y="15356"/>
                  </a:lnTo>
                  <a:lnTo>
                    <a:pt x="7861" y="15391"/>
                  </a:lnTo>
                  <a:lnTo>
                    <a:pt x="7781" y="15366"/>
                  </a:lnTo>
                  <a:lnTo>
                    <a:pt x="7730" y="15391"/>
                  </a:lnTo>
                  <a:lnTo>
                    <a:pt x="7758" y="15489"/>
                  </a:lnTo>
                  <a:lnTo>
                    <a:pt x="7847" y="15538"/>
                  </a:lnTo>
                  <a:lnTo>
                    <a:pt x="7873" y="15682"/>
                  </a:lnTo>
                  <a:lnTo>
                    <a:pt x="7941" y="15770"/>
                  </a:lnTo>
                  <a:lnTo>
                    <a:pt x="8042" y="15801"/>
                  </a:lnTo>
                  <a:lnTo>
                    <a:pt x="8140" y="15801"/>
                  </a:lnTo>
                  <a:lnTo>
                    <a:pt x="8215" y="15735"/>
                  </a:lnTo>
                  <a:lnTo>
                    <a:pt x="8215" y="15647"/>
                  </a:lnTo>
                  <a:lnTo>
                    <a:pt x="8207" y="15558"/>
                  </a:lnTo>
                  <a:lnTo>
                    <a:pt x="8244" y="15441"/>
                  </a:lnTo>
                  <a:cubicBezTo>
                    <a:pt x="8257" y="15421"/>
                    <a:pt x="8274" y="15406"/>
                    <a:pt x="8293" y="15398"/>
                  </a:cubicBezTo>
                  <a:cubicBezTo>
                    <a:pt x="8324" y="15385"/>
                    <a:pt x="8357" y="15392"/>
                    <a:pt x="8385" y="15417"/>
                  </a:cubicBezTo>
                  <a:lnTo>
                    <a:pt x="8429" y="15521"/>
                  </a:lnTo>
                  <a:lnTo>
                    <a:pt x="8417" y="15693"/>
                  </a:lnTo>
                  <a:lnTo>
                    <a:pt x="8397" y="15792"/>
                  </a:lnTo>
                  <a:lnTo>
                    <a:pt x="8386" y="15933"/>
                  </a:lnTo>
                  <a:lnTo>
                    <a:pt x="8386" y="16079"/>
                  </a:lnTo>
                  <a:lnTo>
                    <a:pt x="8398" y="16182"/>
                  </a:lnTo>
                  <a:lnTo>
                    <a:pt x="8473" y="16441"/>
                  </a:lnTo>
                  <a:lnTo>
                    <a:pt x="8502" y="16728"/>
                  </a:lnTo>
                  <a:lnTo>
                    <a:pt x="8510" y="16868"/>
                  </a:lnTo>
                  <a:lnTo>
                    <a:pt x="8607" y="17022"/>
                  </a:lnTo>
                  <a:lnTo>
                    <a:pt x="8663" y="17133"/>
                  </a:lnTo>
                  <a:lnTo>
                    <a:pt x="8679" y="17303"/>
                  </a:lnTo>
                  <a:lnTo>
                    <a:pt x="8703" y="17418"/>
                  </a:lnTo>
                  <a:lnTo>
                    <a:pt x="8759" y="17603"/>
                  </a:lnTo>
                  <a:lnTo>
                    <a:pt x="8799" y="17688"/>
                  </a:lnTo>
                  <a:lnTo>
                    <a:pt x="8858" y="17815"/>
                  </a:lnTo>
                  <a:lnTo>
                    <a:pt x="8894" y="17957"/>
                  </a:lnTo>
                  <a:lnTo>
                    <a:pt x="8919" y="18076"/>
                  </a:lnTo>
                  <a:lnTo>
                    <a:pt x="8963" y="18226"/>
                  </a:lnTo>
                  <a:lnTo>
                    <a:pt x="9034" y="18456"/>
                  </a:lnTo>
                  <a:lnTo>
                    <a:pt x="9088" y="18673"/>
                  </a:lnTo>
                  <a:lnTo>
                    <a:pt x="9120" y="18766"/>
                  </a:lnTo>
                  <a:lnTo>
                    <a:pt x="9157" y="18876"/>
                  </a:lnTo>
                  <a:lnTo>
                    <a:pt x="9165" y="18992"/>
                  </a:lnTo>
                  <a:lnTo>
                    <a:pt x="9224" y="19229"/>
                  </a:lnTo>
                  <a:lnTo>
                    <a:pt x="9265" y="19340"/>
                  </a:lnTo>
                  <a:lnTo>
                    <a:pt x="9335" y="19401"/>
                  </a:lnTo>
                  <a:lnTo>
                    <a:pt x="9398" y="19455"/>
                  </a:lnTo>
                  <a:lnTo>
                    <a:pt x="9435" y="19534"/>
                  </a:lnTo>
                  <a:lnTo>
                    <a:pt x="9499" y="19529"/>
                  </a:lnTo>
                  <a:cubicBezTo>
                    <a:pt x="9505" y="19494"/>
                    <a:pt x="9512" y="19459"/>
                    <a:pt x="9519" y="19424"/>
                  </a:cubicBezTo>
                  <a:cubicBezTo>
                    <a:pt x="9525" y="19391"/>
                    <a:pt x="9532" y="19357"/>
                    <a:pt x="9539" y="19324"/>
                  </a:cubicBezTo>
                  <a:cubicBezTo>
                    <a:pt x="9570" y="19289"/>
                    <a:pt x="9599" y="19249"/>
                    <a:pt x="9625" y="19204"/>
                  </a:cubicBezTo>
                  <a:cubicBezTo>
                    <a:pt x="9647" y="19167"/>
                    <a:pt x="9667" y="19127"/>
                    <a:pt x="9684" y="19085"/>
                  </a:cubicBezTo>
                  <a:cubicBezTo>
                    <a:pt x="9697" y="19045"/>
                    <a:pt x="9711" y="19006"/>
                    <a:pt x="9726" y="18966"/>
                  </a:cubicBezTo>
                  <a:cubicBezTo>
                    <a:pt x="9741" y="18924"/>
                    <a:pt x="9756" y="18882"/>
                    <a:pt x="9772" y="18841"/>
                  </a:cubicBezTo>
                  <a:cubicBezTo>
                    <a:pt x="9774" y="18775"/>
                    <a:pt x="9777" y="18710"/>
                    <a:pt x="9780" y="18644"/>
                  </a:cubicBezTo>
                  <a:cubicBezTo>
                    <a:pt x="9783" y="18560"/>
                    <a:pt x="9787" y="18477"/>
                    <a:pt x="9791" y="18393"/>
                  </a:cubicBezTo>
                  <a:lnTo>
                    <a:pt x="9799" y="18288"/>
                  </a:lnTo>
                  <a:cubicBezTo>
                    <a:pt x="9805" y="18246"/>
                    <a:pt x="9812" y="18203"/>
                    <a:pt x="9819" y="18161"/>
                  </a:cubicBezTo>
                  <a:cubicBezTo>
                    <a:pt x="9829" y="18099"/>
                    <a:pt x="9840" y="18037"/>
                    <a:pt x="9852" y="17976"/>
                  </a:cubicBezTo>
                  <a:lnTo>
                    <a:pt x="9839" y="17816"/>
                  </a:lnTo>
                  <a:lnTo>
                    <a:pt x="9791" y="17643"/>
                  </a:lnTo>
                  <a:lnTo>
                    <a:pt x="9831" y="17391"/>
                  </a:lnTo>
                  <a:lnTo>
                    <a:pt x="9876" y="17301"/>
                  </a:lnTo>
                  <a:lnTo>
                    <a:pt x="10002" y="17165"/>
                  </a:lnTo>
                  <a:lnTo>
                    <a:pt x="10132" y="17023"/>
                  </a:lnTo>
                  <a:lnTo>
                    <a:pt x="10237" y="16902"/>
                  </a:lnTo>
                  <a:lnTo>
                    <a:pt x="10262" y="16723"/>
                  </a:lnTo>
                  <a:lnTo>
                    <a:pt x="10286" y="16610"/>
                  </a:lnTo>
                  <a:lnTo>
                    <a:pt x="10412" y="16555"/>
                  </a:lnTo>
                  <a:lnTo>
                    <a:pt x="10492" y="16493"/>
                  </a:lnTo>
                  <a:lnTo>
                    <a:pt x="10549" y="16327"/>
                  </a:lnTo>
                  <a:cubicBezTo>
                    <a:pt x="10554" y="16271"/>
                    <a:pt x="10568" y="16218"/>
                    <a:pt x="10590" y="16173"/>
                  </a:cubicBezTo>
                  <a:cubicBezTo>
                    <a:pt x="10626" y="16098"/>
                    <a:pt x="10680" y="16049"/>
                    <a:pt x="10740" y="16037"/>
                  </a:cubicBezTo>
                  <a:lnTo>
                    <a:pt x="10874" y="15975"/>
                  </a:lnTo>
                  <a:lnTo>
                    <a:pt x="10909" y="15840"/>
                  </a:lnTo>
                  <a:lnTo>
                    <a:pt x="10885" y="15717"/>
                  </a:lnTo>
                  <a:lnTo>
                    <a:pt x="10892" y="15606"/>
                  </a:lnTo>
                  <a:lnTo>
                    <a:pt x="11030" y="15483"/>
                  </a:lnTo>
                  <a:lnTo>
                    <a:pt x="11172" y="15422"/>
                  </a:lnTo>
                  <a:lnTo>
                    <a:pt x="11283" y="15422"/>
                  </a:lnTo>
                  <a:lnTo>
                    <a:pt x="11432" y="15358"/>
                  </a:lnTo>
                  <a:cubicBezTo>
                    <a:pt x="11441" y="15314"/>
                    <a:pt x="11462" y="15277"/>
                    <a:pt x="11490" y="15257"/>
                  </a:cubicBezTo>
                  <a:cubicBezTo>
                    <a:pt x="11517" y="15237"/>
                    <a:pt x="11549" y="15235"/>
                    <a:pt x="11578" y="15251"/>
                  </a:cubicBezTo>
                  <a:lnTo>
                    <a:pt x="11664" y="15279"/>
                  </a:lnTo>
                  <a:cubicBezTo>
                    <a:pt x="11683" y="15305"/>
                    <a:pt x="11699" y="15334"/>
                    <a:pt x="11713" y="15365"/>
                  </a:cubicBezTo>
                  <a:cubicBezTo>
                    <a:pt x="11732" y="15408"/>
                    <a:pt x="11745" y="15456"/>
                    <a:pt x="11753" y="15507"/>
                  </a:cubicBezTo>
                  <a:lnTo>
                    <a:pt x="11800" y="15701"/>
                  </a:lnTo>
                  <a:lnTo>
                    <a:pt x="11828" y="15833"/>
                  </a:lnTo>
                  <a:cubicBezTo>
                    <a:pt x="11839" y="15860"/>
                    <a:pt x="11854" y="15883"/>
                    <a:pt x="11872" y="15899"/>
                  </a:cubicBezTo>
                  <a:cubicBezTo>
                    <a:pt x="11906" y="15927"/>
                    <a:pt x="11947" y="15931"/>
                    <a:pt x="11982" y="15909"/>
                  </a:cubicBezTo>
                  <a:lnTo>
                    <a:pt x="12043" y="15981"/>
                  </a:lnTo>
                  <a:lnTo>
                    <a:pt x="12197" y="16141"/>
                  </a:lnTo>
                  <a:cubicBezTo>
                    <a:pt x="12217" y="16216"/>
                    <a:pt x="12238" y="16289"/>
                    <a:pt x="12262" y="16361"/>
                  </a:cubicBezTo>
                  <a:cubicBezTo>
                    <a:pt x="12295" y="16459"/>
                    <a:pt x="12331" y="16555"/>
                    <a:pt x="12368" y="16650"/>
                  </a:cubicBezTo>
                  <a:cubicBezTo>
                    <a:pt x="12386" y="16699"/>
                    <a:pt x="12405" y="16748"/>
                    <a:pt x="12423" y="16798"/>
                  </a:cubicBezTo>
                  <a:lnTo>
                    <a:pt x="12395" y="16894"/>
                  </a:lnTo>
                  <a:lnTo>
                    <a:pt x="12331" y="16954"/>
                  </a:lnTo>
                  <a:lnTo>
                    <a:pt x="12335" y="17094"/>
                  </a:lnTo>
                  <a:cubicBezTo>
                    <a:pt x="12355" y="17119"/>
                    <a:pt x="12375" y="17144"/>
                    <a:pt x="12396" y="17168"/>
                  </a:cubicBezTo>
                  <a:cubicBezTo>
                    <a:pt x="12423" y="17200"/>
                    <a:pt x="12450" y="17230"/>
                    <a:pt x="12478" y="17260"/>
                  </a:cubicBezTo>
                  <a:lnTo>
                    <a:pt x="12575" y="17255"/>
                  </a:lnTo>
                  <a:lnTo>
                    <a:pt x="12636" y="17120"/>
                  </a:lnTo>
                  <a:lnTo>
                    <a:pt x="12693" y="16980"/>
                  </a:lnTo>
                  <a:lnTo>
                    <a:pt x="12800" y="16904"/>
                  </a:lnTo>
                  <a:lnTo>
                    <a:pt x="12877" y="17115"/>
                  </a:lnTo>
                  <a:lnTo>
                    <a:pt x="12945" y="17317"/>
                  </a:lnTo>
                  <a:lnTo>
                    <a:pt x="12957" y="17518"/>
                  </a:lnTo>
                  <a:lnTo>
                    <a:pt x="13008" y="17691"/>
                  </a:lnTo>
                  <a:lnTo>
                    <a:pt x="13054" y="17855"/>
                  </a:lnTo>
                  <a:lnTo>
                    <a:pt x="13127" y="18014"/>
                  </a:lnTo>
                  <a:lnTo>
                    <a:pt x="13171" y="18203"/>
                  </a:lnTo>
                  <a:lnTo>
                    <a:pt x="13183" y="18371"/>
                  </a:lnTo>
                  <a:lnTo>
                    <a:pt x="13148" y="18675"/>
                  </a:lnTo>
                  <a:lnTo>
                    <a:pt x="13144" y="18870"/>
                  </a:lnTo>
                  <a:lnTo>
                    <a:pt x="13159" y="19080"/>
                  </a:lnTo>
                  <a:lnTo>
                    <a:pt x="13159" y="19174"/>
                  </a:lnTo>
                  <a:lnTo>
                    <a:pt x="13117" y="19238"/>
                  </a:lnTo>
                  <a:lnTo>
                    <a:pt x="13113" y="19347"/>
                  </a:lnTo>
                  <a:lnTo>
                    <a:pt x="13125" y="19507"/>
                  </a:lnTo>
                  <a:lnTo>
                    <a:pt x="13186" y="19549"/>
                  </a:lnTo>
                  <a:cubicBezTo>
                    <a:pt x="13215" y="19555"/>
                    <a:pt x="13242" y="19574"/>
                    <a:pt x="13263" y="19604"/>
                  </a:cubicBezTo>
                  <a:cubicBezTo>
                    <a:pt x="13285" y="19635"/>
                    <a:pt x="13300" y="19676"/>
                    <a:pt x="13306" y="19721"/>
                  </a:cubicBezTo>
                  <a:lnTo>
                    <a:pt x="13420" y="19817"/>
                  </a:lnTo>
                  <a:lnTo>
                    <a:pt x="13492" y="19981"/>
                  </a:lnTo>
                  <a:lnTo>
                    <a:pt x="13536" y="20099"/>
                  </a:lnTo>
                  <a:lnTo>
                    <a:pt x="13550" y="20266"/>
                  </a:lnTo>
                  <a:lnTo>
                    <a:pt x="13596" y="20554"/>
                  </a:lnTo>
                  <a:lnTo>
                    <a:pt x="13625" y="20775"/>
                  </a:lnTo>
                  <a:lnTo>
                    <a:pt x="13682" y="20923"/>
                  </a:lnTo>
                  <a:lnTo>
                    <a:pt x="13714" y="21021"/>
                  </a:lnTo>
                  <a:lnTo>
                    <a:pt x="13772" y="21189"/>
                  </a:lnTo>
                  <a:lnTo>
                    <a:pt x="13829" y="21220"/>
                  </a:lnTo>
                  <a:lnTo>
                    <a:pt x="13914" y="21327"/>
                  </a:lnTo>
                  <a:lnTo>
                    <a:pt x="13982" y="21385"/>
                  </a:lnTo>
                  <a:lnTo>
                    <a:pt x="14071" y="21477"/>
                  </a:lnTo>
                  <a:lnTo>
                    <a:pt x="14136" y="21600"/>
                  </a:lnTo>
                  <a:lnTo>
                    <a:pt x="14168" y="21558"/>
                  </a:lnTo>
                  <a:lnTo>
                    <a:pt x="14144" y="21461"/>
                  </a:lnTo>
                  <a:lnTo>
                    <a:pt x="14220" y="21456"/>
                  </a:lnTo>
                  <a:lnTo>
                    <a:pt x="14242" y="21376"/>
                  </a:lnTo>
                  <a:lnTo>
                    <a:pt x="14195" y="21227"/>
                  </a:lnTo>
                  <a:lnTo>
                    <a:pt x="14149" y="21028"/>
                  </a:lnTo>
                  <a:lnTo>
                    <a:pt x="14121" y="20856"/>
                  </a:lnTo>
                  <a:lnTo>
                    <a:pt x="14064" y="20706"/>
                  </a:lnTo>
                  <a:cubicBezTo>
                    <a:pt x="14060" y="20650"/>
                    <a:pt x="14051" y="20596"/>
                    <a:pt x="14037" y="20544"/>
                  </a:cubicBezTo>
                  <a:cubicBezTo>
                    <a:pt x="14023" y="20489"/>
                    <a:pt x="14004" y="20437"/>
                    <a:pt x="13980" y="20389"/>
                  </a:cubicBezTo>
                  <a:lnTo>
                    <a:pt x="13916" y="20256"/>
                  </a:lnTo>
                  <a:lnTo>
                    <a:pt x="13796" y="20153"/>
                  </a:lnTo>
                  <a:lnTo>
                    <a:pt x="13711" y="20030"/>
                  </a:lnTo>
                  <a:lnTo>
                    <a:pt x="13609" y="19920"/>
                  </a:lnTo>
                  <a:cubicBezTo>
                    <a:pt x="13556" y="19920"/>
                    <a:pt x="13507" y="19872"/>
                    <a:pt x="13485" y="19798"/>
                  </a:cubicBezTo>
                  <a:cubicBezTo>
                    <a:pt x="13470" y="19751"/>
                    <a:pt x="13469" y="19697"/>
                    <a:pt x="13481" y="19648"/>
                  </a:cubicBezTo>
                  <a:lnTo>
                    <a:pt x="13460" y="19495"/>
                  </a:lnTo>
                  <a:lnTo>
                    <a:pt x="13452" y="19396"/>
                  </a:lnTo>
                  <a:lnTo>
                    <a:pt x="13387" y="19310"/>
                  </a:lnTo>
                  <a:lnTo>
                    <a:pt x="13305" y="19191"/>
                  </a:lnTo>
                  <a:lnTo>
                    <a:pt x="13276" y="19059"/>
                  </a:lnTo>
                  <a:cubicBezTo>
                    <a:pt x="13277" y="19012"/>
                    <a:pt x="13280" y="18965"/>
                    <a:pt x="13285" y="18918"/>
                  </a:cubicBezTo>
                  <a:cubicBezTo>
                    <a:pt x="13292" y="18843"/>
                    <a:pt x="13304" y="18769"/>
                    <a:pt x="13320" y="18698"/>
                  </a:cubicBezTo>
                  <a:lnTo>
                    <a:pt x="13344" y="18550"/>
                  </a:lnTo>
                  <a:lnTo>
                    <a:pt x="13373" y="18396"/>
                  </a:lnTo>
                  <a:lnTo>
                    <a:pt x="13344" y="18289"/>
                  </a:lnTo>
                  <a:lnTo>
                    <a:pt x="13320" y="18141"/>
                  </a:lnTo>
                  <a:lnTo>
                    <a:pt x="13317" y="18024"/>
                  </a:lnTo>
                  <a:lnTo>
                    <a:pt x="13378" y="17962"/>
                  </a:lnTo>
                  <a:lnTo>
                    <a:pt x="13468" y="17956"/>
                  </a:lnTo>
                  <a:lnTo>
                    <a:pt x="13512" y="18073"/>
                  </a:lnTo>
                  <a:lnTo>
                    <a:pt x="13562" y="18139"/>
                  </a:lnTo>
                  <a:lnTo>
                    <a:pt x="13671" y="18279"/>
                  </a:lnTo>
                  <a:lnTo>
                    <a:pt x="13730" y="18310"/>
                  </a:lnTo>
                  <a:lnTo>
                    <a:pt x="13812" y="18382"/>
                  </a:lnTo>
                  <a:lnTo>
                    <a:pt x="13875" y="18423"/>
                  </a:lnTo>
                  <a:lnTo>
                    <a:pt x="13920" y="18490"/>
                  </a:lnTo>
                  <a:lnTo>
                    <a:pt x="13956" y="18648"/>
                  </a:lnTo>
                  <a:lnTo>
                    <a:pt x="14008" y="18743"/>
                  </a:lnTo>
                  <a:lnTo>
                    <a:pt x="14063" y="18771"/>
                  </a:lnTo>
                  <a:lnTo>
                    <a:pt x="14091" y="18862"/>
                  </a:lnTo>
                  <a:lnTo>
                    <a:pt x="14107" y="18940"/>
                  </a:lnTo>
                  <a:lnTo>
                    <a:pt x="14172" y="18933"/>
                  </a:lnTo>
                  <a:lnTo>
                    <a:pt x="14221" y="18872"/>
                  </a:lnTo>
                  <a:lnTo>
                    <a:pt x="14260" y="18826"/>
                  </a:lnTo>
                  <a:lnTo>
                    <a:pt x="14320" y="18833"/>
                  </a:lnTo>
                  <a:lnTo>
                    <a:pt x="14345" y="18921"/>
                  </a:lnTo>
                  <a:lnTo>
                    <a:pt x="14360" y="19056"/>
                  </a:lnTo>
                  <a:lnTo>
                    <a:pt x="14331" y="19130"/>
                  </a:lnTo>
                  <a:lnTo>
                    <a:pt x="14319" y="19343"/>
                  </a:lnTo>
                  <a:lnTo>
                    <a:pt x="14412" y="19408"/>
                  </a:lnTo>
                  <a:lnTo>
                    <a:pt x="14456" y="19286"/>
                  </a:lnTo>
                  <a:lnTo>
                    <a:pt x="14548" y="19241"/>
                  </a:lnTo>
                  <a:lnTo>
                    <a:pt x="14577" y="19051"/>
                  </a:lnTo>
                  <a:lnTo>
                    <a:pt x="14624" y="18944"/>
                  </a:lnTo>
                  <a:lnTo>
                    <a:pt x="14784" y="18882"/>
                  </a:lnTo>
                  <a:lnTo>
                    <a:pt x="14859" y="18791"/>
                  </a:lnTo>
                  <a:lnTo>
                    <a:pt x="15001" y="18675"/>
                  </a:lnTo>
                  <a:lnTo>
                    <a:pt x="15018" y="18428"/>
                  </a:lnTo>
                  <a:cubicBezTo>
                    <a:pt x="15027" y="18358"/>
                    <a:pt x="15029" y="18286"/>
                    <a:pt x="15026" y="18214"/>
                  </a:cubicBezTo>
                  <a:cubicBezTo>
                    <a:pt x="15023" y="18158"/>
                    <a:pt x="15016" y="18102"/>
                    <a:pt x="15005" y="18048"/>
                  </a:cubicBezTo>
                  <a:lnTo>
                    <a:pt x="14951" y="17795"/>
                  </a:lnTo>
                  <a:lnTo>
                    <a:pt x="14866" y="17561"/>
                  </a:lnTo>
                  <a:lnTo>
                    <a:pt x="14850" y="17352"/>
                  </a:lnTo>
                  <a:lnTo>
                    <a:pt x="14784" y="17141"/>
                  </a:lnTo>
                  <a:lnTo>
                    <a:pt x="14703" y="17036"/>
                  </a:lnTo>
                  <a:lnTo>
                    <a:pt x="14574" y="16931"/>
                  </a:lnTo>
                  <a:lnTo>
                    <a:pt x="14515" y="16866"/>
                  </a:lnTo>
                  <a:lnTo>
                    <a:pt x="14356" y="16669"/>
                  </a:lnTo>
                  <a:lnTo>
                    <a:pt x="14313" y="16504"/>
                  </a:lnTo>
                  <a:lnTo>
                    <a:pt x="14270" y="16280"/>
                  </a:lnTo>
                  <a:lnTo>
                    <a:pt x="14249" y="16054"/>
                  </a:lnTo>
                  <a:lnTo>
                    <a:pt x="14249" y="15855"/>
                  </a:lnTo>
                  <a:lnTo>
                    <a:pt x="14310" y="15701"/>
                  </a:lnTo>
                  <a:lnTo>
                    <a:pt x="14404" y="15603"/>
                  </a:lnTo>
                  <a:lnTo>
                    <a:pt x="14539" y="15572"/>
                  </a:lnTo>
                  <a:lnTo>
                    <a:pt x="14646" y="15529"/>
                  </a:lnTo>
                  <a:lnTo>
                    <a:pt x="14709" y="15498"/>
                  </a:lnTo>
                  <a:lnTo>
                    <a:pt x="14801" y="15566"/>
                  </a:lnTo>
                  <a:lnTo>
                    <a:pt x="14849" y="15613"/>
                  </a:lnTo>
                  <a:lnTo>
                    <a:pt x="14905" y="15711"/>
                  </a:lnTo>
                  <a:lnTo>
                    <a:pt x="14913" y="15816"/>
                  </a:lnTo>
                  <a:lnTo>
                    <a:pt x="14978" y="15932"/>
                  </a:lnTo>
                  <a:lnTo>
                    <a:pt x="15034" y="15903"/>
                  </a:lnTo>
                  <a:lnTo>
                    <a:pt x="15067" y="15749"/>
                  </a:lnTo>
                  <a:lnTo>
                    <a:pt x="15119" y="15621"/>
                  </a:lnTo>
                  <a:lnTo>
                    <a:pt x="15197" y="15541"/>
                  </a:lnTo>
                  <a:lnTo>
                    <a:pt x="15236" y="15492"/>
                  </a:lnTo>
                  <a:lnTo>
                    <a:pt x="15356" y="15426"/>
                  </a:lnTo>
                  <a:lnTo>
                    <a:pt x="15409" y="15420"/>
                  </a:lnTo>
                  <a:lnTo>
                    <a:pt x="15506" y="15420"/>
                  </a:lnTo>
                  <a:cubicBezTo>
                    <a:pt x="15541" y="15410"/>
                    <a:pt x="15576" y="15402"/>
                    <a:pt x="15611" y="15395"/>
                  </a:cubicBezTo>
                  <a:cubicBezTo>
                    <a:pt x="15656" y="15387"/>
                    <a:pt x="15702" y="15382"/>
                    <a:pt x="15748" y="15381"/>
                  </a:cubicBezTo>
                  <a:lnTo>
                    <a:pt x="15797" y="15264"/>
                  </a:lnTo>
                  <a:lnTo>
                    <a:pt x="15824" y="15215"/>
                  </a:lnTo>
                  <a:lnTo>
                    <a:pt x="15922" y="15247"/>
                  </a:lnTo>
                  <a:lnTo>
                    <a:pt x="16095" y="15132"/>
                  </a:lnTo>
                  <a:lnTo>
                    <a:pt x="16192" y="15009"/>
                  </a:lnTo>
                  <a:lnTo>
                    <a:pt x="16270" y="14854"/>
                  </a:lnTo>
                  <a:lnTo>
                    <a:pt x="16310" y="14737"/>
                  </a:lnTo>
                  <a:lnTo>
                    <a:pt x="16407" y="14620"/>
                  </a:lnTo>
                  <a:lnTo>
                    <a:pt x="16439" y="14464"/>
                  </a:lnTo>
                  <a:lnTo>
                    <a:pt x="16441" y="14274"/>
                  </a:lnTo>
                  <a:lnTo>
                    <a:pt x="16474" y="14063"/>
                  </a:lnTo>
                  <a:lnTo>
                    <a:pt x="16523" y="13908"/>
                  </a:lnTo>
                  <a:cubicBezTo>
                    <a:pt x="16537" y="13860"/>
                    <a:pt x="16549" y="13811"/>
                    <a:pt x="16559" y="13760"/>
                  </a:cubicBezTo>
                  <a:cubicBezTo>
                    <a:pt x="16573" y="13694"/>
                    <a:pt x="16583" y="13626"/>
                    <a:pt x="16590" y="13557"/>
                  </a:cubicBezTo>
                  <a:lnTo>
                    <a:pt x="16618" y="13434"/>
                  </a:lnTo>
                  <a:lnTo>
                    <a:pt x="16612" y="13238"/>
                  </a:lnTo>
                  <a:lnTo>
                    <a:pt x="16579" y="13087"/>
                  </a:lnTo>
                  <a:lnTo>
                    <a:pt x="16463" y="13118"/>
                  </a:lnTo>
                  <a:lnTo>
                    <a:pt x="16401" y="13023"/>
                  </a:lnTo>
                  <a:lnTo>
                    <a:pt x="16404" y="12902"/>
                  </a:lnTo>
                  <a:lnTo>
                    <a:pt x="16500" y="12877"/>
                  </a:lnTo>
                  <a:lnTo>
                    <a:pt x="16499" y="12711"/>
                  </a:lnTo>
                  <a:lnTo>
                    <a:pt x="16452" y="12608"/>
                  </a:lnTo>
                  <a:lnTo>
                    <a:pt x="16290" y="12516"/>
                  </a:lnTo>
                  <a:lnTo>
                    <a:pt x="16202" y="12414"/>
                  </a:lnTo>
                  <a:lnTo>
                    <a:pt x="16127" y="12274"/>
                  </a:lnTo>
                  <a:lnTo>
                    <a:pt x="16079" y="12031"/>
                  </a:lnTo>
                  <a:lnTo>
                    <a:pt x="16006" y="11871"/>
                  </a:lnTo>
                  <a:lnTo>
                    <a:pt x="15922" y="11816"/>
                  </a:lnTo>
                  <a:lnTo>
                    <a:pt x="15808" y="11687"/>
                  </a:lnTo>
                  <a:lnTo>
                    <a:pt x="15821" y="11475"/>
                  </a:lnTo>
                  <a:lnTo>
                    <a:pt x="15861" y="11346"/>
                  </a:lnTo>
                  <a:lnTo>
                    <a:pt x="15955" y="11253"/>
                  </a:lnTo>
                  <a:lnTo>
                    <a:pt x="16048" y="11167"/>
                  </a:lnTo>
                  <a:lnTo>
                    <a:pt x="16158" y="11093"/>
                  </a:lnTo>
                  <a:lnTo>
                    <a:pt x="16213" y="11001"/>
                  </a:lnTo>
                  <a:lnTo>
                    <a:pt x="16121" y="10906"/>
                  </a:lnTo>
                  <a:lnTo>
                    <a:pt x="16057" y="10878"/>
                  </a:lnTo>
                  <a:lnTo>
                    <a:pt x="15876" y="10796"/>
                  </a:lnTo>
                  <a:lnTo>
                    <a:pt x="15787" y="10913"/>
                  </a:lnTo>
                  <a:lnTo>
                    <a:pt x="15726" y="10986"/>
                  </a:lnTo>
                  <a:lnTo>
                    <a:pt x="15616" y="10898"/>
                  </a:lnTo>
                  <a:lnTo>
                    <a:pt x="15572" y="10814"/>
                  </a:lnTo>
                  <a:lnTo>
                    <a:pt x="15466" y="10773"/>
                  </a:lnTo>
                  <a:lnTo>
                    <a:pt x="15240" y="10656"/>
                  </a:lnTo>
                  <a:lnTo>
                    <a:pt x="15246" y="10486"/>
                  </a:lnTo>
                  <a:lnTo>
                    <a:pt x="15242" y="10361"/>
                  </a:lnTo>
                  <a:lnTo>
                    <a:pt x="15301" y="10324"/>
                  </a:lnTo>
                  <a:lnTo>
                    <a:pt x="15407" y="10336"/>
                  </a:lnTo>
                  <a:lnTo>
                    <a:pt x="15531" y="10149"/>
                  </a:lnTo>
                  <a:lnTo>
                    <a:pt x="15564" y="10015"/>
                  </a:lnTo>
                  <a:lnTo>
                    <a:pt x="15631" y="9837"/>
                  </a:lnTo>
                  <a:lnTo>
                    <a:pt x="15707" y="9806"/>
                  </a:lnTo>
                  <a:lnTo>
                    <a:pt x="15791" y="9837"/>
                  </a:lnTo>
                  <a:lnTo>
                    <a:pt x="15841" y="9943"/>
                  </a:lnTo>
                  <a:lnTo>
                    <a:pt x="15848" y="10050"/>
                  </a:lnTo>
                  <a:lnTo>
                    <a:pt x="15863" y="10231"/>
                  </a:lnTo>
                  <a:lnTo>
                    <a:pt x="15907" y="10340"/>
                  </a:lnTo>
                  <a:lnTo>
                    <a:pt x="15948" y="10401"/>
                  </a:lnTo>
                  <a:lnTo>
                    <a:pt x="16001" y="10382"/>
                  </a:lnTo>
                  <a:lnTo>
                    <a:pt x="16072" y="10288"/>
                  </a:lnTo>
                  <a:lnTo>
                    <a:pt x="16148" y="10200"/>
                  </a:lnTo>
                  <a:lnTo>
                    <a:pt x="16274" y="10150"/>
                  </a:lnTo>
                  <a:lnTo>
                    <a:pt x="16333" y="10181"/>
                  </a:lnTo>
                  <a:lnTo>
                    <a:pt x="16409" y="10234"/>
                  </a:lnTo>
                  <a:lnTo>
                    <a:pt x="16525" y="10312"/>
                  </a:lnTo>
                  <a:lnTo>
                    <a:pt x="16590" y="10442"/>
                  </a:lnTo>
                  <a:lnTo>
                    <a:pt x="16527" y="10497"/>
                  </a:lnTo>
                  <a:lnTo>
                    <a:pt x="16523" y="10644"/>
                  </a:lnTo>
                  <a:lnTo>
                    <a:pt x="16588" y="10729"/>
                  </a:lnTo>
                  <a:lnTo>
                    <a:pt x="16695" y="10722"/>
                  </a:lnTo>
                  <a:lnTo>
                    <a:pt x="16853" y="10809"/>
                  </a:lnTo>
                  <a:lnTo>
                    <a:pt x="16926" y="10987"/>
                  </a:lnTo>
                  <a:lnTo>
                    <a:pt x="16986" y="11078"/>
                  </a:lnTo>
                  <a:lnTo>
                    <a:pt x="17010" y="11232"/>
                  </a:lnTo>
                  <a:lnTo>
                    <a:pt x="17031" y="11349"/>
                  </a:lnTo>
                  <a:lnTo>
                    <a:pt x="17059" y="11498"/>
                  </a:lnTo>
                  <a:lnTo>
                    <a:pt x="17071" y="11651"/>
                  </a:lnTo>
                  <a:lnTo>
                    <a:pt x="17130" y="11766"/>
                  </a:lnTo>
                  <a:lnTo>
                    <a:pt x="17195" y="11815"/>
                  </a:lnTo>
                  <a:lnTo>
                    <a:pt x="17296" y="11702"/>
                  </a:lnTo>
                  <a:lnTo>
                    <a:pt x="17415" y="11614"/>
                  </a:lnTo>
                  <a:lnTo>
                    <a:pt x="17496" y="11558"/>
                  </a:lnTo>
                  <a:lnTo>
                    <a:pt x="17559" y="11499"/>
                  </a:lnTo>
                  <a:cubicBezTo>
                    <a:pt x="17562" y="11433"/>
                    <a:pt x="17556" y="11367"/>
                    <a:pt x="17540" y="11306"/>
                  </a:cubicBezTo>
                  <a:cubicBezTo>
                    <a:pt x="17525" y="11249"/>
                    <a:pt x="17502" y="11197"/>
                    <a:pt x="17473" y="11154"/>
                  </a:cubicBezTo>
                  <a:lnTo>
                    <a:pt x="17400" y="10964"/>
                  </a:lnTo>
                  <a:lnTo>
                    <a:pt x="17298" y="10799"/>
                  </a:lnTo>
                  <a:lnTo>
                    <a:pt x="17248" y="10793"/>
                  </a:lnTo>
                  <a:lnTo>
                    <a:pt x="17072" y="10623"/>
                  </a:lnTo>
                  <a:lnTo>
                    <a:pt x="16989" y="10544"/>
                  </a:lnTo>
                  <a:lnTo>
                    <a:pt x="16900" y="10423"/>
                  </a:lnTo>
                  <a:lnTo>
                    <a:pt x="16820" y="10351"/>
                  </a:lnTo>
                  <a:lnTo>
                    <a:pt x="16820" y="10220"/>
                  </a:lnTo>
                  <a:lnTo>
                    <a:pt x="16933" y="10133"/>
                  </a:lnTo>
                  <a:lnTo>
                    <a:pt x="17068" y="10029"/>
                  </a:lnTo>
                  <a:lnTo>
                    <a:pt x="17083" y="9914"/>
                  </a:lnTo>
                  <a:lnTo>
                    <a:pt x="17049" y="9761"/>
                  </a:lnTo>
                  <a:lnTo>
                    <a:pt x="16957" y="9770"/>
                  </a:lnTo>
                  <a:cubicBezTo>
                    <a:pt x="16942" y="9699"/>
                    <a:pt x="16956" y="9621"/>
                    <a:pt x="16992" y="9571"/>
                  </a:cubicBezTo>
                  <a:cubicBezTo>
                    <a:pt x="17020" y="9533"/>
                    <a:pt x="17058" y="9517"/>
                    <a:pt x="17095" y="9528"/>
                  </a:cubicBezTo>
                  <a:cubicBezTo>
                    <a:pt x="17106" y="9498"/>
                    <a:pt x="17116" y="9467"/>
                    <a:pt x="17123" y="9435"/>
                  </a:cubicBezTo>
                  <a:cubicBezTo>
                    <a:pt x="17139" y="9373"/>
                    <a:pt x="17147" y="9308"/>
                    <a:pt x="17149" y="9242"/>
                  </a:cubicBezTo>
                  <a:lnTo>
                    <a:pt x="17174" y="9110"/>
                  </a:lnTo>
                  <a:lnTo>
                    <a:pt x="17248" y="9178"/>
                  </a:lnTo>
                  <a:lnTo>
                    <a:pt x="17347" y="9270"/>
                  </a:lnTo>
                  <a:lnTo>
                    <a:pt x="17392" y="9297"/>
                  </a:lnTo>
                  <a:lnTo>
                    <a:pt x="17514" y="9286"/>
                  </a:lnTo>
                  <a:lnTo>
                    <a:pt x="17568" y="9177"/>
                  </a:lnTo>
                  <a:cubicBezTo>
                    <a:pt x="17590" y="9119"/>
                    <a:pt x="17610" y="9059"/>
                    <a:pt x="17626" y="8997"/>
                  </a:cubicBezTo>
                  <a:cubicBezTo>
                    <a:pt x="17641" y="8944"/>
                    <a:pt x="17653" y="8890"/>
                    <a:pt x="17663" y="8835"/>
                  </a:cubicBezTo>
                  <a:lnTo>
                    <a:pt x="17709" y="8691"/>
                  </a:lnTo>
                  <a:lnTo>
                    <a:pt x="17732" y="8540"/>
                  </a:lnTo>
                  <a:lnTo>
                    <a:pt x="17783" y="8406"/>
                  </a:lnTo>
                  <a:lnTo>
                    <a:pt x="17835" y="8208"/>
                  </a:lnTo>
                  <a:lnTo>
                    <a:pt x="17770" y="8060"/>
                  </a:lnTo>
                  <a:lnTo>
                    <a:pt x="17770" y="7890"/>
                  </a:lnTo>
                  <a:lnTo>
                    <a:pt x="17823" y="7767"/>
                  </a:lnTo>
                  <a:lnTo>
                    <a:pt x="17830" y="7600"/>
                  </a:lnTo>
                  <a:cubicBezTo>
                    <a:pt x="17813" y="7554"/>
                    <a:pt x="17796" y="7509"/>
                    <a:pt x="17778" y="7463"/>
                  </a:cubicBezTo>
                  <a:cubicBezTo>
                    <a:pt x="17763" y="7423"/>
                    <a:pt x="17747" y="7384"/>
                    <a:pt x="17735" y="7341"/>
                  </a:cubicBezTo>
                  <a:cubicBezTo>
                    <a:pt x="17715" y="7271"/>
                    <a:pt x="17705" y="7195"/>
                    <a:pt x="17707" y="7119"/>
                  </a:cubicBezTo>
                  <a:lnTo>
                    <a:pt x="17634" y="7044"/>
                  </a:lnTo>
                  <a:lnTo>
                    <a:pt x="17580" y="7052"/>
                  </a:lnTo>
                  <a:lnTo>
                    <a:pt x="17503" y="6849"/>
                  </a:lnTo>
                  <a:lnTo>
                    <a:pt x="17459" y="6758"/>
                  </a:lnTo>
                  <a:lnTo>
                    <a:pt x="17435" y="6611"/>
                  </a:lnTo>
                  <a:lnTo>
                    <a:pt x="17373" y="6495"/>
                  </a:lnTo>
                  <a:lnTo>
                    <a:pt x="17240" y="6324"/>
                  </a:lnTo>
                  <a:lnTo>
                    <a:pt x="17132" y="6263"/>
                  </a:lnTo>
                  <a:lnTo>
                    <a:pt x="17059" y="6103"/>
                  </a:lnTo>
                  <a:lnTo>
                    <a:pt x="16962" y="6028"/>
                  </a:lnTo>
                  <a:lnTo>
                    <a:pt x="16881" y="6047"/>
                  </a:lnTo>
                  <a:lnTo>
                    <a:pt x="16783" y="6115"/>
                  </a:lnTo>
                  <a:lnTo>
                    <a:pt x="16687" y="6140"/>
                  </a:lnTo>
                  <a:lnTo>
                    <a:pt x="16607" y="6103"/>
                  </a:lnTo>
                  <a:lnTo>
                    <a:pt x="16460" y="6072"/>
                  </a:lnTo>
                  <a:lnTo>
                    <a:pt x="16403" y="6004"/>
                  </a:lnTo>
                  <a:lnTo>
                    <a:pt x="16326" y="5924"/>
                  </a:lnTo>
                  <a:lnTo>
                    <a:pt x="16206" y="5924"/>
                  </a:lnTo>
                  <a:lnTo>
                    <a:pt x="16146" y="5807"/>
                  </a:lnTo>
                  <a:lnTo>
                    <a:pt x="16226" y="5720"/>
                  </a:lnTo>
                  <a:lnTo>
                    <a:pt x="16275" y="5634"/>
                  </a:lnTo>
                  <a:lnTo>
                    <a:pt x="16349" y="5282"/>
                  </a:lnTo>
                  <a:lnTo>
                    <a:pt x="16330" y="5106"/>
                  </a:lnTo>
                  <a:lnTo>
                    <a:pt x="16362" y="4989"/>
                  </a:lnTo>
                  <a:lnTo>
                    <a:pt x="16434" y="4856"/>
                  </a:lnTo>
                  <a:lnTo>
                    <a:pt x="16537" y="4743"/>
                  </a:lnTo>
                  <a:lnTo>
                    <a:pt x="16606" y="4658"/>
                  </a:lnTo>
                  <a:lnTo>
                    <a:pt x="16694" y="4611"/>
                  </a:lnTo>
                  <a:lnTo>
                    <a:pt x="16817" y="4582"/>
                  </a:lnTo>
                  <a:lnTo>
                    <a:pt x="16917" y="4582"/>
                  </a:lnTo>
                  <a:lnTo>
                    <a:pt x="17020" y="4619"/>
                  </a:lnTo>
                  <a:lnTo>
                    <a:pt x="17129" y="4632"/>
                  </a:lnTo>
                  <a:lnTo>
                    <a:pt x="17261" y="4626"/>
                  </a:lnTo>
                  <a:lnTo>
                    <a:pt x="17398" y="4558"/>
                  </a:lnTo>
                  <a:lnTo>
                    <a:pt x="17471" y="4527"/>
                  </a:lnTo>
                  <a:lnTo>
                    <a:pt x="17580" y="4490"/>
                  </a:lnTo>
                  <a:lnTo>
                    <a:pt x="17633" y="4527"/>
                  </a:lnTo>
                  <a:lnTo>
                    <a:pt x="17686" y="4607"/>
                  </a:lnTo>
                  <a:lnTo>
                    <a:pt x="17787" y="4674"/>
                  </a:lnTo>
                  <a:lnTo>
                    <a:pt x="17836" y="4724"/>
                  </a:lnTo>
                  <a:lnTo>
                    <a:pt x="17952" y="4730"/>
                  </a:lnTo>
                  <a:lnTo>
                    <a:pt x="18081" y="4644"/>
                  </a:lnTo>
                  <a:lnTo>
                    <a:pt x="18189" y="4625"/>
                  </a:lnTo>
                  <a:lnTo>
                    <a:pt x="18143" y="4366"/>
                  </a:lnTo>
                  <a:cubicBezTo>
                    <a:pt x="18105" y="4367"/>
                    <a:pt x="18070" y="4330"/>
                    <a:pt x="18058" y="4274"/>
                  </a:cubicBezTo>
                  <a:cubicBezTo>
                    <a:pt x="18044" y="4208"/>
                    <a:pt x="18064" y="4136"/>
                    <a:pt x="18106" y="4107"/>
                  </a:cubicBezTo>
                  <a:cubicBezTo>
                    <a:pt x="18105" y="4044"/>
                    <a:pt x="18122" y="3983"/>
                    <a:pt x="18153" y="3941"/>
                  </a:cubicBezTo>
                  <a:cubicBezTo>
                    <a:pt x="18184" y="3898"/>
                    <a:pt x="18225" y="3878"/>
                    <a:pt x="18266" y="3886"/>
                  </a:cubicBezTo>
                  <a:lnTo>
                    <a:pt x="18388" y="3912"/>
                  </a:lnTo>
                  <a:lnTo>
                    <a:pt x="18433" y="3986"/>
                  </a:lnTo>
                  <a:lnTo>
                    <a:pt x="18561" y="3941"/>
                  </a:lnTo>
                  <a:lnTo>
                    <a:pt x="18622" y="4058"/>
                  </a:lnTo>
                  <a:lnTo>
                    <a:pt x="18642" y="4156"/>
                  </a:lnTo>
                  <a:lnTo>
                    <a:pt x="18742" y="4173"/>
                  </a:lnTo>
                  <a:lnTo>
                    <a:pt x="18819" y="4105"/>
                  </a:lnTo>
                  <a:lnTo>
                    <a:pt x="18815" y="3967"/>
                  </a:lnTo>
                  <a:lnTo>
                    <a:pt x="18815" y="3844"/>
                  </a:lnTo>
                  <a:lnTo>
                    <a:pt x="18867" y="3773"/>
                  </a:lnTo>
                  <a:lnTo>
                    <a:pt x="18940" y="3726"/>
                  </a:lnTo>
                  <a:lnTo>
                    <a:pt x="19014" y="3739"/>
                  </a:lnTo>
                  <a:lnTo>
                    <a:pt x="19059" y="3881"/>
                  </a:lnTo>
                  <a:lnTo>
                    <a:pt x="19100" y="4056"/>
                  </a:lnTo>
                  <a:lnTo>
                    <a:pt x="19170" y="4183"/>
                  </a:lnTo>
                  <a:lnTo>
                    <a:pt x="19186" y="4282"/>
                  </a:lnTo>
                  <a:lnTo>
                    <a:pt x="19098" y="4430"/>
                  </a:lnTo>
                  <a:lnTo>
                    <a:pt x="19067" y="4607"/>
                  </a:lnTo>
                  <a:lnTo>
                    <a:pt x="19096" y="4814"/>
                  </a:lnTo>
                  <a:lnTo>
                    <a:pt x="19031" y="4991"/>
                  </a:lnTo>
                  <a:lnTo>
                    <a:pt x="18966" y="5108"/>
                  </a:lnTo>
                  <a:cubicBezTo>
                    <a:pt x="18954" y="5143"/>
                    <a:pt x="18950" y="5183"/>
                    <a:pt x="18953" y="5223"/>
                  </a:cubicBezTo>
                  <a:cubicBezTo>
                    <a:pt x="18962" y="5311"/>
                    <a:pt x="19008" y="5380"/>
                    <a:pt x="19066" y="5393"/>
                  </a:cubicBezTo>
                  <a:lnTo>
                    <a:pt x="19082" y="5556"/>
                  </a:lnTo>
                  <a:lnTo>
                    <a:pt x="19157" y="5665"/>
                  </a:lnTo>
                  <a:lnTo>
                    <a:pt x="19206" y="5747"/>
                  </a:lnTo>
                  <a:lnTo>
                    <a:pt x="19243" y="5909"/>
                  </a:lnTo>
                  <a:lnTo>
                    <a:pt x="19298" y="5952"/>
                  </a:lnTo>
                  <a:lnTo>
                    <a:pt x="19402" y="6100"/>
                  </a:lnTo>
                  <a:lnTo>
                    <a:pt x="19470" y="6174"/>
                  </a:lnTo>
                  <a:lnTo>
                    <a:pt x="19527" y="6193"/>
                  </a:lnTo>
                  <a:lnTo>
                    <a:pt x="19531" y="6369"/>
                  </a:lnTo>
                  <a:lnTo>
                    <a:pt x="19624" y="6357"/>
                  </a:lnTo>
                  <a:lnTo>
                    <a:pt x="19673" y="6369"/>
                  </a:lnTo>
                  <a:lnTo>
                    <a:pt x="19721" y="6499"/>
                  </a:lnTo>
                  <a:lnTo>
                    <a:pt x="19782" y="6579"/>
                  </a:lnTo>
                  <a:lnTo>
                    <a:pt x="19822" y="6747"/>
                  </a:lnTo>
                  <a:lnTo>
                    <a:pt x="19922" y="6825"/>
                  </a:lnTo>
                  <a:lnTo>
                    <a:pt x="19989" y="6912"/>
                  </a:lnTo>
                  <a:lnTo>
                    <a:pt x="20047" y="6840"/>
                  </a:lnTo>
                  <a:lnTo>
                    <a:pt x="20095" y="6770"/>
                  </a:lnTo>
                  <a:lnTo>
                    <a:pt x="20141" y="6776"/>
                  </a:lnTo>
                  <a:lnTo>
                    <a:pt x="20122" y="6661"/>
                  </a:lnTo>
                  <a:cubicBezTo>
                    <a:pt x="20096" y="6629"/>
                    <a:pt x="20076" y="6588"/>
                    <a:pt x="20063" y="6541"/>
                  </a:cubicBezTo>
                  <a:cubicBezTo>
                    <a:pt x="20048" y="6486"/>
                    <a:pt x="20044" y="6426"/>
                    <a:pt x="20051" y="6368"/>
                  </a:cubicBezTo>
                  <a:lnTo>
                    <a:pt x="20097" y="6333"/>
                  </a:lnTo>
                  <a:lnTo>
                    <a:pt x="20060" y="6229"/>
                  </a:lnTo>
                  <a:lnTo>
                    <a:pt x="20028" y="6130"/>
                  </a:lnTo>
                  <a:cubicBezTo>
                    <a:pt x="20017" y="6102"/>
                    <a:pt x="20015" y="6068"/>
                    <a:pt x="20024" y="6038"/>
                  </a:cubicBezTo>
                  <a:cubicBezTo>
                    <a:pt x="20032" y="6008"/>
                    <a:pt x="20050" y="5987"/>
                    <a:pt x="20071" y="5981"/>
                  </a:cubicBezTo>
                  <a:lnTo>
                    <a:pt x="20148" y="5952"/>
                  </a:lnTo>
                  <a:lnTo>
                    <a:pt x="20116" y="5824"/>
                  </a:lnTo>
                  <a:lnTo>
                    <a:pt x="20073" y="5726"/>
                  </a:lnTo>
                  <a:lnTo>
                    <a:pt x="20027" y="5675"/>
                  </a:lnTo>
                  <a:lnTo>
                    <a:pt x="19988" y="5459"/>
                  </a:lnTo>
                  <a:lnTo>
                    <a:pt x="19971" y="5357"/>
                  </a:lnTo>
                  <a:lnTo>
                    <a:pt x="19889" y="5276"/>
                  </a:lnTo>
                  <a:cubicBezTo>
                    <a:pt x="19848" y="5275"/>
                    <a:pt x="19809" y="5248"/>
                    <a:pt x="19781" y="5203"/>
                  </a:cubicBezTo>
                  <a:cubicBezTo>
                    <a:pt x="19758" y="5165"/>
                    <a:pt x="19743" y="5118"/>
                    <a:pt x="19740" y="5067"/>
                  </a:cubicBezTo>
                  <a:lnTo>
                    <a:pt x="19649" y="5030"/>
                  </a:lnTo>
                  <a:lnTo>
                    <a:pt x="19552" y="5065"/>
                  </a:lnTo>
                  <a:lnTo>
                    <a:pt x="19499" y="4954"/>
                  </a:lnTo>
                  <a:lnTo>
                    <a:pt x="19530" y="4815"/>
                  </a:lnTo>
                  <a:lnTo>
                    <a:pt x="19474" y="4739"/>
                  </a:lnTo>
                  <a:lnTo>
                    <a:pt x="19445" y="4653"/>
                  </a:lnTo>
                  <a:lnTo>
                    <a:pt x="19429" y="4566"/>
                  </a:lnTo>
                  <a:lnTo>
                    <a:pt x="19532" y="4463"/>
                  </a:lnTo>
                  <a:lnTo>
                    <a:pt x="19674" y="4445"/>
                  </a:lnTo>
                  <a:lnTo>
                    <a:pt x="19757" y="4410"/>
                  </a:lnTo>
                  <a:lnTo>
                    <a:pt x="19810" y="4391"/>
                  </a:lnTo>
                  <a:lnTo>
                    <a:pt x="19862" y="4330"/>
                  </a:lnTo>
                  <a:lnTo>
                    <a:pt x="19913" y="4237"/>
                  </a:lnTo>
                  <a:lnTo>
                    <a:pt x="19960" y="4135"/>
                  </a:lnTo>
                  <a:lnTo>
                    <a:pt x="20017" y="4135"/>
                  </a:lnTo>
                  <a:lnTo>
                    <a:pt x="20052" y="4258"/>
                  </a:lnTo>
                  <a:lnTo>
                    <a:pt x="20103" y="4307"/>
                  </a:lnTo>
                  <a:lnTo>
                    <a:pt x="20167" y="4360"/>
                  </a:lnTo>
                  <a:lnTo>
                    <a:pt x="20240" y="4360"/>
                  </a:lnTo>
                  <a:lnTo>
                    <a:pt x="20330" y="4258"/>
                  </a:lnTo>
                  <a:lnTo>
                    <a:pt x="20441" y="4155"/>
                  </a:lnTo>
                  <a:lnTo>
                    <a:pt x="20460" y="4007"/>
                  </a:lnTo>
                  <a:lnTo>
                    <a:pt x="20532" y="3897"/>
                  </a:lnTo>
                  <a:lnTo>
                    <a:pt x="20647" y="3796"/>
                  </a:lnTo>
                  <a:lnTo>
                    <a:pt x="20690" y="3796"/>
                  </a:lnTo>
                  <a:lnTo>
                    <a:pt x="20798" y="3815"/>
                  </a:lnTo>
                  <a:lnTo>
                    <a:pt x="20974" y="3825"/>
                  </a:lnTo>
                  <a:lnTo>
                    <a:pt x="21043" y="3689"/>
                  </a:lnTo>
                  <a:lnTo>
                    <a:pt x="20828" y="3616"/>
                  </a:lnTo>
                  <a:lnTo>
                    <a:pt x="20699" y="3488"/>
                  </a:lnTo>
                  <a:cubicBezTo>
                    <a:pt x="20651" y="3440"/>
                    <a:pt x="20598" y="3408"/>
                    <a:pt x="20541" y="3395"/>
                  </a:cubicBezTo>
                  <a:cubicBezTo>
                    <a:pt x="20487" y="3382"/>
                    <a:pt x="20431" y="3387"/>
                    <a:pt x="20377" y="3369"/>
                  </a:cubicBezTo>
                  <a:cubicBezTo>
                    <a:pt x="20319" y="3349"/>
                    <a:pt x="20265" y="3304"/>
                    <a:pt x="20223" y="3239"/>
                  </a:cubicBezTo>
                  <a:lnTo>
                    <a:pt x="20154" y="3103"/>
                  </a:lnTo>
                  <a:lnTo>
                    <a:pt x="20236" y="3024"/>
                  </a:lnTo>
                  <a:lnTo>
                    <a:pt x="20355" y="3107"/>
                  </a:lnTo>
                  <a:lnTo>
                    <a:pt x="20443" y="3134"/>
                  </a:lnTo>
                  <a:lnTo>
                    <a:pt x="20540" y="3140"/>
                  </a:lnTo>
                  <a:lnTo>
                    <a:pt x="20552" y="3056"/>
                  </a:lnTo>
                  <a:lnTo>
                    <a:pt x="20456" y="2990"/>
                  </a:lnTo>
                  <a:lnTo>
                    <a:pt x="20365" y="2851"/>
                  </a:lnTo>
                  <a:lnTo>
                    <a:pt x="20463" y="2783"/>
                  </a:lnTo>
                  <a:lnTo>
                    <a:pt x="20569" y="2870"/>
                  </a:lnTo>
                  <a:lnTo>
                    <a:pt x="20686" y="2876"/>
                  </a:lnTo>
                  <a:lnTo>
                    <a:pt x="20806" y="2925"/>
                  </a:lnTo>
                  <a:lnTo>
                    <a:pt x="20940" y="2947"/>
                  </a:lnTo>
                  <a:lnTo>
                    <a:pt x="21026" y="2924"/>
                  </a:lnTo>
                  <a:lnTo>
                    <a:pt x="21094" y="3032"/>
                  </a:lnTo>
                  <a:lnTo>
                    <a:pt x="21270" y="3145"/>
                  </a:lnTo>
                  <a:lnTo>
                    <a:pt x="21423" y="3219"/>
                  </a:lnTo>
                  <a:lnTo>
                    <a:pt x="21566" y="3127"/>
                  </a:lnTo>
                  <a:lnTo>
                    <a:pt x="21600" y="3078"/>
                  </a:lnTo>
                  <a:lnTo>
                    <a:pt x="21527" y="3010"/>
                  </a:lnTo>
                  <a:lnTo>
                    <a:pt x="21426" y="2891"/>
                  </a:lnTo>
                  <a:lnTo>
                    <a:pt x="21301" y="2737"/>
                  </a:lnTo>
                  <a:lnTo>
                    <a:pt x="21190" y="2630"/>
                  </a:lnTo>
                  <a:lnTo>
                    <a:pt x="21119" y="2630"/>
                  </a:lnTo>
                  <a:lnTo>
                    <a:pt x="21030" y="2636"/>
                  </a:lnTo>
                  <a:lnTo>
                    <a:pt x="20974" y="2686"/>
                  </a:lnTo>
                  <a:lnTo>
                    <a:pt x="20878" y="2770"/>
                  </a:lnTo>
                  <a:lnTo>
                    <a:pt x="20770" y="2686"/>
                  </a:lnTo>
                  <a:lnTo>
                    <a:pt x="20722" y="2588"/>
                  </a:lnTo>
                  <a:lnTo>
                    <a:pt x="20543" y="2472"/>
                  </a:lnTo>
                  <a:lnTo>
                    <a:pt x="20456" y="2425"/>
                  </a:lnTo>
                  <a:lnTo>
                    <a:pt x="20307" y="2425"/>
                  </a:lnTo>
                  <a:lnTo>
                    <a:pt x="20202" y="2382"/>
                  </a:lnTo>
                  <a:lnTo>
                    <a:pt x="20089" y="2339"/>
                  </a:lnTo>
                  <a:lnTo>
                    <a:pt x="19926" y="2311"/>
                  </a:lnTo>
                  <a:lnTo>
                    <a:pt x="19800" y="2213"/>
                  </a:lnTo>
                  <a:lnTo>
                    <a:pt x="19643" y="2083"/>
                  </a:lnTo>
                  <a:lnTo>
                    <a:pt x="19551" y="2052"/>
                  </a:lnTo>
                  <a:lnTo>
                    <a:pt x="19315" y="2034"/>
                  </a:lnTo>
                  <a:lnTo>
                    <a:pt x="19215" y="1997"/>
                  </a:lnTo>
                  <a:lnTo>
                    <a:pt x="19122" y="1921"/>
                  </a:lnTo>
                  <a:lnTo>
                    <a:pt x="18920" y="1933"/>
                  </a:lnTo>
                  <a:lnTo>
                    <a:pt x="18735" y="1921"/>
                  </a:lnTo>
                  <a:lnTo>
                    <a:pt x="18590" y="1909"/>
                  </a:lnTo>
                  <a:lnTo>
                    <a:pt x="18496" y="1822"/>
                  </a:lnTo>
                  <a:lnTo>
                    <a:pt x="18364" y="1797"/>
                  </a:lnTo>
                  <a:lnTo>
                    <a:pt x="18239" y="1810"/>
                  </a:lnTo>
                  <a:lnTo>
                    <a:pt x="18137" y="1829"/>
                  </a:lnTo>
                  <a:lnTo>
                    <a:pt x="18157" y="1902"/>
                  </a:lnTo>
                  <a:lnTo>
                    <a:pt x="18248" y="1991"/>
                  </a:lnTo>
                  <a:lnTo>
                    <a:pt x="18296" y="2120"/>
                  </a:lnTo>
                  <a:lnTo>
                    <a:pt x="18233" y="2151"/>
                  </a:lnTo>
                  <a:lnTo>
                    <a:pt x="18148" y="2110"/>
                  </a:lnTo>
                  <a:lnTo>
                    <a:pt x="18025" y="2036"/>
                  </a:lnTo>
                  <a:lnTo>
                    <a:pt x="17903" y="1987"/>
                  </a:lnTo>
                  <a:lnTo>
                    <a:pt x="17710" y="1891"/>
                  </a:lnTo>
                  <a:lnTo>
                    <a:pt x="17551" y="1878"/>
                  </a:lnTo>
                  <a:lnTo>
                    <a:pt x="17370" y="1915"/>
                  </a:lnTo>
                  <a:lnTo>
                    <a:pt x="17038" y="1989"/>
                  </a:lnTo>
                  <a:lnTo>
                    <a:pt x="16827" y="1926"/>
                  </a:lnTo>
                  <a:lnTo>
                    <a:pt x="16722" y="1858"/>
                  </a:lnTo>
                  <a:lnTo>
                    <a:pt x="16565" y="1799"/>
                  </a:lnTo>
                  <a:lnTo>
                    <a:pt x="16503" y="1709"/>
                  </a:lnTo>
                  <a:lnTo>
                    <a:pt x="16417" y="1665"/>
                  </a:lnTo>
                  <a:lnTo>
                    <a:pt x="16350" y="1665"/>
                  </a:lnTo>
                  <a:lnTo>
                    <a:pt x="16180" y="1702"/>
                  </a:lnTo>
                  <a:lnTo>
                    <a:pt x="15880" y="1706"/>
                  </a:lnTo>
                  <a:lnTo>
                    <a:pt x="15742" y="1620"/>
                  </a:lnTo>
                  <a:lnTo>
                    <a:pt x="15543" y="1620"/>
                  </a:lnTo>
                  <a:lnTo>
                    <a:pt x="15307" y="1595"/>
                  </a:lnTo>
                  <a:lnTo>
                    <a:pt x="15157" y="1620"/>
                  </a:lnTo>
                  <a:lnTo>
                    <a:pt x="15047" y="1501"/>
                  </a:lnTo>
                  <a:lnTo>
                    <a:pt x="14881" y="1420"/>
                  </a:lnTo>
                  <a:lnTo>
                    <a:pt x="14763" y="1303"/>
                  </a:lnTo>
                  <a:lnTo>
                    <a:pt x="14679" y="1266"/>
                  </a:lnTo>
                  <a:lnTo>
                    <a:pt x="14635" y="1352"/>
                  </a:lnTo>
                  <a:lnTo>
                    <a:pt x="14550" y="1352"/>
                  </a:lnTo>
                  <a:lnTo>
                    <a:pt x="14462" y="1297"/>
                  </a:lnTo>
                  <a:lnTo>
                    <a:pt x="14166" y="1211"/>
                  </a:lnTo>
                  <a:lnTo>
                    <a:pt x="14073" y="1169"/>
                  </a:lnTo>
                  <a:lnTo>
                    <a:pt x="13945" y="1162"/>
                  </a:lnTo>
                  <a:lnTo>
                    <a:pt x="13813" y="1181"/>
                  </a:lnTo>
                  <a:lnTo>
                    <a:pt x="13627" y="1224"/>
                  </a:lnTo>
                  <a:lnTo>
                    <a:pt x="13667" y="1317"/>
                  </a:lnTo>
                  <a:lnTo>
                    <a:pt x="13749" y="1403"/>
                  </a:lnTo>
                  <a:lnTo>
                    <a:pt x="13692" y="1507"/>
                  </a:lnTo>
                  <a:lnTo>
                    <a:pt x="13597" y="1536"/>
                  </a:lnTo>
                  <a:lnTo>
                    <a:pt x="13538" y="1628"/>
                  </a:lnTo>
                  <a:lnTo>
                    <a:pt x="13428" y="1659"/>
                  </a:lnTo>
                  <a:lnTo>
                    <a:pt x="13358" y="1560"/>
                  </a:lnTo>
                  <a:lnTo>
                    <a:pt x="13216" y="1548"/>
                  </a:lnTo>
                  <a:lnTo>
                    <a:pt x="13131" y="1566"/>
                  </a:lnTo>
                  <a:lnTo>
                    <a:pt x="13104" y="1505"/>
                  </a:lnTo>
                  <a:lnTo>
                    <a:pt x="12982" y="1530"/>
                  </a:lnTo>
                  <a:lnTo>
                    <a:pt x="12917" y="1609"/>
                  </a:lnTo>
                  <a:lnTo>
                    <a:pt x="12808" y="1661"/>
                  </a:lnTo>
                  <a:lnTo>
                    <a:pt x="12730" y="1716"/>
                  </a:lnTo>
                  <a:lnTo>
                    <a:pt x="12648" y="1673"/>
                  </a:lnTo>
                  <a:lnTo>
                    <a:pt x="12554" y="1612"/>
                  </a:lnTo>
                  <a:lnTo>
                    <a:pt x="12432" y="1501"/>
                  </a:lnTo>
                  <a:lnTo>
                    <a:pt x="12362" y="1435"/>
                  </a:lnTo>
                  <a:lnTo>
                    <a:pt x="12252" y="1303"/>
                  </a:lnTo>
                  <a:lnTo>
                    <a:pt x="12198" y="1196"/>
                  </a:lnTo>
                  <a:lnTo>
                    <a:pt x="12065" y="1147"/>
                  </a:lnTo>
                  <a:lnTo>
                    <a:pt x="11907" y="1091"/>
                  </a:lnTo>
                  <a:lnTo>
                    <a:pt x="11807" y="1027"/>
                  </a:lnTo>
                  <a:lnTo>
                    <a:pt x="11650" y="1040"/>
                  </a:lnTo>
                  <a:lnTo>
                    <a:pt x="11476" y="1046"/>
                  </a:lnTo>
                  <a:lnTo>
                    <a:pt x="11319" y="1107"/>
                  </a:lnTo>
                  <a:lnTo>
                    <a:pt x="11161" y="1175"/>
                  </a:lnTo>
                  <a:lnTo>
                    <a:pt x="11102" y="1212"/>
                  </a:lnTo>
                  <a:lnTo>
                    <a:pt x="10997" y="1157"/>
                  </a:lnTo>
                  <a:lnTo>
                    <a:pt x="10925" y="1085"/>
                  </a:lnTo>
                  <a:lnTo>
                    <a:pt x="10818" y="1062"/>
                  </a:lnTo>
                  <a:lnTo>
                    <a:pt x="10706" y="1005"/>
                  </a:lnTo>
                  <a:lnTo>
                    <a:pt x="10635" y="986"/>
                  </a:lnTo>
                  <a:lnTo>
                    <a:pt x="10534" y="1017"/>
                  </a:lnTo>
                  <a:lnTo>
                    <a:pt x="10460" y="1067"/>
                  </a:lnTo>
                  <a:lnTo>
                    <a:pt x="10390" y="1116"/>
                  </a:lnTo>
                  <a:lnTo>
                    <a:pt x="10258" y="1109"/>
                  </a:lnTo>
                  <a:lnTo>
                    <a:pt x="10185" y="1048"/>
                  </a:lnTo>
                  <a:lnTo>
                    <a:pt x="10067" y="999"/>
                  </a:lnTo>
                  <a:lnTo>
                    <a:pt x="10001" y="925"/>
                  </a:lnTo>
                  <a:lnTo>
                    <a:pt x="9915" y="908"/>
                  </a:lnTo>
                  <a:lnTo>
                    <a:pt x="9859" y="933"/>
                  </a:lnTo>
                  <a:lnTo>
                    <a:pt x="9750" y="999"/>
                  </a:lnTo>
                  <a:lnTo>
                    <a:pt x="9570" y="1077"/>
                  </a:lnTo>
                  <a:lnTo>
                    <a:pt x="9446" y="1137"/>
                  </a:lnTo>
                  <a:lnTo>
                    <a:pt x="9279" y="1137"/>
                  </a:lnTo>
                  <a:lnTo>
                    <a:pt x="9295" y="1014"/>
                  </a:lnTo>
                  <a:lnTo>
                    <a:pt x="9310" y="961"/>
                  </a:lnTo>
                  <a:lnTo>
                    <a:pt x="9378" y="871"/>
                  </a:lnTo>
                  <a:lnTo>
                    <a:pt x="9505" y="792"/>
                  </a:lnTo>
                  <a:lnTo>
                    <a:pt x="9585" y="731"/>
                  </a:lnTo>
                  <a:lnTo>
                    <a:pt x="9656" y="672"/>
                  </a:lnTo>
                  <a:lnTo>
                    <a:pt x="9727" y="607"/>
                  </a:lnTo>
                  <a:lnTo>
                    <a:pt x="9742" y="445"/>
                  </a:lnTo>
                  <a:lnTo>
                    <a:pt x="9582" y="412"/>
                  </a:lnTo>
                  <a:cubicBezTo>
                    <a:pt x="9560" y="371"/>
                    <a:pt x="9533" y="339"/>
                    <a:pt x="9502" y="316"/>
                  </a:cubicBezTo>
                  <a:cubicBezTo>
                    <a:pt x="9454" y="281"/>
                    <a:pt x="9400" y="272"/>
                    <a:pt x="9348" y="291"/>
                  </a:cubicBezTo>
                  <a:lnTo>
                    <a:pt x="9271" y="259"/>
                  </a:lnTo>
                  <a:lnTo>
                    <a:pt x="9024" y="240"/>
                  </a:lnTo>
                  <a:lnTo>
                    <a:pt x="8961" y="296"/>
                  </a:lnTo>
                  <a:lnTo>
                    <a:pt x="8878" y="321"/>
                  </a:lnTo>
                  <a:lnTo>
                    <a:pt x="8778" y="327"/>
                  </a:lnTo>
                  <a:lnTo>
                    <a:pt x="8669" y="321"/>
                  </a:lnTo>
                  <a:lnTo>
                    <a:pt x="8552" y="169"/>
                  </a:lnTo>
                  <a:lnTo>
                    <a:pt x="8382" y="61"/>
                  </a:lnTo>
                  <a:lnTo>
                    <a:pt x="8181" y="0"/>
                  </a:lnTo>
                  <a:lnTo>
                    <a:pt x="8118" y="111"/>
                  </a:lnTo>
                  <a:cubicBezTo>
                    <a:pt x="8095" y="146"/>
                    <a:pt x="8072" y="181"/>
                    <a:pt x="8049" y="216"/>
                  </a:cubicBezTo>
                  <a:cubicBezTo>
                    <a:pt x="8019" y="259"/>
                    <a:pt x="7990" y="302"/>
                    <a:pt x="7960" y="345"/>
                  </a:cubicBezTo>
                  <a:lnTo>
                    <a:pt x="7855" y="476"/>
                  </a:lnTo>
                  <a:lnTo>
                    <a:pt x="7722" y="482"/>
                  </a:lnTo>
                  <a:lnTo>
                    <a:pt x="7658" y="400"/>
                  </a:lnTo>
                  <a:lnTo>
                    <a:pt x="7484" y="373"/>
                  </a:lnTo>
                  <a:lnTo>
                    <a:pt x="7361" y="362"/>
                  </a:lnTo>
                  <a:lnTo>
                    <a:pt x="7275" y="430"/>
                  </a:lnTo>
                  <a:lnTo>
                    <a:pt x="7161" y="486"/>
                  </a:lnTo>
                  <a:lnTo>
                    <a:pt x="7012" y="523"/>
                  </a:lnTo>
                  <a:lnTo>
                    <a:pt x="6838" y="560"/>
                  </a:lnTo>
                  <a:lnTo>
                    <a:pt x="6726" y="578"/>
                  </a:lnTo>
                  <a:lnTo>
                    <a:pt x="6715" y="666"/>
                  </a:lnTo>
                  <a:lnTo>
                    <a:pt x="6751" y="734"/>
                  </a:lnTo>
                  <a:lnTo>
                    <a:pt x="6843" y="832"/>
                  </a:lnTo>
                  <a:lnTo>
                    <a:pt x="6786" y="906"/>
                  </a:lnTo>
                  <a:lnTo>
                    <a:pt x="6718" y="930"/>
                  </a:lnTo>
                  <a:lnTo>
                    <a:pt x="6637" y="973"/>
                  </a:lnTo>
                  <a:lnTo>
                    <a:pt x="6556" y="924"/>
                  </a:lnTo>
                  <a:lnTo>
                    <a:pt x="6471" y="887"/>
                  </a:lnTo>
                  <a:lnTo>
                    <a:pt x="6350" y="943"/>
                  </a:lnTo>
                  <a:lnTo>
                    <a:pt x="6279" y="996"/>
                  </a:lnTo>
                  <a:lnTo>
                    <a:pt x="6206" y="1051"/>
                  </a:lnTo>
                  <a:lnTo>
                    <a:pt x="6149" y="1132"/>
                  </a:lnTo>
                  <a:lnTo>
                    <a:pt x="6064" y="1205"/>
                  </a:lnTo>
                  <a:lnTo>
                    <a:pt x="5960" y="1295"/>
                  </a:lnTo>
                  <a:lnTo>
                    <a:pt x="5892" y="1351"/>
                  </a:lnTo>
                  <a:lnTo>
                    <a:pt x="5816" y="1400"/>
                  </a:lnTo>
                  <a:lnTo>
                    <a:pt x="5722" y="1449"/>
                  </a:lnTo>
                  <a:lnTo>
                    <a:pt x="5637" y="1449"/>
                  </a:lnTo>
                  <a:lnTo>
                    <a:pt x="5595" y="1413"/>
                  </a:lnTo>
                  <a:lnTo>
                    <a:pt x="5495" y="1413"/>
                  </a:lnTo>
                  <a:lnTo>
                    <a:pt x="5468" y="1536"/>
                  </a:lnTo>
                  <a:lnTo>
                    <a:pt x="5511" y="1683"/>
                  </a:lnTo>
                  <a:lnTo>
                    <a:pt x="5628" y="1858"/>
                  </a:lnTo>
                  <a:lnTo>
                    <a:pt x="5664" y="1907"/>
                  </a:lnTo>
                  <a:lnTo>
                    <a:pt x="5767" y="1929"/>
                  </a:lnTo>
                  <a:lnTo>
                    <a:pt x="5876" y="2075"/>
                  </a:lnTo>
                  <a:lnTo>
                    <a:pt x="5864" y="2215"/>
                  </a:lnTo>
                  <a:lnTo>
                    <a:pt x="5905" y="2289"/>
                  </a:lnTo>
                  <a:lnTo>
                    <a:pt x="5866" y="2477"/>
                  </a:lnTo>
                  <a:lnTo>
                    <a:pt x="5797" y="2656"/>
                  </a:lnTo>
                  <a:lnTo>
                    <a:pt x="5709" y="2755"/>
                  </a:lnTo>
                  <a:lnTo>
                    <a:pt x="5587" y="2810"/>
                  </a:lnTo>
                  <a:lnTo>
                    <a:pt x="5482" y="2822"/>
                  </a:lnTo>
                  <a:cubicBezTo>
                    <a:pt x="5453" y="2798"/>
                    <a:pt x="5444" y="2741"/>
                    <a:pt x="5463" y="2699"/>
                  </a:cubicBezTo>
                  <a:cubicBezTo>
                    <a:pt x="5481" y="2659"/>
                    <a:pt x="5516" y="2653"/>
                    <a:pt x="5544" y="2631"/>
                  </a:cubicBezTo>
                  <a:cubicBezTo>
                    <a:pt x="5592" y="2593"/>
                    <a:pt x="5617" y="2510"/>
                    <a:pt x="5603" y="2430"/>
                  </a:cubicBezTo>
                  <a:lnTo>
                    <a:pt x="5557" y="2208"/>
                  </a:lnTo>
                  <a:lnTo>
                    <a:pt x="5456" y="2066"/>
                  </a:lnTo>
                  <a:lnTo>
                    <a:pt x="5369" y="1842"/>
                  </a:lnTo>
                  <a:lnTo>
                    <a:pt x="5304" y="1651"/>
                  </a:lnTo>
                  <a:lnTo>
                    <a:pt x="5239" y="1515"/>
                  </a:lnTo>
                  <a:lnTo>
                    <a:pt x="5182" y="1355"/>
                  </a:lnTo>
                  <a:lnTo>
                    <a:pt x="5074" y="1252"/>
                  </a:lnTo>
                  <a:lnTo>
                    <a:pt x="4913" y="1178"/>
                  </a:lnTo>
                  <a:lnTo>
                    <a:pt x="4747" y="1246"/>
                  </a:lnTo>
                  <a:lnTo>
                    <a:pt x="4613" y="1388"/>
                  </a:lnTo>
                  <a:lnTo>
                    <a:pt x="4609" y="1523"/>
                  </a:lnTo>
                  <a:lnTo>
                    <a:pt x="4654" y="1702"/>
                  </a:lnTo>
                  <a:lnTo>
                    <a:pt x="4727" y="1825"/>
                  </a:lnTo>
                  <a:lnTo>
                    <a:pt x="4848" y="1874"/>
                  </a:lnTo>
                  <a:lnTo>
                    <a:pt x="4946" y="1942"/>
                  </a:lnTo>
                  <a:lnTo>
                    <a:pt x="5024" y="2032"/>
                  </a:lnTo>
                  <a:lnTo>
                    <a:pt x="5089" y="2143"/>
                  </a:lnTo>
                  <a:lnTo>
                    <a:pt x="5077" y="2241"/>
                  </a:lnTo>
                  <a:lnTo>
                    <a:pt x="4981" y="2276"/>
                  </a:lnTo>
                  <a:lnTo>
                    <a:pt x="4947" y="2348"/>
                  </a:lnTo>
                  <a:lnTo>
                    <a:pt x="4872" y="2286"/>
                  </a:lnTo>
                  <a:lnTo>
                    <a:pt x="4788" y="2194"/>
                  </a:lnTo>
                  <a:lnTo>
                    <a:pt x="4710" y="2163"/>
                  </a:lnTo>
                  <a:lnTo>
                    <a:pt x="4603" y="2151"/>
                  </a:lnTo>
                  <a:lnTo>
                    <a:pt x="4678" y="2284"/>
                  </a:lnTo>
                  <a:lnTo>
                    <a:pt x="4754" y="2363"/>
                  </a:lnTo>
                  <a:lnTo>
                    <a:pt x="4735" y="2522"/>
                  </a:lnTo>
                  <a:lnTo>
                    <a:pt x="4571" y="2643"/>
                  </a:lnTo>
                  <a:lnTo>
                    <a:pt x="4490" y="2738"/>
                  </a:lnTo>
                  <a:lnTo>
                    <a:pt x="4323" y="2820"/>
                  </a:lnTo>
                  <a:lnTo>
                    <a:pt x="4189" y="2900"/>
                  </a:lnTo>
                  <a:lnTo>
                    <a:pt x="4168" y="3010"/>
                  </a:lnTo>
                  <a:lnTo>
                    <a:pt x="4176" y="3166"/>
                  </a:lnTo>
                  <a:lnTo>
                    <a:pt x="4263" y="3589"/>
                  </a:lnTo>
                  <a:lnTo>
                    <a:pt x="4302" y="3809"/>
                  </a:lnTo>
                  <a:lnTo>
                    <a:pt x="4391" y="3967"/>
                  </a:lnTo>
                  <a:lnTo>
                    <a:pt x="4410" y="4139"/>
                  </a:lnTo>
                  <a:lnTo>
                    <a:pt x="4418" y="4379"/>
                  </a:lnTo>
                  <a:lnTo>
                    <a:pt x="4441" y="4560"/>
                  </a:lnTo>
                  <a:lnTo>
                    <a:pt x="4437" y="4864"/>
                  </a:lnTo>
                  <a:lnTo>
                    <a:pt x="4527" y="4941"/>
                  </a:lnTo>
                  <a:lnTo>
                    <a:pt x="4567" y="5097"/>
                  </a:lnTo>
                  <a:lnTo>
                    <a:pt x="4635" y="5183"/>
                  </a:lnTo>
                  <a:lnTo>
                    <a:pt x="4651" y="5256"/>
                  </a:lnTo>
                  <a:lnTo>
                    <a:pt x="4626" y="5367"/>
                  </a:lnTo>
                  <a:lnTo>
                    <a:pt x="4576" y="5443"/>
                  </a:lnTo>
                  <a:lnTo>
                    <a:pt x="4445" y="5463"/>
                  </a:lnTo>
                  <a:lnTo>
                    <a:pt x="4316" y="5596"/>
                  </a:lnTo>
                  <a:lnTo>
                    <a:pt x="4406" y="5724"/>
                  </a:lnTo>
                  <a:lnTo>
                    <a:pt x="4387" y="5836"/>
                  </a:lnTo>
                  <a:lnTo>
                    <a:pt x="4594" y="6114"/>
                  </a:lnTo>
                  <a:lnTo>
                    <a:pt x="4754" y="6030"/>
                  </a:lnTo>
                  <a:lnTo>
                    <a:pt x="4789" y="5840"/>
                  </a:lnTo>
                  <a:lnTo>
                    <a:pt x="4841" y="5803"/>
                  </a:lnTo>
                  <a:lnTo>
                    <a:pt x="4948" y="5879"/>
                  </a:lnTo>
                  <a:lnTo>
                    <a:pt x="5006" y="6012"/>
                  </a:lnTo>
                  <a:lnTo>
                    <a:pt x="4972" y="6178"/>
                  </a:lnTo>
                  <a:lnTo>
                    <a:pt x="4922" y="6262"/>
                  </a:lnTo>
                  <a:lnTo>
                    <a:pt x="4935" y="6389"/>
                  </a:lnTo>
                  <a:lnTo>
                    <a:pt x="4975" y="6457"/>
                  </a:lnTo>
                  <a:lnTo>
                    <a:pt x="4930" y="6525"/>
                  </a:lnTo>
                  <a:lnTo>
                    <a:pt x="4941" y="6684"/>
                  </a:lnTo>
                  <a:lnTo>
                    <a:pt x="4896" y="6822"/>
                  </a:lnTo>
                  <a:lnTo>
                    <a:pt x="4856" y="6858"/>
                  </a:lnTo>
                  <a:lnTo>
                    <a:pt x="4492" y="6703"/>
                  </a:lnTo>
                  <a:lnTo>
                    <a:pt x="4399" y="6602"/>
                  </a:lnTo>
                  <a:lnTo>
                    <a:pt x="4252" y="6584"/>
                  </a:lnTo>
                  <a:lnTo>
                    <a:pt x="4068" y="6730"/>
                  </a:lnTo>
                  <a:lnTo>
                    <a:pt x="3743" y="6603"/>
                  </a:lnTo>
                  <a:lnTo>
                    <a:pt x="3618" y="6656"/>
                  </a:lnTo>
                  <a:lnTo>
                    <a:pt x="3600" y="6823"/>
                  </a:lnTo>
                  <a:lnTo>
                    <a:pt x="3636" y="7187"/>
                  </a:lnTo>
                  <a:lnTo>
                    <a:pt x="3748" y="7239"/>
                  </a:lnTo>
                  <a:lnTo>
                    <a:pt x="3825" y="7347"/>
                  </a:lnTo>
                  <a:lnTo>
                    <a:pt x="3825" y="7604"/>
                  </a:lnTo>
                  <a:lnTo>
                    <a:pt x="3887" y="7855"/>
                  </a:lnTo>
                  <a:lnTo>
                    <a:pt x="3979" y="8012"/>
                  </a:lnTo>
                  <a:lnTo>
                    <a:pt x="4086" y="8093"/>
                  </a:lnTo>
                  <a:lnTo>
                    <a:pt x="4220" y="8136"/>
                  </a:lnTo>
                  <a:lnTo>
                    <a:pt x="4293" y="8263"/>
                  </a:lnTo>
                  <a:lnTo>
                    <a:pt x="4293" y="8394"/>
                  </a:lnTo>
                  <a:lnTo>
                    <a:pt x="4366" y="8540"/>
                  </a:lnTo>
                  <a:lnTo>
                    <a:pt x="4383" y="8629"/>
                  </a:lnTo>
                  <a:lnTo>
                    <a:pt x="4299" y="8664"/>
                  </a:lnTo>
                  <a:lnTo>
                    <a:pt x="4172" y="8604"/>
                  </a:lnTo>
                  <a:lnTo>
                    <a:pt x="4026" y="8653"/>
                  </a:lnTo>
                  <a:lnTo>
                    <a:pt x="3937" y="8795"/>
                  </a:lnTo>
                  <a:lnTo>
                    <a:pt x="3868" y="9042"/>
                  </a:lnTo>
                  <a:lnTo>
                    <a:pt x="4014" y="9200"/>
                  </a:lnTo>
                  <a:lnTo>
                    <a:pt x="4153" y="9272"/>
                  </a:lnTo>
                  <a:lnTo>
                    <a:pt x="4317" y="9447"/>
                  </a:lnTo>
                  <a:lnTo>
                    <a:pt x="4379" y="9595"/>
                  </a:lnTo>
                  <a:lnTo>
                    <a:pt x="4500" y="9504"/>
                  </a:lnTo>
                  <a:lnTo>
                    <a:pt x="4590" y="9545"/>
                  </a:lnTo>
                  <a:lnTo>
                    <a:pt x="4620" y="9647"/>
                  </a:lnTo>
                  <a:lnTo>
                    <a:pt x="4729" y="9807"/>
                  </a:lnTo>
                  <a:lnTo>
                    <a:pt x="4703" y="9934"/>
                  </a:lnTo>
                  <a:lnTo>
                    <a:pt x="4589" y="10028"/>
                  </a:lnTo>
                  <a:lnTo>
                    <a:pt x="4485" y="9905"/>
                  </a:lnTo>
                  <a:lnTo>
                    <a:pt x="4398" y="9948"/>
                  </a:lnTo>
                  <a:lnTo>
                    <a:pt x="4460" y="10099"/>
                  </a:lnTo>
                  <a:lnTo>
                    <a:pt x="4558" y="10237"/>
                  </a:lnTo>
                  <a:lnTo>
                    <a:pt x="4639" y="10407"/>
                  </a:lnTo>
                  <a:lnTo>
                    <a:pt x="4716" y="10732"/>
                  </a:lnTo>
                  <a:lnTo>
                    <a:pt x="4705" y="10997"/>
                  </a:lnTo>
                  <a:lnTo>
                    <a:pt x="4587" y="11154"/>
                  </a:lnTo>
                  <a:lnTo>
                    <a:pt x="4430" y="11160"/>
                  </a:lnTo>
                  <a:lnTo>
                    <a:pt x="4375" y="11281"/>
                  </a:lnTo>
                  <a:lnTo>
                    <a:pt x="4289" y="11156"/>
                  </a:lnTo>
                  <a:cubicBezTo>
                    <a:pt x="4252" y="11136"/>
                    <a:pt x="4216" y="11114"/>
                    <a:pt x="4180" y="11088"/>
                  </a:cubicBezTo>
                  <a:cubicBezTo>
                    <a:pt x="4134" y="11055"/>
                    <a:pt x="4089" y="11017"/>
                    <a:pt x="4044" y="10979"/>
                  </a:cubicBezTo>
                  <a:cubicBezTo>
                    <a:pt x="3984" y="10930"/>
                    <a:pt x="3923" y="10882"/>
                    <a:pt x="3862" y="10835"/>
                  </a:cubicBezTo>
                  <a:lnTo>
                    <a:pt x="3803" y="10661"/>
                  </a:lnTo>
                  <a:lnTo>
                    <a:pt x="3784" y="10495"/>
                  </a:lnTo>
                  <a:lnTo>
                    <a:pt x="3841" y="10339"/>
                  </a:lnTo>
                  <a:lnTo>
                    <a:pt x="3888" y="10223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13" name="îşľíḋê"/>
            <p:cNvSpPr/>
            <p:nvPr/>
          </p:nvSpPr>
          <p:spPr>
            <a:xfrm>
              <a:off x="7558388" y="1310558"/>
              <a:ext cx="328933" cy="8952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7778" y="6595"/>
                  </a:moveTo>
                  <a:lnTo>
                    <a:pt x="10446" y="7621"/>
                  </a:lnTo>
                  <a:lnTo>
                    <a:pt x="11913" y="8186"/>
                  </a:lnTo>
                  <a:lnTo>
                    <a:pt x="12620" y="11749"/>
                  </a:lnTo>
                  <a:lnTo>
                    <a:pt x="14481" y="12643"/>
                  </a:lnTo>
                  <a:lnTo>
                    <a:pt x="16772" y="11668"/>
                  </a:lnTo>
                  <a:lnTo>
                    <a:pt x="18486" y="11668"/>
                  </a:lnTo>
                  <a:lnTo>
                    <a:pt x="20801" y="12156"/>
                  </a:lnTo>
                  <a:lnTo>
                    <a:pt x="21600" y="13283"/>
                  </a:lnTo>
                  <a:lnTo>
                    <a:pt x="19933" y="15944"/>
                  </a:lnTo>
                  <a:lnTo>
                    <a:pt x="17089" y="15944"/>
                  </a:lnTo>
                  <a:lnTo>
                    <a:pt x="16332" y="19345"/>
                  </a:lnTo>
                  <a:lnTo>
                    <a:pt x="16001" y="21600"/>
                  </a:lnTo>
                  <a:lnTo>
                    <a:pt x="14718" y="20625"/>
                  </a:lnTo>
                  <a:lnTo>
                    <a:pt x="14985" y="16005"/>
                  </a:lnTo>
                  <a:lnTo>
                    <a:pt x="13115" y="14553"/>
                  </a:lnTo>
                  <a:lnTo>
                    <a:pt x="9998" y="14309"/>
                  </a:lnTo>
                  <a:lnTo>
                    <a:pt x="8554" y="13334"/>
                  </a:lnTo>
                  <a:lnTo>
                    <a:pt x="6375" y="9273"/>
                  </a:lnTo>
                  <a:lnTo>
                    <a:pt x="4455" y="10004"/>
                  </a:lnTo>
                  <a:lnTo>
                    <a:pt x="647" y="10490"/>
                  </a:lnTo>
                  <a:lnTo>
                    <a:pt x="0" y="7648"/>
                  </a:lnTo>
                  <a:lnTo>
                    <a:pt x="1373" y="1494"/>
                  </a:lnTo>
                  <a:lnTo>
                    <a:pt x="2843" y="0"/>
                  </a:lnTo>
                  <a:lnTo>
                    <a:pt x="5108" y="1491"/>
                  </a:lnTo>
                  <a:lnTo>
                    <a:pt x="5617" y="3189"/>
                  </a:lnTo>
                  <a:lnTo>
                    <a:pt x="6572" y="5128"/>
                  </a:lnTo>
                  <a:lnTo>
                    <a:pt x="7778" y="6595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14" name="íşľíďê"/>
            <p:cNvSpPr/>
            <p:nvPr/>
          </p:nvSpPr>
          <p:spPr>
            <a:xfrm>
              <a:off x="9628653" y="2148074"/>
              <a:ext cx="217835" cy="25574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918" y="306"/>
                  </a:moveTo>
                  <a:lnTo>
                    <a:pt x="2649" y="0"/>
                  </a:lnTo>
                  <a:lnTo>
                    <a:pt x="4359" y="1473"/>
                  </a:lnTo>
                  <a:lnTo>
                    <a:pt x="4763" y="2920"/>
                  </a:lnTo>
                  <a:lnTo>
                    <a:pt x="5532" y="4452"/>
                  </a:lnTo>
                  <a:lnTo>
                    <a:pt x="7347" y="6386"/>
                  </a:lnTo>
                  <a:lnTo>
                    <a:pt x="9263" y="7065"/>
                  </a:lnTo>
                  <a:lnTo>
                    <a:pt x="12200" y="8654"/>
                  </a:lnTo>
                  <a:lnTo>
                    <a:pt x="15159" y="10100"/>
                  </a:lnTo>
                  <a:lnTo>
                    <a:pt x="16566" y="11032"/>
                  </a:lnTo>
                  <a:lnTo>
                    <a:pt x="17268" y="12134"/>
                  </a:lnTo>
                  <a:lnTo>
                    <a:pt x="17470" y="13346"/>
                  </a:lnTo>
                  <a:lnTo>
                    <a:pt x="16028" y="13005"/>
                  </a:lnTo>
                  <a:lnTo>
                    <a:pt x="14423" y="13403"/>
                  </a:lnTo>
                  <a:lnTo>
                    <a:pt x="14629" y="14594"/>
                  </a:lnTo>
                  <a:lnTo>
                    <a:pt x="16612" y="15959"/>
                  </a:lnTo>
                  <a:lnTo>
                    <a:pt x="18226" y="17825"/>
                  </a:lnTo>
                  <a:lnTo>
                    <a:pt x="20991" y="20121"/>
                  </a:lnTo>
                  <a:lnTo>
                    <a:pt x="21600" y="21600"/>
                  </a:lnTo>
                  <a:lnTo>
                    <a:pt x="18856" y="21600"/>
                  </a:lnTo>
                  <a:lnTo>
                    <a:pt x="16692" y="20075"/>
                  </a:lnTo>
                  <a:cubicBezTo>
                    <a:pt x="16027" y="19637"/>
                    <a:pt x="15479" y="19086"/>
                    <a:pt x="15082" y="18458"/>
                  </a:cubicBezTo>
                  <a:cubicBezTo>
                    <a:pt x="14796" y="18005"/>
                    <a:pt x="14594" y="17518"/>
                    <a:pt x="14481" y="17014"/>
                  </a:cubicBezTo>
                  <a:lnTo>
                    <a:pt x="13271" y="15138"/>
                  </a:lnTo>
                  <a:lnTo>
                    <a:pt x="12262" y="13005"/>
                  </a:lnTo>
                  <a:lnTo>
                    <a:pt x="10884" y="11071"/>
                  </a:lnTo>
                  <a:lnTo>
                    <a:pt x="9077" y="9201"/>
                  </a:lnTo>
                  <a:lnTo>
                    <a:pt x="7270" y="7413"/>
                  </a:lnTo>
                  <a:lnTo>
                    <a:pt x="5169" y="6059"/>
                  </a:lnTo>
                  <a:lnTo>
                    <a:pt x="4097" y="4751"/>
                  </a:lnTo>
                  <a:lnTo>
                    <a:pt x="2685" y="3332"/>
                  </a:lnTo>
                  <a:lnTo>
                    <a:pt x="0" y="1690"/>
                  </a:lnTo>
                  <a:lnTo>
                    <a:pt x="918" y="30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15" name="iš1íďê"/>
            <p:cNvSpPr/>
            <p:nvPr/>
          </p:nvSpPr>
          <p:spPr>
            <a:xfrm>
              <a:off x="9834882" y="2436351"/>
              <a:ext cx="152671" cy="14522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216" y="0"/>
                  </a:moveTo>
                  <a:lnTo>
                    <a:pt x="3327" y="2686"/>
                  </a:lnTo>
                  <a:lnTo>
                    <a:pt x="5129" y="3465"/>
                  </a:lnTo>
                  <a:lnTo>
                    <a:pt x="5987" y="5412"/>
                  </a:lnTo>
                  <a:lnTo>
                    <a:pt x="8960" y="8066"/>
                  </a:lnTo>
                  <a:lnTo>
                    <a:pt x="13176" y="8066"/>
                  </a:lnTo>
                  <a:lnTo>
                    <a:pt x="16240" y="8060"/>
                  </a:lnTo>
                  <a:lnTo>
                    <a:pt x="20071" y="9506"/>
                  </a:lnTo>
                  <a:lnTo>
                    <a:pt x="21600" y="11754"/>
                  </a:lnTo>
                  <a:lnTo>
                    <a:pt x="18242" y="13299"/>
                  </a:lnTo>
                  <a:lnTo>
                    <a:pt x="16138" y="13894"/>
                  </a:lnTo>
                  <a:lnTo>
                    <a:pt x="16857" y="17337"/>
                  </a:lnTo>
                  <a:lnTo>
                    <a:pt x="14039" y="17181"/>
                  </a:lnTo>
                  <a:lnTo>
                    <a:pt x="12762" y="16136"/>
                  </a:lnTo>
                  <a:cubicBezTo>
                    <a:pt x="11828" y="15985"/>
                    <a:pt x="10901" y="15786"/>
                    <a:pt x="9986" y="15541"/>
                  </a:cubicBezTo>
                  <a:cubicBezTo>
                    <a:pt x="9104" y="15304"/>
                    <a:pt x="8234" y="15024"/>
                    <a:pt x="7377" y="14702"/>
                  </a:cubicBezTo>
                  <a:lnTo>
                    <a:pt x="5842" y="15002"/>
                  </a:lnTo>
                  <a:lnTo>
                    <a:pt x="5992" y="19096"/>
                  </a:lnTo>
                  <a:lnTo>
                    <a:pt x="4895" y="21600"/>
                  </a:lnTo>
                  <a:lnTo>
                    <a:pt x="2646" y="18495"/>
                  </a:lnTo>
                  <a:lnTo>
                    <a:pt x="2215" y="16698"/>
                  </a:lnTo>
                  <a:lnTo>
                    <a:pt x="499" y="14902"/>
                  </a:lnTo>
                  <a:lnTo>
                    <a:pt x="34" y="12773"/>
                  </a:lnTo>
                  <a:cubicBezTo>
                    <a:pt x="789" y="12296"/>
                    <a:pt x="1459" y="11687"/>
                    <a:pt x="2015" y="10971"/>
                  </a:cubicBezTo>
                  <a:cubicBezTo>
                    <a:pt x="2581" y="10241"/>
                    <a:pt x="3020" y="9412"/>
                    <a:pt x="3310" y="8523"/>
                  </a:cubicBezTo>
                  <a:lnTo>
                    <a:pt x="1535" y="5374"/>
                  </a:lnTo>
                  <a:lnTo>
                    <a:pt x="0" y="3428"/>
                  </a:lnTo>
                  <a:lnTo>
                    <a:pt x="1216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16" name="ïŝ1ïḋè"/>
            <p:cNvSpPr/>
            <p:nvPr/>
          </p:nvSpPr>
          <p:spPr>
            <a:xfrm>
              <a:off x="9716338" y="2591817"/>
              <a:ext cx="274646" cy="26585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4831" y="0"/>
                  </a:moveTo>
                  <a:lnTo>
                    <a:pt x="16152" y="752"/>
                  </a:lnTo>
                  <a:lnTo>
                    <a:pt x="17169" y="1568"/>
                  </a:lnTo>
                  <a:lnTo>
                    <a:pt x="18839" y="1893"/>
                  </a:lnTo>
                  <a:lnTo>
                    <a:pt x="18839" y="3442"/>
                  </a:lnTo>
                  <a:lnTo>
                    <a:pt x="19262" y="4642"/>
                  </a:lnTo>
                  <a:lnTo>
                    <a:pt x="19979" y="5617"/>
                  </a:lnTo>
                  <a:lnTo>
                    <a:pt x="19182" y="6899"/>
                  </a:lnTo>
                  <a:lnTo>
                    <a:pt x="19182" y="8099"/>
                  </a:lnTo>
                  <a:lnTo>
                    <a:pt x="19662" y="9375"/>
                  </a:lnTo>
                  <a:lnTo>
                    <a:pt x="20216" y="10435"/>
                  </a:lnTo>
                  <a:lnTo>
                    <a:pt x="20594" y="11892"/>
                  </a:lnTo>
                  <a:lnTo>
                    <a:pt x="21520" y="13554"/>
                  </a:lnTo>
                  <a:lnTo>
                    <a:pt x="21600" y="15848"/>
                  </a:lnTo>
                  <a:lnTo>
                    <a:pt x="20167" y="17076"/>
                  </a:lnTo>
                  <a:lnTo>
                    <a:pt x="18837" y="17726"/>
                  </a:lnTo>
                  <a:lnTo>
                    <a:pt x="16684" y="18109"/>
                  </a:lnTo>
                  <a:lnTo>
                    <a:pt x="15274" y="18188"/>
                  </a:lnTo>
                  <a:lnTo>
                    <a:pt x="13867" y="18430"/>
                  </a:lnTo>
                  <a:lnTo>
                    <a:pt x="13462" y="19798"/>
                  </a:lnTo>
                  <a:lnTo>
                    <a:pt x="13164" y="20810"/>
                  </a:lnTo>
                  <a:lnTo>
                    <a:pt x="12474" y="21600"/>
                  </a:lnTo>
                  <a:lnTo>
                    <a:pt x="11162" y="19907"/>
                  </a:lnTo>
                  <a:lnTo>
                    <a:pt x="10416" y="19251"/>
                  </a:lnTo>
                  <a:lnTo>
                    <a:pt x="7383" y="19114"/>
                  </a:lnTo>
                  <a:lnTo>
                    <a:pt x="4329" y="19388"/>
                  </a:lnTo>
                  <a:lnTo>
                    <a:pt x="1907" y="20174"/>
                  </a:lnTo>
                  <a:lnTo>
                    <a:pt x="0" y="18923"/>
                  </a:lnTo>
                  <a:lnTo>
                    <a:pt x="1177" y="17804"/>
                  </a:lnTo>
                  <a:lnTo>
                    <a:pt x="2674" y="17668"/>
                  </a:lnTo>
                  <a:lnTo>
                    <a:pt x="3680" y="16334"/>
                  </a:lnTo>
                  <a:lnTo>
                    <a:pt x="4960" y="15541"/>
                  </a:lnTo>
                  <a:lnTo>
                    <a:pt x="6637" y="16033"/>
                  </a:lnTo>
                  <a:lnTo>
                    <a:pt x="8203" y="16279"/>
                  </a:lnTo>
                  <a:lnTo>
                    <a:pt x="9693" y="15161"/>
                  </a:lnTo>
                  <a:lnTo>
                    <a:pt x="10727" y="14180"/>
                  </a:lnTo>
                  <a:lnTo>
                    <a:pt x="13446" y="12244"/>
                  </a:lnTo>
                  <a:lnTo>
                    <a:pt x="14243" y="11348"/>
                  </a:lnTo>
                  <a:lnTo>
                    <a:pt x="16242" y="10719"/>
                  </a:lnTo>
                  <a:lnTo>
                    <a:pt x="16482" y="9003"/>
                  </a:lnTo>
                  <a:lnTo>
                    <a:pt x="16482" y="7470"/>
                  </a:lnTo>
                  <a:lnTo>
                    <a:pt x="14963" y="5446"/>
                  </a:lnTo>
                  <a:lnTo>
                    <a:pt x="14030" y="3313"/>
                  </a:lnTo>
                  <a:lnTo>
                    <a:pt x="13976" y="2082"/>
                  </a:lnTo>
                  <a:lnTo>
                    <a:pt x="13500" y="1100"/>
                  </a:lnTo>
                  <a:lnTo>
                    <a:pt x="14831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17" name="iṡļïdé"/>
            <p:cNvSpPr/>
            <p:nvPr/>
          </p:nvSpPr>
          <p:spPr>
            <a:xfrm>
              <a:off x="9773896" y="2850018"/>
              <a:ext cx="47636" cy="4257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5130" y="2820"/>
                  </a:moveTo>
                  <a:lnTo>
                    <a:pt x="3175" y="0"/>
                  </a:lnTo>
                  <a:lnTo>
                    <a:pt x="0" y="4621"/>
                  </a:lnTo>
                  <a:lnTo>
                    <a:pt x="4230" y="10217"/>
                  </a:lnTo>
                  <a:lnTo>
                    <a:pt x="4401" y="19722"/>
                  </a:lnTo>
                  <a:lnTo>
                    <a:pt x="14203" y="21600"/>
                  </a:lnTo>
                  <a:lnTo>
                    <a:pt x="18813" y="14767"/>
                  </a:lnTo>
                  <a:lnTo>
                    <a:pt x="21600" y="929"/>
                  </a:lnTo>
                  <a:lnTo>
                    <a:pt x="15130" y="282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18" name="ïšḷiḑe"/>
            <p:cNvSpPr/>
            <p:nvPr/>
          </p:nvSpPr>
          <p:spPr>
            <a:xfrm>
              <a:off x="9703522" y="2858648"/>
              <a:ext cx="58652" cy="8304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5179" y="0"/>
                  </a:moveTo>
                  <a:lnTo>
                    <a:pt x="10237" y="2528"/>
                  </a:lnTo>
                  <a:lnTo>
                    <a:pt x="16136" y="4696"/>
                  </a:lnTo>
                  <a:lnTo>
                    <a:pt x="19977" y="6514"/>
                  </a:lnTo>
                  <a:lnTo>
                    <a:pt x="19602" y="11221"/>
                  </a:lnTo>
                  <a:lnTo>
                    <a:pt x="20976" y="14878"/>
                  </a:lnTo>
                  <a:lnTo>
                    <a:pt x="21600" y="19246"/>
                  </a:lnTo>
                  <a:lnTo>
                    <a:pt x="18618" y="21600"/>
                  </a:lnTo>
                  <a:lnTo>
                    <a:pt x="11299" y="20100"/>
                  </a:lnTo>
                  <a:lnTo>
                    <a:pt x="11672" y="15196"/>
                  </a:lnTo>
                  <a:lnTo>
                    <a:pt x="4821" y="10992"/>
                  </a:lnTo>
                  <a:lnTo>
                    <a:pt x="1366" y="8562"/>
                  </a:lnTo>
                  <a:lnTo>
                    <a:pt x="0" y="4533"/>
                  </a:lnTo>
                  <a:lnTo>
                    <a:pt x="5179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19" name="iśḷïḍè"/>
            <p:cNvSpPr/>
            <p:nvPr/>
          </p:nvSpPr>
          <p:spPr>
            <a:xfrm>
              <a:off x="9478424" y="3163043"/>
              <a:ext cx="55804" cy="10755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570">
                  <a:moveTo>
                    <a:pt x="10688" y="0"/>
                  </a:moveTo>
                  <a:lnTo>
                    <a:pt x="7165" y="3027"/>
                  </a:lnTo>
                  <a:lnTo>
                    <a:pt x="5618" y="8797"/>
                  </a:lnTo>
                  <a:lnTo>
                    <a:pt x="0" y="12556"/>
                  </a:lnTo>
                  <a:lnTo>
                    <a:pt x="2313" y="15996"/>
                  </a:lnTo>
                  <a:lnTo>
                    <a:pt x="6119" y="18152"/>
                  </a:lnTo>
                  <a:lnTo>
                    <a:pt x="12017" y="21600"/>
                  </a:lnTo>
                  <a:lnTo>
                    <a:pt x="18421" y="20856"/>
                  </a:lnTo>
                  <a:lnTo>
                    <a:pt x="19994" y="15920"/>
                  </a:lnTo>
                  <a:lnTo>
                    <a:pt x="19601" y="12480"/>
                  </a:lnTo>
                  <a:cubicBezTo>
                    <a:pt x="20082" y="11316"/>
                    <a:pt x="20475" y="10143"/>
                    <a:pt x="20780" y="8963"/>
                  </a:cubicBezTo>
                  <a:cubicBezTo>
                    <a:pt x="21337" y="6812"/>
                    <a:pt x="21600" y="4643"/>
                    <a:pt x="21567" y="2472"/>
                  </a:cubicBezTo>
                  <a:lnTo>
                    <a:pt x="10688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20" name="ïś1îdè"/>
            <p:cNvSpPr/>
            <p:nvPr/>
          </p:nvSpPr>
          <p:spPr>
            <a:xfrm>
              <a:off x="9135285" y="3359667"/>
              <a:ext cx="61216" cy="6416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0237" y="806"/>
                  </a:moveTo>
                  <a:lnTo>
                    <a:pt x="13014" y="0"/>
                  </a:lnTo>
                  <a:lnTo>
                    <a:pt x="4311" y="2387"/>
                  </a:lnTo>
                  <a:lnTo>
                    <a:pt x="1595" y="5661"/>
                  </a:lnTo>
                  <a:lnTo>
                    <a:pt x="0" y="10054"/>
                  </a:lnTo>
                  <a:lnTo>
                    <a:pt x="1800" y="15494"/>
                  </a:lnTo>
                  <a:lnTo>
                    <a:pt x="5016" y="21600"/>
                  </a:lnTo>
                  <a:lnTo>
                    <a:pt x="11327" y="20806"/>
                  </a:lnTo>
                  <a:lnTo>
                    <a:pt x="13480" y="14360"/>
                  </a:lnTo>
                  <a:lnTo>
                    <a:pt x="21600" y="6554"/>
                  </a:lnTo>
                  <a:lnTo>
                    <a:pt x="20237" y="80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21" name="îş1îďe"/>
            <p:cNvSpPr/>
            <p:nvPr/>
          </p:nvSpPr>
          <p:spPr>
            <a:xfrm>
              <a:off x="9517257" y="3403769"/>
              <a:ext cx="158867" cy="20789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6205" y="214"/>
                  </a:moveTo>
                  <a:lnTo>
                    <a:pt x="2995" y="0"/>
                  </a:lnTo>
                  <a:lnTo>
                    <a:pt x="2584" y="2552"/>
                  </a:lnTo>
                  <a:lnTo>
                    <a:pt x="3044" y="4581"/>
                  </a:lnTo>
                  <a:lnTo>
                    <a:pt x="2030" y="7340"/>
                  </a:lnTo>
                  <a:lnTo>
                    <a:pt x="0" y="9509"/>
                  </a:lnTo>
                  <a:cubicBezTo>
                    <a:pt x="160" y="10395"/>
                    <a:pt x="581" y="11243"/>
                    <a:pt x="1232" y="11988"/>
                  </a:cubicBezTo>
                  <a:cubicBezTo>
                    <a:pt x="2023" y="12895"/>
                    <a:pt x="3124" y="13621"/>
                    <a:pt x="4418" y="14087"/>
                  </a:cubicBezTo>
                  <a:lnTo>
                    <a:pt x="5236" y="15133"/>
                  </a:lnTo>
                  <a:lnTo>
                    <a:pt x="7310" y="17966"/>
                  </a:lnTo>
                  <a:lnTo>
                    <a:pt x="8555" y="18981"/>
                  </a:lnTo>
                  <a:lnTo>
                    <a:pt x="11367" y="20065"/>
                  </a:lnTo>
                  <a:lnTo>
                    <a:pt x="14409" y="20170"/>
                  </a:lnTo>
                  <a:lnTo>
                    <a:pt x="16201" y="20275"/>
                  </a:lnTo>
                  <a:lnTo>
                    <a:pt x="18690" y="21010"/>
                  </a:lnTo>
                  <a:lnTo>
                    <a:pt x="21410" y="21600"/>
                  </a:lnTo>
                  <a:lnTo>
                    <a:pt x="21600" y="19654"/>
                  </a:lnTo>
                  <a:lnTo>
                    <a:pt x="20730" y="18749"/>
                  </a:lnTo>
                  <a:lnTo>
                    <a:pt x="19543" y="17743"/>
                  </a:lnTo>
                  <a:lnTo>
                    <a:pt x="15953" y="18233"/>
                  </a:lnTo>
                  <a:cubicBezTo>
                    <a:pt x="15448" y="18445"/>
                    <a:pt x="14862" y="18519"/>
                    <a:pt x="14294" y="18443"/>
                  </a:cubicBezTo>
                  <a:cubicBezTo>
                    <a:pt x="13070" y="18278"/>
                    <a:pt x="12157" y="17495"/>
                    <a:pt x="12093" y="16553"/>
                  </a:cubicBezTo>
                  <a:lnTo>
                    <a:pt x="9471" y="15298"/>
                  </a:lnTo>
                  <a:lnTo>
                    <a:pt x="8693" y="14218"/>
                  </a:lnTo>
                  <a:lnTo>
                    <a:pt x="8601" y="12924"/>
                  </a:lnTo>
                  <a:cubicBezTo>
                    <a:pt x="9108" y="12238"/>
                    <a:pt x="9615" y="11551"/>
                    <a:pt x="10122" y="10864"/>
                  </a:cubicBezTo>
                  <a:cubicBezTo>
                    <a:pt x="10531" y="10309"/>
                    <a:pt x="10940" y="9754"/>
                    <a:pt x="11349" y="9198"/>
                  </a:cubicBezTo>
                  <a:lnTo>
                    <a:pt x="11759" y="7593"/>
                  </a:lnTo>
                  <a:lnTo>
                    <a:pt x="9915" y="5459"/>
                  </a:lnTo>
                  <a:lnTo>
                    <a:pt x="8117" y="3260"/>
                  </a:lnTo>
                  <a:lnTo>
                    <a:pt x="6205" y="214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22" name="išḷiḋê"/>
            <p:cNvSpPr/>
            <p:nvPr/>
          </p:nvSpPr>
          <p:spPr>
            <a:xfrm>
              <a:off x="9453604" y="3685864"/>
              <a:ext cx="89307" cy="9699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19908" w="20505">
                  <a:moveTo>
                    <a:pt x="17580" y="0"/>
                  </a:moveTo>
                  <a:lnTo>
                    <a:pt x="14738" y="1728"/>
                  </a:lnTo>
                  <a:lnTo>
                    <a:pt x="10679" y="5098"/>
                  </a:lnTo>
                  <a:lnTo>
                    <a:pt x="8216" y="7569"/>
                  </a:lnTo>
                  <a:lnTo>
                    <a:pt x="8222" y="12060"/>
                  </a:lnTo>
                  <a:lnTo>
                    <a:pt x="5046" y="14125"/>
                  </a:lnTo>
                  <a:cubicBezTo>
                    <a:pt x="3326" y="12967"/>
                    <a:pt x="832" y="13677"/>
                    <a:pt x="191" y="15507"/>
                  </a:cubicBezTo>
                  <a:cubicBezTo>
                    <a:pt x="-1095" y="19179"/>
                    <a:pt x="4427" y="21600"/>
                    <a:pt x="6929" y="18462"/>
                  </a:cubicBezTo>
                  <a:lnTo>
                    <a:pt x="10638" y="16258"/>
                  </a:lnTo>
                  <a:lnTo>
                    <a:pt x="12739" y="13426"/>
                  </a:lnTo>
                  <a:lnTo>
                    <a:pt x="14530" y="11490"/>
                  </a:lnTo>
                  <a:lnTo>
                    <a:pt x="18733" y="6592"/>
                  </a:lnTo>
                  <a:lnTo>
                    <a:pt x="20505" y="1980"/>
                  </a:lnTo>
                  <a:lnTo>
                    <a:pt x="1758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23" name="íṩḻîḑe"/>
            <p:cNvSpPr/>
            <p:nvPr/>
          </p:nvSpPr>
          <p:spPr>
            <a:xfrm>
              <a:off x="9553899" y="3604386"/>
              <a:ext cx="41967" cy="4163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5824" y="0"/>
                  </a:moveTo>
                  <a:lnTo>
                    <a:pt x="0" y="3997"/>
                  </a:lnTo>
                  <a:lnTo>
                    <a:pt x="7260" y="15507"/>
                  </a:lnTo>
                  <a:lnTo>
                    <a:pt x="11327" y="21600"/>
                  </a:lnTo>
                  <a:lnTo>
                    <a:pt x="21600" y="21076"/>
                  </a:lnTo>
                  <a:lnTo>
                    <a:pt x="15668" y="7101"/>
                  </a:lnTo>
                  <a:lnTo>
                    <a:pt x="5824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24" name="işľïḋé"/>
            <p:cNvSpPr/>
            <p:nvPr/>
          </p:nvSpPr>
          <p:spPr>
            <a:xfrm>
              <a:off x="9690104" y="3635830"/>
              <a:ext cx="70568" cy="4907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3112" y="90"/>
                  </a:moveTo>
                  <a:lnTo>
                    <a:pt x="0" y="1424"/>
                  </a:lnTo>
                  <a:lnTo>
                    <a:pt x="3236" y="8466"/>
                  </a:lnTo>
                  <a:lnTo>
                    <a:pt x="8121" y="17785"/>
                  </a:lnTo>
                  <a:lnTo>
                    <a:pt x="13518" y="21155"/>
                  </a:lnTo>
                  <a:lnTo>
                    <a:pt x="21600" y="21600"/>
                  </a:lnTo>
                  <a:lnTo>
                    <a:pt x="17669" y="11727"/>
                  </a:lnTo>
                  <a:lnTo>
                    <a:pt x="14063" y="7299"/>
                  </a:lnTo>
                  <a:lnTo>
                    <a:pt x="10768" y="6411"/>
                  </a:lnTo>
                  <a:lnTo>
                    <a:pt x="7589" y="0"/>
                  </a:lnTo>
                  <a:lnTo>
                    <a:pt x="3112" y="9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25" name="iṧlîďê"/>
            <p:cNvSpPr/>
            <p:nvPr/>
          </p:nvSpPr>
          <p:spPr>
            <a:xfrm>
              <a:off x="9646111" y="3565738"/>
              <a:ext cx="19467" cy="2534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0404" y="4234"/>
                  </a:moveTo>
                  <a:lnTo>
                    <a:pt x="5083" y="0"/>
                  </a:lnTo>
                  <a:lnTo>
                    <a:pt x="0" y="11342"/>
                  </a:lnTo>
                  <a:lnTo>
                    <a:pt x="21600" y="21600"/>
                  </a:lnTo>
                  <a:lnTo>
                    <a:pt x="20404" y="4234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26" name="iṣlíḋe"/>
            <p:cNvSpPr/>
            <p:nvPr/>
          </p:nvSpPr>
          <p:spPr>
            <a:xfrm>
              <a:off x="9594891" y="3654803"/>
              <a:ext cx="47691" cy="4898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9899" y="3302"/>
                  </a:moveTo>
                  <a:cubicBezTo>
                    <a:pt x="9224" y="3989"/>
                    <a:pt x="8549" y="4676"/>
                    <a:pt x="7875" y="5363"/>
                  </a:cubicBezTo>
                  <a:cubicBezTo>
                    <a:pt x="7200" y="6049"/>
                    <a:pt x="6525" y="6736"/>
                    <a:pt x="5850" y="7423"/>
                  </a:cubicBezTo>
                  <a:lnTo>
                    <a:pt x="0" y="13749"/>
                  </a:lnTo>
                  <a:lnTo>
                    <a:pt x="5955" y="20264"/>
                  </a:lnTo>
                  <a:lnTo>
                    <a:pt x="13153" y="21600"/>
                  </a:lnTo>
                  <a:lnTo>
                    <a:pt x="16685" y="18073"/>
                  </a:lnTo>
                  <a:lnTo>
                    <a:pt x="16244" y="11856"/>
                  </a:lnTo>
                  <a:lnTo>
                    <a:pt x="21600" y="2243"/>
                  </a:lnTo>
                  <a:lnTo>
                    <a:pt x="15783" y="0"/>
                  </a:lnTo>
                  <a:lnTo>
                    <a:pt x="9899" y="3302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27" name="îṡḻîḓé"/>
            <p:cNvSpPr/>
            <p:nvPr/>
          </p:nvSpPr>
          <p:spPr>
            <a:xfrm>
              <a:off x="9632393" y="3706816"/>
              <a:ext cx="37284" cy="5490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7580" y="0"/>
                  </a:moveTo>
                  <a:lnTo>
                    <a:pt x="5492" y="4637"/>
                  </a:lnTo>
                  <a:lnTo>
                    <a:pt x="0" y="9562"/>
                  </a:lnTo>
                  <a:lnTo>
                    <a:pt x="532" y="14978"/>
                  </a:lnTo>
                  <a:lnTo>
                    <a:pt x="5198" y="17362"/>
                  </a:lnTo>
                  <a:lnTo>
                    <a:pt x="8142" y="21600"/>
                  </a:lnTo>
                  <a:lnTo>
                    <a:pt x="17499" y="19994"/>
                  </a:lnTo>
                  <a:lnTo>
                    <a:pt x="17499" y="13520"/>
                  </a:lnTo>
                  <a:lnTo>
                    <a:pt x="21600" y="9579"/>
                  </a:lnTo>
                  <a:lnTo>
                    <a:pt x="19856" y="4413"/>
                  </a:lnTo>
                  <a:lnTo>
                    <a:pt x="14429" y="2161"/>
                  </a:lnTo>
                  <a:lnTo>
                    <a:pt x="758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28" name="íş1iḑê"/>
            <p:cNvSpPr/>
            <p:nvPr/>
          </p:nvSpPr>
          <p:spPr>
            <a:xfrm>
              <a:off x="9681665" y="3678031"/>
              <a:ext cx="29941" cy="5100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0374" y="2282"/>
                  </a:moveTo>
                  <a:lnTo>
                    <a:pt x="2301" y="0"/>
                  </a:lnTo>
                  <a:lnTo>
                    <a:pt x="0" y="4114"/>
                  </a:lnTo>
                  <a:lnTo>
                    <a:pt x="8942" y="8249"/>
                  </a:lnTo>
                  <a:lnTo>
                    <a:pt x="10410" y="16662"/>
                  </a:lnTo>
                  <a:lnTo>
                    <a:pt x="13285" y="21600"/>
                  </a:lnTo>
                  <a:lnTo>
                    <a:pt x="21600" y="19354"/>
                  </a:lnTo>
                  <a:lnTo>
                    <a:pt x="20132" y="10993"/>
                  </a:lnTo>
                  <a:lnTo>
                    <a:pt x="10374" y="2282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29" name="íśḷïḍe"/>
            <p:cNvSpPr/>
            <p:nvPr/>
          </p:nvSpPr>
          <p:spPr>
            <a:xfrm>
              <a:off x="9628583" y="3726518"/>
              <a:ext cx="162677" cy="15878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246">
                  <a:moveTo>
                    <a:pt x="15618" y="0"/>
                  </a:moveTo>
                  <a:lnTo>
                    <a:pt x="14068" y="137"/>
                  </a:lnTo>
                  <a:lnTo>
                    <a:pt x="13901" y="3471"/>
                  </a:lnTo>
                  <a:lnTo>
                    <a:pt x="11653" y="5499"/>
                  </a:lnTo>
                  <a:lnTo>
                    <a:pt x="9433" y="7154"/>
                  </a:lnTo>
                  <a:lnTo>
                    <a:pt x="8019" y="8935"/>
                  </a:lnTo>
                  <a:lnTo>
                    <a:pt x="6129" y="8803"/>
                  </a:lnTo>
                  <a:lnTo>
                    <a:pt x="4020" y="7291"/>
                  </a:lnTo>
                  <a:lnTo>
                    <a:pt x="1658" y="8253"/>
                  </a:lnTo>
                  <a:lnTo>
                    <a:pt x="1029" y="10864"/>
                  </a:lnTo>
                  <a:lnTo>
                    <a:pt x="0" y="12771"/>
                  </a:lnTo>
                  <a:lnTo>
                    <a:pt x="3621" y="12908"/>
                  </a:lnTo>
                  <a:lnTo>
                    <a:pt x="5425" y="10801"/>
                  </a:lnTo>
                  <a:lnTo>
                    <a:pt x="6970" y="11345"/>
                  </a:lnTo>
                  <a:lnTo>
                    <a:pt x="8696" y="13544"/>
                  </a:lnTo>
                  <a:lnTo>
                    <a:pt x="8696" y="16286"/>
                  </a:lnTo>
                  <a:lnTo>
                    <a:pt x="10584" y="19825"/>
                  </a:lnTo>
                  <a:lnTo>
                    <a:pt x="11691" y="21600"/>
                  </a:lnTo>
                  <a:lnTo>
                    <a:pt x="13329" y="20592"/>
                  </a:lnTo>
                  <a:lnTo>
                    <a:pt x="14785" y="19539"/>
                  </a:lnTo>
                  <a:lnTo>
                    <a:pt x="16955" y="20226"/>
                  </a:lnTo>
                  <a:lnTo>
                    <a:pt x="17088" y="18955"/>
                  </a:lnTo>
                  <a:lnTo>
                    <a:pt x="14658" y="17037"/>
                  </a:lnTo>
                  <a:lnTo>
                    <a:pt x="14525" y="14747"/>
                  </a:lnTo>
                  <a:lnTo>
                    <a:pt x="15986" y="13831"/>
                  </a:lnTo>
                  <a:lnTo>
                    <a:pt x="18372" y="14380"/>
                  </a:lnTo>
                  <a:lnTo>
                    <a:pt x="18632" y="17071"/>
                  </a:lnTo>
                  <a:cubicBezTo>
                    <a:pt x="19138" y="17458"/>
                    <a:pt x="19818" y="17494"/>
                    <a:pt x="20359" y="17163"/>
                  </a:cubicBezTo>
                  <a:cubicBezTo>
                    <a:pt x="21600" y="16403"/>
                    <a:pt x="21524" y="14520"/>
                    <a:pt x="20226" y="13871"/>
                  </a:cubicBezTo>
                  <a:cubicBezTo>
                    <a:pt x="19707" y="12622"/>
                    <a:pt x="19161" y="11385"/>
                    <a:pt x="18588" y="10161"/>
                  </a:cubicBezTo>
                  <a:cubicBezTo>
                    <a:pt x="18105" y="9128"/>
                    <a:pt x="17603" y="8105"/>
                    <a:pt x="17082" y="7092"/>
                  </a:cubicBezTo>
                  <a:lnTo>
                    <a:pt x="16551" y="3382"/>
                  </a:lnTo>
                  <a:lnTo>
                    <a:pt x="15618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30" name="ïṧḷíḍe"/>
            <p:cNvSpPr/>
            <p:nvPr/>
          </p:nvSpPr>
          <p:spPr>
            <a:xfrm>
              <a:off x="9187751" y="3843193"/>
              <a:ext cx="329761" cy="38120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7693" y="182"/>
                  </a:moveTo>
                  <a:lnTo>
                    <a:pt x="19070" y="0"/>
                  </a:lnTo>
                  <a:lnTo>
                    <a:pt x="20340" y="1335"/>
                  </a:lnTo>
                  <a:lnTo>
                    <a:pt x="21003" y="2362"/>
                  </a:lnTo>
                  <a:lnTo>
                    <a:pt x="21600" y="2990"/>
                  </a:lnTo>
                  <a:lnTo>
                    <a:pt x="21001" y="3848"/>
                  </a:lnTo>
                  <a:lnTo>
                    <a:pt x="20512" y="4459"/>
                  </a:lnTo>
                  <a:lnTo>
                    <a:pt x="19915" y="5222"/>
                  </a:lnTo>
                  <a:lnTo>
                    <a:pt x="19382" y="6290"/>
                  </a:lnTo>
                  <a:lnTo>
                    <a:pt x="19382" y="7432"/>
                  </a:lnTo>
                  <a:lnTo>
                    <a:pt x="19626" y="8233"/>
                  </a:lnTo>
                  <a:lnTo>
                    <a:pt x="20490" y="9318"/>
                  </a:lnTo>
                  <a:lnTo>
                    <a:pt x="21464" y="10423"/>
                  </a:lnTo>
                  <a:lnTo>
                    <a:pt x="21531" y="12044"/>
                  </a:lnTo>
                  <a:lnTo>
                    <a:pt x="19671" y="12598"/>
                  </a:lnTo>
                  <a:lnTo>
                    <a:pt x="19271" y="13509"/>
                  </a:lnTo>
                  <a:lnTo>
                    <a:pt x="19427" y="14768"/>
                  </a:lnTo>
                  <a:lnTo>
                    <a:pt x="18783" y="15910"/>
                  </a:lnTo>
                  <a:lnTo>
                    <a:pt x="18030" y="16900"/>
                  </a:lnTo>
                  <a:lnTo>
                    <a:pt x="16831" y="17925"/>
                  </a:lnTo>
                  <a:lnTo>
                    <a:pt x="16378" y="19125"/>
                  </a:lnTo>
                  <a:lnTo>
                    <a:pt x="15584" y="20935"/>
                  </a:lnTo>
                  <a:lnTo>
                    <a:pt x="14482" y="21600"/>
                  </a:lnTo>
                  <a:lnTo>
                    <a:pt x="13585" y="21028"/>
                  </a:lnTo>
                  <a:lnTo>
                    <a:pt x="12212" y="20589"/>
                  </a:lnTo>
                  <a:lnTo>
                    <a:pt x="11498" y="20436"/>
                  </a:lnTo>
                  <a:lnTo>
                    <a:pt x="10252" y="20665"/>
                  </a:lnTo>
                  <a:lnTo>
                    <a:pt x="9540" y="20665"/>
                  </a:lnTo>
                  <a:lnTo>
                    <a:pt x="7603" y="20436"/>
                  </a:lnTo>
                  <a:lnTo>
                    <a:pt x="6274" y="20172"/>
                  </a:lnTo>
                  <a:lnTo>
                    <a:pt x="4280" y="19885"/>
                  </a:lnTo>
                  <a:lnTo>
                    <a:pt x="3374" y="19375"/>
                  </a:lnTo>
                  <a:lnTo>
                    <a:pt x="2783" y="17734"/>
                  </a:lnTo>
                  <a:lnTo>
                    <a:pt x="1530" y="16227"/>
                  </a:lnTo>
                  <a:cubicBezTo>
                    <a:pt x="1300" y="15735"/>
                    <a:pt x="1078" y="15241"/>
                    <a:pt x="863" y="14744"/>
                  </a:cubicBezTo>
                  <a:cubicBezTo>
                    <a:pt x="560" y="14044"/>
                    <a:pt x="273" y="13340"/>
                    <a:pt x="0" y="12631"/>
                  </a:cubicBezTo>
                  <a:lnTo>
                    <a:pt x="197" y="11603"/>
                  </a:lnTo>
                  <a:lnTo>
                    <a:pt x="1259" y="10406"/>
                  </a:lnTo>
                  <a:lnTo>
                    <a:pt x="2436" y="9948"/>
                  </a:lnTo>
                  <a:lnTo>
                    <a:pt x="2902" y="10864"/>
                  </a:lnTo>
                  <a:lnTo>
                    <a:pt x="3946" y="11529"/>
                  </a:lnTo>
                  <a:lnTo>
                    <a:pt x="4323" y="10976"/>
                  </a:lnTo>
                  <a:lnTo>
                    <a:pt x="4723" y="9946"/>
                  </a:lnTo>
                  <a:lnTo>
                    <a:pt x="5431" y="9223"/>
                  </a:lnTo>
                  <a:lnTo>
                    <a:pt x="6230" y="8765"/>
                  </a:lnTo>
                  <a:lnTo>
                    <a:pt x="7338" y="8307"/>
                  </a:lnTo>
                  <a:lnTo>
                    <a:pt x="8604" y="7735"/>
                  </a:lnTo>
                  <a:lnTo>
                    <a:pt x="9378" y="7184"/>
                  </a:lnTo>
                  <a:lnTo>
                    <a:pt x="10242" y="5586"/>
                  </a:lnTo>
                  <a:lnTo>
                    <a:pt x="10927" y="5033"/>
                  </a:lnTo>
                  <a:lnTo>
                    <a:pt x="11838" y="4480"/>
                  </a:lnTo>
                  <a:lnTo>
                    <a:pt x="12570" y="4251"/>
                  </a:lnTo>
                  <a:lnTo>
                    <a:pt x="13392" y="4041"/>
                  </a:lnTo>
                  <a:lnTo>
                    <a:pt x="14386" y="3302"/>
                  </a:lnTo>
                  <a:lnTo>
                    <a:pt x="15319" y="2405"/>
                  </a:lnTo>
                  <a:lnTo>
                    <a:pt x="16229" y="1451"/>
                  </a:lnTo>
                  <a:lnTo>
                    <a:pt x="17693" y="182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31" name="ïṩ1ïďé"/>
            <p:cNvSpPr/>
            <p:nvPr/>
          </p:nvSpPr>
          <p:spPr>
            <a:xfrm>
              <a:off x="9518950" y="4026819"/>
              <a:ext cx="221080" cy="26441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1600" y="10"/>
                  </a:moveTo>
                  <a:lnTo>
                    <a:pt x="19302" y="0"/>
                  </a:lnTo>
                  <a:lnTo>
                    <a:pt x="18507" y="1508"/>
                  </a:lnTo>
                  <a:lnTo>
                    <a:pt x="16888" y="2495"/>
                  </a:lnTo>
                  <a:lnTo>
                    <a:pt x="15588" y="2660"/>
                  </a:lnTo>
                  <a:lnTo>
                    <a:pt x="14223" y="1866"/>
                  </a:lnTo>
                  <a:lnTo>
                    <a:pt x="11000" y="1783"/>
                  </a:lnTo>
                  <a:lnTo>
                    <a:pt x="9523" y="1673"/>
                  </a:lnTo>
                  <a:lnTo>
                    <a:pt x="7078" y="1838"/>
                  </a:lnTo>
                  <a:lnTo>
                    <a:pt x="3910" y="2828"/>
                  </a:lnTo>
                  <a:lnTo>
                    <a:pt x="3328" y="4063"/>
                  </a:lnTo>
                  <a:lnTo>
                    <a:pt x="3249" y="6070"/>
                  </a:lnTo>
                  <a:lnTo>
                    <a:pt x="3252" y="8298"/>
                  </a:lnTo>
                  <a:lnTo>
                    <a:pt x="3450" y="9618"/>
                  </a:lnTo>
                  <a:lnTo>
                    <a:pt x="3152" y="10719"/>
                  </a:lnTo>
                  <a:lnTo>
                    <a:pt x="1267" y="12420"/>
                  </a:lnTo>
                  <a:lnTo>
                    <a:pt x="0" y="14236"/>
                  </a:lnTo>
                  <a:lnTo>
                    <a:pt x="998" y="16436"/>
                  </a:lnTo>
                  <a:lnTo>
                    <a:pt x="1891" y="17340"/>
                  </a:lnTo>
                  <a:lnTo>
                    <a:pt x="2289" y="18739"/>
                  </a:lnTo>
                  <a:lnTo>
                    <a:pt x="1593" y="20390"/>
                  </a:lnTo>
                  <a:lnTo>
                    <a:pt x="2388" y="21600"/>
                  </a:lnTo>
                  <a:lnTo>
                    <a:pt x="4442" y="21352"/>
                  </a:lnTo>
                  <a:lnTo>
                    <a:pt x="5237" y="19733"/>
                  </a:lnTo>
                  <a:lnTo>
                    <a:pt x="4342" y="17643"/>
                  </a:lnTo>
                  <a:lnTo>
                    <a:pt x="3945" y="16161"/>
                  </a:lnTo>
                  <a:cubicBezTo>
                    <a:pt x="4074" y="15650"/>
                    <a:pt x="4347" y="15172"/>
                    <a:pt x="4740" y="14765"/>
                  </a:cubicBezTo>
                  <a:cubicBezTo>
                    <a:pt x="5266" y="14220"/>
                    <a:pt x="5984" y="13826"/>
                    <a:pt x="6793" y="13637"/>
                  </a:cubicBezTo>
                  <a:lnTo>
                    <a:pt x="8040" y="13310"/>
                  </a:lnTo>
                  <a:lnTo>
                    <a:pt x="8802" y="14576"/>
                  </a:lnTo>
                  <a:lnTo>
                    <a:pt x="8802" y="16635"/>
                  </a:lnTo>
                  <a:cubicBezTo>
                    <a:pt x="9210" y="17046"/>
                    <a:pt x="9677" y="17415"/>
                    <a:pt x="10193" y="17732"/>
                  </a:cubicBezTo>
                  <a:cubicBezTo>
                    <a:pt x="10742" y="18070"/>
                    <a:pt x="11342" y="18347"/>
                    <a:pt x="11978" y="18557"/>
                  </a:cubicBezTo>
                  <a:cubicBezTo>
                    <a:pt x="12325" y="18437"/>
                    <a:pt x="12624" y="18237"/>
                    <a:pt x="12839" y="17979"/>
                  </a:cubicBezTo>
                  <a:cubicBezTo>
                    <a:pt x="13328" y="17393"/>
                    <a:pt x="13328" y="16616"/>
                    <a:pt x="12839" y="16030"/>
                  </a:cubicBezTo>
                  <a:lnTo>
                    <a:pt x="12209" y="14548"/>
                  </a:lnTo>
                  <a:cubicBezTo>
                    <a:pt x="11711" y="14198"/>
                    <a:pt x="11335" y="13743"/>
                    <a:pt x="11120" y="13231"/>
                  </a:cubicBezTo>
                  <a:cubicBezTo>
                    <a:pt x="10817" y="12506"/>
                    <a:pt x="10852" y="11712"/>
                    <a:pt x="11220" y="11007"/>
                  </a:cubicBezTo>
                  <a:lnTo>
                    <a:pt x="12512" y="9934"/>
                  </a:lnTo>
                  <a:lnTo>
                    <a:pt x="14201" y="9109"/>
                  </a:lnTo>
                  <a:lnTo>
                    <a:pt x="15352" y="8700"/>
                  </a:lnTo>
                  <a:lnTo>
                    <a:pt x="14756" y="7572"/>
                  </a:lnTo>
                  <a:lnTo>
                    <a:pt x="12081" y="7903"/>
                  </a:lnTo>
                  <a:lnTo>
                    <a:pt x="8450" y="9109"/>
                  </a:lnTo>
                  <a:cubicBezTo>
                    <a:pt x="7962" y="9001"/>
                    <a:pt x="7496" y="8834"/>
                    <a:pt x="7067" y="8614"/>
                  </a:cubicBezTo>
                  <a:cubicBezTo>
                    <a:pt x="6290" y="8217"/>
                    <a:pt x="5653" y="7659"/>
                    <a:pt x="5216" y="6995"/>
                  </a:cubicBezTo>
                  <a:cubicBezTo>
                    <a:pt x="5085" y="6422"/>
                    <a:pt x="5085" y="5835"/>
                    <a:pt x="5216" y="5262"/>
                  </a:cubicBezTo>
                  <a:cubicBezTo>
                    <a:pt x="5343" y="4707"/>
                    <a:pt x="5600" y="4165"/>
                    <a:pt x="6106" y="3787"/>
                  </a:cubicBezTo>
                  <a:cubicBezTo>
                    <a:pt x="6720" y="3329"/>
                    <a:pt x="7565" y="3206"/>
                    <a:pt x="8388" y="3154"/>
                  </a:cubicBezTo>
                  <a:cubicBezTo>
                    <a:pt x="9337" y="3095"/>
                    <a:pt x="10291" y="3113"/>
                    <a:pt x="11236" y="3209"/>
                  </a:cubicBezTo>
                  <a:lnTo>
                    <a:pt x="12594" y="3347"/>
                  </a:lnTo>
                  <a:lnTo>
                    <a:pt x="13886" y="3787"/>
                  </a:lnTo>
                  <a:lnTo>
                    <a:pt x="15045" y="4475"/>
                  </a:lnTo>
                  <a:lnTo>
                    <a:pt x="16900" y="4695"/>
                  </a:lnTo>
                  <a:cubicBezTo>
                    <a:pt x="17689" y="4733"/>
                    <a:pt x="18466" y="4527"/>
                    <a:pt x="19083" y="4117"/>
                  </a:cubicBezTo>
                  <a:cubicBezTo>
                    <a:pt x="19535" y="3816"/>
                    <a:pt x="19878" y="3418"/>
                    <a:pt x="20076" y="2965"/>
                  </a:cubicBezTo>
                  <a:lnTo>
                    <a:pt x="21434" y="1511"/>
                  </a:lnTo>
                  <a:lnTo>
                    <a:pt x="21600" y="1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32" name="íSlîḋe"/>
            <p:cNvSpPr/>
            <p:nvPr/>
          </p:nvSpPr>
          <p:spPr>
            <a:xfrm>
              <a:off x="9816350" y="3993819"/>
              <a:ext cx="41001" cy="10379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7255" y="0"/>
                  </a:moveTo>
                  <a:lnTo>
                    <a:pt x="9754" y="981"/>
                  </a:lnTo>
                  <a:lnTo>
                    <a:pt x="6086" y="3566"/>
                  </a:lnTo>
                  <a:lnTo>
                    <a:pt x="1417" y="5861"/>
                  </a:lnTo>
                  <a:lnTo>
                    <a:pt x="4076" y="9434"/>
                  </a:lnTo>
                  <a:lnTo>
                    <a:pt x="6254" y="12097"/>
                  </a:lnTo>
                  <a:lnTo>
                    <a:pt x="3575" y="14050"/>
                  </a:lnTo>
                  <a:lnTo>
                    <a:pt x="383" y="15872"/>
                  </a:lnTo>
                  <a:lnTo>
                    <a:pt x="0" y="19016"/>
                  </a:lnTo>
                  <a:lnTo>
                    <a:pt x="9298" y="21600"/>
                  </a:lnTo>
                  <a:lnTo>
                    <a:pt x="16777" y="20549"/>
                  </a:lnTo>
                  <a:lnTo>
                    <a:pt x="17849" y="16774"/>
                  </a:lnTo>
                  <a:lnTo>
                    <a:pt x="17849" y="12999"/>
                  </a:lnTo>
                  <a:lnTo>
                    <a:pt x="14300" y="9426"/>
                  </a:lnTo>
                  <a:lnTo>
                    <a:pt x="11643" y="6290"/>
                  </a:lnTo>
                  <a:lnTo>
                    <a:pt x="13250" y="4118"/>
                  </a:lnTo>
                  <a:lnTo>
                    <a:pt x="21600" y="2454"/>
                  </a:lnTo>
                  <a:lnTo>
                    <a:pt x="17255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33" name="iṩ1îḍè"/>
            <p:cNvSpPr/>
            <p:nvPr/>
          </p:nvSpPr>
          <p:spPr>
            <a:xfrm>
              <a:off x="9834437" y="4184237"/>
              <a:ext cx="82580" cy="3755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19363" w="21500">
                  <a:moveTo>
                    <a:pt x="5683" y="318"/>
                  </a:moveTo>
                  <a:lnTo>
                    <a:pt x="1027" y="1360"/>
                  </a:lnTo>
                  <a:lnTo>
                    <a:pt x="0" y="7059"/>
                  </a:lnTo>
                  <a:lnTo>
                    <a:pt x="2914" y="13850"/>
                  </a:lnTo>
                  <a:lnTo>
                    <a:pt x="8729" y="12808"/>
                  </a:lnTo>
                  <a:lnTo>
                    <a:pt x="9876" y="18864"/>
                  </a:lnTo>
                  <a:lnTo>
                    <a:pt x="14356" y="19363"/>
                  </a:lnTo>
                  <a:cubicBezTo>
                    <a:pt x="15680" y="17818"/>
                    <a:pt x="17000" y="16262"/>
                    <a:pt x="18317" y="14697"/>
                  </a:cubicBezTo>
                  <a:cubicBezTo>
                    <a:pt x="19936" y="12772"/>
                    <a:pt x="21600" y="10321"/>
                    <a:pt x="21495" y="6712"/>
                  </a:cubicBezTo>
                  <a:cubicBezTo>
                    <a:pt x="21234" y="-2237"/>
                    <a:pt x="14529" y="-2237"/>
                    <a:pt x="14268" y="6712"/>
                  </a:cubicBezTo>
                  <a:lnTo>
                    <a:pt x="10052" y="5498"/>
                  </a:lnTo>
                  <a:lnTo>
                    <a:pt x="5683" y="318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34" name="îSlíḋé"/>
            <p:cNvSpPr/>
            <p:nvPr/>
          </p:nvSpPr>
          <p:spPr>
            <a:xfrm>
              <a:off x="9664278" y="4387494"/>
              <a:ext cx="133525" cy="8096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4152" y="0"/>
                  </a:moveTo>
                  <a:lnTo>
                    <a:pt x="10628" y="460"/>
                  </a:lnTo>
                  <a:lnTo>
                    <a:pt x="7726" y="4319"/>
                  </a:lnTo>
                  <a:lnTo>
                    <a:pt x="5627" y="8451"/>
                  </a:lnTo>
                  <a:lnTo>
                    <a:pt x="4174" y="14357"/>
                  </a:lnTo>
                  <a:lnTo>
                    <a:pt x="1935" y="16154"/>
                  </a:lnTo>
                  <a:lnTo>
                    <a:pt x="0" y="18468"/>
                  </a:lnTo>
                  <a:lnTo>
                    <a:pt x="1106" y="21600"/>
                  </a:lnTo>
                  <a:lnTo>
                    <a:pt x="6381" y="17839"/>
                  </a:lnTo>
                  <a:lnTo>
                    <a:pt x="8410" y="9597"/>
                  </a:lnTo>
                  <a:lnTo>
                    <a:pt x="11042" y="7530"/>
                  </a:lnTo>
                  <a:lnTo>
                    <a:pt x="13668" y="8597"/>
                  </a:lnTo>
                  <a:lnTo>
                    <a:pt x="17384" y="8597"/>
                  </a:lnTo>
                  <a:lnTo>
                    <a:pt x="21600" y="6531"/>
                  </a:lnTo>
                  <a:lnTo>
                    <a:pt x="19790" y="883"/>
                  </a:lnTo>
                  <a:lnTo>
                    <a:pt x="16677" y="3399"/>
                  </a:lnTo>
                  <a:lnTo>
                    <a:pt x="14152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35" name="iśliḍè"/>
            <p:cNvSpPr/>
            <p:nvPr/>
          </p:nvSpPr>
          <p:spPr>
            <a:xfrm>
              <a:off x="9557284" y="4379124"/>
              <a:ext cx="90437" cy="4333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0202" w="20127">
                  <a:moveTo>
                    <a:pt x="8120" y="1413"/>
                  </a:moveTo>
                  <a:lnTo>
                    <a:pt x="2989" y="0"/>
                  </a:lnTo>
                  <a:lnTo>
                    <a:pt x="0" y="4386"/>
                  </a:lnTo>
                  <a:lnTo>
                    <a:pt x="2074" y="13178"/>
                  </a:lnTo>
                  <a:lnTo>
                    <a:pt x="6156" y="20202"/>
                  </a:lnTo>
                  <a:lnTo>
                    <a:pt x="9392" y="20202"/>
                  </a:lnTo>
                  <a:cubicBezTo>
                    <a:pt x="9507" y="17730"/>
                    <a:pt x="10179" y="15518"/>
                    <a:pt x="11202" y="14238"/>
                  </a:cubicBezTo>
                  <a:cubicBezTo>
                    <a:pt x="12897" y="12117"/>
                    <a:pt x="14975" y="13081"/>
                    <a:pt x="16937" y="12982"/>
                  </a:cubicBezTo>
                  <a:cubicBezTo>
                    <a:pt x="17858" y="12935"/>
                    <a:pt x="18816" y="12577"/>
                    <a:pt x="19418" y="11137"/>
                  </a:cubicBezTo>
                  <a:cubicBezTo>
                    <a:pt x="21600" y="5910"/>
                    <a:pt x="18293" y="-1398"/>
                    <a:pt x="15654" y="2817"/>
                  </a:cubicBezTo>
                  <a:lnTo>
                    <a:pt x="11513" y="7369"/>
                  </a:lnTo>
                  <a:lnTo>
                    <a:pt x="8120" y="1413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36" name="íSḻîḓè"/>
            <p:cNvSpPr/>
            <p:nvPr/>
          </p:nvSpPr>
          <p:spPr>
            <a:xfrm>
              <a:off x="9429485" y="4387992"/>
              <a:ext cx="74217" cy="3501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1859" y="1149"/>
                  </a:moveTo>
                  <a:lnTo>
                    <a:pt x="16794" y="1980"/>
                  </a:lnTo>
                  <a:lnTo>
                    <a:pt x="20811" y="5943"/>
                  </a:lnTo>
                  <a:lnTo>
                    <a:pt x="21600" y="15447"/>
                  </a:lnTo>
                  <a:lnTo>
                    <a:pt x="15100" y="14824"/>
                  </a:lnTo>
                  <a:lnTo>
                    <a:pt x="10412" y="21600"/>
                  </a:lnTo>
                  <a:lnTo>
                    <a:pt x="4161" y="15786"/>
                  </a:lnTo>
                  <a:lnTo>
                    <a:pt x="0" y="8515"/>
                  </a:lnTo>
                  <a:lnTo>
                    <a:pt x="3564" y="3114"/>
                  </a:lnTo>
                  <a:lnTo>
                    <a:pt x="8770" y="0"/>
                  </a:lnTo>
                  <a:lnTo>
                    <a:pt x="11859" y="1149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37" name="îŝ1íḑé"/>
            <p:cNvSpPr/>
            <p:nvPr/>
          </p:nvSpPr>
          <p:spPr>
            <a:xfrm>
              <a:off x="9520068" y="4428015"/>
              <a:ext cx="55095" cy="3131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7893" y="1028"/>
                  </a:moveTo>
                  <a:lnTo>
                    <a:pt x="16832" y="971"/>
                  </a:lnTo>
                  <a:lnTo>
                    <a:pt x="20420" y="11208"/>
                  </a:lnTo>
                  <a:lnTo>
                    <a:pt x="21600" y="21600"/>
                  </a:lnTo>
                  <a:lnTo>
                    <a:pt x="16982" y="18870"/>
                  </a:lnTo>
                  <a:lnTo>
                    <a:pt x="11664" y="14489"/>
                  </a:lnTo>
                  <a:lnTo>
                    <a:pt x="5019" y="13095"/>
                  </a:lnTo>
                  <a:lnTo>
                    <a:pt x="0" y="8275"/>
                  </a:lnTo>
                  <a:lnTo>
                    <a:pt x="451" y="0"/>
                  </a:lnTo>
                  <a:lnTo>
                    <a:pt x="7893" y="1028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38" name="îṧ1îḓê"/>
            <p:cNvSpPr/>
            <p:nvPr/>
          </p:nvSpPr>
          <p:spPr>
            <a:xfrm>
              <a:off x="9067733" y="4304888"/>
              <a:ext cx="331335" cy="9455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3462" y="0"/>
                  </a:moveTo>
                  <a:lnTo>
                    <a:pt x="5763" y="1193"/>
                  </a:lnTo>
                  <a:lnTo>
                    <a:pt x="7140" y="6505"/>
                  </a:lnTo>
                  <a:lnTo>
                    <a:pt x="8532" y="9504"/>
                  </a:lnTo>
                  <a:lnTo>
                    <a:pt x="10248" y="8812"/>
                  </a:lnTo>
                  <a:lnTo>
                    <a:pt x="11883" y="6582"/>
                  </a:lnTo>
                  <a:lnTo>
                    <a:pt x="13403" y="5274"/>
                  </a:lnTo>
                  <a:lnTo>
                    <a:pt x="14790" y="7803"/>
                  </a:lnTo>
                  <a:lnTo>
                    <a:pt x="15917" y="11562"/>
                  </a:lnTo>
                  <a:lnTo>
                    <a:pt x="17221" y="12706"/>
                  </a:lnTo>
                  <a:lnTo>
                    <a:pt x="18945" y="12706"/>
                  </a:lnTo>
                  <a:lnTo>
                    <a:pt x="21465" y="16859"/>
                  </a:lnTo>
                  <a:lnTo>
                    <a:pt x="21600" y="19533"/>
                  </a:lnTo>
                  <a:lnTo>
                    <a:pt x="21006" y="21369"/>
                  </a:lnTo>
                  <a:lnTo>
                    <a:pt x="19970" y="21600"/>
                  </a:lnTo>
                  <a:lnTo>
                    <a:pt x="18003" y="19138"/>
                  </a:lnTo>
                  <a:lnTo>
                    <a:pt x="15022" y="18215"/>
                  </a:lnTo>
                  <a:lnTo>
                    <a:pt x="11204" y="18215"/>
                  </a:lnTo>
                  <a:lnTo>
                    <a:pt x="9900" y="15985"/>
                  </a:lnTo>
                  <a:lnTo>
                    <a:pt x="8817" y="13601"/>
                  </a:lnTo>
                  <a:lnTo>
                    <a:pt x="7759" y="13380"/>
                  </a:lnTo>
                  <a:lnTo>
                    <a:pt x="6457" y="15686"/>
                  </a:lnTo>
                  <a:cubicBezTo>
                    <a:pt x="6016" y="15792"/>
                    <a:pt x="5574" y="15767"/>
                    <a:pt x="5134" y="15610"/>
                  </a:cubicBezTo>
                  <a:cubicBezTo>
                    <a:pt x="4240" y="15293"/>
                    <a:pt x="3369" y="14440"/>
                    <a:pt x="2559" y="13091"/>
                  </a:cubicBezTo>
                  <a:cubicBezTo>
                    <a:pt x="2427" y="12283"/>
                    <a:pt x="2248" y="11576"/>
                    <a:pt x="2036" y="11014"/>
                  </a:cubicBezTo>
                  <a:cubicBezTo>
                    <a:pt x="1623" y="9923"/>
                    <a:pt x="1105" y="9427"/>
                    <a:pt x="590" y="9629"/>
                  </a:cubicBezTo>
                  <a:lnTo>
                    <a:pt x="0" y="6938"/>
                  </a:lnTo>
                  <a:lnTo>
                    <a:pt x="743" y="3332"/>
                  </a:lnTo>
                  <a:lnTo>
                    <a:pt x="1495" y="2410"/>
                  </a:lnTo>
                  <a:lnTo>
                    <a:pt x="3462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39" name="ïśľíďè"/>
            <p:cNvSpPr/>
            <p:nvPr/>
          </p:nvSpPr>
          <p:spPr>
            <a:xfrm>
              <a:off x="8739813" y="3881623"/>
              <a:ext cx="352969" cy="41436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0" y="184"/>
                  </a:moveTo>
                  <a:lnTo>
                    <a:pt x="993" y="0"/>
                  </a:lnTo>
                  <a:lnTo>
                    <a:pt x="1986" y="598"/>
                  </a:lnTo>
                  <a:lnTo>
                    <a:pt x="2816" y="1157"/>
                  </a:lnTo>
                  <a:lnTo>
                    <a:pt x="4289" y="1420"/>
                  </a:lnTo>
                  <a:lnTo>
                    <a:pt x="5451" y="2210"/>
                  </a:lnTo>
                  <a:lnTo>
                    <a:pt x="5555" y="3015"/>
                  </a:lnTo>
                  <a:lnTo>
                    <a:pt x="6776" y="3171"/>
                  </a:lnTo>
                  <a:lnTo>
                    <a:pt x="7274" y="4172"/>
                  </a:lnTo>
                  <a:lnTo>
                    <a:pt x="7521" y="5067"/>
                  </a:lnTo>
                  <a:lnTo>
                    <a:pt x="8703" y="5646"/>
                  </a:lnTo>
                  <a:lnTo>
                    <a:pt x="10010" y="6313"/>
                  </a:lnTo>
                  <a:lnTo>
                    <a:pt x="11379" y="7204"/>
                  </a:lnTo>
                  <a:lnTo>
                    <a:pt x="13037" y="8026"/>
                  </a:lnTo>
                  <a:lnTo>
                    <a:pt x="14033" y="8799"/>
                  </a:lnTo>
                  <a:lnTo>
                    <a:pt x="14551" y="9185"/>
                  </a:lnTo>
                  <a:lnTo>
                    <a:pt x="15132" y="9746"/>
                  </a:lnTo>
                  <a:lnTo>
                    <a:pt x="15630" y="10424"/>
                  </a:lnTo>
                  <a:lnTo>
                    <a:pt x="15570" y="11405"/>
                  </a:lnTo>
                  <a:lnTo>
                    <a:pt x="15570" y="12087"/>
                  </a:lnTo>
                  <a:lnTo>
                    <a:pt x="16649" y="12471"/>
                  </a:lnTo>
                  <a:lnTo>
                    <a:pt x="17617" y="13079"/>
                  </a:lnTo>
                  <a:lnTo>
                    <a:pt x="17866" y="14746"/>
                  </a:lnTo>
                  <a:lnTo>
                    <a:pt x="19276" y="15306"/>
                  </a:lnTo>
                  <a:lnTo>
                    <a:pt x="20065" y="16197"/>
                  </a:lnTo>
                  <a:lnTo>
                    <a:pt x="20874" y="16512"/>
                  </a:lnTo>
                  <a:lnTo>
                    <a:pt x="21247" y="17881"/>
                  </a:lnTo>
                  <a:lnTo>
                    <a:pt x="21600" y="18880"/>
                  </a:lnTo>
                  <a:lnTo>
                    <a:pt x="20980" y="20073"/>
                  </a:lnTo>
                  <a:lnTo>
                    <a:pt x="19738" y="21284"/>
                  </a:lnTo>
                  <a:lnTo>
                    <a:pt x="18825" y="21600"/>
                  </a:lnTo>
                  <a:lnTo>
                    <a:pt x="17920" y="20918"/>
                  </a:lnTo>
                  <a:lnTo>
                    <a:pt x="16761" y="20657"/>
                  </a:lnTo>
                  <a:lnTo>
                    <a:pt x="16221" y="20130"/>
                  </a:lnTo>
                  <a:lnTo>
                    <a:pt x="15871" y="19375"/>
                  </a:lnTo>
                  <a:lnTo>
                    <a:pt x="14730" y="18518"/>
                  </a:lnTo>
                  <a:lnTo>
                    <a:pt x="12845" y="16958"/>
                  </a:lnTo>
                  <a:cubicBezTo>
                    <a:pt x="12017" y="16567"/>
                    <a:pt x="11468" y="15860"/>
                    <a:pt x="11372" y="15062"/>
                  </a:cubicBezTo>
                  <a:cubicBezTo>
                    <a:pt x="11299" y="14464"/>
                    <a:pt x="11495" y="13846"/>
                    <a:pt x="11270" y="13272"/>
                  </a:cubicBezTo>
                  <a:cubicBezTo>
                    <a:pt x="11040" y="12683"/>
                    <a:pt x="10437" y="12286"/>
                    <a:pt x="9880" y="11886"/>
                  </a:cubicBezTo>
                  <a:cubicBezTo>
                    <a:pt x="9302" y="11470"/>
                    <a:pt x="8755" y="11024"/>
                    <a:pt x="8241" y="10552"/>
                  </a:cubicBezTo>
                  <a:lnTo>
                    <a:pt x="7806" y="8674"/>
                  </a:lnTo>
                  <a:lnTo>
                    <a:pt x="6997" y="7096"/>
                  </a:lnTo>
                  <a:lnTo>
                    <a:pt x="5321" y="5752"/>
                  </a:lnTo>
                  <a:lnTo>
                    <a:pt x="3277" y="4023"/>
                  </a:lnTo>
                  <a:lnTo>
                    <a:pt x="2077" y="3410"/>
                  </a:lnTo>
                  <a:lnTo>
                    <a:pt x="505" y="1818"/>
                  </a:lnTo>
                  <a:lnTo>
                    <a:pt x="256" y="1168"/>
                  </a:lnTo>
                  <a:lnTo>
                    <a:pt x="0" y="184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40" name="ïṥlíḑé"/>
            <p:cNvSpPr/>
            <p:nvPr/>
          </p:nvSpPr>
          <p:spPr>
            <a:xfrm>
              <a:off x="8199229" y="3742697"/>
              <a:ext cx="76119" cy="11466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4600" y="0"/>
                  </a:moveTo>
                  <a:lnTo>
                    <a:pt x="8713" y="182"/>
                  </a:lnTo>
                  <a:lnTo>
                    <a:pt x="10921" y="4429"/>
                  </a:lnTo>
                  <a:lnTo>
                    <a:pt x="14685" y="8044"/>
                  </a:lnTo>
                  <a:lnTo>
                    <a:pt x="18425" y="9946"/>
                  </a:lnTo>
                  <a:lnTo>
                    <a:pt x="21600" y="14767"/>
                  </a:lnTo>
                  <a:lnTo>
                    <a:pt x="19964" y="17676"/>
                  </a:lnTo>
                  <a:lnTo>
                    <a:pt x="13230" y="21600"/>
                  </a:lnTo>
                  <a:lnTo>
                    <a:pt x="5665" y="20649"/>
                  </a:lnTo>
                  <a:lnTo>
                    <a:pt x="3657" y="18389"/>
                  </a:lnTo>
                  <a:lnTo>
                    <a:pt x="2585" y="13196"/>
                  </a:lnTo>
                  <a:lnTo>
                    <a:pt x="0" y="7869"/>
                  </a:lnTo>
                  <a:lnTo>
                    <a:pt x="285" y="4698"/>
                  </a:lnTo>
                  <a:lnTo>
                    <a:pt x="460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41" name="íśļïḋe"/>
            <p:cNvSpPr/>
            <p:nvPr/>
          </p:nvSpPr>
          <p:spPr>
            <a:xfrm>
              <a:off x="7957224" y="3867942"/>
              <a:ext cx="20203" cy="2484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8606" y="3000"/>
                  </a:moveTo>
                  <a:lnTo>
                    <a:pt x="21600" y="0"/>
                  </a:lnTo>
                  <a:lnTo>
                    <a:pt x="18445" y="10511"/>
                  </a:lnTo>
                  <a:lnTo>
                    <a:pt x="15227" y="21600"/>
                  </a:lnTo>
                  <a:lnTo>
                    <a:pt x="0" y="20686"/>
                  </a:lnTo>
                  <a:lnTo>
                    <a:pt x="8606" y="300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42" name="iṩḷïdé"/>
            <p:cNvSpPr/>
            <p:nvPr/>
          </p:nvSpPr>
          <p:spPr>
            <a:xfrm>
              <a:off x="7953865" y="3917350"/>
              <a:ext cx="21543" cy="2015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0494" y="0"/>
                  </a:moveTo>
                  <a:lnTo>
                    <a:pt x="0" y="8708"/>
                  </a:lnTo>
                  <a:lnTo>
                    <a:pt x="11400" y="21600"/>
                  </a:lnTo>
                  <a:lnTo>
                    <a:pt x="21600" y="9737"/>
                  </a:lnTo>
                  <a:lnTo>
                    <a:pt x="10494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43" name="í$ľîḑè"/>
            <p:cNvSpPr/>
            <p:nvPr/>
          </p:nvSpPr>
          <p:spPr>
            <a:xfrm>
              <a:off x="7931635" y="3837005"/>
              <a:ext cx="18834" cy="2035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1886" y="0"/>
                  </a:moveTo>
                  <a:lnTo>
                    <a:pt x="0" y="12052"/>
                  </a:lnTo>
                  <a:lnTo>
                    <a:pt x="10759" y="21600"/>
                  </a:lnTo>
                  <a:lnTo>
                    <a:pt x="21600" y="9540"/>
                  </a:lnTo>
                  <a:lnTo>
                    <a:pt x="11886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44" name="îṩľiḋe"/>
            <p:cNvSpPr/>
            <p:nvPr/>
          </p:nvSpPr>
          <p:spPr>
            <a:xfrm>
              <a:off x="7171214" y="3107084"/>
              <a:ext cx="22347" cy="3117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8226" y="0"/>
                  </a:moveTo>
                  <a:lnTo>
                    <a:pt x="0" y="6738"/>
                  </a:lnTo>
                  <a:lnTo>
                    <a:pt x="6059" y="21600"/>
                  </a:lnTo>
                  <a:lnTo>
                    <a:pt x="21600" y="18596"/>
                  </a:lnTo>
                  <a:lnTo>
                    <a:pt x="18226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45" name="iSlíḓe"/>
            <p:cNvSpPr/>
            <p:nvPr/>
          </p:nvSpPr>
          <p:spPr>
            <a:xfrm>
              <a:off x="6561284" y="2785626"/>
              <a:ext cx="67222" cy="4446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6119" y="0"/>
                  </a:moveTo>
                  <a:lnTo>
                    <a:pt x="12851" y="4376"/>
                  </a:lnTo>
                  <a:lnTo>
                    <a:pt x="8517" y="6430"/>
                  </a:lnTo>
                  <a:lnTo>
                    <a:pt x="671" y="5939"/>
                  </a:lnTo>
                  <a:lnTo>
                    <a:pt x="0" y="12809"/>
                  </a:lnTo>
                  <a:lnTo>
                    <a:pt x="3338" y="16202"/>
                  </a:lnTo>
                  <a:lnTo>
                    <a:pt x="10189" y="21600"/>
                  </a:lnTo>
                  <a:lnTo>
                    <a:pt x="13007" y="15425"/>
                  </a:lnTo>
                  <a:lnTo>
                    <a:pt x="16167" y="10356"/>
                  </a:lnTo>
                  <a:lnTo>
                    <a:pt x="19327" y="7105"/>
                  </a:lnTo>
                  <a:lnTo>
                    <a:pt x="21600" y="1381"/>
                  </a:lnTo>
                  <a:lnTo>
                    <a:pt x="16119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46" name="i$1íde"/>
            <p:cNvSpPr/>
            <p:nvPr/>
          </p:nvSpPr>
          <p:spPr>
            <a:xfrm>
              <a:off x="5255087" y="1585911"/>
              <a:ext cx="2042366" cy="118972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0807" y="1150"/>
                  </a:moveTo>
                  <a:lnTo>
                    <a:pt x="20140" y="892"/>
                  </a:lnTo>
                  <a:lnTo>
                    <a:pt x="19827" y="747"/>
                  </a:lnTo>
                  <a:lnTo>
                    <a:pt x="19506" y="542"/>
                  </a:lnTo>
                  <a:lnTo>
                    <a:pt x="19194" y="459"/>
                  </a:lnTo>
                  <a:lnTo>
                    <a:pt x="18976" y="267"/>
                  </a:lnTo>
                  <a:lnTo>
                    <a:pt x="18803" y="212"/>
                  </a:lnTo>
                  <a:lnTo>
                    <a:pt x="18690" y="293"/>
                  </a:lnTo>
                  <a:lnTo>
                    <a:pt x="18482" y="457"/>
                  </a:lnTo>
                  <a:lnTo>
                    <a:pt x="18589" y="626"/>
                  </a:lnTo>
                  <a:lnTo>
                    <a:pt x="18799" y="626"/>
                  </a:lnTo>
                  <a:lnTo>
                    <a:pt x="18944" y="749"/>
                  </a:lnTo>
                  <a:lnTo>
                    <a:pt x="19057" y="799"/>
                  </a:lnTo>
                  <a:lnTo>
                    <a:pt x="19162" y="663"/>
                  </a:lnTo>
                  <a:lnTo>
                    <a:pt x="19282" y="649"/>
                  </a:lnTo>
                  <a:lnTo>
                    <a:pt x="19425" y="814"/>
                  </a:lnTo>
                  <a:lnTo>
                    <a:pt x="19336" y="1164"/>
                  </a:lnTo>
                  <a:lnTo>
                    <a:pt x="19232" y="1314"/>
                  </a:lnTo>
                  <a:lnTo>
                    <a:pt x="19042" y="1149"/>
                  </a:lnTo>
                  <a:lnTo>
                    <a:pt x="18875" y="1149"/>
                  </a:lnTo>
                  <a:lnTo>
                    <a:pt x="18733" y="1250"/>
                  </a:lnTo>
                  <a:lnTo>
                    <a:pt x="18426" y="1346"/>
                  </a:lnTo>
                  <a:lnTo>
                    <a:pt x="18234" y="1428"/>
                  </a:lnTo>
                  <a:lnTo>
                    <a:pt x="18001" y="1483"/>
                  </a:lnTo>
                  <a:lnTo>
                    <a:pt x="17885" y="1455"/>
                  </a:lnTo>
                  <a:lnTo>
                    <a:pt x="17764" y="1282"/>
                  </a:lnTo>
                  <a:lnTo>
                    <a:pt x="17591" y="1204"/>
                  </a:lnTo>
                  <a:lnTo>
                    <a:pt x="17472" y="1218"/>
                  </a:lnTo>
                  <a:lnTo>
                    <a:pt x="17205" y="1314"/>
                  </a:lnTo>
                  <a:lnTo>
                    <a:pt x="16942" y="1479"/>
                  </a:lnTo>
                  <a:lnTo>
                    <a:pt x="16671" y="1671"/>
                  </a:lnTo>
                  <a:lnTo>
                    <a:pt x="16451" y="1882"/>
                  </a:lnTo>
                  <a:lnTo>
                    <a:pt x="16191" y="2147"/>
                  </a:lnTo>
                  <a:lnTo>
                    <a:pt x="16038" y="2203"/>
                  </a:lnTo>
                  <a:lnTo>
                    <a:pt x="15932" y="2029"/>
                  </a:lnTo>
                  <a:lnTo>
                    <a:pt x="15829" y="1988"/>
                  </a:lnTo>
                  <a:lnTo>
                    <a:pt x="15732" y="1892"/>
                  </a:lnTo>
                  <a:lnTo>
                    <a:pt x="15762" y="1710"/>
                  </a:lnTo>
                  <a:lnTo>
                    <a:pt x="15657" y="1417"/>
                  </a:lnTo>
                  <a:lnTo>
                    <a:pt x="15517" y="1390"/>
                  </a:lnTo>
                  <a:lnTo>
                    <a:pt x="15378" y="1390"/>
                  </a:lnTo>
                  <a:lnTo>
                    <a:pt x="15253" y="1481"/>
                  </a:lnTo>
                  <a:lnTo>
                    <a:pt x="15278" y="1641"/>
                  </a:lnTo>
                  <a:lnTo>
                    <a:pt x="15392" y="1819"/>
                  </a:lnTo>
                  <a:lnTo>
                    <a:pt x="15384" y="1998"/>
                  </a:lnTo>
                  <a:lnTo>
                    <a:pt x="15457" y="2135"/>
                  </a:lnTo>
                  <a:lnTo>
                    <a:pt x="15449" y="2313"/>
                  </a:lnTo>
                  <a:lnTo>
                    <a:pt x="15372" y="2418"/>
                  </a:lnTo>
                  <a:lnTo>
                    <a:pt x="15165" y="2528"/>
                  </a:lnTo>
                  <a:lnTo>
                    <a:pt x="14864" y="2652"/>
                  </a:lnTo>
                  <a:lnTo>
                    <a:pt x="14558" y="2802"/>
                  </a:lnTo>
                  <a:lnTo>
                    <a:pt x="14501" y="2964"/>
                  </a:lnTo>
                  <a:lnTo>
                    <a:pt x="14580" y="3129"/>
                  </a:lnTo>
                  <a:lnTo>
                    <a:pt x="14535" y="3260"/>
                  </a:lnTo>
                  <a:lnTo>
                    <a:pt x="14301" y="3357"/>
                  </a:lnTo>
                  <a:lnTo>
                    <a:pt x="14167" y="3571"/>
                  </a:lnTo>
                  <a:lnTo>
                    <a:pt x="14002" y="3383"/>
                  </a:lnTo>
                  <a:lnTo>
                    <a:pt x="13882" y="3233"/>
                  </a:lnTo>
                  <a:lnTo>
                    <a:pt x="13736" y="3151"/>
                  </a:lnTo>
                  <a:lnTo>
                    <a:pt x="13601" y="3165"/>
                  </a:lnTo>
                  <a:lnTo>
                    <a:pt x="13544" y="3303"/>
                  </a:lnTo>
                  <a:lnTo>
                    <a:pt x="13684" y="3412"/>
                  </a:lnTo>
                  <a:lnTo>
                    <a:pt x="13810" y="3412"/>
                  </a:lnTo>
                  <a:lnTo>
                    <a:pt x="13898" y="3509"/>
                  </a:lnTo>
                  <a:lnTo>
                    <a:pt x="13968" y="3600"/>
                  </a:lnTo>
                  <a:lnTo>
                    <a:pt x="14044" y="3723"/>
                  </a:lnTo>
                  <a:lnTo>
                    <a:pt x="13921" y="3938"/>
                  </a:lnTo>
                  <a:lnTo>
                    <a:pt x="13743" y="3952"/>
                  </a:lnTo>
                  <a:lnTo>
                    <a:pt x="13682" y="4102"/>
                  </a:lnTo>
                  <a:lnTo>
                    <a:pt x="13545" y="4125"/>
                  </a:lnTo>
                  <a:lnTo>
                    <a:pt x="13425" y="3918"/>
                  </a:lnTo>
                  <a:lnTo>
                    <a:pt x="13296" y="3768"/>
                  </a:lnTo>
                  <a:lnTo>
                    <a:pt x="13175" y="3714"/>
                  </a:lnTo>
                  <a:lnTo>
                    <a:pt x="13055" y="3663"/>
                  </a:lnTo>
                  <a:lnTo>
                    <a:pt x="12975" y="3430"/>
                  </a:lnTo>
                  <a:lnTo>
                    <a:pt x="12892" y="3238"/>
                  </a:lnTo>
                  <a:lnTo>
                    <a:pt x="12851" y="3047"/>
                  </a:lnTo>
                  <a:lnTo>
                    <a:pt x="12766" y="2877"/>
                  </a:lnTo>
                  <a:lnTo>
                    <a:pt x="12599" y="2739"/>
                  </a:lnTo>
                  <a:lnTo>
                    <a:pt x="12494" y="2631"/>
                  </a:lnTo>
                  <a:lnTo>
                    <a:pt x="12368" y="2420"/>
                  </a:lnTo>
                  <a:lnTo>
                    <a:pt x="12304" y="2245"/>
                  </a:lnTo>
                  <a:lnTo>
                    <a:pt x="12377" y="2017"/>
                  </a:lnTo>
                  <a:lnTo>
                    <a:pt x="12699" y="2003"/>
                  </a:lnTo>
                  <a:cubicBezTo>
                    <a:pt x="12738" y="2035"/>
                    <a:pt x="12777" y="2063"/>
                    <a:pt x="12817" y="2090"/>
                  </a:cubicBezTo>
                  <a:cubicBezTo>
                    <a:pt x="12952" y="2178"/>
                    <a:pt x="13094" y="2236"/>
                    <a:pt x="13239" y="2259"/>
                  </a:cubicBezTo>
                  <a:lnTo>
                    <a:pt x="13399" y="2479"/>
                  </a:lnTo>
                  <a:lnTo>
                    <a:pt x="13603" y="2506"/>
                  </a:lnTo>
                  <a:lnTo>
                    <a:pt x="13797" y="2506"/>
                  </a:lnTo>
                  <a:cubicBezTo>
                    <a:pt x="13873" y="2506"/>
                    <a:pt x="13949" y="2506"/>
                    <a:pt x="14025" y="2506"/>
                  </a:cubicBezTo>
                  <a:cubicBezTo>
                    <a:pt x="14058" y="2506"/>
                    <a:pt x="14090" y="2506"/>
                    <a:pt x="14122" y="2506"/>
                  </a:cubicBezTo>
                  <a:lnTo>
                    <a:pt x="14251" y="2356"/>
                  </a:lnTo>
                  <a:lnTo>
                    <a:pt x="14347" y="2302"/>
                  </a:lnTo>
                  <a:lnTo>
                    <a:pt x="14484" y="2237"/>
                  </a:lnTo>
                  <a:lnTo>
                    <a:pt x="14616" y="2210"/>
                  </a:lnTo>
                  <a:lnTo>
                    <a:pt x="14613" y="2040"/>
                  </a:lnTo>
                  <a:lnTo>
                    <a:pt x="14460" y="1889"/>
                  </a:lnTo>
                  <a:lnTo>
                    <a:pt x="14355" y="1605"/>
                  </a:lnTo>
                  <a:cubicBezTo>
                    <a:pt x="14271" y="1573"/>
                    <a:pt x="14188" y="1533"/>
                    <a:pt x="14107" y="1486"/>
                  </a:cubicBezTo>
                  <a:cubicBezTo>
                    <a:pt x="14008" y="1428"/>
                    <a:pt x="13911" y="1359"/>
                    <a:pt x="13817" y="1279"/>
                  </a:cubicBezTo>
                  <a:lnTo>
                    <a:pt x="13451" y="1078"/>
                  </a:lnTo>
                  <a:lnTo>
                    <a:pt x="13212" y="945"/>
                  </a:lnTo>
                  <a:lnTo>
                    <a:pt x="12842" y="766"/>
                  </a:lnTo>
                  <a:lnTo>
                    <a:pt x="12603" y="849"/>
                  </a:lnTo>
                  <a:lnTo>
                    <a:pt x="12436" y="968"/>
                  </a:lnTo>
                  <a:lnTo>
                    <a:pt x="12291" y="899"/>
                  </a:lnTo>
                  <a:lnTo>
                    <a:pt x="12112" y="639"/>
                  </a:lnTo>
                  <a:lnTo>
                    <a:pt x="11879" y="402"/>
                  </a:lnTo>
                  <a:lnTo>
                    <a:pt x="11669" y="320"/>
                  </a:lnTo>
                  <a:lnTo>
                    <a:pt x="11486" y="252"/>
                  </a:lnTo>
                  <a:lnTo>
                    <a:pt x="11279" y="156"/>
                  </a:lnTo>
                  <a:lnTo>
                    <a:pt x="11086" y="73"/>
                  </a:lnTo>
                  <a:lnTo>
                    <a:pt x="10931" y="18"/>
                  </a:lnTo>
                  <a:lnTo>
                    <a:pt x="10715" y="114"/>
                  </a:lnTo>
                  <a:lnTo>
                    <a:pt x="10556" y="192"/>
                  </a:lnTo>
                  <a:lnTo>
                    <a:pt x="10395" y="137"/>
                  </a:lnTo>
                  <a:lnTo>
                    <a:pt x="10285" y="82"/>
                  </a:lnTo>
                  <a:lnTo>
                    <a:pt x="10146" y="27"/>
                  </a:lnTo>
                  <a:lnTo>
                    <a:pt x="10010" y="0"/>
                  </a:lnTo>
                  <a:lnTo>
                    <a:pt x="9706" y="83"/>
                  </a:lnTo>
                  <a:lnTo>
                    <a:pt x="9387" y="184"/>
                  </a:lnTo>
                  <a:lnTo>
                    <a:pt x="8981" y="564"/>
                  </a:lnTo>
                  <a:lnTo>
                    <a:pt x="8797" y="728"/>
                  </a:lnTo>
                  <a:lnTo>
                    <a:pt x="8584" y="783"/>
                  </a:lnTo>
                  <a:lnTo>
                    <a:pt x="8320" y="915"/>
                  </a:lnTo>
                  <a:lnTo>
                    <a:pt x="8160" y="996"/>
                  </a:lnTo>
                  <a:lnTo>
                    <a:pt x="7967" y="1147"/>
                  </a:lnTo>
                  <a:lnTo>
                    <a:pt x="7886" y="1297"/>
                  </a:lnTo>
                  <a:lnTo>
                    <a:pt x="7888" y="1470"/>
                  </a:lnTo>
                  <a:lnTo>
                    <a:pt x="7855" y="1675"/>
                  </a:lnTo>
                  <a:lnTo>
                    <a:pt x="7776" y="1784"/>
                  </a:lnTo>
                  <a:lnTo>
                    <a:pt x="7655" y="1839"/>
                  </a:lnTo>
                  <a:lnTo>
                    <a:pt x="7530" y="1894"/>
                  </a:lnTo>
                  <a:lnTo>
                    <a:pt x="7376" y="2183"/>
                  </a:lnTo>
                  <a:lnTo>
                    <a:pt x="7276" y="2430"/>
                  </a:lnTo>
                  <a:lnTo>
                    <a:pt x="7123" y="2673"/>
                  </a:lnTo>
                  <a:lnTo>
                    <a:pt x="7099" y="2824"/>
                  </a:lnTo>
                  <a:lnTo>
                    <a:pt x="7051" y="3056"/>
                  </a:lnTo>
                  <a:lnTo>
                    <a:pt x="6924" y="3316"/>
                  </a:lnTo>
                  <a:lnTo>
                    <a:pt x="6795" y="3550"/>
                  </a:lnTo>
                  <a:lnTo>
                    <a:pt x="6610" y="3688"/>
                  </a:lnTo>
                  <a:lnTo>
                    <a:pt x="6375" y="3930"/>
                  </a:lnTo>
                  <a:lnTo>
                    <a:pt x="6295" y="4053"/>
                  </a:lnTo>
                  <a:lnTo>
                    <a:pt x="6207" y="4241"/>
                  </a:lnTo>
                  <a:lnTo>
                    <a:pt x="6072" y="4323"/>
                  </a:lnTo>
                  <a:lnTo>
                    <a:pt x="5796" y="4429"/>
                  </a:lnTo>
                  <a:lnTo>
                    <a:pt x="5615" y="4524"/>
                  </a:lnTo>
                  <a:lnTo>
                    <a:pt x="5511" y="4647"/>
                  </a:lnTo>
                  <a:lnTo>
                    <a:pt x="5386" y="4780"/>
                  </a:lnTo>
                  <a:lnTo>
                    <a:pt x="5249" y="4999"/>
                  </a:lnTo>
                  <a:lnTo>
                    <a:pt x="5158" y="5155"/>
                  </a:lnTo>
                  <a:lnTo>
                    <a:pt x="5088" y="5329"/>
                  </a:lnTo>
                  <a:lnTo>
                    <a:pt x="5065" y="5480"/>
                  </a:lnTo>
                  <a:lnTo>
                    <a:pt x="5065" y="5754"/>
                  </a:lnTo>
                  <a:lnTo>
                    <a:pt x="5089" y="5900"/>
                  </a:lnTo>
                  <a:lnTo>
                    <a:pt x="5118" y="6123"/>
                  </a:lnTo>
                  <a:lnTo>
                    <a:pt x="5094" y="6315"/>
                  </a:lnTo>
                  <a:lnTo>
                    <a:pt x="5118" y="6590"/>
                  </a:lnTo>
                  <a:lnTo>
                    <a:pt x="5312" y="6948"/>
                  </a:lnTo>
                  <a:lnTo>
                    <a:pt x="5497" y="7278"/>
                  </a:lnTo>
                  <a:lnTo>
                    <a:pt x="5698" y="7360"/>
                  </a:lnTo>
                  <a:lnTo>
                    <a:pt x="6010" y="7347"/>
                  </a:lnTo>
                  <a:lnTo>
                    <a:pt x="6179" y="7123"/>
                  </a:lnTo>
                  <a:lnTo>
                    <a:pt x="6421" y="6806"/>
                  </a:lnTo>
                  <a:lnTo>
                    <a:pt x="6673" y="6770"/>
                  </a:lnTo>
                  <a:lnTo>
                    <a:pt x="6722" y="7029"/>
                  </a:lnTo>
                  <a:lnTo>
                    <a:pt x="6859" y="7341"/>
                  </a:lnTo>
                  <a:lnTo>
                    <a:pt x="6923" y="7657"/>
                  </a:lnTo>
                  <a:lnTo>
                    <a:pt x="7026" y="7817"/>
                  </a:lnTo>
                  <a:lnTo>
                    <a:pt x="7026" y="8065"/>
                  </a:lnTo>
                  <a:lnTo>
                    <a:pt x="7034" y="8312"/>
                  </a:lnTo>
                  <a:lnTo>
                    <a:pt x="7120" y="8458"/>
                  </a:lnTo>
                  <a:lnTo>
                    <a:pt x="7192" y="8650"/>
                  </a:lnTo>
                  <a:lnTo>
                    <a:pt x="7493" y="8925"/>
                  </a:lnTo>
                  <a:lnTo>
                    <a:pt x="7581" y="8833"/>
                  </a:lnTo>
                  <a:lnTo>
                    <a:pt x="7850" y="8512"/>
                  </a:lnTo>
                  <a:lnTo>
                    <a:pt x="7962" y="8471"/>
                  </a:lnTo>
                  <a:lnTo>
                    <a:pt x="8086" y="8224"/>
                  </a:lnTo>
                  <a:lnTo>
                    <a:pt x="8142" y="7954"/>
                  </a:lnTo>
                  <a:lnTo>
                    <a:pt x="8118" y="7546"/>
                  </a:lnTo>
                  <a:lnTo>
                    <a:pt x="8183" y="7331"/>
                  </a:lnTo>
                  <a:lnTo>
                    <a:pt x="8408" y="7069"/>
                  </a:lnTo>
                  <a:lnTo>
                    <a:pt x="8596" y="6868"/>
                  </a:lnTo>
                  <a:lnTo>
                    <a:pt x="8782" y="6652"/>
                  </a:lnTo>
                  <a:lnTo>
                    <a:pt x="8870" y="6378"/>
                  </a:lnTo>
                  <a:lnTo>
                    <a:pt x="8870" y="6199"/>
                  </a:lnTo>
                  <a:lnTo>
                    <a:pt x="8675" y="6099"/>
                  </a:lnTo>
                  <a:lnTo>
                    <a:pt x="8400" y="5782"/>
                  </a:lnTo>
                  <a:cubicBezTo>
                    <a:pt x="8345" y="5725"/>
                    <a:pt x="8303" y="5638"/>
                    <a:pt x="8280" y="5535"/>
                  </a:cubicBezTo>
                  <a:cubicBezTo>
                    <a:pt x="8253" y="5415"/>
                    <a:pt x="8255" y="5284"/>
                    <a:pt x="8280" y="5163"/>
                  </a:cubicBezTo>
                  <a:cubicBezTo>
                    <a:pt x="8308" y="5024"/>
                    <a:pt x="8366" y="4907"/>
                    <a:pt x="8441" y="4834"/>
                  </a:cubicBezTo>
                  <a:cubicBezTo>
                    <a:pt x="8456" y="4723"/>
                    <a:pt x="8474" y="4613"/>
                    <a:pt x="8494" y="4505"/>
                  </a:cubicBezTo>
                  <a:cubicBezTo>
                    <a:pt x="8510" y="4424"/>
                    <a:pt x="8527" y="4342"/>
                    <a:pt x="8558" y="4276"/>
                  </a:cubicBezTo>
                  <a:cubicBezTo>
                    <a:pt x="8643" y="4100"/>
                    <a:pt x="8795" y="4075"/>
                    <a:pt x="8897" y="4221"/>
                  </a:cubicBezTo>
                  <a:cubicBezTo>
                    <a:pt x="8958" y="4155"/>
                    <a:pt x="9013" y="4077"/>
                    <a:pt x="9061" y="3987"/>
                  </a:cubicBezTo>
                  <a:cubicBezTo>
                    <a:pt x="9136" y="3848"/>
                    <a:pt x="9193" y="3684"/>
                    <a:pt x="9260" y="3534"/>
                  </a:cubicBezTo>
                  <a:cubicBezTo>
                    <a:pt x="9306" y="3430"/>
                    <a:pt x="9356" y="3332"/>
                    <a:pt x="9405" y="3232"/>
                  </a:cubicBezTo>
                  <a:cubicBezTo>
                    <a:pt x="9452" y="3137"/>
                    <a:pt x="9497" y="3041"/>
                    <a:pt x="9542" y="2943"/>
                  </a:cubicBezTo>
                  <a:lnTo>
                    <a:pt x="9832" y="2723"/>
                  </a:lnTo>
                  <a:lnTo>
                    <a:pt x="9993" y="2545"/>
                  </a:lnTo>
                  <a:lnTo>
                    <a:pt x="10111" y="2705"/>
                  </a:lnTo>
                  <a:lnTo>
                    <a:pt x="10183" y="2884"/>
                  </a:lnTo>
                  <a:lnTo>
                    <a:pt x="10183" y="3144"/>
                  </a:lnTo>
                  <a:lnTo>
                    <a:pt x="10098" y="3332"/>
                  </a:lnTo>
                  <a:lnTo>
                    <a:pt x="10098" y="3689"/>
                  </a:lnTo>
                  <a:lnTo>
                    <a:pt x="10082" y="3859"/>
                  </a:lnTo>
                  <a:lnTo>
                    <a:pt x="9930" y="3957"/>
                  </a:lnTo>
                  <a:lnTo>
                    <a:pt x="9906" y="4204"/>
                  </a:lnTo>
                  <a:lnTo>
                    <a:pt x="9849" y="4492"/>
                  </a:lnTo>
                  <a:lnTo>
                    <a:pt x="9683" y="4633"/>
                  </a:lnTo>
                  <a:lnTo>
                    <a:pt x="9586" y="4780"/>
                  </a:lnTo>
                  <a:lnTo>
                    <a:pt x="9482" y="5082"/>
                  </a:lnTo>
                  <a:lnTo>
                    <a:pt x="9514" y="5403"/>
                  </a:lnTo>
                  <a:lnTo>
                    <a:pt x="9716" y="5586"/>
                  </a:lnTo>
                  <a:cubicBezTo>
                    <a:pt x="9796" y="5549"/>
                    <a:pt x="9881" y="5586"/>
                    <a:pt x="9941" y="5682"/>
                  </a:cubicBezTo>
                  <a:cubicBezTo>
                    <a:pt x="9990" y="5760"/>
                    <a:pt x="10017" y="5871"/>
                    <a:pt x="10065" y="5951"/>
                  </a:cubicBezTo>
                  <a:cubicBezTo>
                    <a:pt x="10132" y="6062"/>
                    <a:pt x="10229" y="6103"/>
                    <a:pt x="10318" y="6056"/>
                  </a:cubicBezTo>
                  <a:lnTo>
                    <a:pt x="10508" y="6070"/>
                  </a:lnTo>
                  <a:lnTo>
                    <a:pt x="10731" y="6002"/>
                  </a:lnTo>
                  <a:lnTo>
                    <a:pt x="10946" y="5851"/>
                  </a:lnTo>
                  <a:lnTo>
                    <a:pt x="11105" y="5786"/>
                  </a:lnTo>
                  <a:lnTo>
                    <a:pt x="11391" y="5848"/>
                  </a:lnTo>
                  <a:lnTo>
                    <a:pt x="11503" y="6039"/>
                  </a:lnTo>
                  <a:lnTo>
                    <a:pt x="11785" y="6094"/>
                  </a:lnTo>
                  <a:lnTo>
                    <a:pt x="11854" y="6226"/>
                  </a:lnTo>
                  <a:lnTo>
                    <a:pt x="11801" y="6390"/>
                  </a:lnTo>
                  <a:lnTo>
                    <a:pt x="11600" y="6542"/>
                  </a:lnTo>
                  <a:lnTo>
                    <a:pt x="11427" y="6730"/>
                  </a:lnTo>
                  <a:lnTo>
                    <a:pt x="11242" y="6739"/>
                  </a:lnTo>
                  <a:lnTo>
                    <a:pt x="11084" y="6698"/>
                  </a:lnTo>
                  <a:lnTo>
                    <a:pt x="10942" y="6629"/>
                  </a:lnTo>
                  <a:lnTo>
                    <a:pt x="10752" y="6588"/>
                  </a:lnTo>
                  <a:lnTo>
                    <a:pt x="10578" y="6629"/>
                  </a:lnTo>
                  <a:lnTo>
                    <a:pt x="10435" y="6670"/>
                  </a:lnTo>
                  <a:lnTo>
                    <a:pt x="10291" y="6748"/>
                  </a:lnTo>
                  <a:lnTo>
                    <a:pt x="10218" y="6936"/>
                  </a:lnTo>
                  <a:lnTo>
                    <a:pt x="10315" y="7045"/>
                  </a:lnTo>
                  <a:lnTo>
                    <a:pt x="10580" y="7535"/>
                  </a:lnTo>
                  <a:lnTo>
                    <a:pt x="10580" y="7737"/>
                  </a:lnTo>
                  <a:lnTo>
                    <a:pt x="10500" y="7925"/>
                  </a:lnTo>
                  <a:lnTo>
                    <a:pt x="10333" y="8021"/>
                  </a:lnTo>
                  <a:lnTo>
                    <a:pt x="10285" y="8145"/>
                  </a:lnTo>
                  <a:lnTo>
                    <a:pt x="10181" y="8076"/>
                  </a:lnTo>
                  <a:lnTo>
                    <a:pt x="10133" y="7815"/>
                  </a:lnTo>
                  <a:lnTo>
                    <a:pt x="10012" y="7706"/>
                  </a:lnTo>
                  <a:lnTo>
                    <a:pt x="9771" y="7733"/>
                  </a:lnTo>
                  <a:lnTo>
                    <a:pt x="9701" y="7811"/>
                  </a:lnTo>
                  <a:lnTo>
                    <a:pt x="9701" y="8017"/>
                  </a:lnTo>
                  <a:lnTo>
                    <a:pt x="9581" y="8163"/>
                  </a:lnTo>
                  <a:lnTo>
                    <a:pt x="9597" y="8488"/>
                  </a:lnTo>
                  <a:lnTo>
                    <a:pt x="9637" y="8686"/>
                  </a:lnTo>
                  <a:lnTo>
                    <a:pt x="9693" y="8944"/>
                  </a:lnTo>
                  <a:lnTo>
                    <a:pt x="9588" y="9131"/>
                  </a:lnTo>
                  <a:lnTo>
                    <a:pt x="9435" y="9310"/>
                  </a:lnTo>
                  <a:lnTo>
                    <a:pt x="9298" y="9530"/>
                  </a:lnTo>
                  <a:lnTo>
                    <a:pt x="9180" y="9627"/>
                  </a:lnTo>
                  <a:lnTo>
                    <a:pt x="9092" y="9735"/>
                  </a:lnTo>
                  <a:lnTo>
                    <a:pt x="8983" y="9736"/>
                  </a:lnTo>
                  <a:cubicBezTo>
                    <a:pt x="8962" y="9703"/>
                    <a:pt x="8942" y="9671"/>
                    <a:pt x="8921" y="9640"/>
                  </a:cubicBezTo>
                  <a:cubicBezTo>
                    <a:pt x="8891" y="9595"/>
                    <a:pt x="8861" y="9551"/>
                    <a:pt x="8830" y="9508"/>
                  </a:cubicBezTo>
                  <a:lnTo>
                    <a:pt x="8564" y="9467"/>
                  </a:lnTo>
                  <a:lnTo>
                    <a:pt x="8300" y="9659"/>
                  </a:lnTo>
                  <a:lnTo>
                    <a:pt x="7986" y="9865"/>
                  </a:lnTo>
                  <a:lnTo>
                    <a:pt x="7905" y="9974"/>
                  </a:lnTo>
                  <a:lnTo>
                    <a:pt x="7739" y="10070"/>
                  </a:lnTo>
                  <a:lnTo>
                    <a:pt x="7634" y="10001"/>
                  </a:lnTo>
                  <a:lnTo>
                    <a:pt x="7465" y="9864"/>
                  </a:lnTo>
                  <a:lnTo>
                    <a:pt x="7314" y="9781"/>
                  </a:lnTo>
                  <a:lnTo>
                    <a:pt x="7226" y="9644"/>
                  </a:lnTo>
                  <a:lnTo>
                    <a:pt x="7149" y="9740"/>
                  </a:lnTo>
                  <a:lnTo>
                    <a:pt x="6975" y="9746"/>
                  </a:lnTo>
                  <a:lnTo>
                    <a:pt x="6769" y="9966"/>
                  </a:lnTo>
                  <a:lnTo>
                    <a:pt x="6586" y="9828"/>
                  </a:lnTo>
                  <a:lnTo>
                    <a:pt x="6498" y="9655"/>
                  </a:lnTo>
                  <a:lnTo>
                    <a:pt x="6359" y="9499"/>
                  </a:lnTo>
                  <a:lnTo>
                    <a:pt x="6246" y="9210"/>
                  </a:lnTo>
                  <a:lnTo>
                    <a:pt x="6332" y="9059"/>
                  </a:lnTo>
                  <a:lnTo>
                    <a:pt x="6468" y="9059"/>
                  </a:lnTo>
                  <a:lnTo>
                    <a:pt x="6436" y="9269"/>
                  </a:lnTo>
                  <a:lnTo>
                    <a:pt x="6594" y="9356"/>
                  </a:lnTo>
                  <a:lnTo>
                    <a:pt x="6642" y="9122"/>
                  </a:lnTo>
                  <a:lnTo>
                    <a:pt x="6779" y="9264"/>
                  </a:lnTo>
                  <a:lnTo>
                    <a:pt x="6939" y="9386"/>
                  </a:lnTo>
                  <a:lnTo>
                    <a:pt x="7020" y="9181"/>
                  </a:lnTo>
                  <a:lnTo>
                    <a:pt x="7095" y="8939"/>
                  </a:lnTo>
                  <a:lnTo>
                    <a:pt x="7009" y="8646"/>
                  </a:lnTo>
                  <a:lnTo>
                    <a:pt x="6883" y="8491"/>
                  </a:lnTo>
                  <a:lnTo>
                    <a:pt x="6741" y="8555"/>
                  </a:lnTo>
                  <a:lnTo>
                    <a:pt x="6645" y="8802"/>
                  </a:lnTo>
                  <a:lnTo>
                    <a:pt x="6668" y="8966"/>
                  </a:lnTo>
                  <a:lnTo>
                    <a:pt x="6572" y="8980"/>
                  </a:lnTo>
                  <a:lnTo>
                    <a:pt x="6524" y="8733"/>
                  </a:lnTo>
                  <a:lnTo>
                    <a:pt x="6425" y="8870"/>
                  </a:lnTo>
                  <a:lnTo>
                    <a:pt x="6282" y="8896"/>
                  </a:lnTo>
                  <a:lnTo>
                    <a:pt x="6298" y="8622"/>
                  </a:lnTo>
                  <a:lnTo>
                    <a:pt x="6338" y="8473"/>
                  </a:lnTo>
                  <a:lnTo>
                    <a:pt x="6394" y="8309"/>
                  </a:lnTo>
                  <a:lnTo>
                    <a:pt x="6394" y="7953"/>
                  </a:lnTo>
                  <a:lnTo>
                    <a:pt x="6380" y="7651"/>
                  </a:lnTo>
                  <a:lnTo>
                    <a:pt x="6254" y="7719"/>
                  </a:lnTo>
                  <a:lnTo>
                    <a:pt x="6189" y="7989"/>
                  </a:lnTo>
                  <a:lnTo>
                    <a:pt x="6096" y="8126"/>
                  </a:lnTo>
                  <a:lnTo>
                    <a:pt x="5932" y="8300"/>
                  </a:lnTo>
                  <a:lnTo>
                    <a:pt x="5836" y="8520"/>
                  </a:lnTo>
                  <a:lnTo>
                    <a:pt x="5819" y="8717"/>
                  </a:lnTo>
                  <a:lnTo>
                    <a:pt x="5921" y="8917"/>
                  </a:lnTo>
                  <a:lnTo>
                    <a:pt x="5974" y="9081"/>
                  </a:lnTo>
                  <a:lnTo>
                    <a:pt x="5934" y="9324"/>
                  </a:lnTo>
                  <a:lnTo>
                    <a:pt x="6004" y="9512"/>
                  </a:lnTo>
                  <a:lnTo>
                    <a:pt x="6235" y="9416"/>
                  </a:lnTo>
                  <a:lnTo>
                    <a:pt x="6253" y="9581"/>
                  </a:lnTo>
                  <a:lnTo>
                    <a:pt x="6088" y="9704"/>
                  </a:lnTo>
                  <a:lnTo>
                    <a:pt x="6016" y="9787"/>
                  </a:lnTo>
                  <a:lnTo>
                    <a:pt x="5983" y="10057"/>
                  </a:lnTo>
                  <a:lnTo>
                    <a:pt x="5865" y="10144"/>
                  </a:lnTo>
                  <a:lnTo>
                    <a:pt x="5664" y="10172"/>
                  </a:lnTo>
                  <a:lnTo>
                    <a:pt x="5506" y="10172"/>
                  </a:lnTo>
                  <a:lnTo>
                    <a:pt x="5370" y="10240"/>
                  </a:lnTo>
                  <a:lnTo>
                    <a:pt x="5273" y="10337"/>
                  </a:lnTo>
                  <a:lnTo>
                    <a:pt x="5101" y="10364"/>
                  </a:lnTo>
                  <a:lnTo>
                    <a:pt x="5002" y="10364"/>
                  </a:lnTo>
                  <a:lnTo>
                    <a:pt x="4982" y="10538"/>
                  </a:lnTo>
                  <a:lnTo>
                    <a:pt x="4867" y="10739"/>
                  </a:lnTo>
                  <a:lnTo>
                    <a:pt x="4738" y="10945"/>
                  </a:lnTo>
                  <a:lnTo>
                    <a:pt x="4563" y="11169"/>
                  </a:lnTo>
                  <a:lnTo>
                    <a:pt x="4385" y="11316"/>
                  </a:lnTo>
                  <a:lnTo>
                    <a:pt x="4328" y="11463"/>
                  </a:lnTo>
                  <a:lnTo>
                    <a:pt x="4152" y="11706"/>
                  </a:lnTo>
                  <a:lnTo>
                    <a:pt x="4065" y="11719"/>
                  </a:lnTo>
                  <a:lnTo>
                    <a:pt x="3934" y="11751"/>
                  </a:lnTo>
                  <a:lnTo>
                    <a:pt x="3849" y="11911"/>
                  </a:lnTo>
                  <a:lnTo>
                    <a:pt x="3781" y="12158"/>
                  </a:lnTo>
                  <a:lnTo>
                    <a:pt x="3725" y="12255"/>
                  </a:lnTo>
                  <a:lnTo>
                    <a:pt x="3603" y="12585"/>
                  </a:lnTo>
                  <a:lnTo>
                    <a:pt x="3316" y="12676"/>
                  </a:lnTo>
                  <a:lnTo>
                    <a:pt x="3265" y="12951"/>
                  </a:lnTo>
                  <a:lnTo>
                    <a:pt x="3134" y="12987"/>
                  </a:lnTo>
                  <a:lnTo>
                    <a:pt x="3035" y="12919"/>
                  </a:lnTo>
                  <a:lnTo>
                    <a:pt x="2939" y="12754"/>
                  </a:lnTo>
                  <a:cubicBezTo>
                    <a:pt x="2886" y="12812"/>
                    <a:pt x="2837" y="12876"/>
                    <a:pt x="2790" y="12947"/>
                  </a:cubicBezTo>
                  <a:cubicBezTo>
                    <a:pt x="2744" y="13015"/>
                    <a:pt x="2702" y="13088"/>
                    <a:pt x="2663" y="13166"/>
                  </a:cubicBezTo>
                  <a:lnTo>
                    <a:pt x="2511" y="13235"/>
                  </a:lnTo>
                  <a:lnTo>
                    <a:pt x="2334" y="13327"/>
                  </a:lnTo>
                  <a:lnTo>
                    <a:pt x="2256" y="13258"/>
                  </a:lnTo>
                  <a:lnTo>
                    <a:pt x="2079" y="13176"/>
                  </a:lnTo>
                  <a:lnTo>
                    <a:pt x="1886" y="13313"/>
                  </a:lnTo>
                  <a:lnTo>
                    <a:pt x="1701" y="13451"/>
                  </a:lnTo>
                  <a:lnTo>
                    <a:pt x="1776" y="13589"/>
                  </a:lnTo>
                  <a:lnTo>
                    <a:pt x="1890" y="13693"/>
                  </a:lnTo>
                  <a:lnTo>
                    <a:pt x="2105" y="13776"/>
                  </a:lnTo>
                  <a:lnTo>
                    <a:pt x="2379" y="13955"/>
                  </a:lnTo>
                  <a:lnTo>
                    <a:pt x="2554" y="14129"/>
                  </a:lnTo>
                  <a:lnTo>
                    <a:pt x="2659" y="14413"/>
                  </a:lnTo>
                  <a:lnTo>
                    <a:pt x="2704" y="14587"/>
                  </a:lnTo>
                  <a:lnTo>
                    <a:pt x="2768" y="14861"/>
                  </a:lnTo>
                  <a:lnTo>
                    <a:pt x="2792" y="15475"/>
                  </a:lnTo>
                  <a:lnTo>
                    <a:pt x="2771" y="15814"/>
                  </a:lnTo>
                  <a:cubicBezTo>
                    <a:pt x="2745" y="15996"/>
                    <a:pt x="2708" y="16172"/>
                    <a:pt x="2661" y="16341"/>
                  </a:cubicBezTo>
                  <a:cubicBezTo>
                    <a:pt x="2629" y="16460"/>
                    <a:pt x="2591" y="16574"/>
                    <a:pt x="2549" y="16684"/>
                  </a:cubicBezTo>
                  <a:lnTo>
                    <a:pt x="2342" y="16817"/>
                  </a:lnTo>
                  <a:lnTo>
                    <a:pt x="2030" y="16830"/>
                  </a:lnTo>
                  <a:lnTo>
                    <a:pt x="1856" y="16830"/>
                  </a:lnTo>
                  <a:lnTo>
                    <a:pt x="1549" y="16804"/>
                  </a:lnTo>
                  <a:lnTo>
                    <a:pt x="1329" y="16707"/>
                  </a:lnTo>
                  <a:lnTo>
                    <a:pt x="970" y="16537"/>
                  </a:lnTo>
                  <a:lnTo>
                    <a:pt x="739" y="16469"/>
                  </a:lnTo>
                  <a:lnTo>
                    <a:pt x="478" y="16547"/>
                  </a:lnTo>
                  <a:lnTo>
                    <a:pt x="293" y="16647"/>
                  </a:lnTo>
                  <a:lnTo>
                    <a:pt x="164" y="17042"/>
                  </a:lnTo>
                  <a:lnTo>
                    <a:pt x="199" y="17371"/>
                  </a:lnTo>
                  <a:lnTo>
                    <a:pt x="231" y="17765"/>
                  </a:lnTo>
                  <a:lnTo>
                    <a:pt x="199" y="18217"/>
                  </a:lnTo>
                  <a:lnTo>
                    <a:pt x="86" y="18602"/>
                  </a:lnTo>
                  <a:lnTo>
                    <a:pt x="24" y="19028"/>
                  </a:lnTo>
                  <a:lnTo>
                    <a:pt x="0" y="19390"/>
                  </a:lnTo>
                  <a:lnTo>
                    <a:pt x="32" y="19623"/>
                  </a:lnTo>
                  <a:lnTo>
                    <a:pt x="105" y="19880"/>
                  </a:lnTo>
                  <a:lnTo>
                    <a:pt x="97" y="20137"/>
                  </a:lnTo>
                  <a:lnTo>
                    <a:pt x="40" y="20343"/>
                  </a:lnTo>
                  <a:lnTo>
                    <a:pt x="81" y="20612"/>
                  </a:lnTo>
                  <a:lnTo>
                    <a:pt x="245" y="20708"/>
                  </a:lnTo>
                  <a:lnTo>
                    <a:pt x="417" y="20644"/>
                  </a:lnTo>
                  <a:lnTo>
                    <a:pt x="624" y="20794"/>
                  </a:lnTo>
                  <a:lnTo>
                    <a:pt x="693" y="20881"/>
                  </a:lnTo>
                  <a:lnTo>
                    <a:pt x="1007" y="21211"/>
                  </a:lnTo>
                  <a:lnTo>
                    <a:pt x="1064" y="21408"/>
                  </a:lnTo>
                  <a:lnTo>
                    <a:pt x="1160" y="21436"/>
                  </a:lnTo>
                  <a:lnTo>
                    <a:pt x="1241" y="21600"/>
                  </a:lnTo>
                  <a:lnTo>
                    <a:pt x="1286" y="21437"/>
                  </a:lnTo>
                  <a:lnTo>
                    <a:pt x="1286" y="21236"/>
                  </a:lnTo>
                  <a:lnTo>
                    <a:pt x="1358" y="21119"/>
                  </a:lnTo>
                  <a:lnTo>
                    <a:pt x="1562" y="21092"/>
                  </a:lnTo>
                  <a:lnTo>
                    <a:pt x="1667" y="21105"/>
                  </a:lnTo>
                  <a:cubicBezTo>
                    <a:pt x="1731" y="21119"/>
                    <a:pt x="1796" y="21128"/>
                    <a:pt x="1860" y="21133"/>
                  </a:cubicBezTo>
                  <a:cubicBezTo>
                    <a:pt x="1936" y="21139"/>
                    <a:pt x="2011" y="21139"/>
                    <a:pt x="2086" y="21133"/>
                  </a:cubicBezTo>
                  <a:lnTo>
                    <a:pt x="2247" y="21051"/>
                  </a:lnTo>
                  <a:lnTo>
                    <a:pt x="2333" y="20941"/>
                  </a:lnTo>
                  <a:lnTo>
                    <a:pt x="2422" y="20693"/>
                  </a:lnTo>
                  <a:lnTo>
                    <a:pt x="2519" y="20556"/>
                  </a:lnTo>
                  <a:lnTo>
                    <a:pt x="2655" y="20387"/>
                  </a:lnTo>
                  <a:lnTo>
                    <a:pt x="2784" y="20214"/>
                  </a:lnTo>
                  <a:lnTo>
                    <a:pt x="2897" y="20063"/>
                  </a:lnTo>
                  <a:lnTo>
                    <a:pt x="2921" y="19885"/>
                  </a:lnTo>
                  <a:lnTo>
                    <a:pt x="2921" y="19541"/>
                  </a:lnTo>
                  <a:lnTo>
                    <a:pt x="2969" y="19349"/>
                  </a:lnTo>
                  <a:lnTo>
                    <a:pt x="3039" y="19161"/>
                  </a:lnTo>
                  <a:lnTo>
                    <a:pt x="3241" y="18748"/>
                  </a:lnTo>
                  <a:lnTo>
                    <a:pt x="3257" y="18515"/>
                  </a:lnTo>
                  <a:cubicBezTo>
                    <a:pt x="3267" y="18464"/>
                    <a:pt x="3283" y="18417"/>
                    <a:pt x="3305" y="18379"/>
                  </a:cubicBezTo>
                  <a:cubicBezTo>
                    <a:pt x="3367" y="18269"/>
                    <a:pt x="3459" y="18240"/>
                    <a:pt x="3541" y="18187"/>
                  </a:cubicBezTo>
                  <a:cubicBezTo>
                    <a:pt x="3616" y="18139"/>
                    <a:pt x="3685" y="18071"/>
                    <a:pt x="3745" y="17985"/>
                  </a:cubicBezTo>
                  <a:lnTo>
                    <a:pt x="3923" y="17728"/>
                  </a:lnTo>
                  <a:lnTo>
                    <a:pt x="4081" y="17581"/>
                  </a:lnTo>
                  <a:lnTo>
                    <a:pt x="4167" y="17554"/>
                  </a:lnTo>
                  <a:lnTo>
                    <a:pt x="4059" y="17247"/>
                  </a:lnTo>
                  <a:lnTo>
                    <a:pt x="3955" y="17261"/>
                  </a:lnTo>
                  <a:lnTo>
                    <a:pt x="3938" y="16973"/>
                  </a:lnTo>
                  <a:lnTo>
                    <a:pt x="4118" y="16859"/>
                  </a:lnTo>
                  <a:lnTo>
                    <a:pt x="4354" y="16726"/>
                  </a:lnTo>
                  <a:lnTo>
                    <a:pt x="4432" y="16658"/>
                  </a:lnTo>
                  <a:lnTo>
                    <a:pt x="4620" y="16554"/>
                  </a:lnTo>
                  <a:lnTo>
                    <a:pt x="4738" y="16663"/>
                  </a:lnTo>
                  <a:lnTo>
                    <a:pt x="4945" y="16842"/>
                  </a:lnTo>
                  <a:lnTo>
                    <a:pt x="5057" y="16801"/>
                  </a:lnTo>
                  <a:lnTo>
                    <a:pt x="5270" y="16614"/>
                  </a:lnTo>
                  <a:cubicBezTo>
                    <a:pt x="5348" y="16588"/>
                    <a:pt x="5424" y="16547"/>
                    <a:pt x="5495" y="16490"/>
                  </a:cubicBezTo>
                  <a:cubicBezTo>
                    <a:pt x="5582" y="16422"/>
                    <a:pt x="5661" y="16332"/>
                    <a:pt x="5732" y="16224"/>
                  </a:cubicBezTo>
                  <a:lnTo>
                    <a:pt x="5896" y="16096"/>
                  </a:lnTo>
                  <a:lnTo>
                    <a:pt x="6009" y="16027"/>
                  </a:lnTo>
                  <a:lnTo>
                    <a:pt x="6185" y="15959"/>
                  </a:lnTo>
                  <a:lnTo>
                    <a:pt x="6336" y="16187"/>
                  </a:lnTo>
                  <a:lnTo>
                    <a:pt x="6513" y="16558"/>
                  </a:lnTo>
                  <a:lnTo>
                    <a:pt x="6478" y="16957"/>
                  </a:lnTo>
                  <a:lnTo>
                    <a:pt x="6566" y="17191"/>
                  </a:lnTo>
                  <a:cubicBezTo>
                    <a:pt x="6627" y="17266"/>
                    <a:pt x="6693" y="17327"/>
                    <a:pt x="6762" y="17374"/>
                  </a:cubicBezTo>
                  <a:cubicBezTo>
                    <a:pt x="6828" y="17418"/>
                    <a:pt x="6896" y="17449"/>
                    <a:pt x="6961" y="17493"/>
                  </a:cubicBezTo>
                  <a:cubicBezTo>
                    <a:pt x="7076" y="17571"/>
                    <a:pt x="7181" y="17688"/>
                    <a:pt x="7268" y="17837"/>
                  </a:cubicBezTo>
                  <a:lnTo>
                    <a:pt x="7381" y="17960"/>
                  </a:lnTo>
                  <a:lnTo>
                    <a:pt x="7502" y="18097"/>
                  </a:lnTo>
                  <a:lnTo>
                    <a:pt x="7652" y="18230"/>
                  </a:lnTo>
                  <a:lnTo>
                    <a:pt x="7765" y="18312"/>
                  </a:lnTo>
                  <a:lnTo>
                    <a:pt x="7950" y="18500"/>
                  </a:lnTo>
                  <a:lnTo>
                    <a:pt x="8004" y="18619"/>
                  </a:lnTo>
                  <a:lnTo>
                    <a:pt x="8122" y="18894"/>
                  </a:lnTo>
                  <a:lnTo>
                    <a:pt x="8273" y="19251"/>
                  </a:lnTo>
                  <a:lnTo>
                    <a:pt x="8399" y="19535"/>
                  </a:lnTo>
                  <a:lnTo>
                    <a:pt x="8203" y="19705"/>
                  </a:lnTo>
                  <a:lnTo>
                    <a:pt x="8232" y="19896"/>
                  </a:lnTo>
                  <a:lnTo>
                    <a:pt x="8184" y="20192"/>
                  </a:lnTo>
                  <a:lnTo>
                    <a:pt x="8313" y="20256"/>
                  </a:lnTo>
                  <a:lnTo>
                    <a:pt x="8369" y="20092"/>
                  </a:lnTo>
                  <a:lnTo>
                    <a:pt x="8471" y="19927"/>
                  </a:lnTo>
                  <a:lnTo>
                    <a:pt x="8584" y="19703"/>
                  </a:lnTo>
                  <a:lnTo>
                    <a:pt x="8621" y="19542"/>
                  </a:lnTo>
                  <a:lnTo>
                    <a:pt x="8570" y="19314"/>
                  </a:lnTo>
                  <a:lnTo>
                    <a:pt x="8522" y="19090"/>
                  </a:lnTo>
                  <a:lnTo>
                    <a:pt x="8493" y="18927"/>
                  </a:lnTo>
                  <a:lnTo>
                    <a:pt x="8573" y="18716"/>
                  </a:lnTo>
                  <a:lnTo>
                    <a:pt x="8735" y="18702"/>
                  </a:lnTo>
                  <a:lnTo>
                    <a:pt x="8831" y="18752"/>
                  </a:lnTo>
                  <a:lnTo>
                    <a:pt x="8888" y="18876"/>
                  </a:lnTo>
                  <a:lnTo>
                    <a:pt x="9070" y="18944"/>
                  </a:lnTo>
                  <a:lnTo>
                    <a:pt x="9159" y="18880"/>
                  </a:lnTo>
                  <a:lnTo>
                    <a:pt x="9054" y="18697"/>
                  </a:lnTo>
                  <a:lnTo>
                    <a:pt x="8898" y="18523"/>
                  </a:lnTo>
                  <a:lnTo>
                    <a:pt x="8594" y="18261"/>
                  </a:lnTo>
                  <a:lnTo>
                    <a:pt x="8368" y="18041"/>
                  </a:lnTo>
                  <a:lnTo>
                    <a:pt x="8097" y="17835"/>
                  </a:lnTo>
                  <a:lnTo>
                    <a:pt x="7917" y="17422"/>
                  </a:lnTo>
                  <a:lnTo>
                    <a:pt x="7716" y="17353"/>
                  </a:lnTo>
                  <a:lnTo>
                    <a:pt x="7485" y="16964"/>
                  </a:lnTo>
                  <a:lnTo>
                    <a:pt x="7541" y="16565"/>
                  </a:lnTo>
                  <a:lnTo>
                    <a:pt x="7398" y="16378"/>
                  </a:lnTo>
                  <a:lnTo>
                    <a:pt x="7222" y="16240"/>
                  </a:lnTo>
                  <a:lnTo>
                    <a:pt x="6975" y="15938"/>
                  </a:lnTo>
                  <a:lnTo>
                    <a:pt x="6974" y="15498"/>
                  </a:lnTo>
                  <a:lnTo>
                    <a:pt x="7213" y="15265"/>
                  </a:lnTo>
                  <a:lnTo>
                    <a:pt x="7388" y="15320"/>
                  </a:lnTo>
                  <a:lnTo>
                    <a:pt x="7527" y="15712"/>
                  </a:lnTo>
                  <a:lnTo>
                    <a:pt x="7790" y="15919"/>
                  </a:lnTo>
                  <a:cubicBezTo>
                    <a:pt x="7896" y="15936"/>
                    <a:pt x="7997" y="15992"/>
                    <a:pt x="8089" y="16084"/>
                  </a:cubicBezTo>
                  <a:cubicBezTo>
                    <a:pt x="8148" y="16143"/>
                    <a:pt x="8203" y="16217"/>
                    <a:pt x="8250" y="16304"/>
                  </a:cubicBezTo>
                  <a:lnTo>
                    <a:pt x="8390" y="16623"/>
                  </a:lnTo>
                  <a:lnTo>
                    <a:pt x="8497" y="16783"/>
                  </a:lnTo>
                  <a:lnTo>
                    <a:pt x="8659" y="16893"/>
                  </a:lnTo>
                  <a:cubicBezTo>
                    <a:pt x="8718" y="16911"/>
                    <a:pt x="8777" y="16939"/>
                    <a:pt x="8833" y="16975"/>
                  </a:cubicBezTo>
                  <a:cubicBezTo>
                    <a:pt x="8886" y="17009"/>
                    <a:pt x="8937" y="17050"/>
                    <a:pt x="8986" y="17098"/>
                  </a:cubicBezTo>
                  <a:lnTo>
                    <a:pt x="9201" y="17368"/>
                  </a:lnTo>
                  <a:lnTo>
                    <a:pt x="9367" y="17642"/>
                  </a:lnTo>
                  <a:lnTo>
                    <a:pt x="9448" y="18069"/>
                  </a:lnTo>
                  <a:lnTo>
                    <a:pt x="9472" y="18476"/>
                  </a:lnTo>
                  <a:lnTo>
                    <a:pt x="9480" y="18860"/>
                  </a:lnTo>
                  <a:lnTo>
                    <a:pt x="9606" y="19231"/>
                  </a:lnTo>
                  <a:lnTo>
                    <a:pt x="9708" y="19433"/>
                  </a:lnTo>
                  <a:lnTo>
                    <a:pt x="9931" y="19550"/>
                  </a:lnTo>
                  <a:lnTo>
                    <a:pt x="10097" y="19631"/>
                  </a:lnTo>
                  <a:lnTo>
                    <a:pt x="10223" y="19645"/>
                  </a:lnTo>
                  <a:lnTo>
                    <a:pt x="10379" y="19791"/>
                  </a:lnTo>
                  <a:lnTo>
                    <a:pt x="10473" y="19924"/>
                  </a:lnTo>
                  <a:lnTo>
                    <a:pt x="10384" y="20183"/>
                  </a:lnTo>
                  <a:lnTo>
                    <a:pt x="10159" y="20128"/>
                  </a:lnTo>
                  <a:lnTo>
                    <a:pt x="10073" y="20243"/>
                  </a:lnTo>
                  <a:lnTo>
                    <a:pt x="10193" y="20472"/>
                  </a:lnTo>
                  <a:lnTo>
                    <a:pt x="10266" y="20815"/>
                  </a:lnTo>
                  <a:cubicBezTo>
                    <a:pt x="10273" y="20912"/>
                    <a:pt x="10304" y="20999"/>
                    <a:pt x="10352" y="21053"/>
                  </a:cubicBezTo>
                  <a:cubicBezTo>
                    <a:pt x="10384" y="21090"/>
                    <a:pt x="10423" y="21109"/>
                    <a:pt x="10462" y="21108"/>
                  </a:cubicBezTo>
                  <a:lnTo>
                    <a:pt x="10696" y="20998"/>
                  </a:lnTo>
                  <a:lnTo>
                    <a:pt x="10712" y="20701"/>
                  </a:lnTo>
                  <a:cubicBezTo>
                    <a:pt x="10707" y="20596"/>
                    <a:pt x="10707" y="20491"/>
                    <a:pt x="10712" y="20387"/>
                  </a:cubicBezTo>
                  <a:cubicBezTo>
                    <a:pt x="10716" y="20296"/>
                    <a:pt x="10724" y="20206"/>
                    <a:pt x="10736" y="20117"/>
                  </a:cubicBezTo>
                  <a:cubicBezTo>
                    <a:pt x="10735" y="20034"/>
                    <a:pt x="10727" y="19953"/>
                    <a:pt x="10712" y="19874"/>
                  </a:cubicBezTo>
                  <a:cubicBezTo>
                    <a:pt x="10684" y="19724"/>
                    <a:pt x="10633" y="19589"/>
                    <a:pt x="10564" y="19484"/>
                  </a:cubicBezTo>
                  <a:lnTo>
                    <a:pt x="10443" y="19117"/>
                  </a:lnTo>
                  <a:cubicBezTo>
                    <a:pt x="10405" y="19035"/>
                    <a:pt x="10398" y="18922"/>
                    <a:pt x="10427" y="18829"/>
                  </a:cubicBezTo>
                  <a:cubicBezTo>
                    <a:pt x="10451" y="18751"/>
                    <a:pt x="10497" y="18700"/>
                    <a:pt x="10548" y="18692"/>
                  </a:cubicBezTo>
                  <a:lnTo>
                    <a:pt x="10680" y="18705"/>
                  </a:lnTo>
                  <a:lnTo>
                    <a:pt x="10811" y="18765"/>
                  </a:lnTo>
                  <a:lnTo>
                    <a:pt x="10929" y="18911"/>
                  </a:lnTo>
                  <a:lnTo>
                    <a:pt x="10953" y="18597"/>
                  </a:lnTo>
                  <a:lnTo>
                    <a:pt x="11025" y="18391"/>
                  </a:lnTo>
                  <a:lnTo>
                    <a:pt x="11310" y="18336"/>
                  </a:lnTo>
                  <a:lnTo>
                    <a:pt x="11533" y="18336"/>
                  </a:lnTo>
                  <a:lnTo>
                    <a:pt x="11766" y="18570"/>
                  </a:lnTo>
                  <a:lnTo>
                    <a:pt x="11991" y="18469"/>
                  </a:lnTo>
                  <a:lnTo>
                    <a:pt x="12104" y="18400"/>
                  </a:lnTo>
                  <a:lnTo>
                    <a:pt x="12392" y="18317"/>
                  </a:lnTo>
                  <a:lnTo>
                    <a:pt x="12469" y="18171"/>
                  </a:lnTo>
                  <a:cubicBezTo>
                    <a:pt x="12441" y="18118"/>
                    <a:pt x="12413" y="18066"/>
                    <a:pt x="12383" y="18015"/>
                  </a:cubicBezTo>
                  <a:cubicBezTo>
                    <a:pt x="12320" y="17907"/>
                    <a:pt x="12252" y="17806"/>
                    <a:pt x="12181" y="17713"/>
                  </a:cubicBezTo>
                  <a:cubicBezTo>
                    <a:pt x="12169" y="17590"/>
                    <a:pt x="12166" y="17465"/>
                    <a:pt x="12173" y="17342"/>
                  </a:cubicBezTo>
                  <a:cubicBezTo>
                    <a:pt x="12182" y="17201"/>
                    <a:pt x="12204" y="17063"/>
                    <a:pt x="12238" y="16934"/>
                  </a:cubicBezTo>
                  <a:lnTo>
                    <a:pt x="12262" y="16700"/>
                  </a:lnTo>
                  <a:lnTo>
                    <a:pt x="12383" y="16233"/>
                  </a:lnTo>
                  <a:lnTo>
                    <a:pt x="12447" y="15904"/>
                  </a:lnTo>
                  <a:lnTo>
                    <a:pt x="12552" y="15455"/>
                  </a:lnTo>
                  <a:lnTo>
                    <a:pt x="12671" y="15194"/>
                  </a:lnTo>
                  <a:lnTo>
                    <a:pt x="12888" y="14822"/>
                  </a:lnTo>
                  <a:lnTo>
                    <a:pt x="13179" y="14607"/>
                  </a:lnTo>
                  <a:lnTo>
                    <a:pt x="13407" y="14414"/>
                  </a:lnTo>
                  <a:lnTo>
                    <a:pt x="13485" y="14588"/>
                  </a:lnTo>
                  <a:lnTo>
                    <a:pt x="13485" y="14898"/>
                  </a:lnTo>
                  <a:lnTo>
                    <a:pt x="13692" y="14926"/>
                  </a:lnTo>
                  <a:lnTo>
                    <a:pt x="13794" y="15008"/>
                  </a:lnTo>
                  <a:lnTo>
                    <a:pt x="13842" y="15254"/>
                  </a:lnTo>
                  <a:lnTo>
                    <a:pt x="13659" y="15264"/>
                  </a:lnTo>
                  <a:lnTo>
                    <a:pt x="13643" y="15414"/>
                  </a:lnTo>
                  <a:lnTo>
                    <a:pt x="13845" y="15703"/>
                  </a:lnTo>
                  <a:lnTo>
                    <a:pt x="13960" y="15946"/>
                  </a:lnTo>
                  <a:lnTo>
                    <a:pt x="14162" y="15979"/>
                  </a:lnTo>
                  <a:lnTo>
                    <a:pt x="14250" y="15857"/>
                  </a:lnTo>
                  <a:lnTo>
                    <a:pt x="14403" y="15678"/>
                  </a:lnTo>
                  <a:lnTo>
                    <a:pt x="14752" y="15546"/>
                  </a:lnTo>
                  <a:lnTo>
                    <a:pt x="14728" y="15315"/>
                  </a:lnTo>
                  <a:lnTo>
                    <a:pt x="14639" y="15250"/>
                  </a:lnTo>
                  <a:lnTo>
                    <a:pt x="14489" y="15305"/>
                  </a:lnTo>
                  <a:cubicBezTo>
                    <a:pt x="14437" y="15251"/>
                    <a:pt x="14386" y="15193"/>
                    <a:pt x="14336" y="15132"/>
                  </a:cubicBezTo>
                  <a:cubicBezTo>
                    <a:pt x="14301" y="15088"/>
                    <a:pt x="14266" y="15042"/>
                    <a:pt x="14232" y="14994"/>
                  </a:cubicBezTo>
                  <a:lnTo>
                    <a:pt x="14288" y="14817"/>
                  </a:lnTo>
                  <a:lnTo>
                    <a:pt x="14447" y="14721"/>
                  </a:lnTo>
                  <a:lnTo>
                    <a:pt x="14613" y="14569"/>
                  </a:lnTo>
                  <a:lnTo>
                    <a:pt x="14824" y="14382"/>
                  </a:lnTo>
                  <a:lnTo>
                    <a:pt x="14966" y="14231"/>
                  </a:lnTo>
                  <a:lnTo>
                    <a:pt x="15155" y="14089"/>
                  </a:lnTo>
                  <a:lnTo>
                    <a:pt x="15299" y="14048"/>
                  </a:lnTo>
                  <a:lnTo>
                    <a:pt x="15474" y="14204"/>
                  </a:lnTo>
                  <a:lnTo>
                    <a:pt x="15391" y="14386"/>
                  </a:lnTo>
                  <a:lnTo>
                    <a:pt x="15273" y="14666"/>
                  </a:lnTo>
                  <a:lnTo>
                    <a:pt x="15265" y="14990"/>
                  </a:lnTo>
                  <a:lnTo>
                    <a:pt x="15230" y="15325"/>
                  </a:lnTo>
                  <a:lnTo>
                    <a:pt x="15118" y="15517"/>
                  </a:lnTo>
                  <a:lnTo>
                    <a:pt x="15096" y="15705"/>
                  </a:lnTo>
                  <a:lnTo>
                    <a:pt x="15233" y="15800"/>
                  </a:lnTo>
                  <a:cubicBezTo>
                    <a:pt x="15284" y="15813"/>
                    <a:pt x="15335" y="15836"/>
                    <a:pt x="15383" y="15869"/>
                  </a:cubicBezTo>
                  <a:cubicBezTo>
                    <a:pt x="15456" y="15919"/>
                    <a:pt x="15524" y="15992"/>
                    <a:pt x="15582" y="16084"/>
                  </a:cubicBezTo>
                  <a:lnTo>
                    <a:pt x="15792" y="16341"/>
                  </a:lnTo>
                  <a:lnTo>
                    <a:pt x="16009" y="16409"/>
                  </a:lnTo>
                  <a:lnTo>
                    <a:pt x="16163" y="16684"/>
                  </a:lnTo>
                  <a:lnTo>
                    <a:pt x="16364" y="16863"/>
                  </a:lnTo>
                  <a:lnTo>
                    <a:pt x="16519" y="17063"/>
                  </a:lnTo>
                  <a:lnTo>
                    <a:pt x="16602" y="17384"/>
                  </a:lnTo>
                  <a:lnTo>
                    <a:pt x="16900" y="17421"/>
                  </a:lnTo>
                  <a:lnTo>
                    <a:pt x="17231" y="17499"/>
                  </a:lnTo>
                  <a:lnTo>
                    <a:pt x="17545" y="17705"/>
                  </a:lnTo>
                  <a:lnTo>
                    <a:pt x="17840" y="17980"/>
                  </a:lnTo>
                  <a:lnTo>
                    <a:pt x="18090" y="18259"/>
                  </a:lnTo>
                  <a:lnTo>
                    <a:pt x="18475" y="18575"/>
                  </a:lnTo>
                  <a:lnTo>
                    <a:pt x="18792" y="18777"/>
                  </a:lnTo>
                  <a:lnTo>
                    <a:pt x="19129" y="19050"/>
                  </a:lnTo>
                  <a:lnTo>
                    <a:pt x="19351" y="19182"/>
                  </a:lnTo>
                  <a:lnTo>
                    <a:pt x="19359" y="18839"/>
                  </a:lnTo>
                  <a:lnTo>
                    <a:pt x="19201" y="18353"/>
                  </a:lnTo>
                  <a:lnTo>
                    <a:pt x="19056" y="17804"/>
                  </a:lnTo>
                  <a:lnTo>
                    <a:pt x="18836" y="17575"/>
                  </a:lnTo>
                  <a:lnTo>
                    <a:pt x="18691" y="17287"/>
                  </a:lnTo>
                  <a:lnTo>
                    <a:pt x="18580" y="17027"/>
                  </a:lnTo>
                  <a:lnTo>
                    <a:pt x="18437" y="16793"/>
                  </a:lnTo>
                  <a:lnTo>
                    <a:pt x="18437" y="16531"/>
                  </a:lnTo>
                  <a:lnTo>
                    <a:pt x="18220" y="16330"/>
                  </a:lnTo>
                  <a:lnTo>
                    <a:pt x="18064" y="15973"/>
                  </a:lnTo>
                  <a:lnTo>
                    <a:pt x="18247" y="15607"/>
                  </a:lnTo>
                  <a:lnTo>
                    <a:pt x="18424" y="15318"/>
                  </a:lnTo>
                  <a:lnTo>
                    <a:pt x="18655" y="15304"/>
                  </a:lnTo>
                  <a:lnTo>
                    <a:pt x="18759" y="15057"/>
                  </a:lnTo>
                  <a:cubicBezTo>
                    <a:pt x="18777" y="14995"/>
                    <a:pt x="18799" y="14935"/>
                    <a:pt x="18824" y="14880"/>
                  </a:cubicBezTo>
                  <a:cubicBezTo>
                    <a:pt x="18871" y="14776"/>
                    <a:pt x="18929" y="14689"/>
                    <a:pt x="18996" y="14623"/>
                  </a:cubicBezTo>
                  <a:lnTo>
                    <a:pt x="19321" y="14418"/>
                  </a:lnTo>
                  <a:lnTo>
                    <a:pt x="19622" y="14295"/>
                  </a:lnTo>
                  <a:lnTo>
                    <a:pt x="19459" y="13998"/>
                  </a:lnTo>
                  <a:lnTo>
                    <a:pt x="19352" y="13728"/>
                  </a:lnTo>
                  <a:lnTo>
                    <a:pt x="19263" y="13311"/>
                  </a:lnTo>
                  <a:lnTo>
                    <a:pt x="19263" y="12674"/>
                  </a:lnTo>
                  <a:lnTo>
                    <a:pt x="19094" y="12413"/>
                  </a:lnTo>
                  <a:lnTo>
                    <a:pt x="18905" y="12303"/>
                  </a:lnTo>
                  <a:lnTo>
                    <a:pt x="18825" y="11587"/>
                  </a:lnTo>
                  <a:lnTo>
                    <a:pt x="18825" y="11300"/>
                  </a:lnTo>
                  <a:lnTo>
                    <a:pt x="19026" y="11176"/>
                  </a:lnTo>
                  <a:lnTo>
                    <a:pt x="19153" y="11204"/>
                  </a:lnTo>
                  <a:lnTo>
                    <a:pt x="19685" y="11492"/>
                  </a:lnTo>
                  <a:lnTo>
                    <a:pt x="19916" y="11286"/>
                  </a:lnTo>
                  <a:lnTo>
                    <a:pt x="20085" y="11176"/>
                  </a:lnTo>
                  <a:lnTo>
                    <a:pt x="20330" y="11204"/>
                  </a:lnTo>
                  <a:lnTo>
                    <a:pt x="20504" y="11392"/>
                  </a:lnTo>
                  <a:lnTo>
                    <a:pt x="20892" y="11571"/>
                  </a:lnTo>
                  <a:lnTo>
                    <a:pt x="21279" y="11763"/>
                  </a:lnTo>
                  <a:lnTo>
                    <a:pt x="21416" y="11557"/>
                  </a:lnTo>
                  <a:lnTo>
                    <a:pt x="21488" y="11250"/>
                  </a:lnTo>
                  <a:lnTo>
                    <a:pt x="21480" y="10939"/>
                  </a:lnTo>
                  <a:lnTo>
                    <a:pt x="21585" y="10788"/>
                  </a:lnTo>
                  <a:lnTo>
                    <a:pt x="21472" y="10615"/>
                  </a:lnTo>
                  <a:lnTo>
                    <a:pt x="21445" y="10409"/>
                  </a:lnTo>
                  <a:lnTo>
                    <a:pt x="21539" y="10161"/>
                  </a:lnTo>
                  <a:lnTo>
                    <a:pt x="21600" y="9773"/>
                  </a:lnTo>
                  <a:lnTo>
                    <a:pt x="21449" y="9398"/>
                  </a:lnTo>
                  <a:lnTo>
                    <a:pt x="21248" y="9192"/>
                  </a:lnTo>
                  <a:lnTo>
                    <a:pt x="21117" y="9270"/>
                  </a:lnTo>
                  <a:lnTo>
                    <a:pt x="21077" y="9513"/>
                  </a:lnTo>
                  <a:lnTo>
                    <a:pt x="21021" y="9718"/>
                  </a:lnTo>
                  <a:lnTo>
                    <a:pt x="20909" y="9814"/>
                  </a:lnTo>
                  <a:lnTo>
                    <a:pt x="20756" y="9882"/>
                  </a:lnTo>
                  <a:lnTo>
                    <a:pt x="20592" y="9662"/>
                  </a:lnTo>
                  <a:lnTo>
                    <a:pt x="20385" y="9355"/>
                  </a:lnTo>
                  <a:lnTo>
                    <a:pt x="20422" y="9122"/>
                  </a:lnTo>
                  <a:lnTo>
                    <a:pt x="20264" y="8894"/>
                  </a:lnTo>
                  <a:lnTo>
                    <a:pt x="20434" y="8637"/>
                  </a:lnTo>
                  <a:lnTo>
                    <a:pt x="20710" y="8587"/>
                  </a:lnTo>
                  <a:lnTo>
                    <a:pt x="20858" y="8416"/>
                  </a:lnTo>
                  <a:lnTo>
                    <a:pt x="20898" y="8128"/>
                  </a:lnTo>
                  <a:lnTo>
                    <a:pt x="20858" y="7798"/>
                  </a:lnTo>
                  <a:lnTo>
                    <a:pt x="20732" y="7675"/>
                  </a:lnTo>
                  <a:lnTo>
                    <a:pt x="20644" y="7355"/>
                  </a:lnTo>
                  <a:lnTo>
                    <a:pt x="20491" y="7121"/>
                  </a:lnTo>
                  <a:lnTo>
                    <a:pt x="20507" y="6709"/>
                  </a:lnTo>
                  <a:lnTo>
                    <a:pt x="20499" y="6365"/>
                  </a:lnTo>
                  <a:lnTo>
                    <a:pt x="20459" y="5985"/>
                  </a:lnTo>
                  <a:lnTo>
                    <a:pt x="20451" y="5531"/>
                  </a:lnTo>
                  <a:lnTo>
                    <a:pt x="20370" y="5106"/>
                  </a:lnTo>
                  <a:lnTo>
                    <a:pt x="20231" y="4810"/>
                  </a:lnTo>
                  <a:lnTo>
                    <a:pt x="20145" y="4182"/>
                  </a:lnTo>
                  <a:lnTo>
                    <a:pt x="20065" y="3716"/>
                  </a:lnTo>
                  <a:lnTo>
                    <a:pt x="19979" y="3404"/>
                  </a:lnTo>
                  <a:lnTo>
                    <a:pt x="19963" y="3062"/>
                  </a:lnTo>
                  <a:lnTo>
                    <a:pt x="20091" y="2842"/>
                  </a:lnTo>
                  <a:lnTo>
                    <a:pt x="20317" y="2737"/>
                  </a:lnTo>
                  <a:lnTo>
                    <a:pt x="20570" y="2546"/>
                  </a:lnTo>
                  <a:lnTo>
                    <a:pt x="20683" y="2340"/>
                  </a:lnTo>
                  <a:lnTo>
                    <a:pt x="20965" y="2162"/>
                  </a:lnTo>
                  <a:lnTo>
                    <a:pt x="21059" y="2043"/>
                  </a:lnTo>
                  <a:lnTo>
                    <a:pt x="21076" y="1814"/>
                  </a:lnTo>
                  <a:lnTo>
                    <a:pt x="21092" y="1581"/>
                  </a:lnTo>
                  <a:lnTo>
                    <a:pt x="20928" y="1371"/>
                  </a:lnTo>
                  <a:lnTo>
                    <a:pt x="20807" y="115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47" name="ïšļïḍè"/>
            <p:cNvSpPr/>
            <p:nvPr/>
          </p:nvSpPr>
          <p:spPr>
            <a:xfrm>
              <a:off x="6872934" y="1426645"/>
              <a:ext cx="308560" cy="17973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4445" y="7866"/>
                  </a:moveTo>
                  <a:lnTo>
                    <a:pt x="3880" y="8515"/>
                  </a:lnTo>
                  <a:lnTo>
                    <a:pt x="2778" y="8369"/>
                  </a:lnTo>
                  <a:lnTo>
                    <a:pt x="2178" y="9461"/>
                  </a:lnTo>
                  <a:lnTo>
                    <a:pt x="3120" y="10277"/>
                  </a:lnTo>
                  <a:lnTo>
                    <a:pt x="3156" y="12185"/>
                  </a:lnTo>
                  <a:lnTo>
                    <a:pt x="2430" y="12337"/>
                  </a:lnTo>
                  <a:lnTo>
                    <a:pt x="1278" y="11885"/>
                  </a:lnTo>
                  <a:lnTo>
                    <a:pt x="769" y="12613"/>
                  </a:lnTo>
                  <a:lnTo>
                    <a:pt x="566" y="13516"/>
                  </a:lnTo>
                  <a:lnTo>
                    <a:pt x="1354" y="13873"/>
                  </a:lnTo>
                  <a:lnTo>
                    <a:pt x="1463" y="14966"/>
                  </a:lnTo>
                  <a:lnTo>
                    <a:pt x="698" y="15754"/>
                  </a:lnTo>
                  <a:lnTo>
                    <a:pt x="273" y="16479"/>
                  </a:lnTo>
                  <a:lnTo>
                    <a:pt x="0" y="18023"/>
                  </a:lnTo>
                  <a:lnTo>
                    <a:pt x="841" y="18266"/>
                  </a:lnTo>
                  <a:lnTo>
                    <a:pt x="2336" y="18448"/>
                  </a:lnTo>
                  <a:lnTo>
                    <a:pt x="3297" y="19783"/>
                  </a:lnTo>
                  <a:lnTo>
                    <a:pt x="3987" y="20416"/>
                  </a:lnTo>
                  <a:lnTo>
                    <a:pt x="5126" y="21509"/>
                  </a:lnTo>
                  <a:lnTo>
                    <a:pt x="6761" y="21418"/>
                  </a:lnTo>
                  <a:lnTo>
                    <a:pt x="8539" y="21600"/>
                  </a:lnTo>
                  <a:lnTo>
                    <a:pt x="8021" y="19297"/>
                  </a:lnTo>
                  <a:lnTo>
                    <a:pt x="6548" y="18235"/>
                  </a:lnTo>
                  <a:lnTo>
                    <a:pt x="6499" y="15428"/>
                  </a:lnTo>
                  <a:lnTo>
                    <a:pt x="6997" y="13668"/>
                  </a:lnTo>
                  <a:lnTo>
                    <a:pt x="8012" y="10664"/>
                  </a:lnTo>
                  <a:lnTo>
                    <a:pt x="8386" y="8570"/>
                  </a:lnTo>
                  <a:lnTo>
                    <a:pt x="9594" y="6965"/>
                  </a:lnTo>
                  <a:lnTo>
                    <a:pt x="10818" y="7328"/>
                  </a:lnTo>
                  <a:lnTo>
                    <a:pt x="12132" y="6430"/>
                  </a:lnTo>
                  <a:lnTo>
                    <a:pt x="13272" y="5308"/>
                  </a:lnTo>
                  <a:lnTo>
                    <a:pt x="14533" y="4941"/>
                  </a:lnTo>
                  <a:lnTo>
                    <a:pt x="16291" y="4582"/>
                  </a:lnTo>
                  <a:cubicBezTo>
                    <a:pt x="16608" y="4821"/>
                    <a:pt x="16969" y="4821"/>
                    <a:pt x="17286" y="4583"/>
                  </a:cubicBezTo>
                  <a:cubicBezTo>
                    <a:pt x="17607" y="4341"/>
                    <a:pt x="17852" y="3877"/>
                    <a:pt x="17960" y="3308"/>
                  </a:cubicBezTo>
                  <a:lnTo>
                    <a:pt x="19113" y="3551"/>
                  </a:lnTo>
                  <a:lnTo>
                    <a:pt x="19985" y="3581"/>
                  </a:lnTo>
                  <a:lnTo>
                    <a:pt x="20338" y="2523"/>
                  </a:lnTo>
                  <a:lnTo>
                    <a:pt x="21351" y="2592"/>
                  </a:lnTo>
                  <a:lnTo>
                    <a:pt x="21600" y="1704"/>
                  </a:lnTo>
                  <a:lnTo>
                    <a:pt x="20641" y="1406"/>
                  </a:lnTo>
                  <a:lnTo>
                    <a:pt x="20071" y="705"/>
                  </a:lnTo>
                  <a:lnTo>
                    <a:pt x="18972" y="0"/>
                  </a:lnTo>
                  <a:lnTo>
                    <a:pt x="18514" y="430"/>
                  </a:lnTo>
                  <a:lnTo>
                    <a:pt x="18354" y="1523"/>
                  </a:lnTo>
                  <a:lnTo>
                    <a:pt x="17731" y="802"/>
                  </a:lnTo>
                  <a:lnTo>
                    <a:pt x="16469" y="984"/>
                  </a:lnTo>
                  <a:lnTo>
                    <a:pt x="15528" y="1617"/>
                  </a:lnTo>
                  <a:lnTo>
                    <a:pt x="14947" y="2494"/>
                  </a:lnTo>
                  <a:lnTo>
                    <a:pt x="13721" y="2312"/>
                  </a:lnTo>
                  <a:lnTo>
                    <a:pt x="11020" y="2130"/>
                  </a:lnTo>
                  <a:lnTo>
                    <a:pt x="9792" y="2039"/>
                  </a:lnTo>
                  <a:lnTo>
                    <a:pt x="8352" y="2392"/>
                  </a:lnTo>
                  <a:lnTo>
                    <a:pt x="7818" y="3025"/>
                  </a:lnTo>
                  <a:lnTo>
                    <a:pt x="6699" y="4565"/>
                  </a:lnTo>
                  <a:lnTo>
                    <a:pt x="5633" y="4656"/>
                  </a:lnTo>
                  <a:lnTo>
                    <a:pt x="4834" y="5829"/>
                  </a:lnTo>
                  <a:lnTo>
                    <a:pt x="4445" y="786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48" name="i$lïdé"/>
            <p:cNvSpPr/>
            <p:nvPr/>
          </p:nvSpPr>
          <p:spPr>
            <a:xfrm>
              <a:off x="5869377" y="1326101"/>
              <a:ext cx="358160" cy="13698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1036" y="2810"/>
                  </a:moveTo>
                  <a:lnTo>
                    <a:pt x="18126" y="2696"/>
                  </a:lnTo>
                  <a:lnTo>
                    <a:pt x="15876" y="2514"/>
                  </a:lnTo>
                  <a:lnTo>
                    <a:pt x="14560" y="2399"/>
                  </a:lnTo>
                  <a:lnTo>
                    <a:pt x="13964" y="607"/>
                  </a:lnTo>
                  <a:lnTo>
                    <a:pt x="13265" y="0"/>
                  </a:lnTo>
                  <a:lnTo>
                    <a:pt x="13209" y="2844"/>
                  </a:lnTo>
                  <a:lnTo>
                    <a:pt x="12490" y="2839"/>
                  </a:lnTo>
                  <a:lnTo>
                    <a:pt x="12105" y="3909"/>
                  </a:lnTo>
                  <a:lnTo>
                    <a:pt x="12121" y="6612"/>
                  </a:lnTo>
                  <a:lnTo>
                    <a:pt x="11757" y="7673"/>
                  </a:lnTo>
                  <a:lnTo>
                    <a:pt x="11102" y="6284"/>
                  </a:lnTo>
                  <a:lnTo>
                    <a:pt x="11237" y="3700"/>
                  </a:lnTo>
                  <a:lnTo>
                    <a:pt x="10419" y="2546"/>
                  </a:lnTo>
                  <a:lnTo>
                    <a:pt x="9953" y="4134"/>
                  </a:lnTo>
                  <a:lnTo>
                    <a:pt x="9148" y="5886"/>
                  </a:lnTo>
                  <a:lnTo>
                    <a:pt x="7705" y="5408"/>
                  </a:lnTo>
                  <a:lnTo>
                    <a:pt x="6697" y="5288"/>
                  </a:lnTo>
                  <a:lnTo>
                    <a:pt x="6009" y="4218"/>
                  </a:lnTo>
                  <a:lnTo>
                    <a:pt x="5379" y="3745"/>
                  </a:lnTo>
                  <a:lnTo>
                    <a:pt x="2617" y="4347"/>
                  </a:lnTo>
                  <a:lnTo>
                    <a:pt x="1144" y="3636"/>
                  </a:lnTo>
                  <a:lnTo>
                    <a:pt x="135" y="4591"/>
                  </a:lnTo>
                  <a:lnTo>
                    <a:pt x="0" y="6851"/>
                  </a:lnTo>
                  <a:lnTo>
                    <a:pt x="1109" y="8265"/>
                  </a:lnTo>
                  <a:lnTo>
                    <a:pt x="1858" y="9728"/>
                  </a:lnTo>
                  <a:lnTo>
                    <a:pt x="2773" y="10918"/>
                  </a:lnTo>
                  <a:lnTo>
                    <a:pt x="3798" y="10560"/>
                  </a:lnTo>
                  <a:lnTo>
                    <a:pt x="4488" y="11864"/>
                  </a:lnTo>
                  <a:lnTo>
                    <a:pt x="5238" y="12297"/>
                  </a:lnTo>
                  <a:lnTo>
                    <a:pt x="5238" y="9037"/>
                  </a:lnTo>
                  <a:lnTo>
                    <a:pt x="6816" y="8599"/>
                  </a:lnTo>
                  <a:lnTo>
                    <a:pt x="6769" y="11506"/>
                  </a:lnTo>
                  <a:lnTo>
                    <a:pt x="6906" y="13288"/>
                  </a:lnTo>
                  <a:lnTo>
                    <a:pt x="4182" y="13367"/>
                  </a:lnTo>
                  <a:lnTo>
                    <a:pt x="4105" y="14562"/>
                  </a:lnTo>
                  <a:lnTo>
                    <a:pt x="4611" y="15358"/>
                  </a:lnTo>
                  <a:lnTo>
                    <a:pt x="5606" y="16747"/>
                  </a:lnTo>
                  <a:lnTo>
                    <a:pt x="7302" y="19415"/>
                  </a:lnTo>
                  <a:lnTo>
                    <a:pt x="8040" y="21600"/>
                  </a:lnTo>
                  <a:lnTo>
                    <a:pt x="8822" y="21485"/>
                  </a:lnTo>
                  <a:lnTo>
                    <a:pt x="9465" y="18116"/>
                  </a:lnTo>
                  <a:lnTo>
                    <a:pt x="9649" y="15258"/>
                  </a:lnTo>
                  <a:lnTo>
                    <a:pt x="10369" y="13745"/>
                  </a:lnTo>
                  <a:lnTo>
                    <a:pt x="11287" y="14343"/>
                  </a:lnTo>
                  <a:lnTo>
                    <a:pt x="11640" y="11993"/>
                  </a:lnTo>
                  <a:lnTo>
                    <a:pt x="11640" y="9136"/>
                  </a:lnTo>
                  <a:lnTo>
                    <a:pt x="13126" y="8703"/>
                  </a:lnTo>
                  <a:lnTo>
                    <a:pt x="14029" y="10490"/>
                  </a:lnTo>
                  <a:lnTo>
                    <a:pt x="14715" y="12003"/>
                  </a:lnTo>
                  <a:lnTo>
                    <a:pt x="14303" y="13193"/>
                  </a:lnTo>
                  <a:lnTo>
                    <a:pt x="13891" y="14507"/>
                  </a:lnTo>
                  <a:lnTo>
                    <a:pt x="14441" y="16856"/>
                  </a:lnTo>
                  <a:lnTo>
                    <a:pt x="15346" y="16264"/>
                  </a:lnTo>
                  <a:lnTo>
                    <a:pt x="15759" y="14472"/>
                  </a:lnTo>
                  <a:lnTo>
                    <a:pt x="16864" y="14472"/>
                  </a:lnTo>
                  <a:lnTo>
                    <a:pt x="17370" y="15303"/>
                  </a:lnTo>
                  <a:lnTo>
                    <a:pt x="17732" y="17409"/>
                  </a:lnTo>
                  <a:lnTo>
                    <a:pt x="18407" y="16692"/>
                  </a:lnTo>
                  <a:lnTo>
                    <a:pt x="19503" y="15398"/>
                  </a:lnTo>
                  <a:lnTo>
                    <a:pt x="18539" y="14208"/>
                  </a:lnTo>
                  <a:lnTo>
                    <a:pt x="18004" y="13969"/>
                  </a:lnTo>
                  <a:lnTo>
                    <a:pt x="17870" y="12460"/>
                  </a:lnTo>
                  <a:lnTo>
                    <a:pt x="17136" y="11630"/>
                  </a:lnTo>
                  <a:lnTo>
                    <a:pt x="15759" y="11037"/>
                  </a:lnTo>
                  <a:lnTo>
                    <a:pt x="14891" y="9608"/>
                  </a:lnTo>
                  <a:lnTo>
                    <a:pt x="14017" y="8334"/>
                  </a:lnTo>
                  <a:lnTo>
                    <a:pt x="13655" y="7742"/>
                  </a:lnTo>
                  <a:lnTo>
                    <a:pt x="13563" y="5253"/>
                  </a:lnTo>
                  <a:lnTo>
                    <a:pt x="14253" y="4895"/>
                  </a:lnTo>
                  <a:lnTo>
                    <a:pt x="14864" y="7105"/>
                  </a:lnTo>
                  <a:lnTo>
                    <a:pt x="16948" y="7941"/>
                  </a:lnTo>
                  <a:lnTo>
                    <a:pt x="18002" y="8891"/>
                  </a:lnTo>
                  <a:lnTo>
                    <a:pt x="19472" y="7458"/>
                  </a:lnTo>
                  <a:lnTo>
                    <a:pt x="20699" y="6542"/>
                  </a:lnTo>
                  <a:lnTo>
                    <a:pt x="21374" y="4805"/>
                  </a:lnTo>
                  <a:lnTo>
                    <a:pt x="21600" y="3028"/>
                  </a:lnTo>
                  <a:lnTo>
                    <a:pt x="21036" y="281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49" name="ï$ḻîďe"/>
            <p:cNvSpPr/>
            <p:nvPr/>
          </p:nvSpPr>
          <p:spPr>
            <a:xfrm>
              <a:off x="5016160" y="1729403"/>
              <a:ext cx="228706" cy="9366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7441" y="270"/>
                  </a:moveTo>
                  <a:lnTo>
                    <a:pt x="15742" y="0"/>
                  </a:lnTo>
                  <a:lnTo>
                    <a:pt x="14405" y="1481"/>
                  </a:lnTo>
                  <a:lnTo>
                    <a:pt x="12187" y="4101"/>
                  </a:lnTo>
                  <a:lnTo>
                    <a:pt x="10897" y="4101"/>
                  </a:lnTo>
                  <a:lnTo>
                    <a:pt x="8628" y="1546"/>
                  </a:lnTo>
                  <a:lnTo>
                    <a:pt x="6724" y="2070"/>
                  </a:lnTo>
                  <a:lnTo>
                    <a:pt x="5296" y="4167"/>
                  </a:lnTo>
                  <a:lnTo>
                    <a:pt x="1948" y="7428"/>
                  </a:lnTo>
                  <a:lnTo>
                    <a:pt x="1232" y="7428"/>
                  </a:lnTo>
                  <a:lnTo>
                    <a:pt x="0" y="9510"/>
                  </a:lnTo>
                  <a:lnTo>
                    <a:pt x="92" y="13288"/>
                  </a:lnTo>
                  <a:lnTo>
                    <a:pt x="773" y="15544"/>
                  </a:lnTo>
                  <a:lnTo>
                    <a:pt x="2067" y="12989"/>
                  </a:lnTo>
                  <a:lnTo>
                    <a:pt x="3646" y="15959"/>
                  </a:lnTo>
                  <a:cubicBezTo>
                    <a:pt x="4278" y="16734"/>
                    <a:pt x="4893" y="17587"/>
                    <a:pt x="5489" y="18514"/>
                  </a:cubicBezTo>
                  <a:cubicBezTo>
                    <a:pt x="6102" y="19467"/>
                    <a:pt x="6694" y="20497"/>
                    <a:pt x="7263" y="21600"/>
                  </a:cubicBezTo>
                  <a:lnTo>
                    <a:pt x="8821" y="21600"/>
                  </a:lnTo>
                  <a:lnTo>
                    <a:pt x="10787" y="16890"/>
                  </a:lnTo>
                  <a:lnTo>
                    <a:pt x="12583" y="16890"/>
                  </a:lnTo>
                  <a:lnTo>
                    <a:pt x="15533" y="16716"/>
                  </a:lnTo>
                  <a:lnTo>
                    <a:pt x="17142" y="13513"/>
                  </a:lnTo>
                  <a:lnTo>
                    <a:pt x="18721" y="10914"/>
                  </a:lnTo>
                  <a:lnTo>
                    <a:pt x="20955" y="10041"/>
                  </a:lnTo>
                  <a:lnTo>
                    <a:pt x="21600" y="8323"/>
                  </a:lnTo>
                  <a:lnTo>
                    <a:pt x="20688" y="4902"/>
                  </a:lnTo>
                  <a:lnTo>
                    <a:pt x="19658" y="3045"/>
                  </a:lnTo>
                  <a:lnTo>
                    <a:pt x="18823" y="1655"/>
                  </a:lnTo>
                  <a:lnTo>
                    <a:pt x="17441" y="27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50" name="i$1îḓe"/>
            <p:cNvSpPr/>
            <p:nvPr/>
          </p:nvSpPr>
          <p:spPr>
            <a:xfrm>
              <a:off x="5414902" y="1601282"/>
              <a:ext cx="41288" cy="2004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5176" y="0"/>
                  </a:moveTo>
                  <a:lnTo>
                    <a:pt x="10983" y="4657"/>
                  </a:lnTo>
                  <a:lnTo>
                    <a:pt x="5919" y="4185"/>
                  </a:lnTo>
                  <a:lnTo>
                    <a:pt x="0" y="5818"/>
                  </a:lnTo>
                  <a:lnTo>
                    <a:pt x="17" y="18606"/>
                  </a:lnTo>
                  <a:lnTo>
                    <a:pt x="11091" y="21600"/>
                  </a:lnTo>
                  <a:lnTo>
                    <a:pt x="21600" y="16735"/>
                  </a:lnTo>
                  <a:lnTo>
                    <a:pt x="21483" y="2347"/>
                  </a:lnTo>
                  <a:lnTo>
                    <a:pt x="15176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51" name="ïŝḷîḑê"/>
            <p:cNvSpPr/>
            <p:nvPr/>
          </p:nvSpPr>
          <p:spPr>
            <a:xfrm>
              <a:off x="5426458" y="1837882"/>
              <a:ext cx="35170" cy="2299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9779" y="0"/>
                  </a:moveTo>
                  <a:lnTo>
                    <a:pt x="0" y="1898"/>
                  </a:lnTo>
                  <a:lnTo>
                    <a:pt x="497" y="14515"/>
                  </a:lnTo>
                  <a:lnTo>
                    <a:pt x="10043" y="15938"/>
                  </a:lnTo>
                  <a:lnTo>
                    <a:pt x="21600" y="21600"/>
                  </a:lnTo>
                  <a:lnTo>
                    <a:pt x="18457" y="5083"/>
                  </a:lnTo>
                  <a:lnTo>
                    <a:pt x="9779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52" name="îš1íḓê"/>
            <p:cNvSpPr/>
            <p:nvPr/>
          </p:nvSpPr>
          <p:spPr>
            <a:xfrm>
              <a:off x="5430421" y="1863360"/>
              <a:ext cx="21346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2170" y="2345"/>
                  </a:moveTo>
                  <a:lnTo>
                    <a:pt x="2749" y="0"/>
                  </a:lnTo>
                  <a:lnTo>
                    <a:pt x="0" y="17437"/>
                  </a:lnTo>
                  <a:lnTo>
                    <a:pt x="16227" y="21600"/>
                  </a:lnTo>
                  <a:lnTo>
                    <a:pt x="21600" y="10871"/>
                  </a:lnTo>
                  <a:lnTo>
                    <a:pt x="12170" y="2345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53" name="ïṥḻidê"/>
            <p:cNvSpPr/>
            <p:nvPr/>
          </p:nvSpPr>
          <p:spPr>
            <a:xfrm>
              <a:off x="5276566" y="2090226"/>
              <a:ext cx="141495" cy="13688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5382" y="115"/>
                  </a:moveTo>
                  <a:lnTo>
                    <a:pt x="11359" y="0"/>
                  </a:lnTo>
                  <a:lnTo>
                    <a:pt x="9153" y="2568"/>
                  </a:lnTo>
                  <a:lnTo>
                    <a:pt x="6986" y="4361"/>
                  </a:lnTo>
                  <a:lnTo>
                    <a:pt x="4456" y="4002"/>
                  </a:lnTo>
                  <a:lnTo>
                    <a:pt x="1440" y="5073"/>
                  </a:lnTo>
                  <a:lnTo>
                    <a:pt x="1800" y="7574"/>
                  </a:lnTo>
                  <a:lnTo>
                    <a:pt x="3652" y="8406"/>
                  </a:lnTo>
                  <a:lnTo>
                    <a:pt x="4457" y="9915"/>
                  </a:lnTo>
                  <a:lnTo>
                    <a:pt x="3642" y="11583"/>
                  </a:lnTo>
                  <a:lnTo>
                    <a:pt x="2953" y="12535"/>
                  </a:lnTo>
                  <a:lnTo>
                    <a:pt x="2371" y="14995"/>
                  </a:lnTo>
                  <a:lnTo>
                    <a:pt x="42" y="15588"/>
                  </a:lnTo>
                  <a:lnTo>
                    <a:pt x="0" y="17102"/>
                  </a:lnTo>
                  <a:lnTo>
                    <a:pt x="974" y="18138"/>
                  </a:lnTo>
                  <a:lnTo>
                    <a:pt x="1672" y="20768"/>
                  </a:lnTo>
                  <a:lnTo>
                    <a:pt x="3483" y="21600"/>
                  </a:lnTo>
                  <a:lnTo>
                    <a:pt x="5773" y="20165"/>
                  </a:lnTo>
                  <a:lnTo>
                    <a:pt x="8334" y="18253"/>
                  </a:lnTo>
                  <a:lnTo>
                    <a:pt x="10697" y="17097"/>
                  </a:lnTo>
                  <a:cubicBezTo>
                    <a:pt x="11878" y="17476"/>
                    <a:pt x="13148" y="17434"/>
                    <a:pt x="14302" y="16978"/>
                  </a:cubicBezTo>
                  <a:cubicBezTo>
                    <a:pt x="14998" y="16703"/>
                    <a:pt x="15630" y="16284"/>
                    <a:pt x="16161" y="15748"/>
                  </a:cubicBezTo>
                  <a:cubicBezTo>
                    <a:pt x="16616" y="15267"/>
                    <a:pt x="16972" y="14698"/>
                    <a:pt x="17209" y="14074"/>
                  </a:cubicBezTo>
                  <a:cubicBezTo>
                    <a:pt x="17751" y="12641"/>
                    <a:pt x="17639" y="11035"/>
                    <a:pt x="16903" y="9696"/>
                  </a:cubicBezTo>
                  <a:lnTo>
                    <a:pt x="17252" y="7434"/>
                  </a:lnTo>
                  <a:lnTo>
                    <a:pt x="18650" y="5686"/>
                  </a:lnTo>
                  <a:lnTo>
                    <a:pt x="20358" y="4730"/>
                  </a:lnTo>
                  <a:lnTo>
                    <a:pt x="21600" y="2658"/>
                  </a:lnTo>
                  <a:lnTo>
                    <a:pt x="19703" y="870"/>
                  </a:lnTo>
                  <a:lnTo>
                    <a:pt x="16922" y="162"/>
                  </a:lnTo>
                  <a:lnTo>
                    <a:pt x="15382" y="115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54" name="ïśḻîḑé"/>
            <p:cNvSpPr/>
            <p:nvPr/>
          </p:nvSpPr>
          <p:spPr>
            <a:xfrm>
              <a:off x="5407156" y="1993299"/>
              <a:ext cx="206900" cy="27161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6288" y="0"/>
                  </a:moveTo>
                  <a:lnTo>
                    <a:pt x="5027" y="806"/>
                  </a:lnTo>
                  <a:lnTo>
                    <a:pt x="3705" y="828"/>
                  </a:lnTo>
                  <a:lnTo>
                    <a:pt x="3047" y="1789"/>
                  </a:lnTo>
                  <a:lnTo>
                    <a:pt x="3106" y="2665"/>
                  </a:lnTo>
                  <a:lnTo>
                    <a:pt x="2104" y="3622"/>
                  </a:lnTo>
                  <a:lnTo>
                    <a:pt x="2256" y="4561"/>
                  </a:lnTo>
                  <a:lnTo>
                    <a:pt x="3288" y="5341"/>
                  </a:lnTo>
                  <a:lnTo>
                    <a:pt x="4241" y="6303"/>
                  </a:lnTo>
                  <a:lnTo>
                    <a:pt x="3288" y="6900"/>
                  </a:lnTo>
                  <a:lnTo>
                    <a:pt x="3129" y="7663"/>
                  </a:lnTo>
                  <a:cubicBezTo>
                    <a:pt x="3378" y="7883"/>
                    <a:pt x="3663" y="8077"/>
                    <a:pt x="3979" y="8241"/>
                  </a:cubicBezTo>
                  <a:cubicBezTo>
                    <a:pt x="4404" y="8461"/>
                    <a:pt x="4878" y="8624"/>
                    <a:pt x="5379" y="8720"/>
                  </a:cubicBezTo>
                  <a:lnTo>
                    <a:pt x="6013" y="7816"/>
                  </a:lnTo>
                  <a:lnTo>
                    <a:pt x="7340" y="7877"/>
                  </a:lnTo>
                  <a:lnTo>
                    <a:pt x="8475" y="8655"/>
                  </a:lnTo>
                  <a:lnTo>
                    <a:pt x="8475" y="9799"/>
                  </a:lnTo>
                  <a:cubicBezTo>
                    <a:pt x="8649" y="10161"/>
                    <a:pt x="8756" y="10540"/>
                    <a:pt x="8794" y="10924"/>
                  </a:cubicBezTo>
                  <a:cubicBezTo>
                    <a:pt x="8852" y="11516"/>
                    <a:pt x="8744" y="12110"/>
                    <a:pt x="8478" y="12668"/>
                  </a:cubicBezTo>
                  <a:lnTo>
                    <a:pt x="6756" y="12970"/>
                  </a:lnTo>
                  <a:lnTo>
                    <a:pt x="5830" y="13030"/>
                  </a:lnTo>
                  <a:lnTo>
                    <a:pt x="3796" y="13504"/>
                  </a:lnTo>
                  <a:lnTo>
                    <a:pt x="3975" y="14368"/>
                  </a:lnTo>
                  <a:lnTo>
                    <a:pt x="4901" y="14529"/>
                  </a:lnTo>
                  <a:lnTo>
                    <a:pt x="4662" y="15465"/>
                  </a:lnTo>
                  <a:lnTo>
                    <a:pt x="3020" y="15884"/>
                  </a:lnTo>
                  <a:lnTo>
                    <a:pt x="2091" y="16123"/>
                  </a:lnTo>
                  <a:lnTo>
                    <a:pt x="3022" y="16841"/>
                  </a:lnTo>
                  <a:lnTo>
                    <a:pt x="4564" y="17538"/>
                  </a:lnTo>
                  <a:lnTo>
                    <a:pt x="5725" y="17538"/>
                  </a:lnTo>
                  <a:lnTo>
                    <a:pt x="8134" y="17880"/>
                  </a:lnTo>
                  <a:lnTo>
                    <a:pt x="8426" y="18623"/>
                  </a:lnTo>
                  <a:lnTo>
                    <a:pt x="7232" y="19258"/>
                  </a:lnTo>
                  <a:lnTo>
                    <a:pt x="4232" y="19559"/>
                  </a:lnTo>
                  <a:lnTo>
                    <a:pt x="2642" y="20099"/>
                  </a:lnTo>
                  <a:lnTo>
                    <a:pt x="735" y="20340"/>
                  </a:lnTo>
                  <a:lnTo>
                    <a:pt x="0" y="21060"/>
                  </a:lnTo>
                  <a:lnTo>
                    <a:pt x="502" y="21600"/>
                  </a:lnTo>
                  <a:lnTo>
                    <a:pt x="2782" y="21359"/>
                  </a:lnTo>
                  <a:cubicBezTo>
                    <a:pt x="3310" y="21133"/>
                    <a:pt x="3861" y="20938"/>
                    <a:pt x="4428" y="20777"/>
                  </a:cubicBezTo>
                  <a:cubicBezTo>
                    <a:pt x="5234" y="20547"/>
                    <a:pt x="6071" y="20386"/>
                    <a:pt x="6924" y="20295"/>
                  </a:cubicBezTo>
                  <a:lnTo>
                    <a:pt x="8622" y="20174"/>
                  </a:lnTo>
                  <a:lnTo>
                    <a:pt x="11277" y="19873"/>
                  </a:lnTo>
                  <a:lnTo>
                    <a:pt x="12657" y="19753"/>
                  </a:lnTo>
                  <a:lnTo>
                    <a:pt x="14884" y="19050"/>
                  </a:lnTo>
                  <a:lnTo>
                    <a:pt x="16583" y="19391"/>
                  </a:lnTo>
                  <a:lnTo>
                    <a:pt x="19689" y="19030"/>
                  </a:lnTo>
                  <a:lnTo>
                    <a:pt x="18335" y="18548"/>
                  </a:lnTo>
                  <a:lnTo>
                    <a:pt x="16662" y="17767"/>
                  </a:lnTo>
                  <a:lnTo>
                    <a:pt x="21520" y="16502"/>
                  </a:lnTo>
                  <a:lnTo>
                    <a:pt x="21600" y="15842"/>
                  </a:lnTo>
                  <a:lnTo>
                    <a:pt x="21042" y="14238"/>
                  </a:lnTo>
                  <a:lnTo>
                    <a:pt x="19695" y="14120"/>
                  </a:lnTo>
                  <a:lnTo>
                    <a:pt x="18773" y="15157"/>
                  </a:lnTo>
                  <a:lnTo>
                    <a:pt x="16954" y="14916"/>
                  </a:lnTo>
                  <a:cubicBezTo>
                    <a:pt x="16658" y="14546"/>
                    <a:pt x="16446" y="14141"/>
                    <a:pt x="16327" y="13718"/>
                  </a:cubicBezTo>
                  <a:cubicBezTo>
                    <a:pt x="16175" y="13182"/>
                    <a:pt x="16175" y="12628"/>
                    <a:pt x="16327" y="12092"/>
                  </a:cubicBezTo>
                  <a:cubicBezTo>
                    <a:pt x="16208" y="11609"/>
                    <a:pt x="15994" y="11142"/>
                    <a:pt x="15690" y="10709"/>
                  </a:cubicBezTo>
                  <a:cubicBezTo>
                    <a:pt x="15360" y="10238"/>
                    <a:pt x="14929" y="9811"/>
                    <a:pt x="14416" y="9446"/>
                  </a:cubicBezTo>
                  <a:lnTo>
                    <a:pt x="13327" y="7779"/>
                  </a:lnTo>
                  <a:lnTo>
                    <a:pt x="10543" y="6097"/>
                  </a:lnTo>
                  <a:lnTo>
                    <a:pt x="8818" y="6097"/>
                  </a:lnTo>
                  <a:lnTo>
                    <a:pt x="7603" y="5799"/>
                  </a:lnTo>
                  <a:cubicBezTo>
                    <a:pt x="7249" y="5554"/>
                    <a:pt x="7071" y="5196"/>
                    <a:pt x="7125" y="4835"/>
                  </a:cubicBezTo>
                  <a:cubicBezTo>
                    <a:pt x="7216" y="4226"/>
                    <a:pt x="7901" y="3767"/>
                    <a:pt x="8711" y="3773"/>
                  </a:cubicBezTo>
                  <a:lnTo>
                    <a:pt x="10301" y="2689"/>
                  </a:lnTo>
                  <a:lnTo>
                    <a:pt x="8469" y="2151"/>
                  </a:lnTo>
                  <a:lnTo>
                    <a:pt x="6346" y="1730"/>
                  </a:lnTo>
                  <a:lnTo>
                    <a:pt x="6979" y="1072"/>
                  </a:lnTo>
                  <a:lnTo>
                    <a:pt x="7431" y="111"/>
                  </a:lnTo>
                  <a:lnTo>
                    <a:pt x="6288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55" name="iṩlidê"/>
            <p:cNvSpPr/>
            <p:nvPr/>
          </p:nvSpPr>
          <p:spPr>
            <a:xfrm>
              <a:off x="5439609" y="2113104"/>
              <a:ext cx="16360" cy="2115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4405" y="858"/>
                  </a:moveTo>
                  <a:lnTo>
                    <a:pt x="0" y="8854"/>
                  </a:lnTo>
                  <a:lnTo>
                    <a:pt x="5633" y="18505"/>
                  </a:lnTo>
                  <a:lnTo>
                    <a:pt x="16548" y="21600"/>
                  </a:lnTo>
                  <a:lnTo>
                    <a:pt x="21600" y="10060"/>
                  </a:lnTo>
                  <a:lnTo>
                    <a:pt x="18861" y="0"/>
                  </a:lnTo>
                  <a:lnTo>
                    <a:pt x="4405" y="858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56" name="iṡ1ídê"/>
            <p:cNvSpPr/>
            <p:nvPr/>
          </p:nvSpPr>
          <p:spPr>
            <a:xfrm>
              <a:off x="5461229" y="2281207"/>
              <a:ext cx="17764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3214" y="0"/>
                  </a:moveTo>
                  <a:lnTo>
                    <a:pt x="0" y="6137"/>
                  </a:lnTo>
                  <a:lnTo>
                    <a:pt x="4727" y="21600"/>
                  </a:lnTo>
                  <a:lnTo>
                    <a:pt x="21600" y="12940"/>
                  </a:lnTo>
                  <a:lnTo>
                    <a:pt x="13214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57" name="îṩļíḋe"/>
            <p:cNvSpPr/>
            <p:nvPr/>
          </p:nvSpPr>
          <p:spPr>
            <a:xfrm>
              <a:off x="5486629" y="2286760"/>
              <a:ext cx="16360" cy="1636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1600" y="0"/>
                  </a:moveTo>
                  <a:lnTo>
                    <a:pt x="4630" y="1789"/>
                  </a:lnTo>
                  <a:lnTo>
                    <a:pt x="0" y="17575"/>
                  </a:lnTo>
                  <a:lnTo>
                    <a:pt x="16425" y="21600"/>
                  </a:lnTo>
                  <a:lnTo>
                    <a:pt x="2160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58" name="îṣľiḓè"/>
            <p:cNvSpPr/>
            <p:nvPr/>
          </p:nvSpPr>
          <p:spPr>
            <a:xfrm>
              <a:off x="5605003" y="2617425"/>
              <a:ext cx="39478" cy="4592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188" w="20245">
                  <a:moveTo>
                    <a:pt x="11664" y="4816"/>
                  </a:moveTo>
                  <a:lnTo>
                    <a:pt x="9025" y="9331"/>
                  </a:lnTo>
                  <a:lnTo>
                    <a:pt x="6223" y="14637"/>
                  </a:lnTo>
                  <a:lnTo>
                    <a:pt x="0" y="13938"/>
                  </a:lnTo>
                  <a:lnTo>
                    <a:pt x="635" y="18481"/>
                  </a:lnTo>
                  <a:lnTo>
                    <a:pt x="7824" y="19865"/>
                  </a:lnTo>
                  <a:cubicBezTo>
                    <a:pt x="10049" y="21332"/>
                    <a:pt x="12992" y="21600"/>
                    <a:pt x="15502" y="20564"/>
                  </a:cubicBezTo>
                  <a:cubicBezTo>
                    <a:pt x="19950" y="18729"/>
                    <a:pt x="21600" y="13831"/>
                    <a:pt x="19023" y="10107"/>
                  </a:cubicBezTo>
                  <a:lnTo>
                    <a:pt x="19415" y="0"/>
                  </a:lnTo>
                  <a:lnTo>
                    <a:pt x="11664" y="481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59" name="is1iḑé"/>
            <p:cNvSpPr/>
            <p:nvPr/>
          </p:nvSpPr>
          <p:spPr>
            <a:xfrm>
              <a:off x="5813157" y="2519155"/>
              <a:ext cx="32675" cy="5240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3661" y="1731"/>
                  </a:moveTo>
                  <a:lnTo>
                    <a:pt x="11853" y="5894"/>
                  </a:lnTo>
                  <a:lnTo>
                    <a:pt x="4206" y="5101"/>
                  </a:lnTo>
                  <a:lnTo>
                    <a:pt x="0" y="9460"/>
                  </a:lnTo>
                  <a:lnTo>
                    <a:pt x="168" y="14442"/>
                  </a:lnTo>
                  <a:cubicBezTo>
                    <a:pt x="2798" y="15061"/>
                    <a:pt x="5194" y="16010"/>
                    <a:pt x="7206" y="17228"/>
                  </a:cubicBezTo>
                  <a:cubicBezTo>
                    <a:pt x="9251" y="18466"/>
                    <a:pt x="10854" y="19955"/>
                    <a:pt x="11913" y="21600"/>
                  </a:cubicBezTo>
                  <a:lnTo>
                    <a:pt x="21600" y="20338"/>
                  </a:lnTo>
                  <a:lnTo>
                    <a:pt x="21600" y="12245"/>
                  </a:lnTo>
                  <a:lnTo>
                    <a:pt x="20591" y="5088"/>
                  </a:lnTo>
                  <a:lnTo>
                    <a:pt x="18069" y="0"/>
                  </a:lnTo>
                  <a:lnTo>
                    <a:pt x="13661" y="1731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60" name="íṡ1iḍe"/>
            <p:cNvSpPr/>
            <p:nvPr/>
          </p:nvSpPr>
          <p:spPr>
            <a:xfrm>
              <a:off x="5800394" y="2590774"/>
              <a:ext cx="44328" cy="7747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324" w="21055">
                  <a:moveTo>
                    <a:pt x="8993" y="0"/>
                  </a:moveTo>
                  <a:lnTo>
                    <a:pt x="4720" y="2328"/>
                  </a:lnTo>
                  <a:lnTo>
                    <a:pt x="264" y="4061"/>
                  </a:lnTo>
                  <a:lnTo>
                    <a:pt x="0" y="7596"/>
                  </a:lnTo>
                  <a:lnTo>
                    <a:pt x="4908" y="9951"/>
                  </a:lnTo>
                  <a:lnTo>
                    <a:pt x="4908" y="14304"/>
                  </a:lnTo>
                  <a:lnTo>
                    <a:pt x="7308" y="16172"/>
                  </a:lnTo>
                  <a:lnTo>
                    <a:pt x="8380" y="19699"/>
                  </a:lnTo>
                  <a:cubicBezTo>
                    <a:pt x="8501" y="20496"/>
                    <a:pt x="9534" y="21148"/>
                    <a:pt x="10902" y="21289"/>
                  </a:cubicBezTo>
                  <a:cubicBezTo>
                    <a:pt x="13902" y="21600"/>
                    <a:pt x="16165" y="19752"/>
                    <a:pt x="14647" y="18231"/>
                  </a:cubicBezTo>
                  <a:lnTo>
                    <a:pt x="18270" y="17605"/>
                  </a:lnTo>
                  <a:cubicBezTo>
                    <a:pt x="19422" y="16417"/>
                    <a:pt x="20233" y="15129"/>
                    <a:pt x="20671" y="13792"/>
                  </a:cubicBezTo>
                  <a:cubicBezTo>
                    <a:pt x="21600" y="10953"/>
                    <a:pt x="20834" y="8017"/>
                    <a:pt x="18496" y="5460"/>
                  </a:cubicBezTo>
                  <a:lnTo>
                    <a:pt x="18149" y="907"/>
                  </a:lnTo>
                  <a:lnTo>
                    <a:pt x="8993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61" name="îṥḷíḋè"/>
            <p:cNvSpPr/>
            <p:nvPr/>
          </p:nvSpPr>
          <p:spPr>
            <a:xfrm>
              <a:off x="5935621" y="2695122"/>
              <a:ext cx="87464" cy="4695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334" w="21600">
                  <a:moveTo>
                    <a:pt x="7882" y="0"/>
                  </a:moveTo>
                  <a:lnTo>
                    <a:pt x="5685" y="3441"/>
                  </a:lnTo>
                  <a:lnTo>
                    <a:pt x="1488" y="2877"/>
                  </a:lnTo>
                  <a:lnTo>
                    <a:pt x="0" y="5287"/>
                  </a:lnTo>
                  <a:lnTo>
                    <a:pt x="2117" y="8371"/>
                  </a:lnTo>
                  <a:lnTo>
                    <a:pt x="8892" y="11123"/>
                  </a:lnTo>
                  <a:lnTo>
                    <a:pt x="13224" y="15942"/>
                  </a:lnTo>
                  <a:lnTo>
                    <a:pt x="17549" y="21334"/>
                  </a:lnTo>
                  <a:lnTo>
                    <a:pt x="19418" y="15125"/>
                  </a:lnTo>
                  <a:lnTo>
                    <a:pt x="19418" y="11123"/>
                  </a:lnTo>
                  <a:lnTo>
                    <a:pt x="21600" y="5502"/>
                  </a:lnTo>
                  <a:cubicBezTo>
                    <a:pt x="21188" y="3626"/>
                    <a:pt x="20374" y="2139"/>
                    <a:pt x="19348" y="1386"/>
                  </a:cubicBezTo>
                  <a:cubicBezTo>
                    <a:pt x="17095" y="-266"/>
                    <a:pt x="14537" y="1740"/>
                    <a:pt x="13641" y="5861"/>
                  </a:cubicBezTo>
                  <a:lnTo>
                    <a:pt x="11263" y="1414"/>
                  </a:lnTo>
                  <a:lnTo>
                    <a:pt x="7882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62" name="îṣļiḍé"/>
            <p:cNvSpPr/>
            <p:nvPr/>
          </p:nvSpPr>
          <p:spPr>
            <a:xfrm>
              <a:off x="5977156" y="2768475"/>
              <a:ext cx="19383" cy="1696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5774" y="1048"/>
                  </a:moveTo>
                  <a:lnTo>
                    <a:pt x="1426" y="0"/>
                  </a:lnTo>
                  <a:lnTo>
                    <a:pt x="0" y="17702"/>
                  </a:lnTo>
                  <a:lnTo>
                    <a:pt x="21600" y="21600"/>
                  </a:lnTo>
                  <a:lnTo>
                    <a:pt x="15774" y="1048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63" name="íṩ1îdê"/>
            <p:cNvSpPr/>
            <p:nvPr/>
          </p:nvSpPr>
          <p:spPr>
            <a:xfrm>
              <a:off x="6277853" y="2784962"/>
              <a:ext cx="97332" cy="3367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19779" w="21565">
                  <a:moveTo>
                    <a:pt x="12434" y="4397"/>
                  </a:moveTo>
                  <a:lnTo>
                    <a:pt x="7006" y="2044"/>
                  </a:lnTo>
                  <a:lnTo>
                    <a:pt x="3364" y="1828"/>
                  </a:lnTo>
                  <a:cubicBezTo>
                    <a:pt x="2241" y="-1757"/>
                    <a:pt x="29" y="279"/>
                    <a:pt x="0" y="4926"/>
                  </a:cubicBezTo>
                  <a:cubicBezTo>
                    <a:pt x="-35" y="10379"/>
                    <a:pt x="2718" y="12346"/>
                    <a:pt x="3736" y="7595"/>
                  </a:cubicBezTo>
                  <a:lnTo>
                    <a:pt x="6269" y="12491"/>
                  </a:lnTo>
                  <a:lnTo>
                    <a:pt x="8797" y="17829"/>
                  </a:lnTo>
                  <a:cubicBezTo>
                    <a:pt x="10237" y="18722"/>
                    <a:pt x="11702" y="19311"/>
                    <a:pt x="13178" y="19590"/>
                  </a:cubicBezTo>
                  <a:cubicBezTo>
                    <a:pt x="14509" y="19843"/>
                    <a:pt x="15846" y="19843"/>
                    <a:pt x="17178" y="19590"/>
                  </a:cubicBezTo>
                  <a:lnTo>
                    <a:pt x="21565" y="16031"/>
                  </a:lnTo>
                  <a:lnTo>
                    <a:pt x="21234" y="9358"/>
                  </a:lnTo>
                  <a:cubicBezTo>
                    <a:pt x="20150" y="10055"/>
                    <a:pt x="19031" y="10305"/>
                    <a:pt x="17917" y="10099"/>
                  </a:cubicBezTo>
                  <a:cubicBezTo>
                    <a:pt x="16919" y="9915"/>
                    <a:pt x="15935" y="9366"/>
                    <a:pt x="14995" y="8468"/>
                  </a:cubicBezTo>
                  <a:lnTo>
                    <a:pt x="12434" y="4397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64" name="isḷïďe"/>
            <p:cNvSpPr/>
            <p:nvPr/>
          </p:nvSpPr>
          <p:spPr>
            <a:xfrm>
              <a:off x="6105633" y="1911267"/>
              <a:ext cx="32397" cy="2755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0495">
                  <a:moveTo>
                    <a:pt x="13981" y="0"/>
                  </a:moveTo>
                  <a:lnTo>
                    <a:pt x="5719" y="857"/>
                  </a:lnTo>
                  <a:lnTo>
                    <a:pt x="0" y="11369"/>
                  </a:lnTo>
                  <a:lnTo>
                    <a:pt x="5962" y="17640"/>
                  </a:lnTo>
                  <a:lnTo>
                    <a:pt x="14301" y="21600"/>
                  </a:lnTo>
                  <a:cubicBezTo>
                    <a:pt x="17054" y="20527"/>
                    <a:pt x="19207" y="17865"/>
                    <a:pt x="20066" y="14472"/>
                  </a:cubicBezTo>
                  <a:cubicBezTo>
                    <a:pt x="21600" y="8411"/>
                    <a:pt x="18887" y="1959"/>
                    <a:pt x="13981" y="0"/>
                  </a:cubicBez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65" name="ïšḷîdé"/>
            <p:cNvSpPr/>
            <p:nvPr/>
          </p:nvSpPr>
          <p:spPr>
            <a:xfrm>
              <a:off x="9216497" y="4500642"/>
              <a:ext cx="1322325" cy="101030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587" w="21600">
                  <a:moveTo>
                    <a:pt x="5954" y="5356"/>
                  </a:moveTo>
                  <a:lnTo>
                    <a:pt x="5796" y="5869"/>
                  </a:lnTo>
                  <a:lnTo>
                    <a:pt x="5503" y="6311"/>
                  </a:lnTo>
                  <a:lnTo>
                    <a:pt x="5365" y="6483"/>
                  </a:lnTo>
                  <a:lnTo>
                    <a:pt x="5082" y="6656"/>
                  </a:lnTo>
                  <a:lnTo>
                    <a:pt x="4719" y="6834"/>
                  </a:lnTo>
                  <a:lnTo>
                    <a:pt x="4278" y="6893"/>
                  </a:lnTo>
                  <a:lnTo>
                    <a:pt x="3867" y="6963"/>
                  </a:lnTo>
                  <a:lnTo>
                    <a:pt x="3605" y="7152"/>
                  </a:lnTo>
                  <a:lnTo>
                    <a:pt x="3201" y="7421"/>
                  </a:lnTo>
                  <a:lnTo>
                    <a:pt x="2840" y="7616"/>
                  </a:lnTo>
                  <a:lnTo>
                    <a:pt x="2159" y="7891"/>
                  </a:lnTo>
                  <a:lnTo>
                    <a:pt x="1627" y="8085"/>
                  </a:lnTo>
                  <a:lnTo>
                    <a:pt x="1116" y="8295"/>
                  </a:lnTo>
                  <a:lnTo>
                    <a:pt x="1025" y="8677"/>
                  </a:lnTo>
                  <a:lnTo>
                    <a:pt x="980" y="8983"/>
                  </a:lnTo>
                  <a:lnTo>
                    <a:pt x="880" y="9313"/>
                  </a:lnTo>
                  <a:lnTo>
                    <a:pt x="718" y="9572"/>
                  </a:lnTo>
                  <a:lnTo>
                    <a:pt x="742" y="9911"/>
                  </a:lnTo>
                  <a:lnTo>
                    <a:pt x="766" y="10200"/>
                  </a:lnTo>
                  <a:lnTo>
                    <a:pt x="887" y="10459"/>
                  </a:lnTo>
                  <a:lnTo>
                    <a:pt x="982" y="10658"/>
                  </a:lnTo>
                  <a:lnTo>
                    <a:pt x="945" y="10981"/>
                  </a:lnTo>
                  <a:lnTo>
                    <a:pt x="804" y="11271"/>
                  </a:lnTo>
                  <a:lnTo>
                    <a:pt x="643" y="11837"/>
                  </a:lnTo>
                  <a:lnTo>
                    <a:pt x="607" y="12409"/>
                  </a:lnTo>
                  <a:lnTo>
                    <a:pt x="619" y="12825"/>
                  </a:lnTo>
                  <a:lnTo>
                    <a:pt x="619" y="14159"/>
                  </a:lnTo>
                  <a:lnTo>
                    <a:pt x="657" y="14449"/>
                  </a:lnTo>
                  <a:lnTo>
                    <a:pt x="756" y="14821"/>
                  </a:lnTo>
                  <a:lnTo>
                    <a:pt x="756" y="15123"/>
                  </a:lnTo>
                  <a:lnTo>
                    <a:pt x="806" y="15510"/>
                  </a:lnTo>
                  <a:lnTo>
                    <a:pt x="856" y="15799"/>
                  </a:lnTo>
                  <a:lnTo>
                    <a:pt x="756" y="16171"/>
                  </a:lnTo>
                  <a:lnTo>
                    <a:pt x="620" y="16478"/>
                  </a:lnTo>
                  <a:lnTo>
                    <a:pt x="546" y="16734"/>
                  </a:lnTo>
                  <a:lnTo>
                    <a:pt x="484" y="17052"/>
                  </a:lnTo>
                  <a:lnTo>
                    <a:pt x="393" y="17251"/>
                  </a:lnTo>
                  <a:lnTo>
                    <a:pt x="218" y="17348"/>
                  </a:lnTo>
                  <a:lnTo>
                    <a:pt x="0" y="17440"/>
                  </a:lnTo>
                  <a:lnTo>
                    <a:pt x="75" y="17639"/>
                  </a:lnTo>
                  <a:lnTo>
                    <a:pt x="148" y="17822"/>
                  </a:lnTo>
                  <a:lnTo>
                    <a:pt x="409" y="18166"/>
                  </a:lnTo>
                  <a:lnTo>
                    <a:pt x="717" y="18165"/>
                  </a:lnTo>
                  <a:lnTo>
                    <a:pt x="954" y="18364"/>
                  </a:lnTo>
                  <a:lnTo>
                    <a:pt x="1202" y="18316"/>
                  </a:lnTo>
                  <a:lnTo>
                    <a:pt x="1439" y="18047"/>
                  </a:lnTo>
                  <a:lnTo>
                    <a:pt x="1767" y="17901"/>
                  </a:lnTo>
                  <a:lnTo>
                    <a:pt x="2169" y="17804"/>
                  </a:lnTo>
                  <a:lnTo>
                    <a:pt x="2597" y="17535"/>
                  </a:lnTo>
                  <a:lnTo>
                    <a:pt x="2792" y="17454"/>
                  </a:lnTo>
                  <a:lnTo>
                    <a:pt x="3078" y="17389"/>
                  </a:lnTo>
                  <a:lnTo>
                    <a:pt x="3572" y="17373"/>
                  </a:lnTo>
                  <a:lnTo>
                    <a:pt x="3783" y="17308"/>
                  </a:lnTo>
                  <a:lnTo>
                    <a:pt x="4016" y="17260"/>
                  </a:lnTo>
                  <a:lnTo>
                    <a:pt x="4277" y="17211"/>
                  </a:lnTo>
                  <a:cubicBezTo>
                    <a:pt x="4368" y="17227"/>
                    <a:pt x="4461" y="17227"/>
                    <a:pt x="4552" y="17211"/>
                  </a:cubicBezTo>
                  <a:cubicBezTo>
                    <a:pt x="4646" y="17194"/>
                    <a:pt x="4738" y="17159"/>
                    <a:pt x="4825" y="17108"/>
                  </a:cubicBezTo>
                  <a:lnTo>
                    <a:pt x="5149" y="16802"/>
                  </a:lnTo>
                  <a:lnTo>
                    <a:pt x="5410" y="16608"/>
                  </a:lnTo>
                  <a:lnTo>
                    <a:pt x="5793" y="16451"/>
                  </a:lnTo>
                  <a:lnTo>
                    <a:pt x="6066" y="16339"/>
                  </a:lnTo>
                  <a:lnTo>
                    <a:pt x="6419" y="16236"/>
                  </a:lnTo>
                  <a:lnTo>
                    <a:pt x="7073" y="16033"/>
                  </a:lnTo>
                  <a:lnTo>
                    <a:pt x="7555" y="15812"/>
                  </a:lnTo>
                  <a:lnTo>
                    <a:pt x="7812" y="15893"/>
                  </a:lnTo>
                  <a:lnTo>
                    <a:pt x="8156" y="15925"/>
                  </a:lnTo>
                  <a:lnTo>
                    <a:pt x="8413" y="15764"/>
                  </a:lnTo>
                  <a:cubicBezTo>
                    <a:pt x="8514" y="15721"/>
                    <a:pt x="8618" y="15693"/>
                    <a:pt x="8724" y="15683"/>
                  </a:cubicBezTo>
                  <a:cubicBezTo>
                    <a:pt x="8850" y="15670"/>
                    <a:pt x="8977" y="15680"/>
                    <a:pt x="9101" y="15714"/>
                  </a:cubicBezTo>
                  <a:lnTo>
                    <a:pt x="9309" y="15811"/>
                  </a:lnTo>
                  <a:lnTo>
                    <a:pt x="9665" y="16129"/>
                  </a:lnTo>
                  <a:lnTo>
                    <a:pt x="9802" y="16323"/>
                  </a:lnTo>
                  <a:lnTo>
                    <a:pt x="10014" y="16431"/>
                  </a:lnTo>
                  <a:cubicBezTo>
                    <a:pt x="10054" y="16535"/>
                    <a:pt x="10087" y="16643"/>
                    <a:pt x="10112" y="16754"/>
                  </a:cubicBezTo>
                  <a:cubicBezTo>
                    <a:pt x="10146" y="16901"/>
                    <a:pt x="10167" y="17052"/>
                    <a:pt x="10174" y="17205"/>
                  </a:cubicBezTo>
                  <a:lnTo>
                    <a:pt x="10302" y="17344"/>
                  </a:lnTo>
                  <a:lnTo>
                    <a:pt x="10401" y="17554"/>
                  </a:lnTo>
                  <a:lnTo>
                    <a:pt x="10451" y="17811"/>
                  </a:lnTo>
                  <a:lnTo>
                    <a:pt x="10476" y="18064"/>
                  </a:lnTo>
                  <a:lnTo>
                    <a:pt x="10688" y="18145"/>
                  </a:lnTo>
                  <a:lnTo>
                    <a:pt x="10787" y="17837"/>
                  </a:lnTo>
                  <a:lnTo>
                    <a:pt x="10899" y="17643"/>
                  </a:lnTo>
                  <a:lnTo>
                    <a:pt x="11281" y="17568"/>
                  </a:lnTo>
                  <a:lnTo>
                    <a:pt x="11514" y="17330"/>
                  </a:lnTo>
                  <a:lnTo>
                    <a:pt x="11659" y="16996"/>
                  </a:lnTo>
                  <a:lnTo>
                    <a:pt x="11759" y="16727"/>
                  </a:lnTo>
                  <a:lnTo>
                    <a:pt x="11983" y="16727"/>
                  </a:lnTo>
                  <a:lnTo>
                    <a:pt x="12102" y="16986"/>
                  </a:lnTo>
                  <a:lnTo>
                    <a:pt x="12069" y="17282"/>
                  </a:lnTo>
                  <a:lnTo>
                    <a:pt x="11874" y="17524"/>
                  </a:lnTo>
                  <a:lnTo>
                    <a:pt x="11654" y="17767"/>
                  </a:lnTo>
                  <a:lnTo>
                    <a:pt x="11510" y="17972"/>
                  </a:lnTo>
                  <a:lnTo>
                    <a:pt x="11473" y="18225"/>
                  </a:lnTo>
                  <a:lnTo>
                    <a:pt x="11274" y="18418"/>
                  </a:lnTo>
                  <a:lnTo>
                    <a:pt x="11125" y="18467"/>
                  </a:lnTo>
                  <a:lnTo>
                    <a:pt x="11188" y="18634"/>
                  </a:lnTo>
                  <a:lnTo>
                    <a:pt x="11336" y="18634"/>
                  </a:lnTo>
                  <a:lnTo>
                    <a:pt x="11507" y="18537"/>
                  </a:lnTo>
                  <a:lnTo>
                    <a:pt x="11648" y="18208"/>
                  </a:lnTo>
                  <a:lnTo>
                    <a:pt x="11859" y="17966"/>
                  </a:lnTo>
                  <a:lnTo>
                    <a:pt x="11982" y="17997"/>
                  </a:lnTo>
                  <a:lnTo>
                    <a:pt x="12028" y="18234"/>
                  </a:lnTo>
                  <a:lnTo>
                    <a:pt x="12003" y="18557"/>
                  </a:lnTo>
                  <a:lnTo>
                    <a:pt x="11990" y="18719"/>
                  </a:lnTo>
                  <a:lnTo>
                    <a:pt x="12143" y="18913"/>
                  </a:lnTo>
                  <a:lnTo>
                    <a:pt x="12243" y="19251"/>
                  </a:lnTo>
                  <a:lnTo>
                    <a:pt x="12130" y="19639"/>
                  </a:lnTo>
                  <a:lnTo>
                    <a:pt x="12031" y="19855"/>
                  </a:lnTo>
                  <a:lnTo>
                    <a:pt x="11944" y="20096"/>
                  </a:lnTo>
                  <a:lnTo>
                    <a:pt x="12193" y="20469"/>
                  </a:lnTo>
                  <a:lnTo>
                    <a:pt x="12600" y="20760"/>
                  </a:lnTo>
                  <a:lnTo>
                    <a:pt x="12912" y="21094"/>
                  </a:lnTo>
                  <a:lnTo>
                    <a:pt x="13119" y="21142"/>
                  </a:lnTo>
                  <a:lnTo>
                    <a:pt x="13372" y="21202"/>
                  </a:lnTo>
                  <a:cubicBezTo>
                    <a:pt x="13427" y="21195"/>
                    <a:pt x="13481" y="21173"/>
                    <a:pt x="13529" y="21138"/>
                  </a:cubicBezTo>
                  <a:cubicBezTo>
                    <a:pt x="13608" y="21080"/>
                    <a:pt x="13669" y="20988"/>
                    <a:pt x="13703" y="20879"/>
                  </a:cubicBezTo>
                  <a:lnTo>
                    <a:pt x="13911" y="20820"/>
                  </a:lnTo>
                  <a:lnTo>
                    <a:pt x="14131" y="20831"/>
                  </a:lnTo>
                  <a:lnTo>
                    <a:pt x="14366" y="21000"/>
                  </a:lnTo>
                  <a:lnTo>
                    <a:pt x="14503" y="21323"/>
                  </a:lnTo>
                  <a:cubicBezTo>
                    <a:pt x="14516" y="21451"/>
                    <a:pt x="14589" y="21554"/>
                    <a:pt x="14686" y="21581"/>
                  </a:cubicBezTo>
                  <a:cubicBezTo>
                    <a:pt x="14755" y="21600"/>
                    <a:pt x="14827" y="21576"/>
                    <a:pt x="14881" y="21516"/>
                  </a:cubicBezTo>
                  <a:lnTo>
                    <a:pt x="15117" y="21042"/>
                  </a:lnTo>
                  <a:cubicBezTo>
                    <a:pt x="15153" y="20962"/>
                    <a:pt x="15199" y="20891"/>
                    <a:pt x="15254" y="20832"/>
                  </a:cubicBezTo>
                  <a:cubicBezTo>
                    <a:pt x="15361" y="20715"/>
                    <a:pt x="15495" y="20649"/>
                    <a:pt x="15635" y="20643"/>
                  </a:cubicBezTo>
                  <a:lnTo>
                    <a:pt x="15896" y="20578"/>
                  </a:lnTo>
                  <a:lnTo>
                    <a:pt x="16108" y="20578"/>
                  </a:lnTo>
                  <a:lnTo>
                    <a:pt x="16320" y="20708"/>
                  </a:lnTo>
                  <a:cubicBezTo>
                    <a:pt x="16368" y="20765"/>
                    <a:pt x="16429" y="20799"/>
                    <a:pt x="16494" y="20805"/>
                  </a:cubicBezTo>
                  <a:cubicBezTo>
                    <a:pt x="16587" y="20814"/>
                    <a:pt x="16677" y="20766"/>
                    <a:pt x="16739" y="20676"/>
                  </a:cubicBezTo>
                  <a:lnTo>
                    <a:pt x="16988" y="20110"/>
                  </a:lnTo>
                  <a:lnTo>
                    <a:pt x="17250" y="19592"/>
                  </a:lnTo>
                  <a:cubicBezTo>
                    <a:pt x="17331" y="19471"/>
                    <a:pt x="17410" y="19347"/>
                    <a:pt x="17487" y="19220"/>
                  </a:cubicBezTo>
                  <a:cubicBezTo>
                    <a:pt x="17562" y="19095"/>
                    <a:pt x="17636" y="18967"/>
                    <a:pt x="17707" y="18837"/>
                  </a:cubicBezTo>
                  <a:lnTo>
                    <a:pt x="18063" y="18805"/>
                  </a:lnTo>
                  <a:lnTo>
                    <a:pt x="18151" y="18627"/>
                  </a:lnTo>
                  <a:lnTo>
                    <a:pt x="18358" y="18341"/>
                  </a:lnTo>
                  <a:lnTo>
                    <a:pt x="18454" y="18136"/>
                  </a:lnTo>
                  <a:lnTo>
                    <a:pt x="18691" y="17893"/>
                  </a:lnTo>
                  <a:cubicBezTo>
                    <a:pt x="18717" y="17817"/>
                    <a:pt x="18736" y="17738"/>
                    <a:pt x="18748" y="17656"/>
                  </a:cubicBezTo>
                  <a:cubicBezTo>
                    <a:pt x="18765" y="17543"/>
                    <a:pt x="18767" y="17423"/>
                    <a:pt x="18810" y="17321"/>
                  </a:cubicBezTo>
                  <a:cubicBezTo>
                    <a:pt x="18860" y="17203"/>
                    <a:pt x="18955" y="17129"/>
                    <a:pt x="19059" y="17127"/>
                  </a:cubicBezTo>
                  <a:lnTo>
                    <a:pt x="19413" y="16924"/>
                  </a:lnTo>
                  <a:lnTo>
                    <a:pt x="19787" y="16655"/>
                  </a:lnTo>
                  <a:lnTo>
                    <a:pt x="19874" y="16445"/>
                  </a:lnTo>
                  <a:lnTo>
                    <a:pt x="20023" y="16251"/>
                  </a:lnTo>
                  <a:lnTo>
                    <a:pt x="20285" y="15880"/>
                  </a:lnTo>
                  <a:lnTo>
                    <a:pt x="20451" y="15642"/>
                  </a:lnTo>
                  <a:lnTo>
                    <a:pt x="20476" y="15370"/>
                  </a:lnTo>
                  <a:cubicBezTo>
                    <a:pt x="20512" y="15250"/>
                    <a:pt x="20553" y="15133"/>
                    <a:pt x="20601" y="15020"/>
                  </a:cubicBezTo>
                  <a:cubicBezTo>
                    <a:pt x="20671" y="14852"/>
                    <a:pt x="20753" y="14693"/>
                    <a:pt x="20846" y="14545"/>
                  </a:cubicBezTo>
                  <a:cubicBezTo>
                    <a:pt x="20913" y="14433"/>
                    <a:pt x="20979" y="14320"/>
                    <a:pt x="21045" y="14206"/>
                  </a:cubicBezTo>
                  <a:cubicBezTo>
                    <a:pt x="21111" y="14091"/>
                    <a:pt x="21176" y="13976"/>
                    <a:pt x="21240" y="13860"/>
                  </a:cubicBezTo>
                  <a:cubicBezTo>
                    <a:pt x="21281" y="13719"/>
                    <a:pt x="21310" y="13572"/>
                    <a:pt x="21327" y="13423"/>
                  </a:cubicBezTo>
                  <a:cubicBezTo>
                    <a:pt x="21345" y="13266"/>
                    <a:pt x="21349" y="13107"/>
                    <a:pt x="21340" y="12948"/>
                  </a:cubicBezTo>
                  <a:lnTo>
                    <a:pt x="21550" y="12563"/>
                  </a:lnTo>
                  <a:cubicBezTo>
                    <a:pt x="21536" y="12461"/>
                    <a:pt x="21532" y="12358"/>
                    <a:pt x="21538" y="12255"/>
                  </a:cubicBezTo>
                  <a:cubicBezTo>
                    <a:pt x="21545" y="12135"/>
                    <a:pt x="21566" y="12016"/>
                    <a:pt x="21600" y="11904"/>
                  </a:cubicBezTo>
                  <a:lnTo>
                    <a:pt x="21600" y="11340"/>
                  </a:lnTo>
                  <a:lnTo>
                    <a:pt x="21538" y="11038"/>
                  </a:lnTo>
                  <a:lnTo>
                    <a:pt x="21389" y="10617"/>
                  </a:lnTo>
                  <a:lnTo>
                    <a:pt x="21281" y="10240"/>
                  </a:lnTo>
                  <a:lnTo>
                    <a:pt x="21028" y="9986"/>
                  </a:lnTo>
                  <a:lnTo>
                    <a:pt x="20791" y="9581"/>
                  </a:lnTo>
                  <a:lnTo>
                    <a:pt x="20733" y="9333"/>
                  </a:lnTo>
                  <a:lnTo>
                    <a:pt x="20397" y="8721"/>
                  </a:lnTo>
                  <a:lnTo>
                    <a:pt x="20297" y="8091"/>
                  </a:lnTo>
                  <a:lnTo>
                    <a:pt x="20106" y="7525"/>
                  </a:lnTo>
                  <a:lnTo>
                    <a:pt x="19820" y="6996"/>
                  </a:lnTo>
                  <a:lnTo>
                    <a:pt x="19620" y="6527"/>
                  </a:lnTo>
                  <a:lnTo>
                    <a:pt x="19210" y="6155"/>
                  </a:lnTo>
                  <a:lnTo>
                    <a:pt x="18886" y="5767"/>
                  </a:lnTo>
                  <a:cubicBezTo>
                    <a:pt x="18800" y="5685"/>
                    <a:pt x="18761" y="5544"/>
                    <a:pt x="18786" y="5410"/>
                  </a:cubicBezTo>
                  <a:cubicBezTo>
                    <a:pt x="18811" y="5280"/>
                    <a:pt x="18892" y="5181"/>
                    <a:pt x="18994" y="5157"/>
                  </a:cubicBezTo>
                  <a:lnTo>
                    <a:pt x="19055" y="4833"/>
                  </a:lnTo>
                  <a:lnTo>
                    <a:pt x="19055" y="4472"/>
                  </a:lnTo>
                  <a:lnTo>
                    <a:pt x="19217" y="4028"/>
                  </a:lnTo>
                  <a:lnTo>
                    <a:pt x="19027" y="3743"/>
                  </a:lnTo>
                  <a:lnTo>
                    <a:pt x="18969" y="3459"/>
                  </a:lnTo>
                  <a:lnTo>
                    <a:pt x="18936" y="3040"/>
                  </a:lnTo>
                  <a:lnTo>
                    <a:pt x="18737" y="2634"/>
                  </a:lnTo>
                  <a:lnTo>
                    <a:pt x="18500" y="2250"/>
                  </a:lnTo>
                  <a:lnTo>
                    <a:pt x="18264" y="1878"/>
                  </a:lnTo>
                  <a:cubicBezTo>
                    <a:pt x="18190" y="1776"/>
                    <a:pt x="18127" y="1662"/>
                    <a:pt x="18077" y="1539"/>
                  </a:cubicBezTo>
                  <a:cubicBezTo>
                    <a:pt x="17997" y="1344"/>
                    <a:pt x="17951" y="1129"/>
                    <a:pt x="17940" y="908"/>
                  </a:cubicBezTo>
                  <a:lnTo>
                    <a:pt x="17870" y="312"/>
                  </a:lnTo>
                  <a:lnTo>
                    <a:pt x="17679" y="0"/>
                  </a:lnTo>
                  <a:lnTo>
                    <a:pt x="17497" y="117"/>
                  </a:lnTo>
                  <a:lnTo>
                    <a:pt x="17298" y="441"/>
                  </a:lnTo>
                  <a:lnTo>
                    <a:pt x="17198" y="989"/>
                  </a:lnTo>
                  <a:lnTo>
                    <a:pt x="17173" y="1475"/>
                  </a:lnTo>
                  <a:lnTo>
                    <a:pt x="17090" y="1927"/>
                  </a:lnTo>
                  <a:lnTo>
                    <a:pt x="17016" y="2271"/>
                  </a:lnTo>
                  <a:lnTo>
                    <a:pt x="17003" y="2864"/>
                  </a:lnTo>
                  <a:lnTo>
                    <a:pt x="17016" y="3290"/>
                  </a:lnTo>
                  <a:cubicBezTo>
                    <a:pt x="16998" y="3361"/>
                    <a:pt x="16974" y="3430"/>
                    <a:pt x="16945" y="3495"/>
                  </a:cubicBezTo>
                  <a:cubicBezTo>
                    <a:pt x="16886" y="3627"/>
                    <a:pt x="16805" y="3742"/>
                    <a:pt x="16709" y="3829"/>
                  </a:cubicBezTo>
                  <a:lnTo>
                    <a:pt x="16476" y="4223"/>
                  </a:lnTo>
                  <a:lnTo>
                    <a:pt x="16090" y="4596"/>
                  </a:lnTo>
                  <a:lnTo>
                    <a:pt x="16028" y="4804"/>
                  </a:lnTo>
                  <a:lnTo>
                    <a:pt x="15868" y="4980"/>
                  </a:lnTo>
                  <a:lnTo>
                    <a:pt x="15471" y="4872"/>
                  </a:lnTo>
                  <a:lnTo>
                    <a:pt x="15263" y="4420"/>
                  </a:lnTo>
                  <a:lnTo>
                    <a:pt x="14941" y="4258"/>
                  </a:lnTo>
                  <a:lnTo>
                    <a:pt x="14663" y="4053"/>
                  </a:lnTo>
                  <a:lnTo>
                    <a:pt x="14476" y="3794"/>
                  </a:lnTo>
                  <a:lnTo>
                    <a:pt x="14089" y="3470"/>
                  </a:lnTo>
                  <a:lnTo>
                    <a:pt x="13749" y="3330"/>
                  </a:lnTo>
                  <a:lnTo>
                    <a:pt x="13637" y="2925"/>
                  </a:lnTo>
                  <a:lnTo>
                    <a:pt x="13637" y="2180"/>
                  </a:lnTo>
                  <a:lnTo>
                    <a:pt x="13757" y="1862"/>
                  </a:lnTo>
                  <a:lnTo>
                    <a:pt x="13894" y="1668"/>
                  </a:lnTo>
                  <a:lnTo>
                    <a:pt x="14093" y="1328"/>
                  </a:lnTo>
                  <a:lnTo>
                    <a:pt x="14301" y="1036"/>
                  </a:lnTo>
                  <a:lnTo>
                    <a:pt x="14077" y="799"/>
                  </a:lnTo>
                  <a:lnTo>
                    <a:pt x="13671" y="626"/>
                  </a:lnTo>
                  <a:lnTo>
                    <a:pt x="13551" y="529"/>
                  </a:lnTo>
                  <a:lnTo>
                    <a:pt x="12919" y="457"/>
                  </a:lnTo>
                  <a:lnTo>
                    <a:pt x="12492" y="155"/>
                  </a:lnTo>
                  <a:lnTo>
                    <a:pt x="12131" y="495"/>
                  </a:lnTo>
                  <a:lnTo>
                    <a:pt x="11861" y="716"/>
                  </a:lnTo>
                  <a:lnTo>
                    <a:pt x="11605" y="888"/>
                  </a:lnTo>
                  <a:lnTo>
                    <a:pt x="11058" y="1017"/>
                  </a:lnTo>
                  <a:lnTo>
                    <a:pt x="10851" y="1226"/>
                  </a:lnTo>
                  <a:lnTo>
                    <a:pt x="10702" y="1608"/>
                  </a:lnTo>
                  <a:lnTo>
                    <a:pt x="10603" y="1737"/>
                  </a:lnTo>
                  <a:lnTo>
                    <a:pt x="10416" y="1964"/>
                  </a:lnTo>
                  <a:lnTo>
                    <a:pt x="10428" y="2286"/>
                  </a:lnTo>
                  <a:lnTo>
                    <a:pt x="10594" y="2561"/>
                  </a:lnTo>
                  <a:lnTo>
                    <a:pt x="10478" y="2739"/>
                  </a:lnTo>
                  <a:lnTo>
                    <a:pt x="10159" y="3090"/>
                  </a:lnTo>
                  <a:cubicBezTo>
                    <a:pt x="10067" y="3086"/>
                    <a:pt x="9978" y="3052"/>
                    <a:pt x="9899" y="2993"/>
                  </a:cubicBezTo>
                  <a:cubicBezTo>
                    <a:pt x="9767" y="2894"/>
                    <a:pt x="9671" y="2731"/>
                    <a:pt x="9633" y="2540"/>
                  </a:cubicBezTo>
                  <a:lnTo>
                    <a:pt x="9197" y="2329"/>
                  </a:lnTo>
                  <a:cubicBezTo>
                    <a:pt x="9181" y="2199"/>
                    <a:pt x="9118" y="2087"/>
                    <a:pt x="9027" y="2027"/>
                  </a:cubicBezTo>
                  <a:cubicBezTo>
                    <a:pt x="8838" y="1903"/>
                    <a:pt x="8608" y="2025"/>
                    <a:pt x="8541" y="2286"/>
                  </a:cubicBezTo>
                  <a:lnTo>
                    <a:pt x="8250" y="2599"/>
                  </a:lnTo>
                  <a:cubicBezTo>
                    <a:pt x="8194" y="2686"/>
                    <a:pt x="8137" y="2772"/>
                    <a:pt x="8080" y="2857"/>
                  </a:cubicBezTo>
                  <a:cubicBezTo>
                    <a:pt x="7985" y="2999"/>
                    <a:pt x="7888" y="3139"/>
                    <a:pt x="7790" y="3277"/>
                  </a:cubicBezTo>
                  <a:lnTo>
                    <a:pt x="7467" y="3599"/>
                  </a:lnTo>
                  <a:lnTo>
                    <a:pt x="7293" y="3739"/>
                  </a:lnTo>
                  <a:lnTo>
                    <a:pt x="6986" y="3783"/>
                  </a:lnTo>
                  <a:lnTo>
                    <a:pt x="6987" y="4025"/>
                  </a:lnTo>
                  <a:lnTo>
                    <a:pt x="7057" y="4165"/>
                  </a:lnTo>
                  <a:lnTo>
                    <a:pt x="7119" y="4374"/>
                  </a:lnTo>
                  <a:lnTo>
                    <a:pt x="7007" y="4628"/>
                  </a:lnTo>
                  <a:cubicBezTo>
                    <a:pt x="7006" y="4750"/>
                    <a:pt x="6931" y="4851"/>
                    <a:pt x="6836" y="4854"/>
                  </a:cubicBezTo>
                  <a:cubicBezTo>
                    <a:pt x="6738" y="4858"/>
                    <a:pt x="6655" y="4756"/>
                    <a:pt x="6654" y="4628"/>
                  </a:cubicBezTo>
                  <a:lnTo>
                    <a:pt x="6421" y="4466"/>
                  </a:lnTo>
                  <a:lnTo>
                    <a:pt x="6280" y="4719"/>
                  </a:lnTo>
                  <a:lnTo>
                    <a:pt x="6160" y="4924"/>
                  </a:lnTo>
                  <a:lnTo>
                    <a:pt x="5954" y="5356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66" name="îṩḻíďé"/>
            <p:cNvSpPr/>
            <p:nvPr/>
          </p:nvSpPr>
          <p:spPr>
            <a:xfrm>
              <a:off x="10006023" y="5571304"/>
              <a:ext cx="123850" cy="10246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734" y="1038"/>
                  </a:moveTo>
                  <a:lnTo>
                    <a:pt x="5578" y="0"/>
                  </a:lnTo>
                  <a:lnTo>
                    <a:pt x="6344" y="2077"/>
                  </a:lnTo>
                  <a:lnTo>
                    <a:pt x="8057" y="3507"/>
                  </a:lnTo>
                  <a:lnTo>
                    <a:pt x="11245" y="5736"/>
                  </a:lnTo>
                  <a:lnTo>
                    <a:pt x="13944" y="4944"/>
                  </a:lnTo>
                  <a:lnTo>
                    <a:pt x="15669" y="2555"/>
                  </a:lnTo>
                  <a:lnTo>
                    <a:pt x="17659" y="2290"/>
                  </a:lnTo>
                  <a:lnTo>
                    <a:pt x="20048" y="2290"/>
                  </a:lnTo>
                  <a:lnTo>
                    <a:pt x="21600" y="3886"/>
                  </a:lnTo>
                  <a:lnTo>
                    <a:pt x="21073" y="6102"/>
                  </a:lnTo>
                  <a:lnTo>
                    <a:pt x="19449" y="6901"/>
                  </a:lnTo>
                  <a:lnTo>
                    <a:pt x="18263" y="8165"/>
                  </a:lnTo>
                  <a:lnTo>
                    <a:pt x="18130" y="10554"/>
                  </a:lnTo>
                  <a:lnTo>
                    <a:pt x="16494" y="13003"/>
                  </a:lnTo>
                  <a:lnTo>
                    <a:pt x="14149" y="14540"/>
                  </a:lnTo>
                  <a:lnTo>
                    <a:pt x="10318" y="16118"/>
                  </a:lnTo>
                  <a:lnTo>
                    <a:pt x="8234" y="17714"/>
                  </a:lnTo>
                  <a:lnTo>
                    <a:pt x="6954" y="19365"/>
                  </a:lnTo>
                  <a:lnTo>
                    <a:pt x="6111" y="21121"/>
                  </a:lnTo>
                  <a:lnTo>
                    <a:pt x="4171" y="21600"/>
                  </a:lnTo>
                  <a:lnTo>
                    <a:pt x="3062" y="19311"/>
                  </a:lnTo>
                  <a:lnTo>
                    <a:pt x="1521" y="19311"/>
                  </a:lnTo>
                  <a:lnTo>
                    <a:pt x="0" y="19258"/>
                  </a:lnTo>
                  <a:lnTo>
                    <a:pt x="667" y="16130"/>
                  </a:lnTo>
                  <a:lnTo>
                    <a:pt x="2456" y="13422"/>
                  </a:lnTo>
                  <a:lnTo>
                    <a:pt x="2806" y="11838"/>
                  </a:lnTo>
                  <a:lnTo>
                    <a:pt x="2673" y="8557"/>
                  </a:lnTo>
                  <a:lnTo>
                    <a:pt x="2673" y="6056"/>
                  </a:lnTo>
                  <a:lnTo>
                    <a:pt x="2190" y="4678"/>
                  </a:lnTo>
                  <a:lnTo>
                    <a:pt x="2734" y="1038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67" name="í$ľïḍe"/>
            <p:cNvSpPr/>
            <p:nvPr/>
          </p:nvSpPr>
          <p:spPr>
            <a:xfrm>
              <a:off x="10572355" y="5565246"/>
              <a:ext cx="336841" cy="21056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544" w="21600">
                  <a:moveTo>
                    <a:pt x="2147" y="16913"/>
                  </a:moveTo>
                  <a:lnTo>
                    <a:pt x="1380" y="17278"/>
                  </a:lnTo>
                  <a:lnTo>
                    <a:pt x="508" y="19015"/>
                  </a:lnTo>
                  <a:lnTo>
                    <a:pt x="0" y="20356"/>
                  </a:lnTo>
                  <a:lnTo>
                    <a:pt x="1241" y="21466"/>
                  </a:lnTo>
                  <a:lnTo>
                    <a:pt x="2749" y="21544"/>
                  </a:lnTo>
                  <a:lnTo>
                    <a:pt x="5044" y="21466"/>
                  </a:lnTo>
                  <a:lnTo>
                    <a:pt x="6332" y="20691"/>
                  </a:lnTo>
                  <a:lnTo>
                    <a:pt x="8044" y="18990"/>
                  </a:lnTo>
                  <a:lnTo>
                    <a:pt x="9316" y="17905"/>
                  </a:lnTo>
                  <a:lnTo>
                    <a:pt x="10246" y="16587"/>
                  </a:lnTo>
                  <a:lnTo>
                    <a:pt x="11501" y="14151"/>
                  </a:lnTo>
                  <a:cubicBezTo>
                    <a:pt x="11635" y="13828"/>
                    <a:pt x="11800" y="13540"/>
                    <a:pt x="11990" y="13298"/>
                  </a:cubicBezTo>
                  <a:cubicBezTo>
                    <a:pt x="12464" y="12694"/>
                    <a:pt x="13064" y="12399"/>
                    <a:pt x="13670" y="12472"/>
                  </a:cubicBezTo>
                  <a:lnTo>
                    <a:pt x="14548" y="12562"/>
                  </a:lnTo>
                  <a:lnTo>
                    <a:pt x="15233" y="12097"/>
                  </a:lnTo>
                  <a:lnTo>
                    <a:pt x="15961" y="11558"/>
                  </a:lnTo>
                  <a:lnTo>
                    <a:pt x="16010" y="10246"/>
                  </a:lnTo>
                  <a:lnTo>
                    <a:pt x="17004" y="9130"/>
                  </a:lnTo>
                  <a:lnTo>
                    <a:pt x="18541" y="7346"/>
                  </a:lnTo>
                  <a:lnTo>
                    <a:pt x="20577" y="6490"/>
                  </a:lnTo>
                  <a:lnTo>
                    <a:pt x="21600" y="5415"/>
                  </a:lnTo>
                  <a:lnTo>
                    <a:pt x="21600" y="4405"/>
                  </a:lnTo>
                  <a:lnTo>
                    <a:pt x="21306" y="2773"/>
                  </a:lnTo>
                  <a:lnTo>
                    <a:pt x="20866" y="1007"/>
                  </a:lnTo>
                  <a:cubicBezTo>
                    <a:pt x="20843" y="468"/>
                    <a:pt x="20572" y="40"/>
                    <a:pt x="20232" y="3"/>
                  </a:cubicBezTo>
                  <a:cubicBezTo>
                    <a:pt x="19700" y="-56"/>
                    <a:pt x="19304" y="769"/>
                    <a:pt x="19482" y="1565"/>
                  </a:cubicBezTo>
                  <a:lnTo>
                    <a:pt x="18669" y="2426"/>
                  </a:lnTo>
                  <a:lnTo>
                    <a:pt x="17564" y="3640"/>
                  </a:lnTo>
                  <a:lnTo>
                    <a:pt x="17108" y="4363"/>
                  </a:lnTo>
                  <a:cubicBezTo>
                    <a:pt x="16812" y="4575"/>
                    <a:pt x="16538" y="4853"/>
                    <a:pt x="16293" y="5190"/>
                  </a:cubicBezTo>
                  <a:cubicBezTo>
                    <a:pt x="15810" y="5854"/>
                    <a:pt x="15457" y="6721"/>
                    <a:pt x="14988" y="7408"/>
                  </a:cubicBezTo>
                  <a:cubicBezTo>
                    <a:pt x="14591" y="7991"/>
                    <a:pt x="14119" y="8431"/>
                    <a:pt x="13604" y="8700"/>
                  </a:cubicBezTo>
                  <a:lnTo>
                    <a:pt x="11698" y="9704"/>
                  </a:lnTo>
                  <a:lnTo>
                    <a:pt x="9302" y="11254"/>
                  </a:lnTo>
                  <a:cubicBezTo>
                    <a:pt x="8906" y="11491"/>
                    <a:pt x="8515" y="11748"/>
                    <a:pt x="8130" y="12026"/>
                  </a:cubicBezTo>
                  <a:cubicBezTo>
                    <a:pt x="7579" y="12424"/>
                    <a:pt x="7040" y="12864"/>
                    <a:pt x="6515" y="13344"/>
                  </a:cubicBezTo>
                  <a:cubicBezTo>
                    <a:pt x="6085" y="13632"/>
                    <a:pt x="5652" y="13908"/>
                    <a:pt x="5215" y="14170"/>
                  </a:cubicBezTo>
                  <a:cubicBezTo>
                    <a:pt x="4730" y="14462"/>
                    <a:pt x="4240" y="14738"/>
                    <a:pt x="3748" y="14997"/>
                  </a:cubicBezTo>
                  <a:lnTo>
                    <a:pt x="2147" y="16913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68" name="ïşļíḓe"/>
            <p:cNvSpPr/>
            <p:nvPr/>
          </p:nvSpPr>
          <p:spPr>
            <a:xfrm>
              <a:off x="10955509" y="5355572"/>
              <a:ext cx="164775" cy="25109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3019" y="321"/>
                  </a:moveTo>
                  <a:lnTo>
                    <a:pt x="11636" y="0"/>
                  </a:lnTo>
                  <a:lnTo>
                    <a:pt x="11352" y="2568"/>
                  </a:lnTo>
                  <a:lnTo>
                    <a:pt x="11383" y="3806"/>
                  </a:lnTo>
                  <a:lnTo>
                    <a:pt x="12079" y="5151"/>
                  </a:lnTo>
                  <a:lnTo>
                    <a:pt x="12375" y="6967"/>
                  </a:lnTo>
                  <a:cubicBezTo>
                    <a:pt x="12672" y="7601"/>
                    <a:pt x="12637" y="8281"/>
                    <a:pt x="12275" y="8900"/>
                  </a:cubicBezTo>
                  <a:cubicBezTo>
                    <a:pt x="12047" y="9291"/>
                    <a:pt x="11695" y="9645"/>
                    <a:pt x="11242" y="9941"/>
                  </a:cubicBezTo>
                  <a:lnTo>
                    <a:pt x="10432" y="11157"/>
                  </a:lnTo>
                  <a:lnTo>
                    <a:pt x="7384" y="11982"/>
                  </a:lnTo>
                  <a:lnTo>
                    <a:pt x="4025" y="12743"/>
                  </a:lnTo>
                  <a:lnTo>
                    <a:pt x="2560" y="14347"/>
                  </a:lnTo>
                  <a:lnTo>
                    <a:pt x="2552" y="16107"/>
                  </a:lnTo>
                  <a:lnTo>
                    <a:pt x="3355" y="17541"/>
                  </a:lnTo>
                  <a:lnTo>
                    <a:pt x="1955" y="19191"/>
                  </a:lnTo>
                  <a:lnTo>
                    <a:pt x="116" y="19974"/>
                  </a:lnTo>
                  <a:lnTo>
                    <a:pt x="0" y="20821"/>
                  </a:lnTo>
                  <a:lnTo>
                    <a:pt x="1421" y="21600"/>
                  </a:lnTo>
                  <a:lnTo>
                    <a:pt x="3317" y="20948"/>
                  </a:lnTo>
                  <a:lnTo>
                    <a:pt x="5646" y="19126"/>
                  </a:lnTo>
                  <a:cubicBezTo>
                    <a:pt x="6124" y="18808"/>
                    <a:pt x="6661" y="18530"/>
                    <a:pt x="7246" y="18301"/>
                  </a:cubicBezTo>
                  <a:cubicBezTo>
                    <a:pt x="7999" y="18006"/>
                    <a:pt x="8821" y="17793"/>
                    <a:pt x="9679" y="17671"/>
                  </a:cubicBezTo>
                  <a:cubicBezTo>
                    <a:pt x="10238" y="17511"/>
                    <a:pt x="10792" y="17345"/>
                    <a:pt x="11342" y="17174"/>
                  </a:cubicBezTo>
                  <a:cubicBezTo>
                    <a:pt x="12241" y="16894"/>
                    <a:pt x="13139" y="16593"/>
                    <a:pt x="13842" y="16131"/>
                  </a:cubicBezTo>
                  <a:cubicBezTo>
                    <a:pt x="14311" y="15823"/>
                    <a:pt x="14674" y="15454"/>
                    <a:pt x="14908" y="15048"/>
                  </a:cubicBezTo>
                  <a:cubicBezTo>
                    <a:pt x="15071" y="14768"/>
                    <a:pt x="15345" y="14521"/>
                    <a:pt x="15704" y="14334"/>
                  </a:cubicBezTo>
                  <a:cubicBezTo>
                    <a:pt x="16529" y="13904"/>
                    <a:pt x="17653" y="13847"/>
                    <a:pt x="18567" y="13508"/>
                  </a:cubicBezTo>
                  <a:cubicBezTo>
                    <a:pt x="19153" y="13291"/>
                    <a:pt x="19628" y="12966"/>
                    <a:pt x="19933" y="12574"/>
                  </a:cubicBezTo>
                  <a:lnTo>
                    <a:pt x="21100" y="11358"/>
                  </a:lnTo>
                  <a:lnTo>
                    <a:pt x="21600" y="10578"/>
                  </a:lnTo>
                  <a:lnTo>
                    <a:pt x="19804" y="10386"/>
                  </a:lnTo>
                  <a:lnTo>
                    <a:pt x="18624" y="10060"/>
                  </a:lnTo>
                  <a:lnTo>
                    <a:pt x="17125" y="9017"/>
                  </a:lnTo>
                  <a:lnTo>
                    <a:pt x="14529" y="7584"/>
                  </a:lnTo>
                  <a:cubicBezTo>
                    <a:pt x="14314" y="7294"/>
                    <a:pt x="14124" y="6997"/>
                    <a:pt x="13962" y="6693"/>
                  </a:cubicBezTo>
                  <a:cubicBezTo>
                    <a:pt x="13643" y="6095"/>
                    <a:pt x="13431" y="5476"/>
                    <a:pt x="13329" y="4847"/>
                  </a:cubicBezTo>
                  <a:lnTo>
                    <a:pt x="14325" y="3524"/>
                  </a:lnTo>
                  <a:lnTo>
                    <a:pt x="14325" y="1808"/>
                  </a:lnTo>
                  <a:lnTo>
                    <a:pt x="13019" y="321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69" name="íṣliďè"/>
            <p:cNvSpPr/>
            <p:nvPr/>
          </p:nvSpPr>
          <p:spPr>
            <a:xfrm>
              <a:off x="10967412" y="5132660"/>
              <a:ext cx="16360" cy="2833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7518" y="240"/>
                  </a:moveTo>
                  <a:lnTo>
                    <a:pt x="21579" y="0"/>
                  </a:lnTo>
                  <a:lnTo>
                    <a:pt x="21600" y="11228"/>
                  </a:lnTo>
                  <a:lnTo>
                    <a:pt x="15549" y="21600"/>
                  </a:lnTo>
                  <a:lnTo>
                    <a:pt x="2290" y="19891"/>
                  </a:lnTo>
                  <a:lnTo>
                    <a:pt x="0" y="10674"/>
                  </a:lnTo>
                  <a:lnTo>
                    <a:pt x="7518" y="24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70" name="íṥļïḑè"/>
            <p:cNvSpPr/>
            <p:nvPr/>
          </p:nvSpPr>
          <p:spPr>
            <a:xfrm>
              <a:off x="10931870" y="4777460"/>
              <a:ext cx="105002" cy="12995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266" y="0"/>
                  </a:moveTo>
                  <a:lnTo>
                    <a:pt x="5698" y="3526"/>
                  </a:lnTo>
                  <a:lnTo>
                    <a:pt x="8576" y="7970"/>
                  </a:lnTo>
                  <a:lnTo>
                    <a:pt x="9046" y="10950"/>
                  </a:lnTo>
                  <a:lnTo>
                    <a:pt x="12812" y="12581"/>
                  </a:lnTo>
                  <a:lnTo>
                    <a:pt x="16578" y="14974"/>
                  </a:lnTo>
                  <a:lnTo>
                    <a:pt x="21600" y="18247"/>
                  </a:lnTo>
                  <a:lnTo>
                    <a:pt x="21286" y="21600"/>
                  </a:lnTo>
                  <a:lnTo>
                    <a:pt x="18775" y="21264"/>
                  </a:lnTo>
                  <a:lnTo>
                    <a:pt x="14754" y="16779"/>
                  </a:lnTo>
                  <a:lnTo>
                    <a:pt x="12093" y="15393"/>
                  </a:lnTo>
                  <a:cubicBezTo>
                    <a:pt x="11092" y="15033"/>
                    <a:pt x="10116" y="14628"/>
                    <a:pt x="9170" y="14182"/>
                  </a:cubicBezTo>
                  <a:cubicBezTo>
                    <a:pt x="8123" y="13687"/>
                    <a:pt x="7114" y="13142"/>
                    <a:pt x="6149" y="12550"/>
                  </a:cubicBezTo>
                  <a:lnTo>
                    <a:pt x="5208" y="9024"/>
                  </a:lnTo>
                  <a:lnTo>
                    <a:pt x="3272" y="6968"/>
                  </a:lnTo>
                  <a:lnTo>
                    <a:pt x="467" y="3584"/>
                  </a:lnTo>
                  <a:lnTo>
                    <a:pt x="0" y="1873"/>
                  </a:lnTo>
                  <a:lnTo>
                    <a:pt x="2266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71" name="ïSļïḑê"/>
            <p:cNvSpPr/>
            <p:nvPr/>
          </p:nvSpPr>
          <p:spPr>
            <a:xfrm>
              <a:off x="11078753" y="4636331"/>
              <a:ext cx="37595" cy="6330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4384" y="0"/>
                  </a:moveTo>
                  <a:lnTo>
                    <a:pt x="0" y="6366"/>
                  </a:lnTo>
                  <a:lnTo>
                    <a:pt x="4998" y="11561"/>
                  </a:lnTo>
                  <a:lnTo>
                    <a:pt x="9054" y="12853"/>
                  </a:lnTo>
                  <a:lnTo>
                    <a:pt x="11974" y="16462"/>
                  </a:lnTo>
                  <a:lnTo>
                    <a:pt x="18532" y="21600"/>
                  </a:lnTo>
                  <a:lnTo>
                    <a:pt x="21600" y="18003"/>
                  </a:lnTo>
                  <a:lnTo>
                    <a:pt x="19408" y="13360"/>
                  </a:lnTo>
                  <a:lnTo>
                    <a:pt x="14184" y="10517"/>
                  </a:lnTo>
                  <a:lnTo>
                    <a:pt x="9965" y="6822"/>
                  </a:lnTo>
                  <a:lnTo>
                    <a:pt x="9528" y="3503"/>
                  </a:lnTo>
                  <a:lnTo>
                    <a:pt x="4384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72" name="îSļíḋê"/>
            <p:cNvSpPr/>
            <p:nvPr/>
          </p:nvSpPr>
          <p:spPr>
            <a:xfrm>
              <a:off x="10694096" y="4283499"/>
              <a:ext cx="45740" cy="6440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4335" y="0"/>
                  </a:moveTo>
                  <a:lnTo>
                    <a:pt x="8612" y="423"/>
                  </a:lnTo>
                  <a:lnTo>
                    <a:pt x="9548" y="10168"/>
                  </a:lnTo>
                  <a:lnTo>
                    <a:pt x="15069" y="14477"/>
                  </a:lnTo>
                  <a:lnTo>
                    <a:pt x="21600" y="16858"/>
                  </a:lnTo>
                  <a:lnTo>
                    <a:pt x="19199" y="21600"/>
                  </a:lnTo>
                  <a:lnTo>
                    <a:pt x="11398" y="20763"/>
                  </a:lnTo>
                  <a:lnTo>
                    <a:pt x="5755" y="17207"/>
                  </a:lnTo>
                  <a:lnTo>
                    <a:pt x="9" y="12157"/>
                  </a:lnTo>
                  <a:lnTo>
                    <a:pt x="0" y="6578"/>
                  </a:lnTo>
                  <a:lnTo>
                    <a:pt x="4335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73" name="îśļîḋê"/>
            <p:cNvSpPr/>
            <p:nvPr/>
          </p:nvSpPr>
          <p:spPr>
            <a:xfrm>
              <a:off x="10754669" y="4332994"/>
              <a:ext cx="45601" cy="3949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7085" y="0"/>
                  </a:moveTo>
                  <a:lnTo>
                    <a:pt x="17293" y="9046"/>
                  </a:lnTo>
                  <a:lnTo>
                    <a:pt x="21600" y="14848"/>
                  </a:lnTo>
                  <a:lnTo>
                    <a:pt x="21013" y="21600"/>
                  </a:lnTo>
                  <a:lnTo>
                    <a:pt x="12837" y="18854"/>
                  </a:lnTo>
                  <a:lnTo>
                    <a:pt x="5986" y="12225"/>
                  </a:lnTo>
                  <a:lnTo>
                    <a:pt x="0" y="7390"/>
                  </a:lnTo>
                  <a:lnTo>
                    <a:pt x="7085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74" name="íślîdè"/>
            <p:cNvSpPr/>
            <p:nvPr/>
          </p:nvSpPr>
          <p:spPr>
            <a:xfrm>
              <a:off x="10773772" y="4386273"/>
              <a:ext cx="37288" cy="3894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6399" y="0"/>
                  </a:moveTo>
                  <a:lnTo>
                    <a:pt x="12290" y="1855"/>
                  </a:lnTo>
                  <a:lnTo>
                    <a:pt x="12799" y="9871"/>
                  </a:lnTo>
                  <a:lnTo>
                    <a:pt x="15725" y="15036"/>
                  </a:lnTo>
                  <a:lnTo>
                    <a:pt x="21600" y="16577"/>
                  </a:lnTo>
                  <a:lnTo>
                    <a:pt x="18230" y="21600"/>
                  </a:lnTo>
                  <a:lnTo>
                    <a:pt x="12781" y="19919"/>
                  </a:lnTo>
                  <a:cubicBezTo>
                    <a:pt x="10763" y="19240"/>
                    <a:pt x="9023" y="17972"/>
                    <a:pt x="7808" y="16297"/>
                  </a:cubicBezTo>
                  <a:cubicBezTo>
                    <a:pt x="6475" y="14458"/>
                    <a:pt x="5850" y="12237"/>
                    <a:pt x="6040" y="10011"/>
                  </a:cubicBezTo>
                  <a:lnTo>
                    <a:pt x="0" y="5671"/>
                  </a:lnTo>
                  <a:lnTo>
                    <a:pt x="6399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75" name="íṩļîdè"/>
            <p:cNvSpPr/>
            <p:nvPr/>
          </p:nvSpPr>
          <p:spPr>
            <a:xfrm>
              <a:off x="10819989" y="4368723"/>
              <a:ext cx="46739" cy="4211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4105" y="0"/>
                  </a:moveTo>
                  <a:lnTo>
                    <a:pt x="8950" y="5326"/>
                  </a:lnTo>
                  <a:lnTo>
                    <a:pt x="16429" y="10105"/>
                  </a:lnTo>
                  <a:lnTo>
                    <a:pt x="21247" y="15787"/>
                  </a:lnTo>
                  <a:lnTo>
                    <a:pt x="21600" y="21227"/>
                  </a:lnTo>
                  <a:lnTo>
                    <a:pt x="14814" y="21600"/>
                  </a:lnTo>
                  <a:lnTo>
                    <a:pt x="10715" y="19268"/>
                  </a:lnTo>
                  <a:lnTo>
                    <a:pt x="6249" y="13959"/>
                  </a:lnTo>
                  <a:lnTo>
                    <a:pt x="3576" y="9700"/>
                  </a:lnTo>
                  <a:lnTo>
                    <a:pt x="25" y="6121"/>
                  </a:lnTo>
                  <a:lnTo>
                    <a:pt x="0" y="1589"/>
                  </a:lnTo>
                  <a:lnTo>
                    <a:pt x="4105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76" name="iŝḷidè"/>
            <p:cNvSpPr/>
            <p:nvPr/>
          </p:nvSpPr>
          <p:spPr>
            <a:xfrm>
              <a:off x="10844148" y="4433313"/>
              <a:ext cx="37473" cy="2392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8649" y="530"/>
                  </a:moveTo>
                  <a:lnTo>
                    <a:pt x="13099" y="8995"/>
                  </a:lnTo>
                  <a:lnTo>
                    <a:pt x="21600" y="8519"/>
                  </a:lnTo>
                  <a:lnTo>
                    <a:pt x="21600" y="17555"/>
                  </a:lnTo>
                  <a:lnTo>
                    <a:pt x="15901" y="21600"/>
                  </a:lnTo>
                  <a:lnTo>
                    <a:pt x="8481" y="18211"/>
                  </a:lnTo>
                  <a:lnTo>
                    <a:pt x="1799" y="7978"/>
                  </a:lnTo>
                  <a:lnTo>
                    <a:pt x="0" y="0"/>
                  </a:lnTo>
                  <a:lnTo>
                    <a:pt x="8649" y="53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77" name="îşľîďé"/>
            <p:cNvSpPr/>
            <p:nvPr/>
          </p:nvSpPr>
          <p:spPr>
            <a:xfrm>
              <a:off x="10888902" y="4398838"/>
              <a:ext cx="27449" cy="5412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4203" y="0"/>
                  </a:moveTo>
                  <a:lnTo>
                    <a:pt x="0" y="4749"/>
                  </a:lnTo>
                  <a:lnTo>
                    <a:pt x="263" y="12857"/>
                  </a:lnTo>
                  <a:lnTo>
                    <a:pt x="8018" y="13953"/>
                  </a:lnTo>
                  <a:lnTo>
                    <a:pt x="8018" y="17984"/>
                  </a:lnTo>
                  <a:lnTo>
                    <a:pt x="13422" y="21600"/>
                  </a:lnTo>
                  <a:lnTo>
                    <a:pt x="21600" y="17064"/>
                  </a:lnTo>
                  <a:lnTo>
                    <a:pt x="14422" y="12038"/>
                  </a:lnTo>
                  <a:lnTo>
                    <a:pt x="7443" y="8221"/>
                  </a:lnTo>
                  <a:lnTo>
                    <a:pt x="4203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78" name="î$ľîḓé"/>
            <p:cNvSpPr/>
            <p:nvPr/>
          </p:nvSpPr>
          <p:spPr>
            <a:xfrm>
              <a:off x="10903842" y="4471308"/>
              <a:ext cx="24415" cy="2107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0" y="0"/>
                  </a:moveTo>
                  <a:lnTo>
                    <a:pt x="2703" y="9868"/>
                  </a:lnTo>
                  <a:lnTo>
                    <a:pt x="12853" y="21600"/>
                  </a:lnTo>
                  <a:lnTo>
                    <a:pt x="21600" y="16680"/>
                  </a:lnTo>
                  <a:lnTo>
                    <a:pt x="12403" y="144"/>
                  </a:lnTo>
                  <a:lnTo>
                    <a:pt x="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79" name="îṧľïḍè"/>
            <p:cNvSpPr/>
            <p:nvPr/>
          </p:nvSpPr>
          <p:spPr>
            <a:xfrm>
              <a:off x="10588123" y="4181404"/>
              <a:ext cx="87031" cy="7619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560" y="0"/>
                  </a:moveTo>
                  <a:lnTo>
                    <a:pt x="0" y="2479"/>
                  </a:lnTo>
                  <a:lnTo>
                    <a:pt x="4688" y="4518"/>
                  </a:lnTo>
                  <a:lnTo>
                    <a:pt x="9042" y="7739"/>
                  </a:lnTo>
                  <a:lnTo>
                    <a:pt x="12639" y="11175"/>
                  </a:lnTo>
                  <a:lnTo>
                    <a:pt x="16173" y="15327"/>
                  </a:lnTo>
                  <a:lnTo>
                    <a:pt x="17687" y="21385"/>
                  </a:lnTo>
                  <a:lnTo>
                    <a:pt x="21600" y="21600"/>
                  </a:lnTo>
                  <a:lnTo>
                    <a:pt x="19336" y="12589"/>
                  </a:lnTo>
                  <a:lnTo>
                    <a:pt x="12733" y="8079"/>
                  </a:lnTo>
                  <a:lnTo>
                    <a:pt x="7069" y="2791"/>
                  </a:lnTo>
                  <a:lnTo>
                    <a:pt x="3732" y="804"/>
                  </a:lnTo>
                  <a:lnTo>
                    <a:pt x="56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80" name="i$ḻiḑe"/>
            <p:cNvSpPr/>
            <p:nvPr/>
          </p:nvSpPr>
          <p:spPr>
            <a:xfrm>
              <a:off x="10528896" y="4237475"/>
              <a:ext cx="115414" cy="9266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8234" y="5118"/>
                  </a:moveTo>
                  <a:lnTo>
                    <a:pt x="15276" y="8929"/>
                  </a:lnTo>
                  <a:lnTo>
                    <a:pt x="12042" y="12689"/>
                  </a:lnTo>
                  <a:lnTo>
                    <a:pt x="9529" y="13918"/>
                  </a:lnTo>
                  <a:lnTo>
                    <a:pt x="6129" y="13388"/>
                  </a:lnTo>
                  <a:lnTo>
                    <a:pt x="4458" y="14970"/>
                  </a:lnTo>
                  <a:lnTo>
                    <a:pt x="2410" y="14970"/>
                  </a:lnTo>
                  <a:lnTo>
                    <a:pt x="0" y="15500"/>
                  </a:lnTo>
                  <a:lnTo>
                    <a:pt x="1862" y="17604"/>
                  </a:lnTo>
                  <a:lnTo>
                    <a:pt x="4420" y="17781"/>
                  </a:lnTo>
                  <a:lnTo>
                    <a:pt x="6466" y="21431"/>
                  </a:lnTo>
                  <a:lnTo>
                    <a:pt x="8263" y="21600"/>
                  </a:lnTo>
                  <a:lnTo>
                    <a:pt x="9828" y="19488"/>
                  </a:lnTo>
                  <a:lnTo>
                    <a:pt x="11671" y="17906"/>
                  </a:lnTo>
                  <a:lnTo>
                    <a:pt x="15657" y="16508"/>
                  </a:lnTo>
                  <a:lnTo>
                    <a:pt x="18364" y="13167"/>
                  </a:lnTo>
                  <a:lnTo>
                    <a:pt x="19934" y="9988"/>
                  </a:lnTo>
                  <a:lnTo>
                    <a:pt x="21457" y="7288"/>
                  </a:lnTo>
                  <a:lnTo>
                    <a:pt x="21600" y="3285"/>
                  </a:lnTo>
                  <a:lnTo>
                    <a:pt x="19702" y="0"/>
                  </a:lnTo>
                  <a:lnTo>
                    <a:pt x="19131" y="2158"/>
                  </a:lnTo>
                  <a:lnTo>
                    <a:pt x="18234" y="5118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81" name="íS1idè"/>
            <p:cNvSpPr/>
            <p:nvPr/>
          </p:nvSpPr>
          <p:spPr>
            <a:xfrm>
              <a:off x="9937920" y="4105530"/>
              <a:ext cx="657773" cy="38872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339" y="1069"/>
                  </a:moveTo>
                  <a:lnTo>
                    <a:pt x="1040" y="903"/>
                  </a:lnTo>
                  <a:lnTo>
                    <a:pt x="1266" y="12"/>
                  </a:lnTo>
                  <a:lnTo>
                    <a:pt x="2016" y="0"/>
                  </a:lnTo>
                  <a:lnTo>
                    <a:pt x="2684" y="12"/>
                  </a:lnTo>
                  <a:lnTo>
                    <a:pt x="2808" y="1131"/>
                  </a:lnTo>
                  <a:lnTo>
                    <a:pt x="3150" y="1972"/>
                  </a:lnTo>
                  <a:lnTo>
                    <a:pt x="3342" y="2473"/>
                  </a:lnTo>
                  <a:lnTo>
                    <a:pt x="3192" y="3510"/>
                  </a:lnTo>
                  <a:lnTo>
                    <a:pt x="3218" y="4141"/>
                  </a:lnTo>
                  <a:lnTo>
                    <a:pt x="3692" y="4939"/>
                  </a:lnTo>
                  <a:lnTo>
                    <a:pt x="4067" y="5627"/>
                  </a:lnTo>
                  <a:lnTo>
                    <a:pt x="4526" y="6342"/>
                  </a:lnTo>
                  <a:cubicBezTo>
                    <a:pt x="4633" y="6179"/>
                    <a:pt x="4728" y="5996"/>
                    <a:pt x="4809" y="5795"/>
                  </a:cubicBezTo>
                  <a:cubicBezTo>
                    <a:pt x="4941" y="5469"/>
                    <a:pt x="5034" y="5102"/>
                    <a:pt x="5083" y="4716"/>
                  </a:cubicBezTo>
                  <a:lnTo>
                    <a:pt x="5451" y="4478"/>
                  </a:lnTo>
                  <a:lnTo>
                    <a:pt x="6119" y="3931"/>
                  </a:lnTo>
                  <a:lnTo>
                    <a:pt x="6668" y="3385"/>
                  </a:lnTo>
                  <a:lnTo>
                    <a:pt x="7068" y="2838"/>
                  </a:lnTo>
                  <a:lnTo>
                    <a:pt x="7444" y="2122"/>
                  </a:lnTo>
                  <a:lnTo>
                    <a:pt x="8137" y="2122"/>
                  </a:lnTo>
                  <a:cubicBezTo>
                    <a:pt x="8213" y="2262"/>
                    <a:pt x="8288" y="2402"/>
                    <a:pt x="8362" y="2543"/>
                  </a:cubicBezTo>
                  <a:cubicBezTo>
                    <a:pt x="8481" y="2766"/>
                    <a:pt x="8597" y="2991"/>
                    <a:pt x="8713" y="3217"/>
                  </a:cubicBezTo>
                  <a:lnTo>
                    <a:pt x="9356" y="3708"/>
                  </a:lnTo>
                  <a:lnTo>
                    <a:pt x="10017" y="3953"/>
                  </a:lnTo>
                  <a:lnTo>
                    <a:pt x="10667" y="4583"/>
                  </a:lnTo>
                  <a:lnTo>
                    <a:pt x="11719" y="5004"/>
                  </a:lnTo>
                  <a:lnTo>
                    <a:pt x="12420" y="5579"/>
                  </a:lnTo>
                  <a:lnTo>
                    <a:pt x="13814" y="6239"/>
                  </a:lnTo>
                  <a:lnTo>
                    <a:pt x="14716" y="7388"/>
                  </a:lnTo>
                  <a:lnTo>
                    <a:pt x="15776" y="8749"/>
                  </a:lnTo>
                  <a:lnTo>
                    <a:pt x="16728" y="9464"/>
                  </a:lnTo>
                  <a:lnTo>
                    <a:pt x="17354" y="9911"/>
                  </a:lnTo>
                  <a:lnTo>
                    <a:pt x="17855" y="11325"/>
                  </a:lnTo>
                  <a:lnTo>
                    <a:pt x="18106" y="12349"/>
                  </a:lnTo>
                  <a:lnTo>
                    <a:pt x="17539" y="12799"/>
                  </a:lnTo>
                  <a:lnTo>
                    <a:pt x="17349" y="13484"/>
                  </a:lnTo>
                  <a:lnTo>
                    <a:pt x="17608" y="14382"/>
                  </a:lnTo>
                  <a:lnTo>
                    <a:pt x="18326" y="15070"/>
                  </a:lnTo>
                  <a:lnTo>
                    <a:pt x="18350" y="15982"/>
                  </a:lnTo>
                  <a:lnTo>
                    <a:pt x="18350" y="16933"/>
                  </a:lnTo>
                  <a:lnTo>
                    <a:pt x="18733" y="17701"/>
                  </a:lnTo>
                  <a:lnTo>
                    <a:pt x="19484" y="18246"/>
                  </a:lnTo>
                  <a:lnTo>
                    <a:pt x="20127" y="18373"/>
                  </a:lnTo>
                  <a:lnTo>
                    <a:pt x="20650" y="19209"/>
                  </a:lnTo>
                  <a:lnTo>
                    <a:pt x="21276" y="20051"/>
                  </a:lnTo>
                  <a:lnTo>
                    <a:pt x="21600" y="21054"/>
                  </a:lnTo>
                  <a:lnTo>
                    <a:pt x="21500" y="21600"/>
                  </a:lnTo>
                  <a:lnTo>
                    <a:pt x="20623" y="21026"/>
                  </a:lnTo>
                  <a:lnTo>
                    <a:pt x="20131" y="20705"/>
                  </a:lnTo>
                  <a:lnTo>
                    <a:pt x="19072" y="20663"/>
                  </a:lnTo>
                  <a:lnTo>
                    <a:pt x="18170" y="20158"/>
                  </a:lnTo>
                  <a:lnTo>
                    <a:pt x="17728" y="19485"/>
                  </a:lnTo>
                  <a:lnTo>
                    <a:pt x="17478" y="18967"/>
                  </a:lnTo>
                  <a:lnTo>
                    <a:pt x="17228" y="17746"/>
                  </a:lnTo>
                  <a:lnTo>
                    <a:pt x="16877" y="16708"/>
                  </a:lnTo>
                  <a:lnTo>
                    <a:pt x="16402" y="15951"/>
                  </a:lnTo>
                  <a:lnTo>
                    <a:pt x="15525" y="14954"/>
                  </a:lnTo>
                  <a:lnTo>
                    <a:pt x="14876" y="14284"/>
                  </a:lnTo>
                  <a:lnTo>
                    <a:pt x="14242" y="14284"/>
                  </a:lnTo>
                  <a:lnTo>
                    <a:pt x="13699" y="15489"/>
                  </a:lnTo>
                  <a:cubicBezTo>
                    <a:pt x="13655" y="15662"/>
                    <a:pt x="13604" y="15830"/>
                    <a:pt x="13549" y="15993"/>
                  </a:cubicBezTo>
                  <a:cubicBezTo>
                    <a:pt x="13430" y="16338"/>
                    <a:pt x="13287" y="16658"/>
                    <a:pt x="13123" y="16945"/>
                  </a:cubicBezTo>
                  <a:lnTo>
                    <a:pt x="12398" y="17785"/>
                  </a:lnTo>
                  <a:lnTo>
                    <a:pt x="11380" y="17196"/>
                  </a:lnTo>
                  <a:lnTo>
                    <a:pt x="10929" y="17070"/>
                  </a:lnTo>
                  <a:cubicBezTo>
                    <a:pt x="10778" y="17231"/>
                    <a:pt x="10588" y="17247"/>
                    <a:pt x="10429" y="17112"/>
                  </a:cubicBezTo>
                  <a:cubicBezTo>
                    <a:pt x="10275" y="16981"/>
                    <a:pt x="10172" y="16728"/>
                    <a:pt x="10154" y="16440"/>
                  </a:cubicBezTo>
                  <a:lnTo>
                    <a:pt x="9620" y="15752"/>
                  </a:lnTo>
                  <a:lnTo>
                    <a:pt x="9169" y="15416"/>
                  </a:lnTo>
                  <a:lnTo>
                    <a:pt x="8374" y="15500"/>
                  </a:lnTo>
                  <a:lnTo>
                    <a:pt x="7783" y="15624"/>
                  </a:lnTo>
                  <a:lnTo>
                    <a:pt x="7609" y="15133"/>
                  </a:lnTo>
                  <a:lnTo>
                    <a:pt x="7084" y="15175"/>
                  </a:lnTo>
                  <a:lnTo>
                    <a:pt x="7283" y="14463"/>
                  </a:lnTo>
                  <a:lnTo>
                    <a:pt x="7684" y="14295"/>
                  </a:lnTo>
                  <a:lnTo>
                    <a:pt x="8067" y="13793"/>
                  </a:lnTo>
                  <a:lnTo>
                    <a:pt x="8425" y="13260"/>
                  </a:lnTo>
                  <a:lnTo>
                    <a:pt x="8424" y="12101"/>
                  </a:lnTo>
                  <a:lnTo>
                    <a:pt x="7998" y="10796"/>
                  </a:lnTo>
                  <a:cubicBezTo>
                    <a:pt x="7914" y="10491"/>
                    <a:pt x="7805" y="10208"/>
                    <a:pt x="7672" y="9955"/>
                  </a:cubicBezTo>
                  <a:cubicBezTo>
                    <a:pt x="7487" y="9602"/>
                    <a:pt x="7262" y="9316"/>
                    <a:pt x="7013" y="9100"/>
                  </a:cubicBezTo>
                  <a:cubicBezTo>
                    <a:pt x="6627" y="8764"/>
                    <a:pt x="6195" y="8604"/>
                    <a:pt x="5760" y="8637"/>
                  </a:cubicBezTo>
                  <a:lnTo>
                    <a:pt x="5460" y="7993"/>
                  </a:lnTo>
                  <a:lnTo>
                    <a:pt x="4992" y="7628"/>
                  </a:lnTo>
                  <a:lnTo>
                    <a:pt x="4219" y="6874"/>
                  </a:lnTo>
                  <a:cubicBezTo>
                    <a:pt x="4009" y="6592"/>
                    <a:pt x="3763" y="6395"/>
                    <a:pt x="3501" y="6299"/>
                  </a:cubicBezTo>
                  <a:cubicBezTo>
                    <a:pt x="3254" y="6207"/>
                    <a:pt x="2997" y="6207"/>
                    <a:pt x="2750" y="6299"/>
                  </a:cubicBezTo>
                  <a:lnTo>
                    <a:pt x="2183" y="6425"/>
                  </a:lnTo>
                  <a:lnTo>
                    <a:pt x="1674" y="5792"/>
                  </a:lnTo>
                  <a:lnTo>
                    <a:pt x="1674" y="4994"/>
                  </a:lnTo>
                  <a:lnTo>
                    <a:pt x="2200" y="4420"/>
                  </a:lnTo>
                  <a:lnTo>
                    <a:pt x="2400" y="3664"/>
                  </a:lnTo>
                  <a:lnTo>
                    <a:pt x="2125" y="3120"/>
                  </a:lnTo>
                  <a:lnTo>
                    <a:pt x="1524" y="2615"/>
                  </a:lnTo>
                  <a:lnTo>
                    <a:pt x="566" y="2138"/>
                  </a:lnTo>
                  <a:lnTo>
                    <a:pt x="0" y="1619"/>
                  </a:lnTo>
                  <a:lnTo>
                    <a:pt x="54" y="1017"/>
                  </a:lnTo>
                  <a:lnTo>
                    <a:pt x="339" y="1069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82" name="iṡ1íďè"/>
            <p:cNvSpPr/>
            <p:nvPr/>
          </p:nvSpPr>
          <p:spPr>
            <a:xfrm>
              <a:off x="10030474" y="3790111"/>
              <a:ext cx="18322" cy="2280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1034" y="0"/>
                  </a:moveTo>
                  <a:lnTo>
                    <a:pt x="0" y="3883"/>
                  </a:lnTo>
                  <a:lnTo>
                    <a:pt x="4598" y="21600"/>
                  </a:lnTo>
                  <a:lnTo>
                    <a:pt x="21600" y="15889"/>
                  </a:lnTo>
                  <a:lnTo>
                    <a:pt x="21600" y="4677"/>
                  </a:lnTo>
                  <a:lnTo>
                    <a:pt x="11034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83" name="íŝľîďê"/>
            <p:cNvSpPr/>
            <p:nvPr/>
          </p:nvSpPr>
          <p:spPr>
            <a:xfrm>
              <a:off x="10351793" y="3476789"/>
              <a:ext cx="16360" cy="2187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1547" y="0"/>
                  </a:moveTo>
                  <a:lnTo>
                    <a:pt x="2757" y="5238"/>
                  </a:lnTo>
                  <a:lnTo>
                    <a:pt x="0" y="18231"/>
                  </a:lnTo>
                  <a:lnTo>
                    <a:pt x="17487" y="21600"/>
                  </a:lnTo>
                  <a:lnTo>
                    <a:pt x="21600" y="12744"/>
                  </a:lnTo>
                  <a:lnTo>
                    <a:pt x="11547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84" name="išḷïďe"/>
            <p:cNvSpPr/>
            <p:nvPr/>
          </p:nvSpPr>
          <p:spPr>
            <a:xfrm>
              <a:off x="10325524" y="3553174"/>
              <a:ext cx="18349" cy="3115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5652" y="0"/>
                  </a:moveTo>
                  <a:lnTo>
                    <a:pt x="0" y="4334"/>
                  </a:lnTo>
                  <a:lnTo>
                    <a:pt x="342" y="20725"/>
                  </a:lnTo>
                  <a:lnTo>
                    <a:pt x="18905" y="21600"/>
                  </a:lnTo>
                  <a:lnTo>
                    <a:pt x="21600" y="4465"/>
                  </a:lnTo>
                  <a:lnTo>
                    <a:pt x="5652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85" name="iṡlíďê"/>
            <p:cNvSpPr/>
            <p:nvPr/>
          </p:nvSpPr>
          <p:spPr>
            <a:xfrm>
              <a:off x="10830737" y="3809410"/>
              <a:ext cx="19066" cy="2893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0" y="0"/>
                  </a:moveTo>
                  <a:lnTo>
                    <a:pt x="21600" y="7350"/>
                  </a:lnTo>
                  <a:lnTo>
                    <a:pt x="7288" y="216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cap="flat" w="25400">
              <a:noFill/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</p:grpSp>
      <p:sp>
        <p:nvSpPr>
          <p:cNvPr id="126" name="矩形 125"/>
          <p:cNvSpPr/>
          <p:nvPr/>
        </p:nvSpPr>
        <p:spPr>
          <a:xfrm>
            <a:off x="762009" y="368813"/>
            <a:ext cx="4296128" cy="396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zh-CN" b="1" lang="en-US" sz="2000">
                <a:solidFill>
                  <a:schemeClr val="accent1"/>
                </a:solidFill>
                <a:latin typeface="+mn-ea"/>
              </a:rPr>
              <a:t>#在日常工作中，认清最重要的事#</a:t>
            </a:r>
          </a:p>
        </p:txBody>
      </p:sp>
      <p:sp>
        <p:nvSpPr>
          <p:cNvPr id="2" name="矩形 1"/>
          <p:cNvSpPr/>
          <p:nvPr/>
        </p:nvSpPr>
        <p:spPr>
          <a:xfrm>
            <a:off x="792480" y="4096283"/>
            <a:ext cx="3159760" cy="396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dist"/>
            <a:r>
              <a:rPr altLang="en-US" lang="zh-CN" sz="2000">
                <a:solidFill>
                  <a:srgbClr val="0D3A97"/>
                </a:solidFill>
              </a:rPr>
              <a:t>意识到每天的关键时刻</a:t>
            </a:r>
          </a:p>
        </p:txBody>
      </p:sp>
      <p:sp>
        <p:nvSpPr>
          <p:cNvPr id="286" name="矩形 285"/>
          <p:cNvSpPr/>
          <p:nvPr/>
        </p:nvSpPr>
        <p:spPr>
          <a:xfrm>
            <a:off x="843039" y="4611949"/>
            <a:ext cx="885112" cy="885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600"/>
          </a:p>
        </p:txBody>
      </p:sp>
      <p:cxnSp>
        <p:nvCxnSpPr>
          <p:cNvPr id="287" name="直接连接符 286"/>
          <p:cNvCxnSpPr/>
          <p:nvPr/>
        </p:nvCxnSpPr>
        <p:spPr>
          <a:xfrm>
            <a:off x="843039" y="4611359"/>
            <a:ext cx="907476" cy="907476"/>
          </a:xfrm>
          <a:prstGeom prst="line">
            <a:avLst/>
          </a:prstGeom>
          <a:ln>
            <a:solidFill>
              <a:srgbClr val="E3E9FD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直接连接符 287"/>
          <p:cNvCxnSpPr/>
          <p:nvPr/>
        </p:nvCxnSpPr>
        <p:spPr>
          <a:xfrm flipH="1">
            <a:off x="820675" y="4617707"/>
            <a:ext cx="907476" cy="907476"/>
          </a:xfrm>
          <a:prstGeom prst="line">
            <a:avLst/>
          </a:prstGeom>
          <a:ln>
            <a:solidFill>
              <a:srgbClr val="E3E9FD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9" name="矩形 288"/>
          <p:cNvSpPr/>
          <p:nvPr/>
        </p:nvSpPr>
        <p:spPr>
          <a:xfrm>
            <a:off x="843039" y="4588246"/>
            <a:ext cx="885112" cy="91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5400">
                <a:solidFill>
                  <a:srgbClr val="E3E9FD"/>
                </a:solidFill>
              </a:rPr>
              <a:t>抉</a:t>
            </a:r>
          </a:p>
        </p:txBody>
      </p:sp>
      <p:sp>
        <p:nvSpPr>
          <p:cNvPr id="290" name="矩形 289"/>
          <p:cNvSpPr/>
          <p:nvPr/>
        </p:nvSpPr>
        <p:spPr>
          <a:xfrm>
            <a:off x="1893228" y="4611949"/>
            <a:ext cx="885112" cy="885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600"/>
          </a:p>
        </p:txBody>
      </p:sp>
      <p:cxnSp>
        <p:nvCxnSpPr>
          <p:cNvPr id="291" name="直接连接符 290"/>
          <p:cNvCxnSpPr/>
          <p:nvPr/>
        </p:nvCxnSpPr>
        <p:spPr>
          <a:xfrm>
            <a:off x="1893228" y="4611359"/>
            <a:ext cx="907476" cy="907476"/>
          </a:xfrm>
          <a:prstGeom prst="line">
            <a:avLst/>
          </a:prstGeom>
          <a:ln>
            <a:solidFill>
              <a:srgbClr val="E3E9FD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直接连接符 291"/>
          <p:cNvCxnSpPr/>
          <p:nvPr/>
        </p:nvCxnSpPr>
        <p:spPr>
          <a:xfrm flipH="1">
            <a:off x="1870864" y="4617707"/>
            <a:ext cx="907476" cy="907476"/>
          </a:xfrm>
          <a:prstGeom prst="line">
            <a:avLst/>
          </a:prstGeom>
          <a:ln>
            <a:solidFill>
              <a:srgbClr val="E3E9FD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3" name="矩形 292"/>
          <p:cNvSpPr/>
          <p:nvPr/>
        </p:nvSpPr>
        <p:spPr>
          <a:xfrm>
            <a:off x="1882046" y="4588246"/>
            <a:ext cx="885112" cy="91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5400">
                <a:solidFill>
                  <a:srgbClr val="E3E9FD"/>
                </a:solidFill>
              </a:rPr>
              <a:t>择</a:t>
            </a:r>
          </a:p>
        </p:txBody>
      </p:sp>
      <p:sp>
        <p:nvSpPr>
          <p:cNvPr id="294" name="矩形 293"/>
          <p:cNvSpPr/>
          <p:nvPr/>
        </p:nvSpPr>
        <p:spPr>
          <a:xfrm>
            <a:off x="2977969" y="4611949"/>
            <a:ext cx="885112" cy="885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600"/>
          </a:p>
        </p:txBody>
      </p:sp>
      <p:cxnSp>
        <p:nvCxnSpPr>
          <p:cNvPr id="295" name="直接连接符 294"/>
          <p:cNvCxnSpPr/>
          <p:nvPr/>
        </p:nvCxnSpPr>
        <p:spPr>
          <a:xfrm>
            <a:off x="2977969" y="4611359"/>
            <a:ext cx="907476" cy="907476"/>
          </a:xfrm>
          <a:prstGeom prst="line">
            <a:avLst/>
          </a:prstGeom>
          <a:ln>
            <a:solidFill>
              <a:srgbClr val="E3E9FD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直接连接符 295"/>
          <p:cNvCxnSpPr/>
          <p:nvPr/>
        </p:nvCxnSpPr>
        <p:spPr>
          <a:xfrm flipH="1">
            <a:off x="2955605" y="4617707"/>
            <a:ext cx="907476" cy="907476"/>
          </a:xfrm>
          <a:prstGeom prst="line">
            <a:avLst/>
          </a:prstGeom>
          <a:ln>
            <a:solidFill>
              <a:srgbClr val="E3E9FD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" name="矩形 296"/>
          <p:cNvSpPr/>
          <p:nvPr/>
        </p:nvSpPr>
        <p:spPr>
          <a:xfrm>
            <a:off x="2977969" y="4588246"/>
            <a:ext cx="885112" cy="91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5400">
                <a:solidFill>
                  <a:srgbClr val="E3E9FD"/>
                </a:solidFill>
              </a:rPr>
              <a:t>点</a:t>
            </a:r>
          </a:p>
        </p:txBody>
      </p:sp>
      <p:grpSp>
        <p:nvGrpSpPr>
          <p:cNvPr id="15" name="组合 14"/>
          <p:cNvGrpSpPr/>
          <p:nvPr/>
        </p:nvGrpSpPr>
        <p:grpSpPr>
          <a:xfrm>
            <a:off x="5340558" y="4365104"/>
            <a:ext cx="6512561" cy="1215342"/>
            <a:chOff x="4791918" y="4365104"/>
            <a:chExt cx="6512561" cy="1215342"/>
          </a:xfrm>
        </p:grpSpPr>
        <p:sp>
          <p:nvSpPr>
            <p:cNvPr id="13" name="箭头: 五边形 12"/>
            <p:cNvSpPr/>
            <p:nvPr/>
          </p:nvSpPr>
          <p:spPr>
            <a:xfrm flipH="1">
              <a:off x="4791918" y="4365104"/>
              <a:ext cx="6423949" cy="1215342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/>
            </a:p>
          </p:txBody>
        </p:sp>
        <p:sp>
          <p:nvSpPr>
            <p:cNvPr id="7" name="矩形 6"/>
            <p:cNvSpPr/>
            <p:nvPr/>
          </p:nvSpPr>
          <p:spPr>
            <a:xfrm>
              <a:off x="5832361" y="4366038"/>
              <a:ext cx="5472118" cy="11887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indent="-285750" marL="285750">
                <a:lnSpc>
                  <a:spcPct val="150000"/>
                </a:lnSpc>
                <a:buFont charset="0" panose="020b0604020202090204" pitchFamily="34" typeface="Arial"/>
                <a:buChar char="•"/>
              </a:pPr>
              <a:r>
                <a:rPr altLang="en-US" b="1" lang="zh-CN" sz="2400">
                  <a:solidFill>
                    <a:schemeClr val="bg1"/>
                  </a:solidFill>
                </a:rPr>
                <a:t>当你完成或中断任务时的关键点</a:t>
              </a:r>
            </a:p>
            <a:p>
              <a:pPr indent="-285750" marL="285750">
                <a:lnSpc>
                  <a:spcPct val="150000"/>
                </a:lnSpc>
                <a:buFont charset="0" panose="020b0604020202090204" pitchFamily="34" typeface="Arial"/>
                <a:buChar char="•"/>
              </a:pPr>
              <a:r>
                <a:rPr altLang="en-US" b="1" lang="zh-CN" sz="2400">
                  <a:solidFill>
                    <a:schemeClr val="bg1"/>
                  </a:solidFill>
                </a:rPr>
                <a:t>决定自己如何度过接下来的时间</a:t>
              </a:r>
            </a:p>
          </p:txBody>
        </p:sp>
      </p:grpSp>
      <p:sp>
        <p:nvSpPr>
          <p:cNvPr id="303" name="矩形 302"/>
          <p:cNvSpPr/>
          <p:nvPr/>
        </p:nvSpPr>
        <p:spPr>
          <a:xfrm>
            <a:off x="843039" y="1803349"/>
            <a:ext cx="885112" cy="88511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600"/>
          </a:p>
        </p:txBody>
      </p:sp>
      <p:cxnSp>
        <p:nvCxnSpPr>
          <p:cNvPr id="304" name="直接连接符 303"/>
          <p:cNvCxnSpPr/>
          <p:nvPr/>
        </p:nvCxnSpPr>
        <p:spPr>
          <a:xfrm>
            <a:off x="843039" y="1802759"/>
            <a:ext cx="907476" cy="907476"/>
          </a:xfrm>
          <a:prstGeom prst="line">
            <a:avLst/>
          </a:prstGeom>
          <a:ln>
            <a:solidFill>
              <a:srgbClr val="E3E9FD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5" name="直接连接符 304"/>
          <p:cNvCxnSpPr/>
          <p:nvPr/>
        </p:nvCxnSpPr>
        <p:spPr>
          <a:xfrm flipH="1">
            <a:off x="820675" y="1809107"/>
            <a:ext cx="907476" cy="907476"/>
          </a:xfrm>
          <a:prstGeom prst="line">
            <a:avLst/>
          </a:prstGeom>
          <a:ln>
            <a:solidFill>
              <a:srgbClr val="E3E9FD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6" name="矩形 305"/>
          <p:cNvSpPr/>
          <p:nvPr/>
        </p:nvSpPr>
        <p:spPr>
          <a:xfrm>
            <a:off x="843039" y="1779646"/>
            <a:ext cx="885112" cy="91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5400">
                <a:solidFill>
                  <a:schemeClr val="bg1"/>
                </a:solidFill>
              </a:rPr>
              <a:t>自</a:t>
            </a:r>
          </a:p>
        </p:txBody>
      </p:sp>
      <p:sp>
        <p:nvSpPr>
          <p:cNvPr id="307" name="矩形 306"/>
          <p:cNvSpPr/>
          <p:nvPr/>
        </p:nvSpPr>
        <p:spPr>
          <a:xfrm>
            <a:off x="1893228" y="1803349"/>
            <a:ext cx="885112" cy="88511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600"/>
          </a:p>
        </p:txBody>
      </p:sp>
      <p:cxnSp>
        <p:nvCxnSpPr>
          <p:cNvPr id="308" name="直接连接符 307"/>
          <p:cNvCxnSpPr/>
          <p:nvPr/>
        </p:nvCxnSpPr>
        <p:spPr>
          <a:xfrm>
            <a:off x="1893228" y="1802759"/>
            <a:ext cx="907476" cy="907476"/>
          </a:xfrm>
          <a:prstGeom prst="line">
            <a:avLst/>
          </a:prstGeom>
          <a:ln>
            <a:solidFill>
              <a:srgbClr val="E3E9FD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" name="直接连接符 308"/>
          <p:cNvCxnSpPr/>
          <p:nvPr/>
        </p:nvCxnSpPr>
        <p:spPr>
          <a:xfrm flipH="1">
            <a:off x="1870864" y="1809107"/>
            <a:ext cx="907476" cy="907476"/>
          </a:xfrm>
          <a:prstGeom prst="line">
            <a:avLst/>
          </a:prstGeom>
          <a:ln>
            <a:solidFill>
              <a:srgbClr val="E3E9FD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0" name="矩形 309"/>
          <p:cNvSpPr/>
          <p:nvPr/>
        </p:nvSpPr>
        <p:spPr>
          <a:xfrm>
            <a:off x="1882046" y="1779646"/>
            <a:ext cx="885112" cy="91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5400">
                <a:solidFill>
                  <a:schemeClr val="bg1"/>
                </a:solidFill>
              </a:rPr>
              <a:t>动</a:t>
            </a:r>
          </a:p>
        </p:txBody>
      </p:sp>
      <p:sp>
        <p:nvSpPr>
          <p:cNvPr id="311" name="矩形 310"/>
          <p:cNvSpPr/>
          <p:nvPr/>
        </p:nvSpPr>
        <p:spPr>
          <a:xfrm>
            <a:off x="2977969" y="1803349"/>
            <a:ext cx="885112" cy="88511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600"/>
          </a:p>
        </p:txBody>
      </p:sp>
      <p:cxnSp>
        <p:nvCxnSpPr>
          <p:cNvPr id="312" name="直接连接符 311"/>
          <p:cNvCxnSpPr/>
          <p:nvPr/>
        </p:nvCxnSpPr>
        <p:spPr>
          <a:xfrm>
            <a:off x="2977969" y="1802759"/>
            <a:ext cx="907476" cy="907476"/>
          </a:xfrm>
          <a:prstGeom prst="line">
            <a:avLst/>
          </a:prstGeom>
          <a:ln>
            <a:solidFill>
              <a:srgbClr val="E3E9FD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直接连接符 312"/>
          <p:cNvCxnSpPr/>
          <p:nvPr/>
        </p:nvCxnSpPr>
        <p:spPr>
          <a:xfrm flipH="1">
            <a:off x="2955605" y="1809107"/>
            <a:ext cx="907476" cy="907476"/>
          </a:xfrm>
          <a:prstGeom prst="line">
            <a:avLst/>
          </a:prstGeom>
          <a:ln>
            <a:solidFill>
              <a:srgbClr val="E3E9FD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4" name="矩形 313"/>
          <p:cNvSpPr/>
          <p:nvPr/>
        </p:nvSpPr>
        <p:spPr>
          <a:xfrm>
            <a:off x="2977969" y="1779646"/>
            <a:ext cx="885112" cy="91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5400">
                <a:solidFill>
                  <a:schemeClr val="bg1"/>
                </a:solidFill>
              </a:rPr>
              <a:t>模</a:t>
            </a:r>
          </a:p>
        </p:txBody>
      </p:sp>
      <p:sp>
        <p:nvSpPr>
          <p:cNvPr id="315" name="矩形 314"/>
          <p:cNvSpPr/>
          <p:nvPr/>
        </p:nvSpPr>
        <p:spPr>
          <a:xfrm>
            <a:off x="4004129" y="1803349"/>
            <a:ext cx="885112" cy="88511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600"/>
          </a:p>
        </p:txBody>
      </p:sp>
      <p:cxnSp>
        <p:nvCxnSpPr>
          <p:cNvPr id="316" name="直接连接符 315"/>
          <p:cNvCxnSpPr/>
          <p:nvPr/>
        </p:nvCxnSpPr>
        <p:spPr>
          <a:xfrm>
            <a:off x="4004129" y="1802759"/>
            <a:ext cx="907476" cy="907476"/>
          </a:xfrm>
          <a:prstGeom prst="line">
            <a:avLst/>
          </a:prstGeom>
          <a:ln>
            <a:solidFill>
              <a:srgbClr val="E3E9FD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直接连接符 316"/>
          <p:cNvCxnSpPr/>
          <p:nvPr/>
        </p:nvCxnSpPr>
        <p:spPr>
          <a:xfrm flipH="1">
            <a:off x="3981765" y="1809107"/>
            <a:ext cx="907476" cy="907476"/>
          </a:xfrm>
          <a:prstGeom prst="line">
            <a:avLst/>
          </a:prstGeom>
          <a:ln>
            <a:solidFill>
              <a:srgbClr val="E3E9FD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8" name="矩形 317"/>
          <p:cNvSpPr/>
          <p:nvPr/>
        </p:nvSpPr>
        <p:spPr>
          <a:xfrm>
            <a:off x="4004129" y="1779646"/>
            <a:ext cx="885112" cy="91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5400">
                <a:solidFill>
                  <a:schemeClr val="bg1"/>
                </a:solidFill>
              </a:rPr>
              <a:t>式</a:t>
            </a:r>
          </a:p>
        </p:txBody>
      </p:sp>
      <p:sp>
        <p:nvSpPr>
          <p:cNvPr id="14" name="矩形 13"/>
          <p:cNvSpPr/>
          <p:nvPr/>
        </p:nvSpPr>
        <p:spPr>
          <a:xfrm>
            <a:off x="6258560" y="1637437"/>
            <a:ext cx="5791200" cy="1188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285750" marL="285750">
              <a:lnSpc>
                <a:spcPct val="150000"/>
              </a:lnSpc>
              <a:buFont charset="0" panose="020b0604020202090204" pitchFamily="34" typeface="Arial"/>
              <a:buChar char="•"/>
            </a:pPr>
            <a:r>
              <a:rPr altLang="en-US" b="1" lang="zh-CN" sz="1600">
                <a:solidFill>
                  <a:srgbClr val="0D3A97"/>
                </a:solidFill>
              </a:rPr>
              <a:t>大部分时间我们都处于自动模式</a:t>
            </a:r>
          </a:p>
          <a:p>
            <a:pPr indent="-285750" marL="285750">
              <a:lnSpc>
                <a:spcPct val="150000"/>
              </a:lnSpc>
              <a:buFont charset="0" panose="020b0604020202090204" pitchFamily="34" typeface="Arial"/>
              <a:buChar char="•"/>
            </a:pPr>
            <a:r>
              <a:rPr altLang="en-US" b="1" lang="zh-CN" sz="1600">
                <a:solidFill>
                  <a:srgbClr val="0D3A97"/>
                </a:solidFill>
              </a:rPr>
              <a:t>感觉、思维、行为按照无意识的常规程序进行</a:t>
            </a:r>
          </a:p>
          <a:p>
            <a:pPr indent="-285750" marL="285750">
              <a:lnSpc>
                <a:spcPct val="150000"/>
              </a:lnSpc>
              <a:buFont charset="0" panose="020b0604020202090204" pitchFamily="34" typeface="Arial"/>
              <a:buChar char="•"/>
            </a:pPr>
            <a:r>
              <a:rPr altLang="en-US" b="1" lang="zh-CN" sz="1600">
                <a:solidFill>
                  <a:srgbClr val="0D3A97"/>
                </a:solidFill>
              </a:rPr>
              <a:t>对许多行为习以为常且相当熟练，缺乏有意识的监控</a:t>
            </a:r>
          </a:p>
        </p:txBody>
      </p:sp>
      <p:sp>
        <p:nvSpPr>
          <p:cNvPr id="319" name="矩形 318"/>
          <p:cNvSpPr/>
          <p:nvPr/>
        </p:nvSpPr>
        <p:spPr>
          <a:xfrm rot="20500280">
            <a:off x="2085023" y="2738466"/>
            <a:ext cx="1809347" cy="1310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zh-CN" b="1" i="1" lang="en-US" spc="-300" sz="8000">
                <a:ln w="50800">
                  <a:solidFill>
                    <a:schemeClr val="accent1"/>
                  </a:solidFill>
                </a:ln>
                <a:solidFill>
                  <a:schemeClr val="bg1"/>
                </a:solidFill>
              </a:rPr>
              <a:t>V S</a:t>
            </a:r>
          </a:p>
        </p:txBody>
      </p:sp>
      <p:grpSp>
        <p:nvGrpSpPr>
          <p:cNvPr id="320" name="组合 319"/>
          <p:cNvGrpSpPr/>
          <p:nvPr/>
        </p:nvGrpSpPr>
        <p:grpSpPr>
          <a:xfrm>
            <a:off x="5108220" y="1788160"/>
            <a:ext cx="926819" cy="927804"/>
            <a:chOff x="1822548" y="3927815"/>
            <a:chExt cx="1538264" cy="1539898"/>
          </a:xfrm>
        </p:grpSpPr>
        <p:sp>
          <p:nvSpPr>
            <p:cNvPr id="321" name="任意多边形: 形状 320"/>
            <p:cNvSpPr/>
            <p:nvPr/>
          </p:nvSpPr>
          <p:spPr>
            <a:xfrm>
              <a:off x="2221420" y="3964363"/>
              <a:ext cx="1120917" cy="1038988"/>
            </a:xfrm>
            <a:custGeom>
              <a:gdLst>
                <a:gd fmla="*/ 73737 w 1120917" name="connsiteX0"/>
                <a:gd fmla="*/ 0 h 1038988" name="connsiteY0"/>
                <a:gd fmla="*/ 1047180 w 1120917" name="connsiteX1"/>
                <a:gd fmla="*/ 0 h 1038988" name="connsiteY1"/>
                <a:gd fmla="*/ 1120917 w 1120917" name="connsiteX2"/>
                <a:gd fmla="*/ 73737 h 1038988" name="connsiteY2"/>
                <a:gd fmla="*/ 1120917 w 1120917" name="connsiteX3"/>
                <a:gd fmla="*/ 965251 h 1038988" name="connsiteY3"/>
                <a:gd fmla="*/ 1047180 w 1120917" name="connsiteX4"/>
                <a:gd fmla="*/ 1038988 h 1038988" name="connsiteY4"/>
                <a:gd fmla="*/ 809425 w 1120917" name="connsiteX5"/>
                <a:gd fmla="*/ 1038988 h 1038988" name="connsiteY5"/>
                <a:gd fmla="*/ 785817 w 1120917" name="connsiteX6"/>
                <a:gd fmla="*/ 981041 h 1038988" name="connsiteY6"/>
                <a:gd fmla="*/ 716760 w 1120917" name="connsiteX7"/>
                <a:gd fmla="*/ 978659 h 1038988" name="connsiteY7"/>
                <a:gd fmla="*/ 707620 w 1120917" name="connsiteX8"/>
                <a:gd fmla="*/ 1038988 h 1038988" name="connsiteY8"/>
                <a:gd fmla="*/ 448274 w 1120917" name="connsiteX9"/>
                <a:gd fmla="*/ 1038988 h 1038988" name="connsiteY9"/>
                <a:gd fmla="*/ 452442 w 1120917" name="connsiteX10"/>
                <a:gd fmla="*/ 1000091 h 1038988" name="connsiteY10"/>
                <a:gd fmla="*/ 361954 w 1120917" name="connsiteX11"/>
                <a:gd fmla="*/ 990566 h 1038988" name="connsiteY11"/>
                <a:gd fmla="*/ 323854 w 1120917" name="connsiteX12"/>
                <a:gd fmla="*/ 883409 h 1038988" name="connsiteY12"/>
                <a:gd fmla="*/ 354810 w 1120917" name="connsiteX13"/>
                <a:gd fmla="*/ 823878 h 1038988" name="connsiteY13"/>
                <a:gd fmla="*/ 269085 w 1120917" name="connsiteX14"/>
                <a:gd fmla="*/ 738153 h 1038988" name="connsiteY14"/>
                <a:gd fmla="*/ 195267 w 1120917" name="connsiteX15"/>
                <a:gd fmla="*/ 769109 h 1038988" name="connsiteY15"/>
                <a:gd fmla="*/ 121448 w 1120917" name="connsiteX16"/>
                <a:gd fmla="*/ 738153 h 1038988" name="connsiteY16"/>
                <a:gd fmla="*/ 107160 w 1120917" name="connsiteX17"/>
                <a:gd fmla="*/ 654809 h 1038988" name="connsiteY17"/>
                <a:gd fmla="*/ 0 w 1120917" name="connsiteX18"/>
                <a:gd fmla="*/ 657930 h 1038988" name="connsiteY18"/>
                <a:gd fmla="*/ 0 w 1120917" name="connsiteX19"/>
                <a:gd fmla="*/ 73737 h 1038988" name="connsiteY19"/>
                <a:gd fmla="*/ 73737 w 1120917" name="connsiteX20"/>
                <a:gd fmla="*/ 0 h 1038988" name="connsiteY2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b="b" l="l" r="r" t="t"/>
              <a:pathLst>
                <a:path h="1038988" w="1120917">
                  <a:moveTo>
                    <a:pt x="73737" y="0"/>
                  </a:moveTo>
                  <a:lnTo>
                    <a:pt x="1047180" y="0"/>
                  </a:lnTo>
                  <a:cubicBezTo>
                    <a:pt x="1087904" y="0"/>
                    <a:pt x="1120917" y="33013"/>
                    <a:pt x="1120917" y="73737"/>
                  </a:cubicBezTo>
                  <a:lnTo>
                    <a:pt x="1120917" y="965251"/>
                  </a:lnTo>
                  <a:cubicBezTo>
                    <a:pt x="1120917" y="1005975"/>
                    <a:pt x="1087904" y="1038988"/>
                    <a:pt x="1047180" y="1038988"/>
                  </a:cubicBezTo>
                  <a:lnTo>
                    <a:pt x="809425" y="1038988"/>
                  </a:lnTo>
                  <a:lnTo>
                    <a:pt x="785817" y="981041"/>
                  </a:lnTo>
                  <a:lnTo>
                    <a:pt x="716760" y="978659"/>
                  </a:lnTo>
                  <a:lnTo>
                    <a:pt x="707620" y="1038988"/>
                  </a:lnTo>
                  <a:lnTo>
                    <a:pt x="448274" y="1038988"/>
                  </a:lnTo>
                  <a:lnTo>
                    <a:pt x="452442" y="1000091"/>
                  </a:lnTo>
                  <a:lnTo>
                    <a:pt x="361954" y="990566"/>
                  </a:lnTo>
                  <a:lnTo>
                    <a:pt x="323854" y="883409"/>
                  </a:lnTo>
                  <a:lnTo>
                    <a:pt x="354810" y="823878"/>
                  </a:lnTo>
                  <a:lnTo>
                    <a:pt x="269085" y="738153"/>
                  </a:lnTo>
                  <a:lnTo>
                    <a:pt x="195267" y="769109"/>
                  </a:lnTo>
                  <a:lnTo>
                    <a:pt x="121448" y="738153"/>
                  </a:lnTo>
                  <a:lnTo>
                    <a:pt x="107160" y="654809"/>
                  </a:lnTo>
                  <a:lnTo>
                    <a:pt x="0" y="657930"/>
                  </a:lnTo>
                  <a:lnTo>
                    <a:pt x="0" y="73737"/>
                  </a:lnTo>
                  <a:cubicBezTo>
                    <a:pt x="0" y="33013"/>
                    <a:pt x="33013" y="0"/>
                    <a:pt x="7373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600"/>
            </a:p>
          </p:txBody>
        </p:sp>
        <p:sp>
          <p:nvSpPr>
            <p:cNvPr id="322" name="椭圆 321"/>
            <p:cNvSpPr/>
            <p:nvPr/>
          </p:nvSpPr>
          <p:spPr>
            <a:xfrm>
              <a:off x="2045865" y="4822852"/>
              <a:ext cx="407048" cy="407048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600"/>
            </a:p>
          </p:txBody>
        </p:sp>
        <p:grpSp>
          <p:nvGrpSpPr>
            <p:cNvPr id="323" name="组合 322"/>
            <p:cNvGrpSpPr/>
            <p:nvPr/>
          </p:nvGrpSpPr>
          <p:grpSpPr>
            <a:xfrm>
              <a:off x="1822548" y="3927815"/>
              <a:ext cx="1538264" cy="1539898"/>
              <a:chOff x="1003301" y="2225675"/>
              <a:chExt cx="2989263" cy="2992438"/>
            </a:xfrm>
            <a:solidFill>
              <a:schemeClr val="accent1"/>
            </a:solidFill>
          </p:grpSpPr>
          <p:sp>
            <p:nvSpPr>
              <p:cNvPr id="324" name="Freeform 28"/>
              <p:cNvSpPr>
                <a:spLocks noEditPoints="1"/>
              </p:cNvSpPr>
              <p:nvPr/>
            </p:nvSpPr>
            <p:spPr bwMode="auto">
              <a:xfrm>
                <a:off x="1003301" y="2225675"/>
                <a:ext cx="2989263" cy="2992438"/>
              </a:xfrm>
              <a:custGeom>
                <a:gdLst>
                  <a:gd fmla="*/ 336 w 1440" name="T0"/>
                  <a:gd fmla="*/ 624 h 1440" name="T1"/>
                  <a:gd fmla="*/ 205 w 1440" name="T2"/>
                  <a:gd fmla="*/ 693 h 1440" name="T3"/>
                  <a:gd fmla="*/ 62 w 1440" name="T4"/>
                  <a:gd fmla="*/ 811 h 1440" name="T5"/>
                  <a:gd fmla="*/ 24 w 1440" name="T6"/>
                  <a:gd fmla="*/ 936 h 1440" name="T7"/>
                  <a:gd fmla="*/ 86 w 1440" name="T8"/>
                  <a:gd fmla="*/ 1128 h 1440" name="T9"/>
                  <a:gd fmla="*/ 171 w 1440" name="T10"/>
                  <a:gd fmla="*/ 1371 h 1440" name="T11"/>
                  <a:gd fmla="*/ 312 w 1440" name="T12"/>
                  <a:gd fmla="*/ 1354 h 1440" name="T13"/>
                  <a:gd fmla="*/ 504 w 1440" name="T14"/>
                  <a:gd fmla="*/ 1416 h 1440" name="T15"/>
                  <a:gd fmla="*/ 629 w 1440" name="T16"/>
                  <a:gd fmla="*/ 1378 h 1440" name="T17"/>
                  <a:gd fmla="*/ 704 w 1440" name="T18"/>
                  <a:gd fmla="*/ 1192 h 1440" name="T19"/>
                  <a:gd fmla="*/ 816 w 1440" name="T20"/>
                  <a:gd fmla="*/ 1056 h 1440" name="T21"/>
                  <a:gd fmla="*/ 912 w 1440" name="T22"/>
                  <a:gd fmla="*/ 899 h 1440" name="T23"/>
                  <a:gd fmla="*/ 750 w 1440" name="T24"/>
                  <a:gd fmla="*/ 826 h 1440" name="T25"/>
                  <a:gd fmla="*/ 854 w 1440" name="T26"/>
                  <a:gd fmla="*/ 744 h 1440" name="T27"/>
                  <a:gd fmla="*/ 1056 w 1440" name="T28"/>
                  <a:gd fmla="*/ 563 h 1440" name="T29"/>
                  <a:gd fmla="*/ 1272 w 1440" name="T30"/>
                  <a:gd fmla="*/ 624 h 1440" name="T31"/>
                  <a:gd fmla="*/ 1392 w 1440" name="T32"/>
                  <a:gd fmla="*/ 552 h 1440" name="T33"/>
                  <a:gd fmla="*/ 1194 w 1440" name="T34"/>
                  <a:gd fmla="*/ 1056 h 1440" name="T35"/>
                  <a:gd fmla="*/ 1320 w 1440" name="T36"/>
                  <a:gd fmla="*/ 0 h 1440" name="T37"/>
                  <a:gd fmla="*/ 923 w 1440" name="T38"/>
                  <a:gd fmla="*/ 216 h 1440" name="T39"/>
                  <a:gd fmla="*/ 984 w 1440" name="T40"/>
                  <a:gd fmla="*/ 336 h 1440" name="T41"/>
                  <a:gd fmla="*/ 864 w 1440" name="T42"/>
                  <a:gd fmla="*/ 504 h 1440" name="T43"/>
                  <a:gd fmla="*/ 744 w 1440" name="T44"/>
                  <a:gd fmla="*/ 432 h 1440" name="T45"/>
                  <a:gd fmla="*/ 529 w 1440" name="T46"/>
                  <a:gd fmla="*/ 497 h 1440" name="T47"/>
                  <a:gd fmla="*/ 456 w 1440" name="T48"/>
                  <a:gd fmla="*/ 48 h 1440" name="T49"/>
                  <a:gd fmla="*/ 653 w 1440" name="T50"/>
                  <a:gd fmla="*/ 1183 h 1440" name="T51"/>
                  <a:gd fmla="*/ 589 w 1440" name="T52"/>
                  <a:gd fmla="*/ 1280 h 1440" name="T53"/>
                  <a:gd fmla="*/ 456 w 1440" name="T54"/>
                  <a:gd fmla="*/ 1392 h 1440" name="T55"/>
                  <a:gd fmla="*/ 257 w 1440" name="T56"/>
                  <a:gd fmla="*/ 1277 h 1440" name="T57"/>
                  <a:gd fmla="*/ 160 w 1440" name="T58"/>
                  <a:gd fmla="*/ 1212 h 1440" name="T59"/>
                  <a:gd fmla="*/ 48 w 1440" name="T60"/>
                  <a:gd fmla="*/ 1080 h 1440" name="T61"/>
                  <a:gd fmla="*/ 163 w 1440" name="T62"/>
                  <a:gd fmla="*/ 881 h 1440" name="T63"/>
                  <a:gd fmla="*/ 228 w 1440" name="T64"/>
                  <a:gd fmla="*/ 784 h 1440" name="T65"/>
                  <a:gd fmla="*/ 360 w 1440" name="T66"/>
                  <a:gd fmla="*/ 672 h 1440" name="T67"/>
                  <a:gd fmla="*/ 559 w 1440" name="T68"/>
                  <a:gd fmla="*/ 787 h 1440" name="T69"/>
                  <a:gd fmla="*/ 657 w 1440" name="T70"/>
                  <a:gd fmla="*/ 851 h 1440" name="T71"/>
                  <a:gd fmla="*/ 768 w 1440" name="T72"/>
                  <a:gd fmla="*/ 984 h 1440" name="T73"/>
                  <a:gd fmla="*/ 864 w 1440" name="T74"/>
                  <a:gd fmla="*/ 899 h 1440" name="T75"/>
                  <a:gd fmla="*/ 792 w 1440" name="T76"/>
                  <a:gd fmla="*/ 936 h 1440" name="T77"/>
                  <a:gd fmla="*/ 792 w 1440" name="T78"/>
                  <a:gd fmla="*/ 912 h 1440" name="T79"/>
                  <a:gd fmla="*/ 703 w 1440" name="T80"/>
                  <a:gd fmla="*/ 749 h 1440" name="T81"/>
                  <a:gd fmla="*/ 568 w 1440" name="T82"/>
                  <a:gd fmla="*/ 737 h 1440" name="T83"/>
                  <a:gd fmla="*/ 384 w 1440" name="T84"/>
                  <a:gd fmla="*/ 624 h 1440" name="T85"/>
                  <a:gd fmla="*/ 562 w 1440" name="T86"/>
                  <a:gd fmla="*/ 455 h 1440" name="T87"/>
                  <a:gd fmla="*/ 686 w 1440" name="T88"/>
                  <a:gd fmla="*/ 455 h 1440" name="T89"/>
                  <a:gd fmla="*/ 864 w 1440" name="T90"/>
                  <a:gd fmla="*/ 685 h 1440" name="T91"/>
                  <a:gd fmla="*/ 1152 w 1440" name="T92"/>
                  <a:gd fmla="*/ 672 h 1440" name="T93"/>
                  <a:gd fmla="*/ 1046 w 1440" name="T94"/>
                  <a:gd fmla="*/ 504 h 1440" name="T95"/>
                  <a:gd fmla="*/ 947 w 1440" name="T96"/>
                  <a:gd fmla="*/ 375 h 1440" name="T97"/>
                  <a:gd fmla="*/ 929 w 1440" name="T98"/>
                  <a:gd fmla="*/ 166 h 1440" name="T99"/>
                  <a:gd fmla="*/ 1320 w 1440" name="T100"/>
                  <a:gd fmla="*/ 48 h 1440" name="T101"/>
                  <a:gd fmla="*/ 1200 w 1440" name="T102"/>
                  <a:gd fmla="*/ 563 h 1440" name="T10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b="b" l="0" r="r" t="0"/>
                <a:pathLst>
                  <a:path h="1440" w="1440">
                    <a:moveTo>
                      <a:pt x="1320" y="0"/>
                    </a:moveTo>
                    <a:cubicBezTo>
                      <a:pt x="456" y="0"/>
                      <a:pt x="456" y="0"/>
                      <a:pt x="456" y="0"/>
                    </a:cubicBezTo>
                    <a:cubicBezTo>
                      <a:pt x="390" y="0"/>
                      <a:pt x="336" y="54"/>
                      <a:pt x="336" y="120"/>
                    </a:cubicBezTo>
                    <a:cubicBezTo>
                      <a:pt x="336" y="624"/>
                      <a:pt x="336" y="624"/>
                      <a:pt x="336" y="624"/>
                    </a:cubicBezTo>
                    <a:cubicBezTo>
                      <a:pt x="323" y="624"/>
                      <a:pt x="312" y="635"/>
                      <a:pt x="312" y="648"/>
                    </a:cubicBezTo>
                    <a:cubicBezTo>
                      <a:pt x="312" y="710"/>
                      <a:pt x="312" y="710"/>
                      <a:pt x="312" y="710"/>
                    </a:cubicBezTo>
                    <a:cubicBezTo>
                      <a:pt x="290" y="717"/>
                      <a:pt x="269" y="726"/>
                      <a:pt x="249" y="737"/>
                    </a:cubicBezTo>
                    <a:cubicBezTo>
                      <a:pt x="205" y="693"/>
                      <a:pt x="205" y="693"/>
                      <a:pt x="205" y="693"/>
                    </a:cubicBezTo>
                    <a:cubicBezTo>
                      <a:pt x="200" y="688"/>
                      <a:pt x="194" y="686"/>
                      <a:pt x="188" y="686"/>
                    </a:cubicBezTo>
                    <a:cubicBezTo>
                      <a:pt x="181" y="686"/>
                      <a:pt x="175" y="688"/>
                      <a:pt x="171" y="693"/>
                    </a:cubicBezTo>
                    <a:cubicBezTo>
                      <a:pt x="69" y="794"/>
                      <a:pt x="69" y="794"/>
                      <a:pt x="69" y="794"/>
                    </a:cubicBezTo>
                    <a:cubicBezTo>
                      <a:pt x="64" y="799"/>
                      <a:pt x="62" y="805"/>
                      <a:pt x="62" y="811"/>
                    </a:cubicBezTo>
                    <a:cubicBezTo>
                      <a:pt x="62" y="818"/>
                      <a:pt x="64" y="824"/>
                      <a:pt x="69" y="828"/>
                    </a:cubicBezTo>
                    <a:cubicBezTo>
                      <a:pt x="113" y="872"/>
                      <a:pt x="113" y="872"/>
                      <a:pt x="113" y="872"/>
                    </a:cubicBezTo>
                    <a:cubicBezTo>
                      <a:pt x="102" y="893"/>
                      <a:pt x="93" y="914"/>
                      <a:pt x="86" y="936"/>
                    </a:cubicBezTo>
                    <a:cubicBezTo>
                      <a:pt x="24" y="936"/>
                      <a:pt x="24" y="936"/>
                      <a:pt x="24" y="936"/>
                    </a:cubicBezTo>
                    <a:cubicBezTo>
                      <a:pt x="11" y="936"/>
                      <a:pt x="0" y="947"/>
                      <a:pt x="0" y="960"/>
                    </a:cubicBezTo>
                    <a:cubicBezTo>
                      <a:pt x="0" y="1104"/>
                      <a:pt x="0" y="1104"/>
                      <a:pt x="0" y="1104"/>
                    </a:cubicBezTo>
                    <a:cubicBezTo>
                      <a:pt x="0" y="1117"/>
                      <a:pt x="11" y="1128"/>
                      <a:pt x="24" y="1128"/>
                    </a:cubicBezTo>
                    <a:cubicBezTo>
                      <a:pt x="86" y="1128"/>
                      <a:pt x="86" y="1128"/>
                      <a:pt x="86" y="1128"/>
                    </a:cubicBezTo>
                    <a:cubicBezTo>
                      <a:pt x="93" y="1150"/>
                      <a:pt x="102" y="1171"/>
                      <a:pt x="113" y="1192"/>
                    </a:cubicBezTo>
                    <a:cubicBezTo>
                      <a:pt x="69" y="1236"/>
                      <a:pt x="69" y="1236"/>
                      <a:pt x="69" y="1236"/>
                    </a:cubicBezTo>
                    <a:cubicBezTo>
                      <a:pt x="56" y="1248"/>
                      <a:pt x="61" y="1261"/>
                      <a:pt x="69" y="1270"/>
                    </a:cubicBezTo>
                    <a:cubicBezTo>
                      <a:pt x="171" y="1371"/>
                      <a:pt x="171" y="1371"/>
                      <a:pt x="171" y="1371"/>
                    </a:cubicBezTo>
                    <a:cubicBezTo>
                      <a:pt x="175" y="1376"/>
                      <a:pt x="181" y="1378"/>
                      <a:pt x="188" y="1378"/>
                    </a:cubicBezTo>
                    <a:cubicBezTo>
                      <a:pt x="194" y="1378"/>
                      <a:pt x="200" y="1376"/>
                      <a:pt x="205" y="1371"/>
                    </a:cubicBezTo>
                    <a:cubicBezTo>
                      <a:pt x="249" y="1327"/>
                      <a:pt x="249" y="1327"/>
                      <a:pt x="249" y="1327"/>
                    </a:cubicBezTo>
                    <a:cubicBezTo>
                      <a:pt x="269" y="1338"/>
                      <a:pt x="290" y="1347"/>
                      <a:pt x="312" y="1354"/>
                    </a:cubicBezTo>
                    <a:cubicBezTo>
                      <a:pt x="312" y="1416"/>
                      <a:pt x="312" y="1416"/>
                      <a:pt x="312" y="1416"/>
                    </a:cubicBezTo>
                    <a:cubicBezTo>
                      <a:pt x="312" y="1429"/>
                      <a:pt x="323" y="1440"/>
                      <a:pt x="336" y="1440"/>
                    </a:cubicBezTo>
                    <a:cubicBezTo>
                      <a:pt x="480" y="1440"/>
                      <a:pt x="480" y="1440"/>
                      <a:pt x="480" y="1440"/>
                    </a:cubicBezTo>
                    <a:cubicBezTo>
                      <a:pt x="493" y="1440"/>
                      <a:pt x="504" y="1429"/>
                      <a:pt x="504" y="1416"/>
                    </a:cubicBezTo>
                    <a:cubicBezTo>
                      <a:pt x="504" y="1354"/>
                      <a:pt x="504" y="1354"/>
                      <a:pt x="504" y="1354"/>
                    </a:cubicBezTo>
                    <a:cubicBezTo>
                      <a:pt x="526" y="1347"/>
                      <a:pt x="548" y="1338"/>
                      <a:pt x="568" y="1327"/>
                    </a:cubicBezTo>
                    <a:cubicBezTo>
                      <a:pt x="612" y="1371"/>
                      <a:pt x="612" y="1371"/>
                      <a:pt x="612" y="1371"/>
                    </a:cubicBezTo>
                    <a:cubicBezTo>
                      <a:pt x="616" y="1376"/>
                      <a:pt x="622" y="1378"/>
                      <a:pt x="629" y="1378"/>
                    </a:cubicBezTo>
                    <a:cubicBezTo>
                      <a:pt x="635" y="1378"/>
                      <a:pt x="641" y="1376"/>
                      <a:pt x="646" y="1371"/>
                    </a:cubicBezTo>
                    <a:cubicBezTo>
                      <a:pt x="748" y="1270"/>
                      <a:pt x="748" y="1270"/>
                      <a:pt x="748" y="1270"/>
                    </a:cubicBezTo>
                    <a:cubicBezTo>
                      <a:pt x="756" y="1262"/>
                      <a:pt x="759" y="1247"/>
                      <a:pt x="750" y="1238"/>
                    </a:cubicBezTo>
                    <a:cubicBezTo>
                      <a:pt x="704" y="1192"/>
                      <a:pt x="704" y="1192"/>
                      <a:pt x="704" y="1192"/>
                    </a:cubicBezTo>
                    <a:cubicBezTo>
                      <a:pt x="715" y="1171"/>
                      <a:pt x="723" y="1150"/>
                      <a:pt x="730" y="1128"/>
                    </a:cubicBezTo>
                    <a:cubicBezTo>
                      <a:pt x="792" y="1128"/>
                      <a:pt x="792" y="1128"/>
                      <a:pt x="792" y="1128"/>
                    </a:cubicBezTo>
                    <a:cubicBezTo>
                      <a:pt x="805" y="1128"/>
                      <a:pt x="816" y="1117"/>
                      <a:pt x="816" y="1104"/>
                    </a:cubicBezTo>
                    <a:cubicBezTo>
                      <a:pt x="816" y="1056"/>
                      <a:pt x="816" y="1056"/>
                      <a:pt x="816" y="1056"/>
                    </a:cubicBezTo>
                    <a:cubicBezTo>
                      <a:pt x="963" y="1056"/>
                      <a:pt x="963" y="1056"/>
                      <a:pt x="963" y="1056"/>
                    </a:cubicBezTo>
                    <a:cubicBezTo>
                      <a:pt x="963" y="1008"/>
                      <a:pt x="963" y="1008"/>
                      <a:pt x="963" y="1008"/>
                    </a:cubicBezTo>
                    <a:cubicBezTo>
                      <a:pt x="912" y="1008"/>
                      <a:pt x="912" y="1008"/>
                      <a:pt x="912" y="1008"/>
                    </a:cubicBezTo>
                    <a:cubicBezTo>
                      <a:pt x="912" y="899"/>
                      <a:pt x="912" y="899"/>
                      <a:pt x="912" y="899"/>
                    </a:cubicBezTo>
                    <a:cubicBezTo>
                      <a:pt x="912" y="866"/>
                      <a:pt x="886" y="840"/>
                      <a:pt x="854" y="840"/>
                    </a:cubicBezTo>
                    <a:cubicBezTo>
                      <a:pt x="840" y="840"/>
                      <a:pt x="826" y="845"/>
                      <a:pt x="816" y="854"/>
                    </a:cubicBezTo>
                    <a:cubicBezTo>
                      <a:pt x="809" y="860"/>
                      <a:pt x="801" y="864"/>
                      <a:pt x="792" y="864"/>
                    </a:cubicBezTo>
                    <a:cubicBezTo>
                      <a:pt x="775" y="864"/>
                      <a:pt x="758" y="849"/>
                      <a:pt x="750" y="826"/>
                    </a:cubicBezTo>
                    <a:cubicBezTo>
                      <a:pt x="760" y="803"/>
                      <a:pt x="744" y="791"/>
                      <a:pt x="744" y="791"/>
                    </a:cubicBezTo>
                    <a:cubicBezTo>
                      <a:pt x="745" y="752"/>
                      <a:pt x="766" y="720"/>
                      <a:pt x="792" y="720"/>
                    </a:cubicBezTo>
                    <a:cubicBezTo>
                      <a:pt x="801" y="720"/>
                      <a:pt x="809" y="724"/>
                      <a:pt x="816" y="730"/>
                    </a:cubicBezTo>
                    <a:cubicBezTo>
                      <a:pt x="826" y="739"/>
                      <a:pt x="840" y="744"/>
                      <a:pt x="854" y="744"/>
                    </a:cubicBezTo>
                    <a:cubicBezTo>
                      <a:pt x="886" y="744"/>
                      <a:pt x="912" y="718"/>
                      <a:pt x="912" y="685"/>
                    </a:cubicBezTo>
                    <a:cubicBezTo>
                      <a:pt x="912" y="552"/>
                      <a:pt x="912" y="552"/>
                      <a:pt x="912" y="552"/>
                    </a:cubicBezTo>
                    <a:cubicBezTo>
                      <a:pt x="1046" y="552"/>
                      <a:pt x="1046" y="552"/>
                      <a:pt x="1046" y="552"/>
                    </a:cubicBezTo>
                    <a:cubicBezTo>
                      <a:pt x="1051" y="552"/>
                      <a:pt x="1056" y="557"/>
                      <a:pt x="1056" y="563"/>
                    </a:cubicBezTo>
                    <a:cubicBezTo>
                      <a:pt x="1056" y="565"/>
                      <a:pt x="1056" y="567"/>
                      <a:pt x="1054" y="569"/>
                    </a:cubicBezTo>
                    <a:cubicBezTo>
                      <a:pt x="1040" y="584"/>
                      <a:pt x="1032" y="603"/>
                      <a:pt x="1032" y="624"/>
                    </a:cubicBezTo>
                    <a:cubicBezTo>
                      <a:pt x="1032" y="677"/>
                      <a:pt x="1086" y="720"/>
                      <a:pt x="1152" y="720"/>
                    </a:cubicBezTo>
                    <a:cubicBezTo>
                      <a:pt x="1218" y="720"/>
                      <a:pt x="1272" y="677"/>
                      <a:pt x="1272" y="624"/>
                    </a:cubicBezTo>
                    <a:cubicBezTo>
                      <a:pt x="1272" y="603"/>
                      <a:pt x="1264" y="584"/>
                      <a:pt x="1250" y="569"/>
                    </a:cubicBezTo>
                    <a:cubicBezTo>
                      <a:pt x="1249" y="567"/>
                      <a:pt x="1248" y="565"/>
                      <a:pt x="1248" y="563"/>
                    </a:cubicBezTo>
                    <a:cubicBezTo>
                      <a:pt x="1248" y="557"/>
                      <a:pt x="1253" y="552"/>
                      <a:pt x="1259" y="552"/>
                    </a:cubicBezTo>
                    <a:cubicBezTo>
                      <a:pt x="1392" y="552"/>
                      <a:pt x="1392" y="552"/>
                      <a:pt x="1392" y="552"/>
                    </a:cubicBezTo>
                    <a:cubicBezTo>
                      <a:pt x="1392" y="936"/>
                      <a:pt x="1392" y="936"/>
                      <a:pt x="1392" y="936"/>
                    </a:cubicBezTo>
                    <a:cubicBezTo>
                      <a:pt x="1392" y="976"/>
                      <a:pt x="1360" y="1008"/>
                      <a:pt x="1320" y="1008"/>
                    </a:cubicBezTo>
                    <a:cubicBezTo>
                      <a:pt x="1194" y="1008"/>
                      <a:pt x="1194" y="1008"/>
                      <a:pt x="1194" y="1008"/>
                    </a:cubicBezTo>
                    <a:cubicBezTo>
                      <a:pt x="1194" y="1056"/>
                      <a:pt x="1194" y="1056"/>
                      <a:pt x="1194" y="1056"/>
                    </a:cubicBezTo>
                    <a:cubicBezTo>
                      <a:pt x="1320" y="1056"/>
                      <a:pt x="1320" y="1056"/>
                      <a:pt x="1320" y="1056"/>
                    </a:cubicBezTo>
                    <a:cubicBezTo>
                      <a:pt x="1386" y="1056"/>
                      <a:pt x="1440" y="1002"/>
                      <a:pt x="1440" y="936"/>
                    </a:cubicBezTo>
                    <a:cubicBezTo>
                      <a:pt x="1440" y="120"/>
                      <a:pt x="1440" y="120"/>
                      <a:pt x="1440" y="120"/>
                    </a:cubicBezTo>
                    <a:cubicBezTo>
                      <a:pt x="1440" y="54"/>
                      <a:pt x="1386" y="0"/>
                      <a:pt x="1320" y="0"/>
                    </a:cubicBezTo>
                    <a:close/>
                    <a:moveTo>
                      <a:pt x="456" y="48"/>
                    </a:moveTo>
                    <a:cubicBezTo>
                      <a:pt x="864" y="48"/>
                      <a:pt x="864" y="48"/>
                      <a:pt x="864" y="48"/>
                    </a:cubicBezTo>
                    <a:cubicBezTo>
                      <a:pt x="864" y="157"/>
                      <a:pt x="864" y="157"/>
                      <a:pt x="864" y="157"/>
                    </a:cubicBezTo>
                    <a:cubicBezTo>
                      <a:pt x="864" y="190"/>
                      <a:pt x="890" y="216"/>
                      <a:pt x="923" y="216"/>
                    </a:cubicBezTo>
                    <a:cubicBezTo>
                      <a:pt x="937" y="216"/>
                      <a:pt x="950" y="211"/>
                      <a:pt x="961" y="202"/>
                    </a:cubicBezTo>
                    <a:cubicBezTo>
                      <a:pt x="967" y="196"/>
                      <a:pt x="975" y="192"/>
                      <a:pt x="984" y="192"/>
                    </a:cubicBezTo>
                    <a:cubicBezTo>
                      <a:pt x="1010" y="192"/>
                      <a:pt x="1032" y="225"/>
                      <a:pt x="1032" y="264"/>
                    </a:cubicBezTo>
                    <a:cubicBezTo>
                      <a:pt x="1032" y="303"/>
                      <a:pt x="1010" y="336"/>
                      <a:pt x="984" y="336"/>
                    </a:cubicBezTo>
                    <a:cubicBezTo>
                      <a:pt x="975" y="336"/>
                      <a:pt x="967" y="332"/>
                      <a:pt x="961" y="326"/>
                    </a:cubicBezTo>
                    <a:cubicBezTo>
                      <a:pt x="950" y="317"/>
                      <a:pt x="937" y="312"/>
                      <a:pt x="923" y="312"/>
                    </a:cubicBezTo>
                    <a:cubicBezTo>
                      <a:pt x="890" y="312"/>
                      <a:pt x="864" y="338"/>
                      <a:pt x="864" y="371"/>
                    </a:cubicBezTo>
                    <a:cubicBezTo>
                      <a:pt x="864" y="504"/>
                      <a:pt x="864" y="504"/>
                      <a:pt x="864" y="504"/>
                    </a:cubicBezTo>
                    <a:cubicBezTo>
                      <a:pt x="731" y="504"/>
                      <a:pt x="731" y="504"/>
                      <a:pt x="731" y="504"/>
                    </a:cubicBezTo>
                    <a:cubicBezTo>
                      <a:pt x="725" y="504"/>
                      <a:pt x="722" y="501"/>
                      <a:pt x="720" y="498"/>
                    </a:cubicBezTo>
                    <a:cubicBezTo>
                      <a:pt x="719" y="494"/>
                      <a:pt x="719" y="490"/>
                      <a:pt x="722" y="487"/>
                    </a:cubicBezTo>
                    <a:cubicBezTo>
                      <a:pt x="737" y="473"/>
                      <a:pt x="745" y="453"/>
                      <a:pt x="744" y="432"/>
                    </a:cubicBezTo>
                    <a:cubicBezTo>
                      <a:pt x="744" y="379"/>
                      <a:pt x="690" y="336"/>
                      <a:pt x="624" y="336"/>
                    </a:cubicBezTo>
                    <a:cubicBezTo>
                      <a:pt x="558" y="336"/>
                      <a:pt x="504" y="379"/>
                      <a:pt x="504" y="432"/>
                    </a:cubicBezTo>
                    <a:cubicBezTo>
                      <a:pt x="504" y="452"/>
                      <a:pt x="512" y="471"/>
                      <a:pt x="526" y="487"/>
                    </a:cubicBezTo>
                    <a:cubicBezTo>
                      <a:pt x="529" y="490"/>
                      <a:pt x="530" y="494"/>
                      <a:pt x="529" y="497"/>
                    </a:cubicBezTo>
                    <a:cubicBezTo>
                      <a:pt x="527" y="502"/>
                      <a:pt x="523" y="504"/>
                      <a:pt x="518" y="504"/>
                    </a:cubicBezTo>
                    <a:cubicBezTo>
                      <a:pt x="384" y="504"/>
                      <a:pt x="384" y="504"/>
                      <a:pt x="384" y="504"/>
                    </a:cubicBezTo>
                    <a:cubicBezTo>
                      <a:pt x="384" y="120"/>
                      <a:pt x="384" y="120"/>
                      <a:pt x="384" y="120"/>
                    </a:cubicBezTo>
                    <a:cubicBezTo>
                      <a:pt x="384" y="80"/>
                      <a:pt x="416" y="48"/>
                      <a:pt x="456" y="48"/>
                    </a:cubicBezTo>
                    <a:close/>
                    <a:moveTo>
                      <a:pt x="768" y="1080"/>
                    </a:moveTo>
                    <a:cubicBezTo>
                      <a:pt x="712" y="1080"/>
                      <a:pt x="712" y="1080"/>
                      <a:pt x="712" y="1080"/>
                    </a:cubicBezTo>
                    <a:cubicBezTo>
                      <a:pt x="700" y="1080"/>
                      <a:pt x="691" y="1088"/>
                      <a:pt x="688" y="1098"/>
                    </a:cubicBezTo>
                    <a:cubicBezTo>
                      <a:pt x="681" y="1128"/>
                      <a:pt x="669" y="1157"/>
                      <a:pt x="653" y="1183"/>
                    </a:cubicBezTo>
                    <a:cubicBezTo>
                      <a:pt x="647" y="1192"/>
                      <a:pt x="649" y="1205"/>
                      <a:pt x="657" y="1212"/>
                    </a:cubicBezTo>
                    <a:cubicBezTo>
                      <a:pt x="697" y="1253"/>
                      <a:pt x="697" y="1253"/>
                      <a:pt x="697" y="1253"/>
                    </a:cubicBezTo>
                    <a:cubicBezTo>
                      <a:pt x="629" y="1320"/>
                      <a:pt x="629" y="1320"/>
                      <a:pt x="629" y="1320"/>
                    </a:cubicBezTo>
                    <a:cubicBezTo>
                      <a:pt x="589" y="1280"/>
                      <a:pt x="589" y="1280"/>
                      <a:pt x="589" y="1280"/>
                    </a:cubicBezTo>
                    <a:cubicBezTo>
                      <a:pt x="581" y="1272"/>
                      <a:pt x="569" y="1271"/>
                      <a:pt x="559" y="1277"/>
                    </a:cubicBezTo>
                    <a:cubicBezTo>
                      <a:pt x="533" y="1293"/>
                      <a:pt x="505" y="1305"/>
                      <a:pt x="475" y="1312"/>
                    </a:cubicBezTo>
                    <a:cubicBezTo>
                      <a:pt x="464" y="1315"/>
                      <a:pt x="456" y="1324"/>
                      <a:pt x="456" y="1335"/>
                    </a:cubicBezTo>
                    <a:cubicBezTo>
                      <a:pt x="456" y="1392"/>
                      <a:pt x="456" y="1392"/>
                      <a:pt x="456" y="1392"/>
                    </a:cubicBezTo>
                    <a:cubicBezTo>
                      <a:pt x="360" y="1392"/>
                      <a:pt x="360" y="1392"/>
                      <a:pt x="360" y="1392"/>
                    </a:cubicBezTo>
                    <a:cubicBezTo>
                      <a:pt x="360" y="1335"/>
                      <a:pt x="360" y="1335"/>
                      <a:pt x="360" y="1335"/>
                    </a:cubicBezTo>
                    <a:cubicBezTo>
                      <a:pt x="360" y="1324"/>
                      <a:pt x="353" y="1315"/>
                      <a:pt x="342" y="1312"/>
                    </a:cubicBezTo>
                    <a:cubicBezTo>
                      <a:pt x="312" y="1305"/>
                      <a:pt x="283" y="1293"/>
                      <a:pt x="257" y="1277"/>
                    </a:cubicBezTo>
                    <a:cubicBezTo>
                      <a:pt x="248" y="1271"/>
                      <a:pt x="236" y="1272"/>
                      <a:pt x="228" y="1280"/>
                    </a:cubicBezTo>
                    <a:cubicBezTo>
                      <a:pt x="188" y="1320"/>
                      <a:pt x="188" y="1320"/>
                      <a:pt x="188" y="1320"/>
                    </a:cubicBezTo>
                    <a:cubicBezTo>
                      <a:pt x="120" y="1253"/>
                      <a:pt x="120" y="1253"/>
                      <a:pt x="120" y="1253"/>
                    </a:cubicBezTo>
                    <a:cubicBezTo>
                      <a:pt x="160" y="1212"/>
                      <a:pt x="160" y="1212"/>
                      <a:pt x="160" y="1212"/>
                    </a:cubicBezTo>
                    <a:cubicBezTo>
                      <a:pt x="168" y="1205"/>
                      <a:pt x="169" y="1192"/>
                      <a:pt x="163" y="1183"/>
                    </a:cubicBezTo>
                    <a:cubicBezTo>
                      <a:pt x="147" y="1157"/>
                      <a:pt x="135" y="1128"/>
                      <a:pt x="128" y="1098"/>
                    </a:cubicBezTo>
                    <a:cubicBezTo>
                      <a:pt x="126" y="1088"/>
                      <a:pt x="116" y="1080"/>
                      <a:pt x="105" y="1080"/>
                    </a:cubicBezTo>
                    <a:cubicBezTo>
                      <a:pt x="48" y="1080"/>
                      <a:pt x="48" y="1080"/>
                      <a:pt x="48" y="1080"/>
                    </a:cubicBezTo>
                    <a:cubicBezTo>
                      <a:pt x="48" y="984"/>
                      <a:pt x="48" y="984"/>
                      <a:pt x="48" y="984"/>
                    </a:cubicBezTo>
                    <a:cubicBezTo>
                      <a:pt x="105" y="984"/>
                      <a:pt x="105" y="984"/>
                      <a:pt x="105" y="984"/>
                    </a:cubicBezTo>
                    <a:cubicBezTo>
                      <a:pt x="116" y="984"/>
                      <a:pt x="126" y="976"/>
                      <a:pt x="128" y="966"/>
                    </a:cubicBezTo>
                    <a:cubicBezTo>
                      <a:pt x="135" y="936"/>
                      <a:pt x="147" y="907"/>
                      <a:pt x="163" y="881"/>
                    </a:cubicBezTo>
                    <a:cubicBezTo>
                      <a:pt x="169" y="872"/>
                      <a:pt x="168" y="859"/>
                      <a:pt x="160" y="852"/>
                    </a:cubicBezTo>
                    <a:cubicBezTo>
                      <a:pt x="120" y="811"/>
                      <a:pt x="120" y="811"/>
                      <a:pt x="120" y="811"/>
                    </a:cubicBezTo>
                    <a:cubicBezTo>
                      <a:pt x="188" y="743"/>
                      <a:pt x="188" y="743"/>
                      <a:pt x="188" y="743"/>
                    </a:cubicBezTo>
                    <a:cubicBezTo>
                      <a:pt x="228" y="784"/>
                      <a:pt x="228" y="784"/>
                      <a:pt x="228" y="784"/>
                    </a:cubicBezTo>
                    <a:cubicBezTo>
                      <a:pt x="236" y="791"/>
                      <a:pt x="248" y="793"/>
                      <a:pt x="257" y="787"/>
                    </a:cubicBezTo>
                    <a:cubicBezTo>
                      <a:pt x="283" y="771"/>
                      <a:pt x="312" y="759"/>
                      <a:pt x="342" y="752"/>
                    </a:cubicBezTo>
                    <a:cubicBezTo>
                      <a:pt x="353" y="749"/>
                      <a:pt x="360" y="740"/>
                      <a:pt x="360" y="729"/>
                    </a:cubicBezTo>
                    <a:cubicBezTo>
                      <a:pt x="360" y="672"/>
                      <a:pt x="360" y="672"/>
                      <a:pt x="360" y="672"/>
                    </a:cubicBezTo>
                    <a:cubicBezTo>
                      <a:pt x="456" y="672"/>
                      <a:pt x="456" y="672"/>
                      <a:pt x="456" y="672"/>
                    </a:cubicBezTo>
                    <a:cubicBezTo>
                      <a:pt x="456" y="729"/>
                      <a:pt x="456" y="729"/>
                      <a:pt x="456" y="729"/>
                    </a:cubicBezTo>
                    <a:cubicBezTo>
                      <a:pt x="456" y="740"/>
                      <a:pt x="464" y="749"/>
                      <a:pt x="475" y="752"/>
                    </a:cubicBezTo>
                    <a:cubicBezTo>
                      <a:pt x="505" y="759"/>
                      <a:pt x="533" y="771"/>
                      <a:pt x="559" y="787"/>
                    </a:cubicBezTo>
                    <a:cubicBezTo>
                      <a:pt x="569" y="793"/>
                      <a:pt x="581" y="791"/>
                      <a:pt x="589" y="784"/>
                    </a:cubicBezTo>
                    <a:cubicBezTo>
                      <a:pt x="629" y="743"/>
                      <a:pt x="629" y="743"/>
                      <a:pt x="629" y="743"/>
                    </a:cubicBezTo>
                    <a:cubicBezTo>
                      <a:pt x="697" y="811"/>
                      <a:pt x="697" y="811"/>
                      <a:pt x="697" y="811"/>
                    </a:cubicBezTo>
                    <a:cubicBezTo>
                      <a:pt x="657" y="851"/>
                      <a:pt x="657" y="851"/>
                      <a:pt x="657" y="851"/>
                    </a:cubicBezTo>
                    <a:cubicBezTo>
                      <a:pt x="649" y="859"/>
                      <a:pt x="647" y="872"/>
                      <a:pt x="653" y="881"/>
                    </a:cubicBezTo>
                    <a:cubicBezTo>
                      <a:pt x="669" y="907"/>
                      <a:pt x="681" y="936"/>
                      <a:pt x="688" y="966"/>
                    </a:cubicBezTo>
                    <a:cubicBezTo>
                      <a:pt x="691" y="976"/>
                      <a:pt x="700" y="984"/>
                      <a:pt x="712" y="984"/>
                    </a:cubicBezTo>
                    <a:cubicBezTo>
                      <a:pt x="768" y="984"/>
                      <a:pt x="768" y="984"/>
                      <a:pt x="768" y="984"/>
                    </a:cubicBezTo>
                    <a:lnTo>
                      <a:pt x="768" y="1080"/>
                    </a:lnTo>
                    <a:close/>
                    <a:moveTo>
                      <a:pt x="792" y="912"/>
                    </a:moveTo>
                    <a:cubicBezTo>
                      <a:pt x="812" y="912"/>
                      <a:pt x="831" y="904"/>
                      <a:pt x="848" y="890"/>
                    </a:cubicBezTo>
                    <a:cubicBezTo>
                      <a:pt x="855" y="884"/>
                      <a:pt x="865" y="890"/>
                      <a:pt x="864" y="899"/>
                    </a:cubicBezTo>
                    <a:cubicBezTo>
                      <a:pt x="864" y="1008"/>
                      <a:pt x="864" y="1008"/>
                      <a:pt x="864" y="1008"/>
                    </a:cubicBezTo>
                    <a:cubicBezTo>
                      <a:pt x="816" y="1008"/>
                      <a:pt x="816" y="1008"/>
                      <a:pt x="816" y="1008"/>
                    </a:cubicBezTo>
                    <a:cubicBezTo>
                      <a:pt x="816" y="960"/>
                      <a:pt x="816" y="960"/>
                      <a:pt x="816" y="960"/>
                    </a:cubicBezTo>
                    <a:cubicBezTo>
                      <a:pt x="816" y="947"/>
                      <a:pt x="805" y="936"/>
                      <a:pt x="792" y="936"/>
                    </a:cubicBezTo>
                    <a:cubicBezTo>
                      <a:pt x="730" y="936"/>
                      <a:pt x="730" y="936"/>
                      <a:pt x="730" y="936"/>
                    </a:cubicBezTo>
                    <a:cubicBezTo>
                      <a:pt x="723" y="914"/>
                      <a:pt x="715" y="893"/>
                      <a:pt x="704" y="872"/>
                    </a:cubicBezTo>
                    <a:cubicBezTo>
                      <a:pt x="714" y="862"/>
                      <a:pt x="714" y="862"/>
                      <a:pt x="714" y="862"/>
                    </a:cubicBezTo>
                    <a:cubicBezTo>
                      <a:pt x="732" y="893"/>
                      <a:pt x="761" y="912"/>
                      <a:pt x="792" y="912"/>
                    </a:cubicBezTo>
                    <a:close/>
                    <a:moveTo>
                      <a:pt x="864" y="685"/>
                    </a:moveTo>
                    <a:cubicBezTo>
                      <a:pt x="864" y="695"/>
                      <a:pt x="855" y="700"/>
                      <a:pt x="848" y="694"/>
                    </a:cubicBezTo>
                    <a:cubicBezTo>
                      <a:pt x="831" y="680"/>
                      <a:pt x="812" y="672"/>
                      <a:pt x="792" y="672"/>
                    </a:cubicBezTo>
                    <a:cubicBezTo>
                      <a:pt x="751" y="672"/>
                      <a:pt x="716" y="704"/>
                      <a:pt x="703" y="749"/>
                    </a:cubicBezTo>
                    <a:cubicBezTo>
                      <a:pt x="646" y="693"/>
                      <a:pt x="646" y="693"/>
                      <a:pt x="646" y="693"/>
                    </a:cubicBezTo>
                    <a:cubicBezTo>
                      <a:pt x="641" y="688"/>
                      <a:pt x="635" y="686"/>
                      <a:pt x="629" y="686"/>
                    </a:cubicBezTo>
                    <a:cubicBezTo>
                      <a:pt x="622" y="686"/>
                      <a:pt x="616" y="688"/>
                      <a:pt x="612" y="693"/>
                    </a:cubicBezTo>
                    <a:cubicBezTo>
                      <a:pt x="568" y="737"/>
                      <a:pt x="568" y="737"/>
                      <a:pt x="568" y="737"/>
                    </a:cubicBezTo>
                    <a:cubicBezTo>
                      <a:pt x="548" y="726"/>
                      <a:pt x="526" y="717"/>
                      <a:pt x="504" y="710"/>
                    </a:cubicBezTo>
                    <a:cubicBezTo>
                      <a:pt x="504" y="648"/>
                      <a:pt x="504" y="648"/>
                      <a:pt x="504" y="648"/>
                    </a:cubicBezTo>
                    <a:cubicBezTo>
                      <a:pt x="504" y="635"/>
                      <a:pt x="493" y="624"/>
                      <a:pt x="480" y="624"/>
                    </a:cubicBezTo>
                    <a:cubicBezTo>
                      <a:pt x="384" y="624"/>
                      <a:pt x="384" y="624"/>
                      <a:pt x="384" y="624"/>
                    </a:cubicBezTo>
                    <a:cubicBezTo>
                      <a:pt x="384" y="552"/>
                      <a:pt x="384" y="552"/>
                      <a:pt x="384" y="552"/>
                    </a:cubicBezTo>
                    <a:cubicBezTo>
                      <a:pt x="518" y="552"/>
                      <a:pt x="518" y="552"/>
                      <a:pt x="518" y="552"/>
                    </a:cubicBezTo>
                    <a:cubicBezTo>
                      <a:pt x="550" y="552"/>
                      <a:pt x="576" y="526"/>
                      <a:pt x="576" y="493"/>
                    </a:cubicBezTo>
                    <a:cubicBezTo>
                      <a:pt x="576" y="479"/>
                      <a:pt x="571" y="466"/>
                      <a:pt x="562" y="455"/>
                    </a:cubicBezTo>
                    <a:cubicBezTo>
                      <a:pt x="556" y="449"/>
                      <a:pt x="552" y="441"/>
                      <a:pt x="552" y="432"/>
                    </a:cubicBezTo>
                    <a:cubicBezTo>
                      <a:pt x="552" y="406"/>
                      <a:pt x="585" y="384"/>
                      <a:pt x="624" y="384"/>
                    </a:cubicBezTo>
                    <a:cubicBezTo>
                      <a:pt x="663" y="384"/>
                      <a:pt x="696" y="406"/>
                      <a:pt x="696" y="432"/>
                    </a:cubicBezTo>
                    <a:cubicBezTo>
                      <a:pt x="696" y="441"/>
                      <a:pt x="692" y="449"/>
                      <a:pt x="686" y="455"/>
                    </a:cubicBezTo>
                    <a:cubicBezTo>
                      <a:pt x="677" y="466"/>
                      <a:pt x="672" y="479"/>
                      <a:pt x="672" y="493"/>
                    </a:cubicBezTo>
                    <a:cubicBezTo>
                      <a:pt x="672" y="526"/>
                      <a:pt x="698" y="552"/>
                      <a:pt x="731" y="552"/>
                    </a:cubicBezTo>
                    <a:cubicBezTo>
                      <a:pt x="864" y="552"/>
                      <a:pt x="864" y="552"/>
                      <a:pt x="864" y="552"/>
                    </a:cubicBezTo>
                    <a:lnTo>
                      <a:pt x="864" y="685"/>
                    </a:lnTo>
                    <a:close/>
                    <a:moveTo>
                      <a:pt x="1200" y="563"/>
                    </a:moveTo>
                    <a:cubicBezTo>
                      <a:pt x="1200" y="577"/>
                      <a:pt x="1205" y="590"/>
                      <a:pt x="1214" y="600"/>
                    </a:cubicBezTo>
                    <a:cubicBezTo>
                      <a:pt x="1220" y="607"/>
                      <a:pt x="1224" y="615"/>
                      <a:pt x="1224" y="624"/>
                    </a:cubicBezTo>
                    <a:cubicBezTo>
                      <a:pt x="1224" y="650"/>
                      <a:pt x="1191" y="672"/>
                      <a:pt x="1152" y="672"/>
                    </a:cubicBezTo>
                    <a:cubicBezTo>
                      <a:pt x="1113" y="672"/>
                      <a:pt x="1080" y="650"/>
                      <a:pt x="1080" y="624"/>
                    </a:cubicBezTo>
                    <a:cubicBezTo>
                      <a:pt x="1080" y="615"/>
                      <a:pt x="1084" y="607"/>
                      <a:pt x="1090" y="601"/>
                    </a:cubicBezTo>
                    <a:cubicBezTo>
                      <a:pt x="1099" y="590"/>
                      <a:pt x="1104" y="577"/>
                      <a:pt x="1104" y="563"/>
                    </a:cubicBezTo>
                    <a:cubicBezTo>
                      <a:pt x="1104" y="530"/>
                      <a:pt x="1078" y="504"/>
                      <a:pt x="1046" y="504"/>
                    </a:cubicBezTo>
                    <a:cubicBezTo>
                      <a:pt x="912" y="504"/>
                      <a:pt x="912" y="504"/>
                      <a:pt x="912" y="504"/>
                    </a:cubicBezTo>
                    <a:cubicBezTo>
                      <a:pt x="912" y="371"/>
                      <a:pt x="912" y="371"/>
                      <a:pt x="912" y="371"/>
                    </a:cubicBezTo>
                    <a:cubicBezTo>
                      <a:pt x="912" y="367"/>
                      <a:pt x="914" y="364"/>
                      <a:pt x="917" y="362"/>
                    </a:cubicBezTo>
                    <a:cubicBezTo>
                      <a:pt x="927" y="355"/>
                      <a:pt x="939" y="371"/>
                      <a:pt x="947" y="375"/>
                    </a:cubicBezTo>
                    <a:cubicBezTo>
                      <a:pt x="959" y="381"/>
                      <a:pt x="971" y="384"/>
                      <a:pt x="984" y="384"/>
                    </a:cubicBezTo>
                    <a:cubicBezTo>
                      <a:pt x="1037" y="384"/>
                      <a:pt x="1080" y="330"/>
                      <a:pt x="1080" y="264"/>
                    </a:cubicBezTo>
                    <a:cubicBezTo>
                      <a:pt x="1080" y="198"/>
                      <a:pt x="1037" y="144"/>
                      <a:pt x="984" y="144"/>
                    </a:cubicBezTo>
                    <a:cubicBezTo>
                      <a:pt x="964" y="144"/>
                      <a:pt x="944" y="152"/>
                      <a:pt x="929" y="166"/>
                    </a:cubicBezTo>
                    <a:cubicBezTo>
                      <a:pt x="926" y="168"/>
                      <a:pt x="923" y="169"/>
                      <a:pt x="920" y="168"/>
                    </a:cubicBezTo>
                    <a:cubicBezTo>
                      <a:pt x="915" y="167"/>
                      <a:pt x="912" y="163"/>
                      <a:pt x="912" y="157"/>
                    </a:cubicBezTo>
                    <a:cubicBezTo>
                      <a:pt x="912" y="48"/>
                      <a:pt x="912" y="48"/>
                      <a:pt x="912" y="48"/>
                    </a:cubicBezTo>
                    <a:cubicBezTo>
                      <a:pt x="1320" y="48"/>
                      <a:pt x="1320" y="48"/>
                      <a:pt x="1320" y="48"/>
                    </a:cubicBezTo>
                    <a:cubicBezTo>
                      <a:pt x="1360" y="48"/>
                      <a:pt x="1392" y="80"/>
                      <a:pt x="1392" y="120"/>
                    </a:cubicBezTo>
                    <a:cubicBezTo>
                      <a:pt x="1392" y="504"/>
                      <a:pt x="1392" y="504"/>
                      <a:pt x="1392" y="504"/>
                    </a:cubicBezTo>
                    <a:cubicBezTo>
                      <a:pt x="1259" y="504"/>
                      <a:pt x="1259" y="504"/>
                      <a:pt x="1259" y="504"/>
                    </a:cubicBezTo>
                    <a:cubicBezTo>
                      <a:pt x="1226" y="504"/>
                      <a:pt x="1200" y="530"/>
                      <a:pt x="1200" y="563"/>
                    </a:cubicBezTo>
                    <a:close/>
                    <a:moveTo>
                      <a:pt x="1200" y="563"/>
                    </a:moveTo>
                    <a:cubicBezTo>
                      <a:pt x="1200" y="563"/>
                      <a:pt x="1200" y="563"/>
                      <a:pt x="1200" y="563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 sz="1600"/>
              </a:p>
            </p:txBody>
          </p:sp>
          <p:sp>
            <p:nvSpPr>
              <p:cNvPr id="325" name="Freeform 29"/>
              <p:cNvSpPr>
                <a:spLocks noEditPoints="1"/>
              </p:cNvSpPr>
              <p:nvPr/>
            </p:nvSpPr>
            <p:spPr bwMode="auto">
              <a:xfrm>
                <a:off x="2732088" y="4119563"/>
                <a:ext cx="1260475" cy="1098550"/>
              </a:xfrm>
              <a:custGeom>
                <a:gdLst>
                  <a:gd fmla="*/ 547 w 607" name="T0"/>
                  <a:gd fmla="*/ 194 h 529" name="T1"/>
                  <a:gd fmla="*/ 489 w 607" name="T2"/>
                  <a:gd fmla="*/ 210 h 529" name="T3"/>
                  <a:gd fmla="*/ 487 w 607" name="T4"/>
                  <a:gd fmla="*/ 211 h 529" name="T5"/>
                  <a:gd fmla="*/ 391 w 607" name="T6"/>
                  <a:gd fmla="*/ 211 h 529" name="T7"/>
                  <a:gd fmla="*/ 319 w 607" name="T8"/>
                  <a:gd fmla="*/ 197 h 529" name="T9"/>
                  <a:gd fmla="*/ 319 w 607" name="T10"/>
                  <a:gd fmla="*/ 75 h 529" name="T11"/>
                  <a:gd fmla="*/ 246 w 607" name="T12"/>
                  <a:gd fmla="*/ 1 h 529" name="T13"/>
                  <a:gd fmla="*/ 175 w 607" name="T14"/>
                  <a:gd fmla="*/ 73 h 529" name="T15"/>
                  <a:gd fmla="*/ 175 w 607" name="T16"/>
                  <a:gd fmla="*/ 343 h 529" name="T17"/>
                  <a:gd fmla="*/ 108 w 607" name="T18"/>
                  <a:gd fmla="*/ 304 h 529" name="T19"/>
                  <a:gd fmla="*/ 21 w 607" name="T20"/>
                  <a:gd fmla="*/ 323 h 529" name="T21"/>
                  <a:gd fmla="*/ 35 w 607" name="T22"/>
                  <a:gd fmla="*/ 414 h 529" name="T23"/>
                  <a:gd fmla="*/ 185 w 607" name="T24"/>
                  <a:gd fmla="*/ 525 h 529" name="T25"/>
                  <a:gd fmla="*/ 199 w 607" name="T26"/>
                  <a:gd fmla="*/ 529 h 529" name="T27"/>
                  <a:gd fmla="*/ 583 w 607" name="T28"/>
                  <a:gd fmla="*/ 529 h 529" name="T29"/>
                  <a:gd fmla="*/ 607 w 607" name="T30"/>
                  <a:gd fmla="*/ 505 h 529" name="T31"/>
                  <a:gd fmla="*/ 607 w 607" name="T32"/>
                  <a:gd fmla="*/ 268 h 529" name="T33"/>
                  <a:gd fmla="*/ 547 w 607" name="T34"/>
                  <a:gd fmla="*/ 194 h 529" name="T35"/>
                  <a:gd fmla="*/ 559 w 607" name="T36"/>
                  <a:gd fmla="*/ 481 h 529" name="T37"/>
                  <a:gd fmla="*/ 207 w 607" name="T38"/>
                  <a:gd fmla="*/ 481 h 529" name="T39"/>
                  <a:gd fmla="*/ 61 w 607" name="T40"/>
                  <a:gd fmla="*/ 378 h 529" name="T41"/>
                  <a:gd fmla="*/ 56 w 607" name="T42"/>
                  <a:gd fmla="*/ 348 h 529" name="T43"/>
                  <a:gd fmla="*/ 84 w 607" name="T44"/>
                  <a:gd fmla="*/ 343 h 529" name="T45"/>
                  <a:gd fmla="*/ 187 w 607" name="T46"/>
                  <a:gd fmla="*/ 406 h 529" name="T47"/>
                  <a:gd fmla="*/ 216 w 607" name="T48"/>
                  <a:gd fmla="*/ 403 h 529" name="T49"/>
                  <a:gd fmla="*/ 223 w 607" name="T50"/>
                  <a:gd fmla="*/ 384 h 529" name="T51"/>
                  <a:gd fmla="*/ 223 w 607" name="T52"/>
                  <a:gd fmla="*/ 74 h 529" name="T53"/>
                  <a:gd fmla="*/ 246 w 607" name="T54"/>
                  <a:gd fmla="*/ 49 h 529" name="T55"/>
                  <a:gd fmla="*/ 264 w 607" name="T56"/>
                  <a:gd fmla="*/ 55 h 529" name="T57"/>
                  <a:gd fmla="*/ 271 w 607" name="T58"/>
                  <a:gd fmla="*/ 73 h 529" name="T59"/>
                  <a:gd fmla="*/ 271 w 607" name="T60"/>
                  <a:gd fmla="*/ 264 h 529" name="T61"/>
                  <a:gd fmla="*/ 294 w 607" name="T62"/>
                  <a:gd fmla="*/ 289 h 529" name="T63"/>
                  <a:gd fmla="*/ 311 w 607" name="T64"/>
                  <a:gd fmla="*/ 283 h 529" name="T65"/>
                  <a:gd fmla="*/ 319 w 607" name="T66"/>
                  <a:gd fmla="*/ 266 h 529" name="T67"/>
                  <a:gd fmla="*/ 341 w 607" name="T68"/>
                  <a:gd fmla="*/ 241 h 529" name="T69"/>
                  <a:gd fmla="*/ 359 w 607" name="T70"/>
                  <a:gd fmla="*/ 247 h 529" name="T71"/>
                  <a:gd fmla="*/ 367 w 607" name="T72"/>
                  <a:gd fmla="*/ 264 h 529" name="T73"/>
                  <a:gd fmla="*/ 389 w 607" name="T74"/>
                  <a:gd fmla="*/ 289 h 529" name="T75"/>
                  <a:gd fmla="*/ 407 w 607" name="T76"/>
                  <a:gd fmla="*/ 283 h 529" name="T77"/>
                  <a:gd fmla="*/ 415 w 607" name="T78"/>
                  <a:gd fmla="*/ 266 h 529" name="T79"/>
                  <a:gd fmla="*/ 437 w 607" name="T80"/>
                  <a:gd fmla="*/ 241 h 529" name="T81"/>
                  <a:gd fmla="*/ 455 w 607" name="T82"/>
                  <a:gd fmla="*/ 247 h 529" name="T83"/>
                  <a:gd fmla="*/ 463 w 607" name="T84"/>
                  <a:gd fmla="*/ 264 h 529" name="T85"/>
                  <a:gd fmla="*/ 486 w 607" name="T86"/>
                  <a:gd fmla="*/ 289 h 529" name="T87"/>
                  <a:gd fmla="*/ 504 w 607" name="T88"/>
                  <a:gd fmla="*/ 282 h 529" name="T89"/>
                  <a:gd fmla="*/ 511 w 607" name="T90"/>
                  <a:gd fmla="*/ 265 h 529" name="T91"/>
                  <a:gd fmla="*/ 534 w 607" name="T92"/>
                  <a:gd fmla="*/ 242 h 529" name="T93"/>
                  <a:gd fmla="*/ 559 w 607" name="T94"/>
                  <a:gd fmla="*/ 268 h 529" name="T95"/>
                  <a:gd fmla="*/ 559 w 607" name="T96"/>
                  <a:gd fmla="*/ 481 h 529" name="T97"/>
                  <a:gd fmla="*/ 559 w 607" name="T98"/>
                  <a:gd fmla="*/ 481 h 529" name="T99"/>
                  <a:gd fmla="*/ 559 w 607" name="T100"/>
                  <a:gd fmla="*/ 481 h 529" name="T10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b="b" l="0" r="r" t="0"/>
                <a:pathLst>
                  <a:path h="529" w="607">
                    <a:moveTo>
                      <a:pt x="547" y="194"/>
                    </a:moveTo>
                    <a:cubicBezTo>
                      <a:pt x="526" y="190"/>
                      <a:pt x="505" y="196"/>
                      <a:pt x="489" y="210"/>
                    </a:cubicBezTo>
                    <a:cubicBezTo>
                      <a:pt x="488" y="211"/>
                      <a:pt x="488" y="211"/>
                      <a:pt x="487" y="211"/>
                    </a:cubicBezTo>
                    <a:cubicBezTo>
                      <a:pt x="460" y="187"/>
                      <a:pt x="419" y="187"/>
                      <a:pt x="391" y="211"/>
                    </a:cubicBezTo>
                    <a:cubicBezTo>
                      <a:pt x="372" y="194"/>
                      <a:pt x="344" y="188"/>
                      <a:pt x="319" y="197"/>
                    </a:cubicBezTo>
                    <a:cubicBezTo>
                      <a:pt x="319" y="75"/>
                      <a:pt x="319" y="75"/>
                      <a:pt x="319" y="75"/>
                    </a:cubicBezTo>
                    <a:cubicBezTo>
                      <a:pt x="319" y="34"/>
                      <a:pt x="286" y="0"/>
                      <a:pt x="246" y="1"/>
                    </a:cubicBezTo>
                    <a:cubicBezTo>
                      <a:pt x="207" y="2"/>
                      <a:pt x="175" y="34"/>
                      <a:pt x="175" y="73"/>
                    </a:cubicBezTo>
                    <a:cubicBezTo>
                      <a:pt x="175" y="343"/>
                      <a:pt x="175" y="343"/>
                      <a:pt x="175" y="343"/>
                    </a:cubicBezTo>
                    <a:cubicBezTo>
                      <a:pt x="108" y="304"/>
                      <a:pt x="108" y="304"/>
                      <a:pt x="108" y="304"/>
                    </a:cubicBezTo>
                    <a:cubicBezTo>
                      <a:pt x="78" y="287"/>
                      <a:pt x="40" y="295"/>
                      <a:pt x="21" y="323"/>
                    </a:cubicBezTo>
                    <a:cubicBezTo>
                      <a:pt x="0" y="352"/>
                      <a:pt x="7" y="393"/>
                      <a:pt x="35" y="414"/>
                    </a:cubicBezTo>
                    <a:cubicBezTo>
                      <a:pt x="185" y="525"/>
                      <a:pt x="185" y="525"/>
                      <a:pt x="185" y="525"/>
                    </a:cubicBezTo>
                    <a:cubicBezTo>
                      <a:pt x="189" y="527"/>
                      <a:pt x="194" y="529"/>
                      <a:pt x="199" y="529"/>
                    </a:cubicBezTo>
                    <a:cubicBezTo>
                      <a:pt x="583" y="529"/>
                      <a:pt x="583" y="529"/>
                      <a:pt x="583" y="529"/>
                    </a:cubicBezTo>
                    <a:cubicBezTo>
                      <a:pt x="596" y="529"/>
                      <a:pt x="607" y="518"/>
                      <a:pt x="607" y="505"/>
                    </a:cubicBezTo>
                    <a:cubicBezTo>
                      <a:pt x="607" y="268"/>
                      <a:pt x="607" y="268"/>
                      <a:pt x="607" y="268"/>
                    </a:cubicBezTo>
                    <a:cubicBezTo>
                      <a:pt x="607" y="231"/>
                      <a:pt x="581" y="200"/>
                      <a:pt x="547" y="194"/>
                    </a:cubicBezTo>
                    <a:close/>
                    <a:moveTo>
                      <a:pt x="559" y="481"/>
                    </a:moveTo>
                    <a:cubicBezTo>
                      <a:pt x="207" y="481"/>
                      <a:pt x="207" y="481"/>
                      <a:pt x="207" y="481"/>
                    </a:cubicBezTo>
                    <a:cubicBezTo>
                      <a:pt x="61" y="378"/>
                      <a:pt x="61" y="378"/>
                      <a:pt x="61" y="378"/>
                    </a:cubicBezTo>
                    <a:cubicBezTo>
                      <a:pt x="51" y="371"/>
                      <a:pt x="49" y="358"/>
                      <a:pt x="56" y="348"/>
                    </a:cubicBezTo>
                    <a:cubicBezTo>
                      <a:pt x="63" y="340"/>
                      <a:pt x="75" y="337"/>
                      <a:pt x="84" y="343"/>
                    </a:cubicBezTo>
                    <a:cubicBezTo>
                      <a:pt x="187" y="406"/>
                      <a:pt x="187" y="406"/>
                      <a:pt x="187" y="406"/>
                    </a:cubicBezTo>
                    <a:cubicBezTo>
                      <a:pt x="196" y="411"/>
                      <a:pt x="208" y="410"/>
                      <a:pt x="216" y="403"/>
                    </a:cubicBezTo>
                    <a:cubicBezTo>
                      <a:pt x="221" y="398"/>
                      <a:pt x="223" y="391"/>
                      <a:pt x="223" y="384"/>
                    </a:cubicBezTo>
                    <a:cubicBezTo>
                      <a:pt x="223" y="74"/>
                      <a:pt x="223" y="74"/>
                      <a:pt x="223" y="74"/>
                    </a:cubicBezTo>
                    <a:cubicBezTo>
                      <a:pt x="223" y="61"/>
                      <a:pt x="233" y="50"/>
                      <a:pt x="246" y="49"/>
                    </a:cubicBezTo>
                    <a:cubicBezTo>
                      <a:pt x="252" y="49"/>
                      <a:pt x="259" y="51"/>
                      <a:pt x="264" y="55"/>
                    </a:cubicBezTo>
                    <a:cubicBezTo>
                      <a:pt x="268" y="60"/>
                      <a:pt x="271" y="66"/>
                      <a:pt x="271" y="73"/>
                    </a:cubicBezTo>
                    <a:cubicBezTo>
                      <a:pt x="271" y="264"/>
                      <a:pt x="271" y="264"/>
                      <a:pt x="271" y="264"/>
                    </a:cubicBezTo>
                    <a:cubicBezTo>
                      <a:pt x="271" y="277"/>
                      <a:pt x="281" y="288"/>
                      <a:pt x="294" y="289"/>
                    </a:cubicBezTo>
                    <a:cubicBezTo>
                      <a:pt x="300" y="289"/>
                      <a:pt x="307" y="287"/>
                      <a:pt x="311" y="283"/>
                    </a:cubicBezTo>
                    <a:cubicBezTo>
                      <a:pt x="316" y="278"/>
                      <a:pt x="319" y="272"/>
                      <a:pt x="319" y="266"/>
                    </a:cubicBezTo>
                    <a:cubicBezTo>
                      <a:pt x="320" y="253"/>
                      <a:pt x="328" y="242"/>
                      <a:pt x="341" y="241"/>
                    </a:cubicBezTo>
                    <a:cubicBezTo>
                      <a:pt x="347" y="240"/>
                      <a:pt x="354" y="243"/>
                      <a:pt x="359" y="247"/>
                    </a:cubicBezTo>
                    <a:cubicBezTo>
                      <a:pt x="364" y="251"/>
                      <a:pt x="367" y="258"/>
                      <a:pt x="367" y="264"/>
                    </a:cubicBezTo>
                    <a:cubicBezTo>
                      <a:pt x="367" y="277"/>
                      <a:pt x="376" y="287"/>
                      <a:pt x="389" y="289"/>
                    </a:cubicBezTo>
                    <a:cubicBezTo>
                      <a:pt x="395" y="290"/>
                      <a:pt x="402" y="287"/>
                      <a:pt x="407" y="283"/>
                    </a:cubicBezTo>
                    <a:cubicBezTo>
                      <a:pt x="412" y="279"/>
                      <a:pt x="415" y="272"/>
                      <a:pt x="415" y="266"/>
                    </a:cubicBezTo>
                    <a:cubicBezTo>
                      <a:pt x="415" y="253"/>
                      <a:pt x="424" y="243"/>
                      <a:pt x="437" y="241"/>
                    </a:cubicBezTo>
                    <a:cubicBezTo>
                      <a:pt x="443" y="240"/>
                      <a:pt x="450" y="243"/>
                      <a:pt x="455" y="247"/>
                    </a:cubicBezTo>
                    <a:cubicBezTo>
                      <a:pt x="460" y="251"/>
                      <a:pt x="463" y="257"/>
                      <a:pt x="463" y="264"/>
                    </a:cubicBezTo>
                    <a:cubicBezTo>
                      <a:pt x="464" y="277"/>
                      <a:pt x="473" y="288"/>
                      <a:pt x="486" y="289"/>
                    </a:cubicBezTo>
                    <a:cubicBezTo>
                      <a:pt x="492" y="289"/>
                      <a:pt x="499" y="287"/>
                      <a:pt x="504" y="282"/>
                    </a:cubicBezTo>
                    <a:cubicBezTo>
                      <a:pt x="508" y="278"/>
                      <a:pt x="511" y="272"/>
                      <a:pt x="511" y="265"/>
                    </a:cubicBezTo>
                    <a:cubicBezTo>
                      <a:pt x="511" y="252"/>
                      <a:pt x="522" y="242"/>
                      <a:pt x="534" y="242"/>
                    </a:cubicBezTo>
                    <a:cubicBezTo>
                      <a:pt x="552" y="242"/>
                      <a:pt x="559" y="255"/>
                      <a:pt x="559" y="268"/>
                    </a:cubicBezTo>
                    <a:lnTo>
                      <a:pt x="559" y="481"/>
                    </a:lnTo>
                    <a:close/>
                    <a:moveTo>
                      <a:pt x="559" y="481"/>
                    </a:moveTo>
                    <a:cubicBezTo>
                      <a:pt x="559" y="481"/>
                      <a:pt x="559" y="481"/>
                      <a:pt x="559" y="481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 sz="1600"/>
              </a:p>
            </p:txBody>
          </p:sp>
          <p:sp>
            <p:nvSpPr>
              <p:cNvPr id="326" name="Freeform 30"/>
              <p:cNvSpPr>
                <a:spLocks noEditPoints="1"/>
              </p:cNvSpPr>
              <p:nvPr/>
            </p:nvSpPr>
            <p:spPr bwMode="auto">
              <a:xfrm>
                <a:off x="1366838" y="3921125"/>
                <a:ext cx="931863" cy="933450"/>
              </a:xfrm>
              <a:custGeom>
                <a:gdLst>
                  <a:gd fmla="*/ 233 w 449" name="T0"/>
                  <a:gd fmla="*/ 0 h 449" name="T1"/>
                  <a:gd fmla="*/ 34 w 449" name="T2"/>
                  <a:gd fmla="*/ 133 h 449" name="T3"/>
                  <a:gd fmla="*/ 80 w 449" name="T4"/>
                  <a:gd fmla="*/ 369 h 449" name="T5"/>
                  <a:gd fmla="*/ 316 w 449" name="T6"/>
                  <a:gd fmla="*/ 416 h 449" name="T7"/>
                  <a:gd fmla="*/ 449 w 449" name="T8"/>
                  <a:gd fmla="*/ 216 h 449" name="T9"/>
                  <a:gd fmla="*/ 233 w 449" name="T10"/>
                  <a:gd fmla="*/ 0 h 449" name="T11"/>
                  <a:gd fmla="*/ 233 w 449" name="T12"/>
                  <a:gd fmla="*/ 384 h 449" name="T13"/>
                  <a:gd fmla="*/ 78 w 449" name="T14"/>
                  <a:gd fmla="*/ 280 h 449" name="T15"/>
                  <a:gd fmla="*/ 114 w 449" name="T16"/>
                  <a:gd fmla="*/ 97 h 449" name="T17"/>
                  <a:gd fmla="*/ 298 w 449" name="T18"/>
                  <a:gd fmla="*/ 61 h 449" name="T19"/>
                  <a:gd fmla="*/ 401 w 449" name="T20"/>
                  <a:gd fmla="*/ 216 h 449" name="T21"/>
                  <a:gd fmla="*/ 233 w 449" name="T22"/>
                  <a:gd fmla="*/ 384 h 449" name="T23"/>
                  <a:gd fmla="*/ 233 w 449" name="T24"/>
                  <a:gd fmla="*/ 384 h 449" name="T25"/>
                  <a:gd fmla="*/ 233 w 449" name="T26"/>
                  <a:gd fmla="*/ 384 h 449" name="T2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449" w="449">
                    <a:moveTo>
                      <a:pt x="233" y="0"/>
                    </a:moveTo>
                    <a:cubicBezTo>
                      <a:pt x="146" y="0"/>
                      <a:pt x="67" y="53"/>
                      <a:pt x="34" y="133"/>
                    </a:cubicBezTo>
                    <a:cubicBezTo>
                      <a:pt x="0" y="214"/>
                      <a:pt x="19" y="307"/>
                      <a:pt x="80" y="369"/>
                    </a:cubicBezTo>
                    <a:cubicBezTo>
                      <a:pt x="142" y="431"/>
                      <a:pt x="235" y="449"/>
                      <a:pt x="316" y="416"/>
                    </a:cubicBezTo>
                    <a:cubicBezTo>
                      <a:pt x="397" y="382"/>
                      <a:pt x="449" y="303"/>
                      <a:pt x="449" y="216"/>
                    </a:cubicBezTo>
                    <a:cubicBezTo>
                      <a:pt x="449" y="97"/>
                      <a:pt x="352" y="0"/>
                      <a:pt x="233" y="0"/>
                    </a:cubicBezTo>
                    <a:close/>
                    <a:moveTo>
                      <a:pt x="233" y="384"/>
                    </a:moveTo>
                    <a:cubicBezTo>
                      <a:pt x="165" y="384"/>
                      <a:pt x="104" y="343"/>
                      <a:pt x="78" y="280"/>
                    </a:cubicBezTo>
                    <a:cubicBezTo>
                      <a:pt x="52" y="218"/>
                      <a:pt x="66" y="145"/>
                      <a:pt x="114" y="97"/>
                    </a:cubicBezTo>
                    <a:cubicBezTo>
                      <a:pt x="162" y="49"/>
                      <a:pt x="235" y="35"/>
                      <a:pt x="298" y="61"/>
                    </a:cubicBezTo>
                    <a:cubicBezTo>
                      <a:pt x="360" y="87"/>
                      <a:pt x="401" y="148"/>
                      <a:pt x="401" y="216"/>
                    </a:cubicBezTo>
                    <a:cubicBezTo>
                      <a:pt x="401" y="309"/>
                      <a:pt x="326" y="384"/>
                      <a:pt x="233" y="384"/>
                    </a:cubicBezTo>
                    <a:close/>
                    <a:moveTo>
                      <a:pt x="233" y="384"/>
                    </a:moveTo>
                    <a:cubicBezTo>
                      <a:pt x="233" y="384"/>
                      <a:pt x="233" y="384"/>
                      <a:pt x="233" y="384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 sz="1600"/>
              </a:p>
            </p:txBody>
          </p:sp>
          <p:sp>
            <p:nvSpPr>
              <p:cNvPr id="327" name="Freeform 31"/>
              <p:cNvSpPr>
                <a:spLocks noEditPoints="1"/>
              </p:cNvSpPr>
              <p:nvPr/>
            </p:nvSpPr>
            <p:spPr bwMode="auto">
              <a:xfrm>
                <a:off x="1636713" y="4170363"/>
                <a:ext cx="412750" cy="415925"/>
              </a:xfrm>
              <a:custGeom>
                <a:gdLst>
                  <a:gd fmla="*/ 103 w 199" name="T0"/>
                  <a:gd fmla="*/ 0 h 200" name="T1"/>
                  <a:gd fmla="*/ 15 w 199" name="T2"/>
                  <a:gd fmla="*/ 59 h 200" name="T3"/>
                  <a:gd fmla="*/ 35 w 199" name="T4"/>
                  <a:gd fmla="*/ 164 h 200" name="T5"/>
                  <a:gd fmla="*/ 140 w 199" name="T6"/>
                  <a:gd fmla="*/ 185 h 200" name="T7"/>
                  <a:gd fmla="*/ 199 w 199" name="T8"/>
                  <a:gd fmla="*/ 96 h 200" name="T9"/>
                  <a:gd fmla="*/ 103 w 199" name="T10"/>
                  <a:gd fmla="*/ 0 h 200" name="T11"/>
                  <a:gd fmla="*/ 103 w 199" name="T12"/>
                  <a:gd fmla="*/ 144 h 200" name="T13"/>
                  <a:gd fmla="*/ 59 w 199" name="T14"/>
                  <a:gd fmla="*/ 114 h 200" name="T15"/>
                  <a:gd fmla="*/ 69 w 199" name="T16"/>
                  <a:gd fmla="*/ 62 h 200" name="T17"/>
                  <a:gd fmla="*/ 122 w 199" name="T18"/>
                  <a:gd fmla="*/ 52 h 200" name="T19"/>
                  <a:gd fmla="*/ 151 w 199" name="T20"/>
                  <a:gd fmla="*/ 96 h 200" name="T21"/>
                  <a:gd fmla="*/ 103 w 199" name="T22"/>
                  <a:gd fmla="*/ 144 h 200" name="T23"/>
                  <a:gd fmla="*/ 103 w 199" name="T24"/>
                  <a:gd fmla="*/ 144 h 200" name="T25"/>
                  <a:gd fmla="*/ 103 w 199" name="T26"/>
                  <a:gd fmla="*/ 144 h 200" name="T2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200" w="199">
                    <a:moveTo>
                      <a:pt x="103" y="0"/>
                    </a:moveTo>
                    <a:cubicBezTo>
                      <a:pt x="64" y="0"/>
                      <a:pt x="29" y="23"/>
                      <a:pt x="15" y="59"/>
                    </a:cubicBezTo>
                    <a:cubicBezTo>
                      <a:pt x="0" y="95"/>
                      <a:pt x="8" y="136"/>
                      <a:pt x="35" y="164"/>
                    </a:cubicBezTo>
                    <a:cubicBezTo>
                      <a:pt x="63" y="191"/>
                      <a:pt x="104" y="200"/>
                      <a:pt x="140" y="185"/>
                    </a:cubicBezTo>
                    <a:cubicBezTo>
                      <a:pt x="176" y="170"/>
                      <a:pt x="199" y="135"/>
                      <a:pt x="199" y="96"/>
                    </a:cubicBezTo>
                    <a:cubicBezTo>
                      <a:pt x="199" y="43"/>
                      <a:pt x="156" y="0"/>
                      <a:pt x="103" y="0"/>
                    </a:cubicBezTo>
                    <a:close/>
                    <a:moveTo>
                      <a:pt x="103" y="144"/>
                    </a:moveTo>
                    <a:cubicBezTo>
                      <a:pt x="84" y="144"/>
                      <a:pt x="66" y="132"/>
                      <a:pt x="59" y="114"/>
                    </a:cubicBezTo>
                    <a:cubicBezTo>
                      <a:pt x="51" y="96"/>
                      <a:pt x="56" y="76"/>
                      <a:pt x="69" y="62"/>
                    </a:cubicBezTo>
                    <a:cubicBezTo>
                      <a:pt x="83" y="48"/>
                      <a:pt x="104" y="44"/>
                      <a:pt x="122" y="52"/>
                    </a:cubicBezTo>
                    <a:cubicBezTo>
                      <a:pt x="140" y="59"/>
                      <a:pt x="151" y="77"/>
                      <a:pt x="151" y="96"/>
                    </a:cubicBezTo>
                    <a:cubicBezTo>
                      <a:pt x="151" y="122"/>
                      <a:pt x="130" y="144"/>
                      <a:pt x="103" y="144"/>
                    </a:cubicBezTo>
                    <a:close/>
                    <a:moveTo>
                      <a:pt x="103" y="144"/>
                    </a:moveTo>
                    <a:cubicBezTo>
                      <a:pt x="103" y="144"/>
                      <a:pt x="103" y="144"/>
                      <a:pt x="103" y="144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 sz="1600"/>
              </a:p>
            </p:txBody>
          </p:sp>
        </p:grpSp>
      </p:grpSp>
      <p:grpSp>
        <p:nvGrpSpPr>
          <p:cNvPr id="328" name="组合 327"/>
          <p:cNvGrpSpPr/>
          <p:nvPr/>
        </p:nvGrpSpPr>
        <p:grpSpPr>
          <a:xfrm>
            <a:off x="4140326" y="4612640"/>
            <a:ext cx="904718" cy="904240"/>
            <a:chOff x="9525126" y="3884154"/>
            <a:chExt cx="1548884" cy="1548066"/>
          </a:xfrm>
        </p:grpSpPr>
        <p:sp>
          <p:nvSpPr>
            <p:cNvPr id="329" name="矩形 328"/>
            <p:cNvSpPr/>
            <p:nvPr/>
          </p:nvSpPr>
          <p:spPr>
            <a:xfrm>
              <a:off x="9561110" y="3909203"/>
              <a:ext cx="1123950" cy="14752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600"/>
            </a:p>
          </p:txBody>
        </p:sp>
        <p:sp>
          <p:nvSpPr>
            <p:cNvPr id="330" name="椭圆 329"/>
            <p:cNvSpPr/>
            <p:nvPr/>
          </p:nvSpPr>
          <p:spPr>
            <a:xfrm>
              <a:off x="9652584" y="4916743"/>
              <a:ext cx="386386" cy="38638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600"/>
            </a:p>
          </p:txBody>
        </p:sp>
        <p:sp>
          <p:nvSpPr>
            <p:cNvPr id="331" name="任意多边形: 形状 330"/>
            <p:cNvSpPr/>
            <p:nvPr/>
          </p:nvSpPr>
          <p:spPr>
            <a:xfrm>
              <a:off x="10511229" y="4416766"/>
              <a:ext cx="445294" cy="664369"/>
            </a:xfrm>
            <a:custGeom>
              <a:gdLst>
                <a:gd fmla="*/ 83344 w 445294" name="connsiteX0"/>
                <a:gd fmla="*/ 402431 h 664369" name="connsiteY0"/>
                <a:gd fmla="*/ 316706 w 445294" name="connsiteX1"/>
                <a:gd fmla="*/ 0 h 664369" name="connsiteY1"/>
                <a:gd fmla="*/ 445294 w 445294" name="connsiteX2"/>
                <a:gd fmla="*/ 66675 h 664369" name="connsiteY2"/>
                <a:gd fmla="*/ 183356 w 445294" name="connsiteX3"/>
                <a:gd fmla="*/ 519113 h 664369" name="connsiteY3"/>
                <a:gd fmla="*/ 104775 w 445294" name="connsiteX4"/>
                <a:gd fmla="*/ 619125 h 664369" name="connsiteY4"/>
                <a:gd fmla="*/ 59531 w 445294" name="connsiteX5"/>
                <a:gd fmla="*/ 664369 h 664369" name="connsiteY5"/>
                <a:gd fmla="*/ 9525 w 445294" name="connsiteX6"/>
                <a:gd fmla="*/ 657225 h 664369" name="connsiteY6"/>
                <a:gd fmla="*/ 0 w 445294" name="connsiteX7"/>
                <a:gd fmla="*/ 619125 h 664369" name="connsiteY7"/>
                <a:gd fmla="*/ 38100 w 445294" name="connsiteX8"/>
                <a:gd fmla="*/ 545306 h 664369" name="connsiteY8"/>
                <a:gd fmla="*/ 83344 w 445294" name="connsiteX9"/>
                <a:gd fmla="*/ 402431 h 664369" name="connsiteY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b="b" l="l" r="r" t="t"/>
              <a:pathLst>
                <a:path h="664369" w="445294">
                  <a:moveTo>
                    <a:pt x="83344" y="402431"/>
                  </a:moveTo>
                  <a:lnTo>
                    <a:pt x="316706" y="0"/>
                  </a:lnTo>
                  <a:lnTo>
                    <a:pt x="445294" y="66675"/>
                  </a:lnTo>
                  <a:lnTo>
                    <a:pt x="183356" y="519113"/>
                  </a:lnTo>
                  <a:lnTo>
                    <a:pt x="104775" y="619125"/>
                  </a:lnTo>
                  <a:lnTo>
                    <a:pt x="59531" y="664369"/>
                  </a:lnTo>
                  <a:lnTo>
                    <a:pt x="9525" y="657225"/>
                  </a:lnTo>
                  <a:lnTo>
                    <a:pt x="0" y="619125"/>
                  </a:lnTo>
                  <a:lnTo>
                    <a:pt x="38100" y="545306"/>
                  </a:lnTo>
                  <a:lnTo>
                    <a:pt x="83344" y="40243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600"/>
            </a:p>
          </p:txBody>
        </p:sp>
        <p:grpSp>
          <p:nvGrpSpPr>
            <p:cNvPr id="332" name="组合 331"/>
            <p:cNvGrpSpPr/>
            <p:nvPr/>
          </p:nvGrpSpPr>
          <p:grpSpPr>
            <a:xfrm>
              <a:off x="9525126" y="3884154"/>
              <a:ext cx="1548884" cy="1548066"/>
              <a:chOff x="8170863" y="2209800"/>
              <a:chExt cx="3009901" cy="3008313"/>
            </a:xfrm>
            <a:solidFill>
              <a:schemeClr val="accent1"/>
            </a:solidFill>
          </p:grpSpPr>
          <p:sp>
            <p:nvSpPr>
              <p:cNvPr id="333" name="Freeform 32"/>
              <p:cNvSpPr>
                <a:spLocks noEditPoints="1"/>
              </p:cNvSpPr>
              <p:nvPr/>
            </p:nvSpPr>
            <p:spPr bwMode="auto">
              <a:xfrm>
                <a:off x="9366251" y="2805113"/>
                <a:ext cx="1814513" cy="2011363"/>
              </a:xfrm>
              <a:custGeom>
                <a:gdLst>
                  <a:gd fmla="*/ 835 w 874" name="T0"/>
                  <a:gd fmla="*/ 12 h 968" name="T1"/>
                  <a:gd fmla="*/ 736 w 874" name="T2"/>
                  <a:gd fmla="*/ 39 h 968" name="T3"/>
                  <a:gd fmla="*/ 691 w 874" name="T4"/>
                  <a:gd fmla="*/ 69 h 968" name="T5"/>
                  <a:gd fmla="*/ 609 w 874" name="T6"/>
                  <a:gd fmla="*/ 161 h 968" name="T7"/>
                  <a:gd fmla="*/ 576 w 874" name="T8"/>
                  <a:gd fmla="*/ 170 h 968" name="T9"/>
                  <a:gd fmla="*/ 606 w 874" name="T10"/>
                  <a:gd fmla="*/ 215 h 968" name="T11"/>
                  <a:gd fmla="*/ 350 w 874" name="T12"/>
                  <a:gd fmla="*/ 706 h 968" name="T13"/>
                  <a:gd fmla="*/ 330 w 874" name="T14"/>
                  <a:gd fmla="*/ 829 h 968" name="T15"/>
                  <a:gd fmla="*/ 261 w 874" name="T16"/>
                  <a:gd fmla="*/ 857 h 968" name="T17"/>
                  <a:gd fmla="*/ 174 w 874" name="T18"/>
                  <a:gd fmla="*/ 851 h 968" name="T19"/>
                  <a:gd fmla="*/ 157 w 874" name="T20"/>
                  <a:gd fmla="*/ 769 h 968" name="T21"/>
                  <a:gd fmla="*/ 64 w 874" name="T22"/>
                  <a:gd fmla="*/ 757 h 968" name="T23"/>
                  <a:gd fmla="*/ 19 w 874" name="T24"/>
                  <a:gd fmla="*/ 966 h 968" name="T25"/>
                  <a:gd fmla="*/ 50 w 874" name="T26"/>
                  <a:gd fmla="*/ 951 h 968" name="T27"/>
                  <a:gd fmla="*/ 117 w 874" name="T28"/>
                  <a:gd fmla="*/ 871 h 968" name="T29"/>
                  <a:gd fmla="*/ 207 w 874" name="T30"/>
                  <a:gd fmla="*/ 892 h 968" name="T31"/>
                  <a:gd fmla="*/ 231 w 874" name="T32"/>
                  <a:gd fmla="*/ 915 h 968" name="T33"/>
                  <a:gd fmla="*/ 313 w 874" name="T34"/>
                  <a:gd fmla="*/ 928 h 968" name="T35"/>
                  <a:gd fmla="*/ 389 w 874" name="T36"/>
                  <a:gd fmla="*/ 859 h 968" name="T37"/>
                  <a:gd fmla="*/ 476 w 874" name="T38"/>
                  <a:gd fmla="*/ 783 h 968" name="T39"/>
                  <a:gd fmla="*/ 775 w 874" name="T40"/>
                  <a:gd fmla="*/ 311 h 968" name="T41"/>
                  <a:gd fmla="*/ 807 w 874" name="T42"/>
                  <a:gd fmla="*/ 338 h 968" name="T43"/>
                  <a:gd fmla="*/ 708 w 874" name="T44"/>
                  <a:gd fmla="*/ 524 h 968" name="T45"/>
                  <a:gd fmla="*/ 716 w 874" name="T46"/>
                  <a:gd fmla="*/ 558 h 968" name="T47"/>
                  <a:gd fmla="*/ 749 w 874" name="T48"/>
                  <a:gd fmla="*/ 549 h 968" name="T49"/>
                  <a:gd fmla="*/ 853 w 874" name="T50"/>
                  <a:gd fmla="*/ 327 h 968" name="T51"/>
                  <a:gd fmla="*/ 798 w 874" name="T52"/>
                  <a:gd fmla="*/ 271 h 968" name="T53"/>
                  <a:gd fmla="*/ 850 w 874" name="T54"/>
                  <a:gd fmla="*/ 133 h 968" name="T55"/>
                  <a:gd fmla="*/ 869 w 874" name="T56"/>
                  <a:gd fmla="*/ 56 h 968" name="T57"/>
                  <a:gd fmla="*/ 793 w 874" name="T58"/>
                  <a:gd fmla="*/ 52 h 968" name="T59"/>
                  <a:gd fmla="*/ 822 w 874" name="T60"/>
                  <a:gd fmla="*/ 69 h 968" name="T61"/>
                  <a:gd fmla="*/ 808 w 874" name="T62"/>
                  <a:gd fmla="*/ 108 h 968" name="T63"/>
                  <a:gd fmla="*/ 778 w 874" name="T64"/>
                  <a:gd fmla="*/ 63 h 968" name="T65"/>
                  <a:gd fmla="*/ 437 w 874" name="T66"/>
                  <a:gd fmla="*/ 730 h 968" name="T67"/>
                  <a:gd fmla="*/ 436 w 874" name="T68"/>
                  <a:gd fmla="*/ 617 h 968" name="T69"/>
                  <a:gd fmla="*/ 449 w 874" name="T70"/>
                  <a:gd fmla="*/ 737 h 968" name="T71"/>
                  <a:gd fmla="*/ 370 w 874" name="T72"/>
                  <a:gd fmla="*/ 775 h 968" name="T73"/>
                  <a:gd fmla="*/ 424 w 874" name="T74"/>
                  <a:gd fmla="*/ 778 h 968" name="T75"/>
                  <a:gd fmla="*/ 396 w 874" name="T76"/>
                  <a:gd fmla="*/ 810 h 968" name="T77"/>
                  <a:gd fmla="*/ 539 w 874" name="T78"/>
                  <a:gd fmla="*/ 622 h 968" name="T79"/>
                  <a:gd fmla="*/ 649 w 874" name="T80"/>
                  <a:gd fmla="*/ 239 h 968" name="T81"/>
                  <a:gd fmla="*/ 539 w 874" name="T82"/>
                  <a:gd fmla="*/ 622 h 968" name="T83"/>
                  <a:gd fmla="*/ 673 w 874" name="T84"/>
                  <a:gd fmla="*/ 197 h 968" name="T85"/>
                  <a:gd fmla="*/ 805 w 874" name="T86"/>
                  <a:gd fmla="*/ 162 h 968" name="T87"/>
                  <a:gd fmla="*/ 756 w 874" name="T88"/>
                  <a:gd fmla="*/ 245 h 968" name="T8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b="b" l="0" r="r" t="0"/>
                <a:pathLst>
                  <a:path h="966" w="874">
                    <a:moveTo>
                      <a:pt x="869" y="56"/>
                    </a:moveTo>
                    <a:cubicBezTo>
                      <a:pt x="864" y="38"/>
                      <a:pt x="852" y="22"/>
                      <a:pt x="835" y="12"/>
                    </a:cubicBezTo>
                    <a:cubicBezTo>
                      <a:pt x="819" y="3"/>
                      <a:pt x="799" y="0"/>
                      <a:pt x="780" y="5"/>
                    </a:cubicBezTo>
                    <a:cubicBezTo>
                      <a:pt x="762" y="10"/>
                      <a:pt x="746" y="22"/>
                      <a:pt x="736" y="39"/>
                    </a:cubicBezTo>
                    <a:cubicBezTo>
                      <a:pt x="724" y="60"/>
                      <a:pt x="724" y="60"/>
                      <a:pt x="724" y="60"/>
                    </a:cubicBezTo>
                    <a:cubicBezTo>
                      <a:pt x="713" y="53"/>
                      <a:pt x="698" y="57"/>
                      <a:pt x="691" y="69"/>
                    </a:cubicBezTo>
                    <a:cubicBezTo>
                      <a:pt x="630" y="173"/>
                      <a:pt x="630" y="173"/>
                      <a:pt x="630" y="173"/>
                    </a:cubicBezTo>
                    <a:cubicBezTo>
                      <a:pt x="609" y="161"/>
                      <a:pt x="609" y="161"/>
                      <a:pt x="609" y="161"/>
                    </a:cubicBezTo>
                    <a:cubicBezTo>
                      <a:pt x="604" y="158"/>
                      <a:pt x="597" y="157"/>
                      <a:pt x="591" y="159"/>
                    </a:cubicBezTo>
                    <a:cubicBezTo>
                      <a:pt x="585" y="160"/>
                      <a:pt x="579" y="164"/>
                      <a:pt x="576" y="170"/>
                    </a:cubicBezTo>
                    <a:cubicBezTo>
                      <a:pt x="570" y="182"/>
                      <a:pt x="574" y="196"/>
                      <a:pt x="585" y="203"/>
                    </a:cubicBezTo>
                    <a:cubicBezTo>
                      <a:pt x="606" y="215"/>
                      <a:pt x="606" y="215"/>
                      <a:pt x="606" y="215"/>
                    </a:cubicBezTo>
                    <a:cubicBezTo>
                      <a:pt x="401" y="570"/>
                      <a:pt x="401" y="570"/>
                      <a:pt x="401" y="570"/>
                    </a:cubicBezTo>
                    <a:cubicBezTo>
                      <a:pt x="350" y="706"/>
                      <a:pt x="350" y="706"/>
                      <a:pt x="350" y="706"/>
                    </a:cubicBezTo>
                    <a:cubicBezTo>
                      <a:pt x="326" y="751"/>
                      <a:pt x="326" y="751"/>
                      <a:pt x="326" y="751"/>
                    </a:cubicBezTo>
                    <a:cubicBezTo>
                      <a:pt x="312" y="775"/>
                      <a:pt x="314" y="806"/>
                      <a:pt x="330" y="829"/>
                    </a:cubicBezTo>
                    <a:cubicBezTo>
                      <a:pt x="276" y="895"/>
                      <a:pt x="276" y="895"/>
                      <a:pt x="276" y="895"/>
                    </a:cubicBezTo>
                    <a:cubicBezTo>
                      <a:pt x="261" y="857"/>
                      <a:pt x="261" y="857"/>
                      <a:pt x="261" y="857"/>
                    </a:cubicBezTo>
                    <a:cubicBezTo>
                      <a:pt x="254" y="840"/>
                      <a:pt x="238" y="829"/>
                      <a:pt x="220" y="827"/>
                    </a:cubicBezTo>
                    <a:cubicBezTo>
                      <a:pt x="201" y="826"/>
                      <a:pt x="184" y="835"/>
                      <a:pt x="174" y="851"/>
                    </a:cubicBezTo>
                    <a:cubicBezTo>
                      <a:pt x="166" y="865"/>
                      <a:pt x="166" y="865"/>
                      <a:pt x="166" y="865"/>
                    </a:cubicBezTo>
                    <a:cubicBezTo>
                      <a:pt x="157" y="769"/>
                      <a:pt x="157" y="769"/>
                      <a:pt x="157" y="769"/>
                    </a:cubicBezTo>
                    <a:cubicBezTo>
                      <a:pt x="156" y="746"/>
                      <a:pt x="138" y="728"/>
                      <a:pt x="115" y="725"/>
                    </a:cubicBezTo>
                    <a:cubicBezTo>
                      <a:pt x="92" y="722"/>
                      <a:pt x="71" y="736"/>
                      <a:pt x="64" y="757"/>
                    </a:cubicBezTo>
                    <a:cubicBezTo>
                      <a:pt x="4" y="936"/>
                      <a:pt x="4" y="936"/>
                      <a:pt x="4" y="936"/>
                    </a:cubicBezTo>
                    <a:cubicBezTo>
                      <a:pt x="0" y="948"/>
                      <a:pt x="7" y="962"/>
                      <a:pt x="19" y="966"/>
                    </a:cubicBezTo>
                    <a:cubicBezTo>
                      <a:pt x="22" y="967"/>
                      <a:pt x="24" y="968"/>
                      <a:pt x="27" y="968"/>
                    </a:cubicBezTo>
                    <a:cubicBezTo>
                      <a:pt x="37" y="968"/>
                      <a:pt x="47" y="961"/>
                      <a:pt x="50" y="951"/>
                    </a:cubicBezTo>
                    <a:cubicBezTo>
                      <a:pt x="109" y="773"/>
                      <a:pt x="109" y="773"/>
                      <a:pt x="109" y="773"/>
                    </a:cubicBezTo>
                    <a:cubicBezTo>
                      <a:pt x="117" y="871"/>
                      <a:pt x="117" y="871"/>
                      <a:pt x="117" y="871"/>
                    </a:cubicBezTo>
                    <a:cubicBezTo>
                      <a:pt x="119" y="892"/>
                      <a:pt x="134" y="910"/>
                      <a:pt x="155" y="914"/>
                    </a:cubicBezTo>
                    <a:cubicBezTo>
                      <a:pt x="175" y="919"/>
                      <a:pt x="196" y="910"/>
                      <a:pt x="207" y="892"/>
                    </a:cubicBezTo>
                    <a:cubicBezTo>
                      <a:pt x="216" y="877"/>
                      <a:pt x="216" y="877"/>
                      <a:pt x="216" y="877"/>
                    </a:cubicBezTo>
                    <a:cubicBezTo>
                      <a:pt x="231" y="915"/>
                      <a:pt x="231" y="915"/>
                      <a:pt x="231" y="915"/>
                    </a:cubicBezTo>
                    <a:cubicBezTo>
                      <a:pt x="237" y="931"/>
                      <a:pt x="252" y="943"/>
                      <a:pt x="269" y="945"/>
                    </a:cubicBezTo>
                    <a:cubicBezTo>
                      <a:pt x="286" y="948"/>
                      <a:pt x="303" y="941"/>
                      <a:pt x="313" y="928"/>
                    </a:cubicBezTo>
                    <a:cubicBezTo>
                      <a:pt x="370" y="856"/>
                      <a:pt x="370" y="856"/>
                      <a:pt x="370" y="856"/>
                    </a:cubicBezTo>
                    <a:cubicBezTo>
                      <a:pt x="376" y="858"/>
                      <a:pt x="382" y="859"/>
                      <a:pt x="389" y="859"/>
                    </a:cubicBezTo>
                    <a:cubicBezTo>
                      <a:pt x="415" y="859"/>
                      <a:pt x="439" y="845"/>
                      <a:pt x="452" y="823"/>
                    </a:cubicBezTo>
                    <a:cubicBezTo>
                      <a:pt x="476" y="783"/>
                      <a:pt x="476" y="783"/>
                      <a:pt x="476" y="783"/>
                    </a:cubicBezTo>
                    <a:cubicBezTo>
                      <a:pt x="568" y="671"/>
                      <a:pt x="568" y="671"/>
                      <a:pt x="568" y="671"/>
                    </a:cubicBezTo>
                    <a:cubicBezTo>
                      <a:pt x="775" y="311"/>
                      <a:pt x="775" y="311"/>
                      <a:pt x="775" y="311"/>
                    </a:cubicBezTo>
                    <a:cubicBezTo>
                      <a:pt x="796" y="323"/>
                      <a:pt x="796" y="323"/>
                      <a:pt x="796" y="323"/>
                    </a:cubicBezTo>
                    <a:cubicBezTo>
                      <a:pt x="802" y="327"/>
                      <a:pt x="806" y="332"/>
                      <a:pt x="807" y="338"/>
                    </a:cubicBezTo>
                    <a:cubicBezTo>
                      <a:pt x="809" y="344"/>
                      <a:pt x="808" y="351"/>
                      <a:pt x="805" y="356"/>
                    </a:cubicBezTo>
                    <a:cubicBezTo>
                      <a:pt x="708" y="524"/>
                      <a:pt x="708" y="524"/>
                      <a:pt x="708" y="524"/>
                    </a:cubicBezTo>
                    <a:cubicBezTo>
                      <a:pt x="705" y="529"/>
                      <a:pt x="703" y="536"/>
                      <a:pt x="705" y="542"/>
                    </a:cubicBezTo>
                    <a:cubicBezTo>
                      <a:pt x="706" y="549"/>
                      <a:pt x="710" y="554"/>
                      <a:pt x="716" y="558"/>
                    </a:cubicBezTo>
                    <a:cubicBezTo>
                      <a:pt x="722" y="561"/>
                      <a:pt x="728" y="562"/>
                      <a:pt x="734" y="560"/>
                    </a:cubicBezTo>
                    <a:cubicBezTo>
                      <a:pt x="741" y="558"/>
                      <a:pt x="746" y="554"/>
                      <a:pt x="749" y="549"/>
                    </a:cubicBezTo>
                    <a:cubicBezTo>
                      <a:pt x="846" y="382"/>
                      <a:pt x="846" y="382"/>
                      <a:pt x="846" y="382"/>
                    </a:cubicBezTo>
                    <a:cubicBezTo>
                      <a:pt x="855" y="365"/>
                      <a:pt x="858" y="345"/>
                      <a:pt x="853" y="327"/>
                    </a:cubicBezTo>
                    <a:cubicBezTo>
                      <a:pt x="848" y="308"/>
                      <a:pt x="836" y="292"/>
                      <a:pt x="819" y="283"/>
                    </a:cubicBezTo>
                    <a:cubicBezTo>
                      <a:pt x="798" y="271"/>
                      <a:pt x="798" y="271"/>
                      <a:pt x="798" y="271"/>
                    </a:cubicBezTo>
                    <a:cubicBezTo>
                      <a:pt x="858" y="166"/>
                      <a:pt x="858" y="166"/>
                      <a:pt x="858" y="166"/>
                    </a:cubicBezTo>
                    <a:cubicBezTo>
                      <a:pt x="865" y="155"/>
                      <a:pt x="861" y="140"/>
                      <a:pt x="850" y="133"/>
                    </a:cubicBezTo>
                    <a:cubicBezTo>
                      <a:pt x="862" y="112"/>
                      <a:pt x="862" y="112"/>
                      <a:pt x="862" y="112"/>
                    </a:cubicBezTo>
                    <a:cubicBezTo>
                      <a:pt x="872" y="95"/>
                      <a:pt x="874" y="75"/>
                      <a:pt x="869" y="56"/>
                    </a:cubicBezTo>
                    <a:close/>
                    <a:moveTo>
                      <a:pt x="778" y="63"/>
                    </a:moveTo>
                    <a:cubicBezTo>
                      <a:pt x="781" y="57"/>
                      <a:pt x="787" y="53"/>
                      <a:pt x="793" y="52"/>
                    </a:cubicBezTo>
                    <a:cubicBezTo>
                      <a:pt x="799" y="50"/>
                      <a:pt x="806" y="51"/>
                      <a:pt x="811" y="54"/>
                    </a:cubicBezTo>
                    <a:cubicBezTo>
                      <a:pt x="817" y="57"/>
                      <a:pt x="821" y="63"/>
                      <a:pt x="822" y="69"/>
                    </a:cubicBezTo>
                    <a:cubicBezTo>
                      <a:pt x="824" y="75"/>
                      <a:pt x="823" y="82"/>
                      <a:pt x="820" y="87"/>
                    </a:cubicBezTo>
                    <a:cubicBezTo>
                      <a:pt x="808" y="108"/>
                      <a:pt x="808" y="108"/>
                      <a:pt x="808" y="108"/>
                    </a:cubicBezTo>
                    <a:cubicBezTo>
                      <a:pt x="766" y="84"/>
                      <a:pt x="766" y="84"/>
                      <a:pt x="766" y="84"/>
                    </a:cubicBezTo>
                    <a:lnTo>
                      <a:pt x="778" y="63"/>
                    </a:lnTo>
                    <a:close/>
                    <a:moveTo>
                      <a:pt x="449" y="737"/>
                    </a:moveTo>
                    <a:cubicBezTo>
                      <a:pt x="437" y="730"/>
                      <a:pt x="437" y="730"/>
                      <a:pt x="437" y="730"/>
                    </a:cubicBezTo>
                    <a:cubicBezTo>
                      <a:pt x="401" y="709"/>
                      <a:pt x="401" y="709"/>
                      <a:pt x="401" y="709"/>
                    </a:cubicBezTo>
                    <a:cubicBezTo>
                      <a:pt x="436" y="617"/>
                      <a:pt x="436" y="617"/>
                      <a:pt x="436" y="617"/>
                    </a:cubicBezTo>
                    <a:cubicBezTo>
                      <a:pt x="512" y="661"/>
                      <a:pt x="512" y="661"/>
                      <a:pt x="512" y="661"/>
                    </a:cubicBezTo>
                    <a:lnTo>
                      <a:pt x="449" y="737"/>
                    </a:lnTo>
                    <a:close/>
                    <a:moveTo>
                      <a:pt x="377" y="806"/>
                    </a:moveTo>
                    <a:cubicBezTo>
                      <a:pt x="367" y="799"/>
                      <a:pt x="363" y="786"/>
                      <a:pt x="370" y="775"/>
                    </a:cubicBezTo>
                    <a:cubicBezTo>
                      <a:pt x="382" y="754"/>
                      <a:pt x="382" y="754"/>
                      <a:pt x="382" y="754"/>
                    </a:cubicBezTo>
                    <a:cubicBezTo>
                      <a:pt x="424" y="778"/>
                      <a:pt x="424" y="778"/>
                      <a:pt x="424" y="778"/>
                    </a:cubicBezTo>
                    <a:cubicBezTo>
                      <a:pt x="412" y="799"/>
                      <a:pt x="412" y="799"/>
                      <a:pt x="412" y="799"/>
                    </a:cubicBezTo>
                    <a:cubicBezTo>
                      <a:pt x="408" y="805"/>
                      <a:pt x="402" y="809"/>
                      <a:pt x="396" y="810"/>
                    </a:cubicBezTo>
                    <a:cubicBezTo>
                      <a:pt x="389" y="812"/>
                      <a:pt x="382" y="810"/>
                      <a:pt x="377" y="806"/>
                    </a:cubicBezTo>
                    <a:close/>
                    <a:moveTo>
                      <a:pt x="539" y="622"/>
                    </a:moveTo>
                    <a:cubicBezTo>
                      <a:pt x="456" y="573"/>
                      <a:pt x="456" y="573"/>
                      <a:pt x="456" y="573"/>
                    </a:cubicBezTo>
                    <a:cubicBezTo>
                      <a:pt x="649" y="239"/>
                      <a:pt x="649" y="239"/>
                      <a:pt x="649" y="239"/>
                    </a:cubicBezTo>
                    <a:cubicBezTo>
                      <a:pt x="732" y="287"/>
                      <a:pt x="732" y="287"/>
                      <a:pt x="732" y="287"/>
                    </a:cubicBezTo>
                    <a:lnTo>
                      <a:pt x="539" y="622"/>
                    </a:lnTo>
                    <a:close/>
                    <a:moveTo>
                      <a:pt x="756" y="245"/>
                    </a:moveTo>
                    <a:cubicBezTo>
                      <a:pt x="673" y="197"/>
                      <a:pt x="673" y="197"/>
                      <a:pt x="673" y="197"/>
                    </a:cubicBezTo>
                    <a:cubicBezTo>
                      <a:pt x="721" y="114"/>
                      <a:pt x="721" y="114"/>
                      <a:pt x="721" y="114"/>
                    </a:cubicBezTo>
                    <a:cubicBezTo>
                      <a:pt x="805" y="162"/>
                      <a:pt x="805" y="162"/>
                      <a:pt x="805" y="162"/>
                    </a:cubicBezTo>
                    <a:lnTo>
                      <a:pt x="756" y="245"/>
                    </a:lnTo>
                    <a:close/>
                    <a:moveTo>
                      <a:pt x="756" y="245"/>
                    </a:moveTo>
                    <a:cubicBezTo>
                      <a:pt x="756" y="245"/>
                      <a:pt x="756" y="245"/>
                      <a:pt x="756" y="245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 sz="1600"/>
              </a:p>
            </p:txBody>
          </p:sp>
          <p:sp>
            <p:nvSpPr>
              <p:cNvPr id="334" name="Freeform 33"/>
              <p:cNvSpPr>
                <a:spLocks noEditPoints="1"/>
              </p:cNvSpPr>
              <p:nvPr/>
            </p:nvSpPr>
            <p:spPr bwMode="auto">
              <a:xfrm>
                <a:off x="8593138" y="4438650"/>
                <a:ext cx="455613" cy="295275"/>
              </a:xfrm>
              <a:custGeom>
                <a:gdLst>
                  <a:gd fmla="*/ 178 w 220" name="T0"/>
                  <a:gd fmla="*/ 8 h 142" name="T1"/>
                  <a:gd fmla="*/ 92 w 220" name="T2"/>
                  <a:gd fmla="*/ 94 h 142" name="T3"/>
                  <a:gd fmla="*/ 41 w 220" name="T4"/>
                  <a:gd fmla="*/ 42 h 142" name="T5"/>
                  <a:gd fmla="*/ 7 w 220" name="T6"/>
                  <a:gd fmla="*/ 42 h 142" name="T7"/>
                  <a:gd fmla="*/ 0 w 220" name="T8"/>
                  <a:gd fmla="*/ 60 h 142" name="T9"/>
                  <a:gd fmla="*/ 7 w 220" name="T10"/>
                  <a:gd fmla="*/ 77 h 142" name="T11"/>
                  <a:gd fmla="*/ 58 w 220" name="T12"/>
                  <a:gd fmla="*/ 128 h 142" name="T13"/>
                  <a:gd fmla="*/ 92 w 220" name="T14"/>
                  <a:gd fmla="*/ 142 h 142" name="T15"/>
                  <a:gd fmla="*/ 126 w 220" name="T16"/>
                  <a:gd fmla="*/ 128 h 142" name="T17"/>
                  <a:gd fmla="*/ 212 w 220" name="T18"/>
                  <a:gd fmla="*/ 42 h 142" name="T19"/>
                  <a:gd fmla="*/ 210 w 220" name="T20"/>
                  <a:gd fmla="*/ 10 h 142" name="T21"/>
                  <a:gd fmla="*/ 178 w 220" name="T22"/>
                  <a:gd fmla="*/ 8 h 142" name="T23"/>
                  <a:gd fmla="*/ 178 w 220" name="T24"/>
                  <a:gd fmla="*/ 8 h 142" name="T25"/>
                  <a:gd fmla="*/ 178 w 220" name="T26"/>
                  <a:gd fmla="*/ 8 h 142" name="T2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142" w="220">
                    <a:moveTo>
                      <a:pt x="178" y="8"/>
                    </a:moveTo>
                    <a:cubicBezTo>
                      <a:pt x="92" y="94"/>
                      <a:pt x="92" y="94"/>
                      <a:pt x="92" y="94"/>
                    </a:cubicBezTo>
                    <a:cubicBezTo>
                      <a:pt x="41" y="42"/>
                      <a:pt x="41" y="42"/>
                      <a:pt x="41" y="42"/>
                    </a:cubicBezTo>
                    <a:cubicBezTo>
                      <a:pt x="32" y="33"/>
                      <a:pt x="16" y="33"/>
                      <a:pt x="7" y="42"/>
                    </a:cubicBezTo>
                    <a:cubicBezTo>
                      <a:pt x="2" y="47"/>
                      <a:pt x="0" y="53"/>
                      <a:pt x="0" y="60"/>
                    </a:cubicBezTo>
                    <a:cubicBezTo>
                      <a:pt x="0" y="66"/>
                      <a:pt x="2" y="72"/>
                      <a:pt x="7" y="77"/>
                    </a:cubicBezTo>
                    <a:cubicBezTo>
                      <a:pt x="58" y="128"/>
                      <a:pt x="58" y="128"/>
                      <a:pt x="58" y="128"/>
                    </a:cubicBezTo>
                    <a:cubicBezTo>
                      <a:pt x="67" y="137"/>
                      <a:pt x="79" y="142"/>
                      <a:pt x="92" y="142"/>
                    </a:cubicBezTo>
                    <a:cubicBezTo>
                      <a:pt x="105" y="142"/>
                      <a:pt x="117" y="137"/>
                      <a:pt x="126" y="128"/>
                    </a:cubicBezTo>
                    <a:cubicBezTo>
                      <a:pt x="212" y="42"/>
                      <a:pt x="212" y="42"/>
                      <a:pt x="212" y="42"/>
                    </a:cubicBezTo>
                    <a:cubicBezTo>
                      <a:pt x="220" y="33"/>
                      <a:pt x="219" y="19"/>
                      <a:pt x="210" y="10"/>
                    </a:cubicBezTo>
                    <a:cubicBezTo>
                      <a:pt x="201" y="1"/>
                      <a:pt x="187" y="0"/>
                      <a:pt x="178" y="8"/>
                    </a:cubicBezTo>
                    <a:close/>
                    <a:moveTo>
                      <a:pt x="178" y="8"/>
                    </a:moveTo>
                    <a:cubicBezTo>
                      <a:pt x="178" y="8"/>
                      <a:pt x="178" y="8"/>
                      <a:pt x="178" y="8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 sz="1600"/>
              </a:p>
            </p:txBody>
          </p:sp>
          <p:sp>
            <p:nvSpPr>
              <p:cNvPr id="335" name="Freeform 34"/>
              <p:cNvSpPr>
                <a:spLocks noEditPoints="1"/>
              </p:cNvSpPr>
              <p:nvPr/>
            </p:nvSpPr>
            <p:spPr bwMode="auto">
              <a:xfrm>
                <a:off x="8370888" y="4137025"/>
                <a:ext cx="850900" cy="879475"/>
              </a:xfrm>
              <a:custGeom>
                <a:gdLst>
                  <a:gd fmla="*/ 0 w 410" name="T0"/>
                  <a:gd fmla="*/ 218 h 423" name="T1"/>
                  <a:gd fmla="*/ 205 w 410" name="T2"/>
                  <a:gd fmla="*/ 423 h 423" name="T3"/>
                  <a:gd fmla="*/ 410 w 410" name="T4"/>
                  <a:gd fmla="*/ 218 h 423" name="T5"/>
                  <a:gd fmla="*/ 386 w 410" name="T6"/>
                  <a:gd fmla="*/ 194 h 423" name="T7"/>
                  <a:gd fmla="*/ 362 w 410" name="T8"/>
                  <a:gd fmla="*/ 218 h 423" name="T9"/>
                  <a:gd fmla="*/ 205 w 410" name="T10"/>
                  <a:gd fmla="*/ 375 h 423" name="T11"/>
                  <a:gd fmla="*/ 49 w 410" name="T12"/>
                  <a:gd fmla="*/ 218 h 423" name="T13"/>
                  <a:gd fmla="*/ 205 w 410" name="T14"/>
                  <a:gd fmla="*/ 61 h 423" name="T15"/>
                  <a:gd fmla="*/ 299 w 410" name="T16"/>
                  <a:gd fmla="*/ 93 h 423" name="T17"/>
                  <a:gd fmla="*/ 333 w 410" name="T18"/>
                  <a:gd fmla="*/ 88 h 423" name="T19"/>
                  <a:gd fmla="*/ 328 w 410" name="T20"/>
                  <a:gd fmla="*/ 54 h 423" name="T21"/>
                  <a:gd fmla="*/ 114 w 410" name="T22"/>
                  <a:gd fmla="*/ 35 h 423" name="T23"/>
                  <a:gd fmla="*/ 0 w 410" name="T24"/>
                  <a:gd fmla="*/ 218 h 423" name="T25"/>
                  <a:gd fmla="*/ 0 w 410" name="T26"/>
                  <a:gd fmla="*/ 218 h 423" name="T27"/>
                  <a:gd fmla="*/ 0 w 410" name="T28"/>
                  <a:gd fmla="*/ 218 h 423" name="T2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b="b" l="0" r="r" t="0"/>
                <a:pathLst>
                  <a:path h="422" w="410">
                    <a:moveTo>
                      <a:pt x="0" y="218"/>
                    </a:moveTo>
                    <a:cubicBezTo>
                      <a:pt x="0" y="332"/>
                      <a:pt x="92" y="423"/>
                      <a:pt x="205" y="423"/>
                    </a:cubicBezTo>
                    <a:cubicBezTo>
                      <a:pt x="319" y="423"/>
                      <a:pt x="410" y="332"/>
                      <a:pt x="410" y="218"/>
                    </a:cubicBezTo>
                    <a:cubicBezTo>
                      <a:pt x="410" y="205"/>
                      <a:pt x="400" y="194"/>
                      <a:pt x="386" y="194"/>
                    </a:cubicBezTo>
                    <a:cubicBezTo>
                      <a:pt x="373" y="194"/>
                      <a:pt x="362" y="205"/>
                      <a:pt x="362" y="218"/>
                    </a:cubicBezTo>
                    <a:cubicBezTo>
                      <a:pt x="362" y="305"/>
                      <a:pt x="292" y="375"/>
                      <a:pt x="205" y="375"/>
                    </a:cubicBezTo>
                    <a:cubicBezTo>
                      <a:pt x="119" y="375"/>
                      <a:pt x="49" y="305"/>
                      <a:pt x="49" y="218"/>
                    </a:cubicBezTo>
                    <a:cubicBezTo>
                      <a:pt x="49" y="132"/>
                      <a:pt x="119" y="61"/>
                      <a:pt x="205" y="61"/>
                    </a:cubicBezTo>
                    <a:cubicBezTo>
                      <a:pt x="239" y="61"/>
                      <a:pt x="272" y="72"/>
                      <a:pt x="299" y="93"/>
                    </a:cubicBezTo>
                    <a:cubicBezTo>
                      <a:pt x="310" y="101"/>
                      <a:pt x="325" y="99"/>
                      <a:pt x="333" y="88"/>
                    </a:cubicBezTo>
                    <a:cubicBezTo>
                      <a:pt x="341" y="77"/>
                      <a:pt x="339" y="62"/>
                      <a:pt x="328" y="54"/>
                    </a:cubicBezTo>
                    <a:cubicBezTo>
                      <a:pt x="266" y="8"/>
                      <a:pt x="183" y="0"/>
                      <a:pt x="114" y="35"/>
                    </a:cubicBezTo>
                    <a:cubicBezTo>
                      <a:pt x="44" y="70"/>
                      <a:pt x="0" y="141"/>
                      <a:pt x="0" y="218"/>
                    </a:cubicBezTo>
                    <a:close/>
                    <a:moveTo>
                      <a:pt x="0" y="218"/>
                    </a:moveTo>
                    <a:cubicBezTo>
                      <a:pt x="0" y="218"/>
                      <a:pt x="0" y="218"/>
                      <a:pt x="0" y="218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 sz="1600"/>
              </a:p>
            </p:txBody>
          </p:sp>
          <p:sp>
            <p:nvSpPr>
              <p:cNvPr id="336" name="Freeform 35"/>
              <p:cNvSpPr>
                <a:spLocks noEditPoints="1"/>
              </p:cNvSpPr>
              <p:nvPr/>
            </p:nvSpPr>
            <p:spPr bwMode="auto">
              <a:xfrm>
                <a:off x="8621713" y="2509838"/>
                <a:ext cx="1401763" cy="301625"/>
              </a:xfrm>
              <a:custGeom>
                <a:gdLst>
                  <a:gd fmla="*/ 651 w 675" name="T0"/>
                  <a:gd fmla="*/ 48 h 145" name="T1"/>
                  <a:gd fmla="*/ 675 w 675" name="T2"/>
                  <a:gd fmla="*/ 24 h 145" name="T3"/>
                  <a:gd fmla="*/ 651 w 675" name="T4"/>
                  <a:gd fmla="*/ 0 h 145" name="T5"/>
                  <a:gd fmla="*/ 24 w 675" name="T6"/>
                  <a:gd fmla="*/ 0 h 145" name="T7"/>
                  <a:gd fmla="*/ 0 w 675" name="T8"/>
                  <a:gd fmla="*/ 24 h 145" name="T9"/>
                  <a:gd fmla="*/ 0 w 675" name="T10"/>
                  <a:gd fmla="*/ 121 h 145" name="T11"/>
                  <a:gd fmla="*/ 24 w 675" name="T12"/>
                  <a:gd fmla="*/ 145 h 145" name="T13"/>
                  <a:gd fmla="*/ 651 w 675" name="T14"/>
                  <a:gd fmla="*/ 145 h 145" name="T15"/>
                  <a:gd fmla="*/ 675 w 675" name="T16"/>
                  <a:gd fmla="*/ 121 h 145" name="T17"/>
                  <a:gd fmla="*/ 651 w 675" name="T18"/>
                  <a:gd fmla="*/ 97 h 145" name="T19"/>
                  <a:gd fmla="*/ 48 w 675" name="T20"/>
                  <a:gd fmla="*/ 97 h 145" name="T21"/>
                  <a:gd fmla="*/ 48 w 675" name="T22"/>
                  <a:gd fmla="*/ 48 h 145" name="T23"/>
                  <a:gd fmla="*/ 651 w 675" name="T24"/>
                  <a:gd fmla="*/ 48 h 145" name="T25"/>
                  <a:gd fmla="*/ 651 w 675" name="T26"/>
                  <a:gd fmla="*/ 48 h 145" name="T27"/>
                  <a:gd fmla="*/ 651 w 675" name="T28"/>
                  <a:gd fmla="*/ 48 h 145" name="T2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b="b" l="0" r="r" t="0"/>
                <a:pathLst>
                  <a:path h="145" w="675">
                    <a:moveTo>
                      <a:pt x="651" y="48"/>
                    </a:moveTo>
                    <a:cubicBezTo>
                      <a:pt x="665" y="48"/>
                      <a:pt x="675" y="37"/>
                      <a:pt x="675" y="24"/>
                    </a:cubicBezTo>
                    <a:cubicBezTo>
                      <a:pt x="675" y="11"/>
                      <a:pt x="665" y="0"/>
                      <a:pt x="651" y="0"/>
                    </a:cubicBezTo>
                    <a:cubicBezTo>
                      <a:pt x="24" y="0"/>
                      <a:pt x="24" y="0"/>
                      <a:pt x="24" y="0"/>
                    </a:cubicBezTo>
                    <a:cubicBezTo>
                      <a:pt x="11" y="0"/>
                      <a:pt x="0" y="11"/>
                      <a:pt x="0" y="24"/>
                    </a:cubicBezTo>
                    <a:cubicBezTo>
                      <a:pt x="0" y="121"/>
                      <a:pt x="0" y="121"/>
                      <a:pt x="0" y="121"/>
                    </a:cubicBezTo>
                    <a:cubicBezTo>
                      <a:pt x="0" y="134"/>
                      <a:pt x="11" y="145"/>
                      <a:pt x="24" y="145"/>
                    </a:cubicBezTo>
                    <a:cubicBezTo>
                      <a:pt x="651" y="145"/>
                      <a:pt x="651" y="145"/>
                      <a:pt x="651" y="145"/>
                    </a:cubicBezTo>
                    <a:cubicBezTo>
                      <a:pt x="665" y="145"/>
                      <a:pt x="675" y="134"/>
                      <a:pt x="675" y="121"/>
                    </a:cubicBezTo>
                    <a:cubicBezTo>
                      <a:pt x="675" y="107"/>
                      <a:pt x="665" y="97"/>
                      <a:pt x="651" y="97"/>
                    </a:cubicBezTo>
                    <a:cubicBezTo>
                      <a:pt x="48" y="97"/>
                      <a:pt x="48" y="97"/>
                      <a:pt x="48" y="97"/>
                    </a:cubicBezTo>
                    <a:cubicBezTo>
                      <a:pt x="48" y="48"/>
                      <a:pt x="48" y="48"/>
                      <a:pt x="48" y="48"/>
                    </a:cubicBezTo>
                    <a:lnTo>
                      <a:pt x="651" y="48"/>
                    </a:lnTo>
                    <a:close/>
                    <a:moveTo>
                      <a:pt x="651" y="48"/>
                    </a:moveTo>
                    <a:cubicBezTo>
                      <a:pt x="651" y="48"/>
                      <a:pt x="651" y="48"/>
                      <a:pt x="651" y="48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 sz="1600"/>
              </a:p>
            </p:txBody>
          </p:sp>
          <p:sp>
            <p:nvSpPr>
              <p:cNvPr id="337" name="Freeform 36"/>
              <p:cNvSpPr>
                <a:spLocks noEditPoints="1"/>
              </p:cNvSpPr>
              <p:nvPr/>
            </p:nvSpPr>
            <p:spPr bwMode="auto">
              <a:xfrm>
                <a:off x="8770938" y="2911475"/>
                <a:ext cx="1101725" cy="100013"/>
              </a:xfrm>
              <a:custGeom>
                <a:gdLst>
                  <a:gd fmla="*/ 24 w 531" name="T0"/>
                  <a:gd fmla="*/ 0 h 48" name="T1"/>
                  <a:gd fmla="*/ 0 w 531" name="T2"/>
                  <a:gd fmla="*/ 24 h 48" name="T3"/>
                  <a:gd fmla="*/ 24 w 531" name="T4"/>
                  <a:gd fmla="*/ 48 h 48" name="T5"/>
                  <a:gd fmla="*/ 507 w 531" name="T6"/>
                  <a:gd fmla="*/ 48 h 48" name="T7"/>
                  <a:gd fmla="*/ 531 w 531" name="T8"/>
                  <a:gd fmla="*/ 24 h 48" name="T9"/>
                  <a:gd fmla="*/ 507 w 531" name="T10"/>
                  <a:gd fmla="*/ 0 h 48" name="T11"/>
                  <a:gd fmla="*/ 24 w 531" name="T12"/>
                  <a:gd fmla="*/ 0 h 48" name="T13"/>
                  <a:gd fmla="*/ 24 w 531" name="T14"/>
                  <a:gd fmla="*/ 0 h 48" name="T15"/>
                  <a:gd fmla="*/ 24 w 531" name="T16"/>
                  <a:gd fmla="*/ 0 h 48" name="T1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b="b" l="0" r="r" t="0"/>
                <a:pathLst>
                  <a:path h="48" w="531">
                    <a:moveTo>
                      <a:pt x="24" y="0"/>
                    </a:moveTo>
                    <a:cubicBezTo>
                      <a:pt x="11" y="0"/>
                      <a:pt x="0" y="11"/>
                      <a:pt x="0" y="24"/>
                    </a:cubicBezTo>
                    <a:cubicBezTo>
                      <a:pt x="0" y="37"/>
                      <a:pt x="11" y="48"/>
                      <a:pt x="24" y="48"/>
                    </a:cubicBezTo>
                    <a:cubicBezTo>
                      <a:pt x="507" y="48"/>
                      <a:pt x="507" y="48"/>
                      <a:pt x="507" y="48"/>
                    </a:cubicBezTo>
                    <a:cubicBezTo>
                      <a:pt x="520" y="48"/>
                      <a:pt x="531" y="37"/>
                      <a:pt x="531" y="24"/>
                    </a:cubicBezTo>
                    <a:cubicBezTo>
                      <a:pt x="531" y="11"/>
                      <a:pt x="520" y="0"/>
                      <a:pt x="507" y="0"/>
                    </a:cubicBezTo>
                    <a:lnTo>
                      <a:pt x="24" y="0"/>
                    </a:lnTo>
                    <a:close/>
                    <a:moveTo>
                      <a:pt x="24" y="0"/>
                    </a:moveTo>
                    <a:cubicBezTo>
                      <a:pt x="24" y="0"/>
                      <a:pt x="24" y="0"/>
                      <a:pt x="24" y="0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 sz="1600"/>
              </a:p>
            </p:txBody>
          </p:sp>
          <p:sp>
            <p:nvSpPr>
              <p:cNvPr id="338" name="Freeform 37"/>
              <p:cNvSpPr>
                <a:spLocks noEditPoints="1"/>
              </p:cNvSpPr>
              <p:nvPr/>
            </p:nvSpPr>
            <p:spPr bwMode="auto">
              <a:xfrm>
                <a:off x="8972551" y="3262313"/>
                <a:ext cx="1201738" cy="100013"/>
              </a:xfrm>
              <a:custGeom>
                <a:gdLst>
                  <a:gd fmla="*/ 555 w 579" name="T0"/>
                  <a:gd fmla="*/ 0 h 48" name="T1"/>
                  <a:gd fmla="*/ 24 w 579" name="T2"/>
                  <a:gd fmla="*/ 0 h 48" name="T3"/>
                  <a:gd fmla="*/ 0 w 579" name="T4"/>
                  <a:gd fmla="*/ 24 h 48" name="T5"/>
                  <a:gd fmla="*/ 24 w 579" name="T6"/>
                  <a:gd fmla="*/ 48 h 48" name="T7"/>
                  <a:gd fmla="*/ 555 w 579" name="T8"/>
                  <a:gd fmla="*/ 48 h 48" name="T9"/>
                  <a:gd fmla="*/ 579 w 579" name="T10"/>
                  <a:gd fmla="*/ 24 h 48" name="T11"/>
                  <a:gd fmla="*/ 555 w 579" name="T12"/>
                  <a:gd fmla="*/ 0 h 48" name="T13"/>
                  <a:gd fmla="*/ 555 w 579" name="T14"/>
                  <a:gd fmla="*/ 0 h 48" name="T15"/>
                  <a:gd fmla="*/ 555 w 579" name="T16"/>
                  <a:gd fmla="*/ 0 h 48" name="T1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b="b" l="0" r="r" t="0"/>
                <a:pathLst>
                  <a:path h="48" w="579">
                    <a:moveTo>
                      <a:pt x="555" y="0"/>
                    </a:moveTo>
                    <a:cubicBezTo>
                      <a:pt x="24" y="0"/>
                      <a:pt x="24" y="0"/>
                      <a:pt x="24" y="0"/>
                    </a:cubicBezTo>
                    <a:cubicBezTo>
                      <a:pt x="11" y="0"/>
                      <a:pt x="0" y="11"/>
                      <a:pt x="0" y="24"/>
                    </a:cubicBezTo>
                    <a:cubicBezTo>
                      <a:pt x="0" y="37"/>
                      <a:pt x="11" y="48"/>
                      <a:pt x="24" y="48"/>
                    </a:cubicBezTo>
                    <a:cubicBezTo>
                      <a:pt x="555" y="48"/>
                      <a:pt x="555" y="48"/>
                      <a:pt x="555" y="48"/>
                    </a:cubicBezTo>
                    <a:cubicBezTo>
                      <a:pt x="568" y="48"/>
                      <a:pt x="579" y="37"/>
                      <a:pt x="579" y="24"/>
                    </a:cubicBezTo>
                    <a:cubicBezTo>
                      <a:pt x="579" y="11"/>
                      <a:pt x="568" y="0"/>
                      <a:pt x="555" y="0"/>
                    </a:cubicBezTo>
                    <a:close/>
                    <a:moveTo>
                      <a:pt x="555" y="0"/>
                    </a:moveTo>
                    <a:cubicBezTo>
                      <a:pt x="555" y="0"/>
                      <a:pt x="555" y="0"/>
                      <a:pt x="555" y="0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 sz="1600"/>
              </a:p>
            </p:txBody>
          </p:sp>
          <p:sp>
            <p:nvSpPr>
              <p:cNvPr id="339" name="Freeform 38"/>
              <p:cNvSpPr>
                <a:spLocks noEditPoints="1"/>
              </p:cNvSpPr>
              <p:nvPr/>
            </p:nvSpPr>
            <p:spPr bwMode="auto">
              <a:xfrm>
                <a:off x="8521701" y="3563938"/>
                <a:ext cx="1100138" cy="100013"/>
              </a:xfrm>
              <a:custGeom>
                <a:gdLst>
                  <a:gd fmla="*/ 530 w 530" name="T0"/>
                  <a:gd fmla="*/ 24 h 48" name="T1"/>
                  <a:gd fmla="*/ 506 w 530" name="T2"/>
                  <a:gd fmla="*/ 0 h 48" name="T3"/>
                  <a:gd fmla="*/ 24 w 530" name="T4"/>
                  <a:gd fmla="*/ 0 h 48" name="T5"/>
                  <a:gd fmla="*/ 0 w 530" name="T6"/>
                  <a:gd fmla="*/ 24 h 48" name="T7"/>
                  <a:gd fmla="*/ 24 w 530" name="T8"/>
                  <a:gd fmla="*/ 48 h 48" name="T9"/>
                  <a:gd fmla="*/ 506 w 530" name="T10"/>
                  <a:gd fmla="*/ 48 h 48" name="T11"/>
                  <a:gd fmla="*/ 530 w 530" name="T12"/>
                  <a:gd fmla="*/ 24 h 48" name="T13"/>
                  <a:gd fmla="*/ 530 w 530" name="T14"/>
                  <a:gd fmla="*/ 24 h 48" name="T15"/>
                  <a:gd fmla="*/ 530 w 530" name="T16"/>
                  <a:gd fmla="*/ 24 h 48" name="T1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b="b" l="0" r="r" t="0"/>
                <a:pathLst>
                  <a:path h="48" w="530">
                    <a:moveTo>
                      <a:pt x="530" y="24"/>
                    </a:moveTo>
                    <a:cubicBezTo>
                      <a:pt x="530" y="10"/>
                      <a:pt x="520" y="0"/>
                      <a:pt x="506" y="0"/>
                    </a:cubicBezTo>
                    <a:cubicBezTo>
                      <a:pt x="24" y="0"/>
                      <a:pt x="24" y="0"/>
                      <a:pt x="24" y="0"/>
                    </a:cubicBezTo>
                    <a:cubicBezTo>
                      <a:pt x="10" y="0"/>
                      <a:pt x="0" y="10"/>
                      <a:pt x="0" y="24"/>
                    </a:cubicBezTo>
                    <a:cubicBezTo>
                      <a:pt x="0" y="37"/>
                      <a:pt x="10" y="48"/>
                      <a:pt x="24" y="48"/>
                    </a:cubicBezTo>
                    <a:cubicBezTo>
                      <a:pt x="506" y="48"/>
                      <a:pt x="506" y="48"/>
                      <a:pt x="506" y="48"/>
                    </a:cubicBezTo>
                    <a:cubicBezTo>
                      <a:pt x="520" y="48"/>
                      <a:pt x="530" y="37"/>
                      <a:pt x="530" y="24"/>
                    </a:cubicBezTo>
                    <a:close/>
                    <a:moveTo>
                      <a:pt x="530" y="24"/>
                    </a:moveTo>
                    <a:cubicBezTo>
                      <a:pt x="530" y="24"/>
                      <a:pt x="530" y="24"/>
                      <a:pt x="530" y="24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 sz="1600"/>
              </a:p>
            </p:txBody>
          </p:sp>
          <p:sp>
            <p:nvSpPr>
              <p:cNvPr id="340" name="Freeform 39"/>
              <p:cNvSpPr>
                <a:spLocks noEditPoints="1"/>
              </p:cNvSpPr>
              <p:nvPr/>
            </p:nvSpPr>
            <p:spPr bwMode="auto">
              <a:xfrm>
                <a:off x="9723438" y="3563938"/>
                <a:ext cx="450850" cy="100013"/>
              </a:xfrm>
              <a:custGeom>
                <a:gdLst>
                  <a:gd fmla="*/ 193 w 217" name="T0"/>
                  <a:gd fmla="*/ 0 h 48" name="T1"/>
                  <a:gd fmla="*/ 24 w 217" name="T2"/>
                  <a:gd fmla="*/ 0 h 48" name="T3"/>
                  <a:gd fmla="*/ 0 w 217" name="T4"/>
                  <a:gd fmla="*/ 24 h 48" name="T5"/>
                  <a:gd fmla="*/ 24 w 217" name="T6"/>
                  <a:gd fmla="*/ 48 h 48" name="T7"/>
                  <a:gd fmla="*/ 193 w 217" name="T8"/>
                  <a:gd fmla="*/ 48 h 48" name="T9"/>
                  <a:gd fmla="*/ 217 w 217" name="T10"/>
                  <a:gd fmla="*/ 24 h 48" name="T11"/>
                  <a:gd fmla="*/ 193 w 217" name="T12"/>
                  <a:gd fmla="*/ 0 h 48" name="T13"/>
                  <a:gd fmla="*/ 193 w 217" name="T14"/>
                  <a:gd fmla="*/ 0 h 48" name="T15"/>
                  <a:gd fmla="*/ 193 w 217" name="T16"/>
                  <a:gd fmla="*/ 0 h 48" name="T1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b="b" l="0" r="r" t="0"/>
                <a:pathLst>
                  <a:path h="48" w="216">
                    <a:moveTo>
                      <a:pt x="193" y="0"/>
                    </a:moveTo>
                    <a:cubicBezTo>
                      <a:pt x="24" y="0"/>
                      <a:pt x="24" y="0"/>
                      <a:pt x="24" y="0"/>
                    </a:cubicBezTo>
                    <a:cubicBezTo>
                      <a:pt x="11" y="0"/>
                      <a:pt x="0" y="10"/>
                      <a:pt x="0" y="24"/>
                    </a:cubicBezTo>
                    <a:cubicBezTo>
                      <a:pt x="0" y="37"/>
                      <a:pt x="11" y="48"/>
                      <a:pt x="24" y="48"/>
                    </a:cubicBezTo>
                    <a:cubicBezTo>
                      <a:pt x="193" y="48"/>
                      <a:pt x="193" y="48"/>
                      <a:pt x="193" y="48"/>
                    </a:cubicBezTo>
                    <a:cubicBezTo>
                      <a:pt x="206" y="48"/>
                      <a:pt x="217" y="37"/>
                      <a:pt x="217" y="24"/>
                    </a:cubicBezTo>
                    <a:cubicBezTo>
                      <a:pt x="217" y="10"/>
                      <a:pt x="206" y="0"/>
                      <a:pt x="193" y="0"/>
                    </a:cubicBezTo>
                    <a:close/>
                    <a:moveTo>
                      <a:pt x="193" y="0"/>
                    </a:moveTo>
                    <a:cubicBezTo>
                      <a:pt x="193" y="0"/>
                      <a:pt x="193" y="0"/>
                      <a:pt x="193" y="0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 sz="1600"/>
              </a:p>
            </p:txBody>
          </p:sp>
          <p:sp>
            <p:nvSpPr>
              <p:cNvPr id="341" name="Freeform 40"/>
              <p:cNvSpPr>
                <a:spLocks noEditPoints="1"/>
              </p:cNvSpPr>
              <p:nvPr/>
            </p:nvSpPr>
            <p:spPr bwMode="auto">
              <a:xfrm>
                <a:off x="8521701" y="3813175"/>
                <a:ext cx="600075" cy="101600"/>
              </a:xfrm>
              <a:custGeom>
                <a:gdLst>
                  <a:gd fmla="*/ 265 w 289" name="T0"/>
                  <a:gd fmla="*/ 49 h 49" name="T1"/>
                  <a:gd fmla="*/ 289 w 289" name="T2"/>
                  <a:gd fmla="*/ 24 h 49" name="T3"/>
                  <a:gd fmla="*/ 265 w 289" name="T4"/>
                  <a:gd fmla="*/ 0 h 49" name="T5"/>
                  <a:gd fmla="*/ 24 w 289" name="T6"/>
                  <a:gd fmla="*/ 0 h 49" name="T7"/>
                  <a:gd fmla="*/ 0 w 289" name="T8"/>
                  <a:gd fmla="*/ 24 h 49" name="T9"/>
                  <a:gd fmla="*/ 24 w 289" name="T10"/>
                  <a:gd fmla="*/ 49 h 49" name="T11"/>
                  <a:gd fmla="*/ 265 w 289" name="T12"/>
                  <a:gd fmla="*/ 49 h 49" name="T13"/>
                  <a:gd fmla="*/ 265 w 289" name="T14"/>
                  <a:gd fmla="*/ 49 h 49" name="T15"/>
                  <a:gd fmla="*/ 265 w 289" name="T16"/>
                  <a:gd fmla="*/ 49 h 49" name="T1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b="b" l="0" r="r" t="0"/>
                <a:pathLst>
                  <a:path h="49" w="289">
                    <a:moveTo>
                      <a:pt x="265" y="49"/>
                    </a:moveTo>
                    <a:cubicBezTo>
                      <a:pt x="278" y="49"/>
                      <a:pt x="289" y="38"/>
                      <a:pt x="289" y="24"/>
                    </a:cubicBezTo>
                    <a:cubicBezTo>
                      <a:pt x="289" y="11"/>
                      <a:pt x="278" y="0"/>
                      <a:pt x="265" y="0"/>
                    </a:cubicBezTo>
                    <a:cubicBezTo>
                      <a:pt x="24" y="0"/>
                      <a:pt x="24" y="0"/>
                      <a:pt x="24" y="0"/>
                    </a:cubicBezTo>
                    <a:cubicBezTo>
                      <a:pt x="10" y="0"/>
                      <a:pt x="0" y="11"/>
                      <a:pt x="0" y="24"/>
                    </a:cubicBezTo>
                    <a:cubicBezTo>
                      <a:pt x="0" y="38"/>
                      <a:pt x="10" y="49"/>
                      <a:pt x="24" y="49"/>
                    </a:cubicBezTo>
                    <a:lnTo>
                      <a:pt x="265" y="49"/>
                    </a:lnTo>
                    <a:close/>
                    <a:moveTo>
                      <a:pt x="265" y="49"/>
                    </a:moveTo>
                    <a:cubicBezTo>
                      <a:pt x="265" y="49"/>
                      <a:pt x="265" y="49"/>
                      <a:pt x="265" y="49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 sz="1600"/>
              </a:p>
            </p:txBody>
          </p:sp>
          <p:sp>
            <p:nvSpPr>
              <p:cNvPr id="342" name="Freeform 41"/>
              <p:cNvSpPr>
                <a:spLocks noEditPoints="1"/>
              </p:cNvSpPr>
              <p:nvPr/>
            </p:nvSpPr>
            <p:spPr bwMode="auto">
              <a:xfrm>
                <a:off x="9221788" y="3813175"/>
                <a:ext cx="452438" cy="101600"/>
              </a:xfrm>
              <a:custGeom>
                <a:gdLst>
                  <a:gd fmla="*/ 25 w 218" name="T0"/>
                  <a:gd fmla="*/ 49 h 49" name="T1"/>
                  <a:gd fmla="*/ 193 w 218" name="T2"/>
                  <a:gd fmla="*/ 49 h 49" name="T3"/>
                  <a:gd fmla="*/ 218 w 218" name="T4"/>
                  <a:gd fmla="*/ 24 h 49" name="T5"/>
                  <a:gd fmla="*/ 193 w 218" name="T6"/>
                  <a:gd fmla="*/ 0 h 49" name="T7"/>
                  <a:gd fmla="*/ 25 w 218" name="T8"/>
                  <a:gd fmla="*/ 0 h 49" name="T9"/>
                  <a:gd fmla="*/ 0 w 218" name="T10"/>
                  <a:gd fmla="*/ 24 h 49" name="T11"/>
                  <a:gd fmla="*/ 25 w 218" name="T12"/>
                  <a:gd fmla="*/ 49 h 49" name="T13"/>
                  <a:gd fmla="*/ 25 w 218" name="T14"/>
                  <a:gd fmla="*/ 49 h 49" name="T15"/>
                  <a:gd fmla="*/ 25 w 218" name="T16"/>
                  <a:gd fmla="*/ 49 h 49" name="T1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b="b" l="0" r="r" t="0"/>
                <a:pathLst>
                  <a:path h="49" w="218">
                    <a:moveTo>
                      <a:pt x="25" y="49"/>
                    </a:moveTo>
                    <a:cubicBezTo>
                      <a:pt x="193" y="49"/>
                      <a:pt x="193" y="49"/>
                      <a:pt x="193" y="49"/>
                    </a:cubicBezTo>
                    <a:cubicBezTo>
                      <a:pt x="207" y="49"/>
                      <a:pt x="218" y="38"/>
                      <a:pt x="218" y="24"/>
                    </a:cubicBezTo>
                    <a:cubicBezTo>
                      <a:pt x="218" y="11"/>
                      <a:pt x="207" y="0"/>
                      <a:pt x="193" y="0"/>
                    </a:cubicBezTo>
                    <a:cubicBezTo>
                      <a:pt x="25" y="0"/>
                      <a:pt x="25" y="0"/>
                      <a:pt x="25" y="0"/>
                    </a:cubicBezTo>
                    <a:cubicBezTo>
                      <a:pt x="11" y="0"/>
                      <a:pt x="0" y="11"/>
                      <a:pt x="0" y="24"/>
                    </a:cubicBezTo>
                    <a:cubicBezTo>
                      <a:pt x="0" y="38"/>
                      <a:pt x="11" y="49"/>
                      <a:pt x="25" y="49"/>
                    </a:cubicBezTo>
                    <a:close/>
                    <a:moveTo>
                      <a:pt x="25" y="49"/>
                    </a:moveTo>
                    <a:cubicBezTo>
                      <a:pt x="25" y="49"/>
                      <a:pt x="25" y="49"/>
                      <a:pt x="25" y="49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 sz="1600"/>
              </a:p>
            </p:txBody>
          </p:sp>
          <p:sp>
            <p:nvSpPr>
              <p:cNvPr id="343" name="Freeform 42"/>
              <p:cNvSpPr>
                <a:spLocks noEditPoints="1"/>
              </p:cNvSpPr>
              <p:nvPr/>
            </p:nvSpPr>
            <p:spPr bwMode="auto">
              <a:xfrm>
                <a:off x="8170863" y="2209800"/>
                <a:ext cx="2305050" cy="3008313"/>
              </a:xfrm>
              <a:custGeom>
                <a:gdLst>
                  <a:gd fmla="*/ 1086 w 1110" name="T0"/>
                  <a:gd fmla="*/ 1110 h 1448" name="T1"/>
                  <a:gd fmla="*/ 1061 w 1110" name="T2"/>
                  <a:gd fmla="*/ 1134 h 1448" name="T3"/>
                  <a:gd fmla="*/ 1061 w 1110" name="T4"/>
                  <a:gd fmla="*/ 1376 h 1448" name="T5"/>
                  <a:gd fmla="*/ 1037 w 1110" name="T6"/>
                  <a:gd fmla="*/ 1400 h 1448" name="T7"/>
                  <a:gd fmla="*/ 72 w 1110" name="T8"/>
                  <a:gd fmla="*/ 1400 h 1448" name="T9"/>
                  <a:gd fmla="*/ 48 w 1110" name="T10"/>
                  <a:gd fmla="*/ 1376 h 1448" name="T11"/>
                  <a:gd fmla="*/ 48 w 1110" name="T12"/>
                  <a:gd fmla="*/ 73 h 1448" name="T13"/>
                  <a:gd fmla="*/ 72 w 1110" name="T14"/>
                  <a:gd fmla="*/ 48 h 1448" name="T15"/>
                  <a:gd fmla="*/ 1037 w 1110" name="T16"/>
                  <a:gd fmla="*/ 48 h 1448" name="T17"/>
                  <a:gd fmla="*/ 1061 w 1110" name="T18"/>
                  <a:gd fmla="*/ 73 h 1448" name="T19"/>
                  <a:gd fmla="*/ 1061 w 1110" name="T20"/>
                  <a:gd fmla="*/ 526 h 1448" name="T21"/>
                  <a:gd fmla="*/ 1086 w 1110" name="T22"/>
                  <a:gd fmla="*/ 550 h 1448" name="T23"/>
                  <a:gd fmla="*/ 1110 w 1110" name="T24"/>
                  <a:gd fmla="*/ 526 h 1448" name="T25"/>
                  <a:gd fmla="*/ 1110 w 1110" name="T26"/>
                  <a:gd fmla="*/ 73 h 1448" name="T27"/>
                  <a:gd fmla="*/ 1037 w 1110" name="T28"/>
                  <a:gd fmla="*/ 0 h 1448" name="T29"/>
                  <a:gd fmla="*/ 72 w 1110" name="T30"/>
                  <a:gd fmla="*/ 0 h 1448" name="T31"/>
                  <a:gd fmla="*/ 0 w 1110" name="T32"/>
                  <a:gd fmla="*/ 73 h 1448" name="T33"/>
                  <a:gd fmla="*/ 0 w 1110" name="T34"/>
                  <a:gd fmla="*/ 1376 h 1448" name="T35"/>
                  <a:gd fmla="*/ 72 w 1110" name="T36"/>
                  <a:gd fmla="*/ 1448 h 1448" name="T37"/>
                  <a:gd fmla="*/ 1037 w 1110" name="T38"/>
                  <a:gd fmla="*/ 1448 h 1448" name="T39"/>
                  <a:gd fmla="*/ 1110 w 1110" name="T40"/>
                  <a:gd fmla="*/ 1376 h 1448" name="T41"/>
                  <a:gd fmla="*/ 1110 w 1110" name="T42"/>
                  <a:gd fmla="*/ 1134 h 1448" name="T43"/>
                  <a:gd fmla="*/ 1086 w 1110" name="T44"/>
                  <a:gd fmla="*/ 1110 h 1448" name="T45"/>
                  <a:gd fmla="*/ 1086 w 1110" name="T46"/>
                  <a:gd fmla="*/ 1110 h 1448" name="T47"/>
                  <a:gd fmla="*/ 1086 w 1110" name="T48"/>
                  <a:gd fmla="*/ 1110 h 1448" name="T4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b="b" l="0" r="r" t="0"/>
                <a:pathLst>
                  <a:path h="1448" w="1110">
                    <a:moveTo>
                      <a:pt x="1086" y="1110"/>
                    </a:moveTo>
                    <a:cubicBezTo>
                      <a:pt x="1072" y="1110"/>
                      <a:pt x="1061" y="1121"/>
                      <a:pt x="1061" y="1134"/>
                    </a:cubicBezTo>
                    <a:cubicBezTo>
                      <a:pt x="1061" y="1376"/>
                      <a:pt x="1061" y="1376"/>
                      <a:pt x="1061" y="1376"/>
                    </a:cubicBezTo>
                    <a:cubicBezTo>
                      <a:pt x="1061" y="1389"/>
                      <a:pt x="1051" y="1400"/>
                      <a:pt x="1037" y="1400"/>
                    </a:cubicBezTo>
                    <a:cubicBezTo>
                      <a:pt x="72" y="1400"/>
                      <a:pt x="72" y="1400"/>
                      <a:pt x="72" y="1400"/>
                    </a:cubicBezTo>
                    <a:cubicBezTo>
                      <a:pt x="59" y="1400"/>
                      <a:pt x="48" y="1389"/>
                      <a:pt x="48" y="1376"/>
                    </a:cubicBezTo>
                    <a:cubicBezTo>
                      <a:pt x="48" y="73"/>
                      <a:pt x="48" y="73"/>
                      <a:pt x="48" y="73"/>
                    </a:cubicBezTo>
                    <a:cubicBezTo>
                      <a:pt x="48" y="59"/>
                      <a:pt x="59" y="48"/>
                      <a:pt x="72" y="48"/>
                    </a:cubicBezTo>
                    <a:cubicBezTo>
                      <a:pt x="1037" y="48"/>
                      <a:pt x="1037" y="48"/>
                      <a:pt x="1037" y="48"/>
                    </a:cubicBezTo>
                    <a:cubicBezTo>
                      <a:pt x="1051" y="48"/>
                      <a:pt x="1061" y="59"/>
                      <a:pt x="1061" y="73"/>
                    </a:cubicBezTo>
                    <a:cubicBezTo>
                      <a:pt x="1061" y="526"/>
                      <a:pt x="1061" y="526"/>
                      <a:pt x="1061" y="526"/>
                    </a:cubicBezTo>
                    <a:cubicBezTo>
                      <a:pt x="1061" y="539"/>
                      <a:pt x="1072" y="550"/>
                      <a:pt x="1086" y="550"/>
                    </a:cubicBezTo>
                    <a:cubicBezTo>
                      <a:pt x="1099" y="550"/>
                      <a:pt x="1110" y="539"/>
                      <a:pt x="1110" y="526"/>
                    </a:cubicBezTo>
                    <a:cubicBezTo>
                      <a:pt x="1110" y="73"/>
                      <a:pt x="1110" y="73"/>
                      <a:pt x="1110" y="73"/>
                    </a:cubicBezTo>
                    <a:cubicBezTo>
                      <a:pt x="1110" y="33"/>
                      <a:pt x="1077" y="0"/>
                      <a:pt x="1037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32" y="0"/>
                      <a:pt x="0" y="33"/>
                      <a:pt x="0" y="73"/>
                    </a:cubicBezTo>
                    <a:cubicBezTo>
                      <a:pt x="0" y="1376"/>
                      <a:pt x="0" y="1376"/>
                      <a:pt x="0" y="1376"/>
                    </a:cubicBezTo>
                    <a:cubicBezTo>
                      <a:pt x="0" y="1415"/>
                      <a:pt x="32" y="1448"/>
                      <a:pt x="72" y="1448"/>
                    </a:cubicBezTo>
                    <a:cubicBezTo>
                      <a:pt x="1037" y="1448"/>
                      <a:pt x="1037" y="1448"/>
                      <a:pt x="1037" y="1448"/>
                    </a:cubicBezTo>
                    <a:cubicBezTo>
                      <a:pt x="1077" y="1448"/>
                      <a:pt x="1110" y="1415"/>
                      <a:pt x="1110" y="1376"/>
                    </a:cubicBezTo>
                    <a:cubicBezTo>
                      <a:pt x="1110" y="1134"/>
                      <a:pt x="1110" y="1134"/>
                      <a:pt x="1110" y="1134"/>
                    </a:cubicBezTo>
                    <a:cubicBezTo>
                      <a:pt x="1110" y="1121"/>
                      <a:pt x="1099" y="1110"/>
                      <a:pt x="1086" y="1110"/>
                    </a:cubicBezTo>
                    <a:close/>
                    <a:moveTo>
                      <a:pt x="1086" y="1110"/>
                    </a:moveTo>
                    <a:cubicBezTo>
                      <a:pt x="1086" y="1110"/>
                      <a:pt x="1086" y="1110"/>
                      <a:pt x="1086" y="1110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 sz="1600"/>
              </a:p>
            </p:txBody>
          </p:sp>
        </p:grpSp>
      </p:grpSp>
      <p:cxnSp>
        <p:nvCxnSpPr>
          <p:cNvPr id="344" name="ExtraShape1"/>
          <p:cNvCxnSpPr/>
          <p:nvPr/>
        </p:nvCxnSpPr>
        <p:spPr>
          <a:xfrm flipH="1">
            <a:off x="879590" y="3501430"/>
            <a:ext cx="1255970" cy="0"/>
          </a:xfrm>
          <a:prstGeom prst="line">
            <a:avLst/>
          </a:prstGeom>
          <a:ln w="12700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5" name="ExtraShape1"/>
          <p:cNvCxnSpPr/>
          <p:nvPr/>
        </p:nvCxnSpPr>
        <p:spPr>
          <a:xfrm flipH="1">
            <a:off x="3683750" y="3501430"/>
            <a:ext cx="8100882" cy="0"/>
          </a:xfrm>
          <a:prstGeom prst="line">
            <a:avLst/>
          </a:prstGeom>
          <a:ln w="12700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3"/>
    </p:custDataLst>
  </p:cSld>
  <p:clrMapOvr>
    <a:masterClrMapping/>
  </p:clrMapOvr>
  <p:transition/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6" name="矩形: 圆角 25"/>
          <p:cNvSpPr/>
          <p:nvPr/>
        </p:nvSpPr>
        <p:spPr>
          <a:xfrm>
            <a:off x="851832" y="1467417"/>
            <a:ext cx="4901268" cy="4628583"/>
          </a:xfrm>
          <a:prstGeom prst="roundRect">
            <a:avLst>
              <a:gd fmla="val 6713" name="adj"/>
            </a:avLst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5" name="矩形: 圆角 14"/>
          <p:cNvSpPr/>
          <p:nvPr/>
        </p:nvSpPr>
        <p:spPr>
          <a:xfrm>
            <a:off x="769875" y="1398438"/>
            <a:ext cx="4868926" cy="4566250"/>
          </a:xfrm>
          <a:prstGeom prst="roundRect">
            <a:avLst>
              <a:gd fmla="val 5306" name="adj"/>
            </a:avLst>
          </a:prstGeom>
          <a:solidFill>
            <a:schemeClr val="accent1"/>
          </a:solidFill>
          <a:ln w="38100">
            <a:solidFill>
              <a:srgbClr val="0A20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bg1"/>
              </a:solidFill>
            </a:endParaRPr>
          </a:p>
        </p:txBody>
      </p:sp>
      <p:sp>
        <p:nvSpPr>
          <p:cNvPr id="2" name="矩形 1"/>
          <p:cNvSpPr/>
          <p:nvPr/>
        </p:nvSpPr>
        <p:spPr>
          <a:xfrm>
            <a:off x="762009" y="368813"/>
            <a:ext cx="4296128" cy="396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zh-CN" b="1" lang="en-US" sz="2000">
                <a:solidFill>
                  <a:schemeClr val="accent1"/>
                </a:solidFill>
                <a:latin typeface="+mn-ea"/>
              </a:rPr>
              <a:t>#充分利用抉择点的诀窍#</a:t>
            </a:r>
          </a:p>
        </p:txBody>
      </p:sp>
      <p:sp>
        <p:nvSpPr>
          <p:cNvPr id="4" name="矩形 3"/>
          <p:cNvSpPr/>
          <p:nvPr/>
        </p:nvSpPr>
        <p:spPr>
          <a:xfrm>
            <a:off x="6485760" y="3429000"/>
            <a:ext cx="5218559" cy="2590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  <a:spcBef>
                <a:spcPts val="600"/>
              </a:spcBef>
              <a:spcAft>
                <a:spcPts val="600"/>
              </a:spcAft>
            </a:pPr>
            <a:r>
              <a:rPr altLang="zh-CN" b="1" lang="en-US" sz="2400">
                <a:solidFill>
                  <a:srgbClr val="0D3A97"/>
                </a:solidFill>
              </a:rPr>
              <a:t>1、珍惜每一个抉择点</a:t>
            </a:r>
          </a:p>
          <a:p>
            <a:pPr>
              <a:lnSpc>
                <a:spcPct val="200000"/>
              </a:lnSpc>
              <a:spcBef>
                <a:spcPts val="600"/>
              </a:spcBef>
              <a:spcAft>
                <a:spcPts val="600"/>
              </a:spcAft>
            </a:pPr>
            <a:r>
              <a:rPr altLang="zh-CN" b="1" lang="en-US" sz="2400">
                <a:solidFill>
                  <a:srgbClr val="0D3A97"/>
                </a:solidFill>
              </a:rPr>
              <a:t>2、提前为抉择点做好相应计划</a:t>
            </a:r>
          </a:p>
          <a:p>
            <a:pPr>
              <a:lnSpc>
                <a:spcPct val="200000"/>
              </a:lnSpc>
              <a:spcBef>
                <a:spcPts val="600"/>
              </a:spcBef>
              <a:spcAft>
                <a:spcPts val="600"/>
              </a:spcAft>
            </a:pPr>
            <a:r>
              <a:rPr altLang="zh-CN" b="1" lang="en-US" sz="2400">
                <a:solidFill>
                  <a:srgbClr val="0D3A97"/>
                </a:solidFill>
              </a:rPr>
              <a:t>3、不要草率地开始一项新任务</a:t>
            </a:r>
          </a:p>
        </p:txBody>
      </p:sp>
      <p:grpSp>
        <p:nvGrpSpPr>
          <p:cNvPr id="16" name="组合 15"/>
          <p:cNvGrpSpPr/>
          <p:nvPr/>
        </p:nvGrpSpPr>
        <p:grpSpPr>
          <a:xfrm>
            <a:off x="1336977" y="1814202"/>
            <a:ext cx="3734722" cy="3734722"/>
            <a:chOff x="1397750" y="1844824"/>
            <a:chExt cx="3734722" cy="3734722"/>
          </a:xfrm>
        </p:grpSpPr>
        <p:cxnSp>
          <p:nvCxnSpPr>
            <p:cNvPr id="8" name="ExtraShape1"/>
            <p:cNvCxnSpPr/>
            <p:nvPr/>
          </p:nvCxnSpPr>
          <p:spPr>
            <a:xfrm flipH="1">
              <a:off x="1397750" y="3712184"/>
              <a:ext cx="3734722" cy="0"/>
            </a:xfrm>
            <a:prstGeom prst="line">
              <a:avLst/>
            </a:prstGeom>
            <a:ln w="12700">
              <a:solidFill>
                <a:schemeClr val="accent1">
                  <a:lumMod val="40000"/>
                  <a:lumOff val="6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ExtraShape1"/>
            <p:cNvCxnSpPr/>
            <p:nvPr/>
          </p:nvCxnSpPr>
          <p:spPr>
            <a:xfrm flipH="1" rot="16200000">
              <a:off x="1397751" y="3712185"/>
              <a:ext cx="3734722" cy="0"/>
            </a:xfrm>
            <a:prstGeom prst="line">
              <a:avLst/>
            </a:prstGeom>
            <a:ln w="12700">
              <a:solidFill>
                <a:schemeClr val="accent1">
                  <a:lumMod val="40000"/>
                  <a:lumOff val="6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文本框 10"/>
          <p:cNvSpPr txBox="1"/>
          <p:nvPr/>
        </p:nvSpPr>
        <p:spPr>
          <a:xfrm>
            <a:off x="3368040" y="2204864"/>
            <a:ext cx="1714500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z="2400">
                <a:solidFill>
                  <a:schemeClr val="bg1"/>
                </a:solidFill>
              </a:rPr>
              <a:t>重要</a:t>
            </a:r>
          </a:p>
          <a:p>
            <a:pPr algn="ctr"/>
            <a:r>
              <a:rPr altLang="en-US" b="1" lang="zh-CN" sz="2400">
                <a:solidFill>
                  <a:schemeClr val="bg1"/>
                </a:solidFill>
              </a:rPr>
              <a:t>紧急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1409700" y="2204864"/>
            <a:ext cx="1714500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z="2400">
                <a:solidFill>
                  <a:schemeClr val="bg1"/>
                </a:solidFill>
              </a:rPr>
              <a:t>重要</a:t>
            </a:r>
          </a:p>
          <a:p>
            <a:pPr algn="ctr"/>
            <a:r>
              <a:rPr altLang="en-US" b="1" lang="zh-CN" sz="2400">
                <a:solidFill>
                  <a:schemeClr val="bg1"/>
                </a:solidFill>
              </a:rPr>
              <a:t>不紧急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3368040" y="4149080"/>
            <a:ext cx="1714500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z="2400">
                <a:solidFill>
                  <a:schemeClr val="bg1">
                    <a:alpha val="70000"/>
                  </a:schemeClr>
                </a:solidFill>
              </a:rPr>
              <a:t>不重要</a:t>
            </a:r>
          </a:p>
          <a:p>
            <a:pPr algn="ctr"/>
            <a:r>
              <a:rPr altLang="en-US" b="1" lang="zh-CN" sz="2400">
                <a:solidFill>
                  <a:schemeClr val="bg1">
                    <a:alpha val="70000"/>
                  </a:schemeClr>
                </a:solidFill>
              </a:rPr>
              <a:t>紧急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1409700" y="4149080"/>
            <a:ext cx="1714500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z="2400">
                <a:solidFill>
                  <a:schemeClr val="bg1">
                    <a:alpha val="70000"/>
                  </a:schemeClr>
                </a:solidFill>
              </a:rPr>
              <a:t>不重要</a:t>
            </a:r>
          </a:p>
          <a:p>
            <a:pPr algn="ctr"/>
            <a:r>
              <a:rPr altLang="en-US" b="1" lang="zh-CN" sz="2400">
                <a:solidFill>
                  <a:schemeClr val="bg1">
                    <a:alpha val="70000"/>
                  </a:schemeClr>
                </a:solidFill>
              </a:rPr>
              <a:t>不紧急</a:t>
            </a:r>
          </a:p>
        </p:txBody>
      </p:sp>
      <p:pic>
        <p:nvPicPr>
          <p:cNvPr id="18" name="图形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7636" y="1452142"/>
            <a:ext cx="1634750" cy="1667595"/>
          </a:xfrm>
          <a:prstGeom prst="rect">
            <a:avLst/>
          </a:prstGeom>
        </p:spPr>
      </p:pic>
      <p:sp>
        <p:nvSpPr>
          <p:cNvPr id="19" name="对话气泡: 圆角矩形 18"/>
          <p:cNvSpPr/>
          <p:nvPr/>
        </p:nvSpPr>
        <p:spPr>
          <a:xfrm>
            <a:off x="8244840" y="1664460"/>
            <a:ext cx="3497580" cy="751957"/>
          </a:xfrm>
          <a:prstGeom prst="wedgeRoundRectCallout">
            <a:avLst>
              <a:gd fmla="val -57328" name="adj1"/>
              <a:gd fmla="val -12313" name="adj2"/>
              <a:gd fmla="val 16667" name="adj3"/>
            </a:avLst>
          </a:prstGeom>
          <a:solidFill>
            <a:schemeClr val="accent2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7" name="矩形 16"/>
          <p:cNvSpPr/>
          <p:nvPr/>
        </p:nvSpPr>
        <p:spPr>
          <a:xfrm>
            <a:off x="8676977" y="1827014"/>
            <a:ext cx="2621280" cy="457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b="1" lang="zh-CN" sz="2400">
                <a:solidFill>
                  <a:srgbClr val="0D3A97"/>
                </a:solidFill>
              </a:rPr>
              <a:t>不要陷入紧急误区</a:t>
            </a:r>
          </a:p>
        </p:txBody>
      </p:sp>
      <p:sp>
        <p:nvSpPr>
          <p:cNvPr id="22" name="time_151958"/>
          <p:cNvSpPr>
            <a:spLocks noChangeAspect="1"/>
          </p:cNvSpPr>
          <p:nvPr/>
        </p:nvSpPr>
        <p:spPr bwMode="auto">
          <a:xfrm>
            <a:off x="2819359" y="3277000"/>
            <a:ext cx="289602" cy="289182"/>
          </a:xfrm>
          <a:custGeom>
            <a:gdLst>
              <a:gd fmla="*/ 297497 w 595518" name="connsiteX0"/>
              <a:gd fmla="*/ 135879 h 594654" name="connsiteY0"/>
              <a:gd fmla="*/ 319003 w 595518" name="connsiteX1"/>
              <a:gd fmla="*/ 157367 h 594654" name="connsiteY1"/>
              <a:gd fmla="*/ 319003 w 595518" name="connsiteX2"/>
              <a:gd fmla="*/ 325511 h 594654" name="connsiteY2"/>
              <a:gd fmla="*/ 383521 w 595518" name="connsiteX3"/>
              <a:gd fmla="*/ 324437 h 594654" name="connsiteY3"/>
              <a:gd fmla="*/ 405026 w 595518" name="connsiteX4"/>
              <a:gd fmla="*/ 345925 h 594654" name="connsiteY4"/>
              <a:gd fmla="*/ 384058 w 595518" name="connsiteX5"/>
              <a:gd fmla="*/ 367413 h 594654" name="connsiteY5"/>
              <a:gd fmla="*/ 298035 w 595518" name="connsiteX6"/>
              <a:gd fmla="*/ 369024 h 594654" name="connsiteY6"/>
              <a:gd fmla="*/ 297497 w 595518" name="connsiteX7"/>
              <a:gd fmla="*/ 369024 h 594654" name="connsiteY7"/>
              <a:gd fmla="*/ 293196 w 595518" name="connsiteX8"/>
              <a:gd fmla="*/ 368487 h 594654" name="connsiteY8"/>
              <a:gd fmla="*/ 292658 w 595518" name="connsiteX9"/>
              <a:gd fmla="*/ 367950 h 594654" name="connsiteY9"/>
              <a:gd fmla="*/ 289432 w 595518" name="connsiteX10"/>
              <a:gd fmla="*/ 367413 h 594654" name="connsiteY10"/>
              <a:gd fmla="*/ 288357 w 595518" name="connsiteX11"/>
              <a:gd fmla="*/ 366875 h 594654" name="connsiteY11"/>
              <a:gd fmla="*/ 285669 w 595518" name="connsiteX12"/>
              <a:gd fmla="*/ 365264 h 594654" name="connsiteY12"/>
              <a:gd fmla="*/ 284593 w 595518" name="connsiteX13"/>
              <a:gd fmla="*/ 364189 h 594654" name="connsiteY13"/>
              <a:gd fmla="*/ 282443 w 595518" name="connsiteX14"/>
              <a:gd fmla="*/ 362578 h 594654" name="connsiteY14"/>
              <a:gd fmla="*/ 281905 w 595518" name="connsiteX15"/>
              <a:gd fmla="*/ 361503 h 594654" name="connsiteY15"/>
              <a:gd fmla="*/ 279755 w 595518" name="connsiteX16"/>
              <a:gd fmla="*/ 359355 h 594654" name="connsiteY16"/>
              <a:gd fmla="*/ 279217 w 595518" name="connsiteX17"/>
              <a:gd fmla="*/ 358280 h 594654" name="connsiteY17"/>
              <a:gd fmla="*/ 278142 w 595518" name="connsiteX18"/>
              <a:gd fmla="*/ 355594 h 594654" name="connsiteY18"/>
              <a:gd fmla="*/ 277604 w 595518" name="connsiteX19"/>
              <a:gd fmla="*/ 354520 h 594654" name="connsiteY19"/>
              <a:gd fmla="*/ 276529 w 595518" name="connsiteX20"/>
              <a:gd fmla="*/ 351834 h 594654" name="connsiteY20"/>
              <a:gd fmla="*/ 276529 w 595518" name="connsiteX21"/>
              <a:gd fmla="*/ 350222 h 594654" name="connsiteY21"/>
              <a:gd fmla="*/ 275991 w 595518" name="connsiteX22"/>
              <a:gd fmla="*/ 347536 h 594654" name="connsiteY22"/>
              <a:gd fmla="*/ 275991 w 595518" name="connsiteX23"/>
              <a:gd fmla="*/ 157367 h 594654" name="connsiteY23"/>
              <a:gd fmla="*/ 297497 w 595518" name="connsiteX24"/>
              <a:gd fmla="*/ 135879 h 594654" name="connsiteY24"/>
              <a:gd fmla="*/ 297490 w 595518" name="connsiteX25"/>
              <a:gd fmla="*/ 42974 h 594654" name="connsiteY25"/>
              <a:gd fmla="*/ 43036 w 595518" name="connsiteX26"/>
              <a:gd fmla="*/ 297059 h 594654" name="connsiteY26"/>
              <a:gd fmla="*/ 297490 w 595518" name="connsiteX27"/>
              <a:gd fmla="*/ 551680 h 594654" name="connsiteY27"/>
              <a:gd fmla="*/ 552482 w 595518" name="connsiteX28"/>
              <a:gd fmla="*/ 297059 h 594654" name="connsiteY28"/>
              <a:gd fmla="*/ 297490 w 595518" name="connsiteX29"/>
              <a:gd fmla="*/ 42974 h 594654" name="connsiteY29"/>
              <a:gd fmla="*/ 297490 w 595518" name="connsiteX30"/>
              <a:gd fmla="*/ 0 h 594654" name="connsiteY30"/>
              <a:gd fmla="*/ 595518 w 595518" name="connsiteX31"/>
              <a:gd fmla="*/ 297059 h 594654" name="connsiteY31"/>
              <a:gd fmla="*/ 297490 w 595518" name="connsiteX32"/>
              <a:gd fmla="*/ 594654 h 594654" name="connsiteY32"/>
              <a:gd fmla="*/ 0 w 595518" name="connsiteX33"/>
              <a:gd fmla="*/ 297059 h 594654" name="connsiteY33"/>
              <a:gd fmla="*/ 297490 w 595518" name="connsiteX34"/>
              <a:gd fmla="*/ 0 h 594654" name="connsiteY3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b="b" l="l" r="r" t="t"/>
            <a:pathLst>
              <a:path h="594654" w="595518">
                <a:moveTo>
                  <a:pt x="297497" y="135879"/>
                </a:moveTo>
                <a:cubicBezTo>
                  <a:pt x="309325" y="135879"/>
                  <a:pt x="319003" y="145549"/>
                  <a:pt x="319003" y="157367"/>
                </a:cubicBezTo>
                <a:lnTo>
                  <a:pt x="319003" y="325511"/>
                </a:lnTo>
                <a:lnTo>
                  <a:pt x="383521" y="324437"/>
                </a:lnTo>
                <a:cubicBezTo>
                  <a:pt x="395349" y="324437"/>
                  <a:pt x="405026" y="334106"/>
                  <a:pt x="405026" y="345925"/>
                </a:cubicBezTo>
                <a:cubicBezTo>
                  <a:pt x="405564" y="357743"/>
                  <a:pt x="395886" y="367413"/>
                  <a:pt x="384058" y="367413"/>
                </a:cubicBezTo>
                <a:lnTo>
                  <a:pt x="298035" y="369024"/>
                </a:lnTo>
                <a:lnTo>
                  <a:pt x="297497" y="369024"/>
                </a:lnTo>
                <a:cubicBezTo>
                  <a:pt x="296422" y="369024"/>
                  <a:pt x="294809" y="368487"/>
                  <a:pt x="293196" y="368487"/>
                </a:cubicBezTo>
                <a:cubicBezTo>
                  <a:pt x="293196" y="368487"/>
                  <a:pt x="292658" y="368487"/>
                  <a:pt x="292658" y="367950"/>
                </a:cubicBezTo>
                <a:cubicBezTo>
                  <a:pt x="291583" y="367950"/>
                  <a:pt x="290508" y="367413"/>
                  <a:pt x="289432" y="367413"/>
                </a:cubicBezTo>
                <a:cubicBezTo>
                  <a:pt x="288895" y="366875"/>
                  <a:pt x="288895" y="366875"/>
                  <a:pt x="288357" y="366875"/>
                </a:cubicBezTo>
                <a:cubicBezTo>
                  <a:pt x="287282" y="366338"/>
                  <a:pt x="286744" y="365801"/>
                  <a:pt x="285669" y="365264"/>
                </a:cubicBezTo>
                <a:cubicBezTo>
                  <a:pt x="285131" y="364727"/>
                  <a:pt x="285131" y="364727"/>
                  <a:pt x="284593" y="364189"/>
                </a:cubicBezTo>
                <a:cubicBezTo>
                  <a:pt x="284056" y="363652"/>
                  <a:pt x="282980" y="363115"/>
                  <a:pt x="282443" y="362578"/>
                </a:cubicBezTo>
                <a:cubicBezTo>
                  <a:pt x="282443" y="362041"/>
                  <a:pt x="281905" y="362041"/>
                  <a:pt x="281905" y="361503"/>
                </a:cubicBezTo>
                <a:cubicBezTo>
                  <a:pt x="280830" y="360966"/>
                  <a:pt x="280292" y="360429"/>
                  <a:pt x="279755" y="359355"/>
                </a:cubicBezTo>
                <a:cubicBezTo>
                  <a:pt x="279755" y="358817"/>
                  <a:pt x="279755" y="358817"/>
                  <a:pt x="279217" y="358280"/>
                </a:cubicBezTo>
                <a:cubicBezTo>
                  <a:pt x="278679" y="357743"/>
                  <a:pt x="278142" y="356669"/>
                  <a:pt x="278142" y="355594"/>
                </a:cubicBezTo>
                <a:cubicBezTo>
                  <a:pt x="277604" y="355594"/>
                  <a:pt x="277604" y="355057"/>
                  <a:pt x="277604" y="354520"/>
                </a:cubicBezTo>
                <a:cubicBezTo>
                  <a:pt x="277066" y="353445"/>
                  <a:pt x="277066" y="352908"/>
                  <a:pt x="276529" y="351834"/>
                </a:cubicBezTo>
                <a:cubicBezTo>
                  <a:pt x="276529" y="351297"/>
                  <a:pt x="276529" y="350759"/>
                  <a:pt x="276529" y="350222"/>
                </a:cubicBezTo>
                <a:cubicBezTo>
                  <a:pt x="276529" y="349148"/>
                  <a:pt x="275991" y="348611"/>
                  <a:pt x="275991" y="347536"/>
                </a:cubicBezTo>
                <a:lnTo>
                  <a:pt x="275991" y="157367"/>
                </a:lnTo>
                <a:cubicBezTo>
                  <a:pt x="275991" y="145549"/>
                  <a:pt x="285669" y="135879"/>
                  <a:pt x="297497" y="135879"/>
                </a:cubicBezTo>
                <a:close/>
                <a:moveTo>
                  <a:pt x="297490" y="42974"/>
                </a:moveTo>
                <a:cubicBezTo>
                  <a:pt x="157083" y="42974"/>
                  <a:pt x="43036" y="156856"/>
                  <a:pt x="43036" y="297059"/>
                </a:cubicBezTo>
                <a:cubicBezTo>
                  <a:pt x="43036" y="437262"/>
                  <a:pt x="157083" y="551680"/>
                  <a:pt x="297490" y="551680"/>
                </a:cubicBezTo>
                <a:cubicBezTo>
                  <a:pt x="437897" y="551680"/>
                  <a:pt x="552482" y="437262"/>
                  <a:pt x="552482" y="297059"/>
                </a:cubicBezTo>
                <a:cubicBezTo>
                  <a:pt x="552482" y="156856"/>
                  <a:pt x="437897" y="42974"/>
                  <a:pt x="297490" y="42974"/>
                </a:cubicBezTo>
                <a:close/>
                <a:moveTo>
                  <a:pt x="297490" y="0"/>
                </a:moveTo>
                <a:cubicBezTo>
                  <a:pt x="461567" y="0"/>
                  <a:pt x="595518" y="133219"/>
                  <a:pt x="595518" y="297059"/>
                </a:cubicBezTo>
                <a:cubicBezTo>
                  <a:pt x="595518" y="460897"/>
                  <a:pt x="461567" y="594654"/>
                  <a:pt x="297490" y="594654"/>
                </a:cubicBezTo>
                <a:cubicBezTo>
                  <a:pt x="133413" y="594654"/>
                  <a:pt x="0" y="460897"/>
                  <a:pt x="0" y="297059"/>
                </a:cubicBezTo>
                <a:cubicBezTo>
                  <a:pt x="0" y="133219"/>
                  <a:pt x="133413" y="0"/>
                  <a:pt x="29749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/>
        </p:txBody>
      </p:sp>
      <p:sp>
        <p:nvSpPr>
          <p:cNvPr id="23" name="time_151958"/>
          <p:cNvSpPr>
            <a:spLocks noChangeAspect="1"/>
          </p:cNvSpPr>
          <p:nvPr/>
        </p:nvSpPr>
        <p:spPr bwMode="auto">
          <a:xfrm>
            <a:off x="3322279" y="3277000"/>
            <a:ext cx="289602" cy="289182"/>
          </a:xfrm>
          <a:custGeom>
            <a:gdLst>
              <a:gd fmla="*/ 297497 w 595518" name="connsiteX0"/>
              <a:gd fmla="*/ 135879 h 594654" name="connsiteY0"/>
              <a:gd fmla="*/ 319003 w 595518" name="connsiteX1"/>
              <a:gd fmla="*/ 157367 h 594654" name="connsiteY1"/>
              <a:gd fmla="*/ 319003 w 595518" name="connsiteX2"/>
              <a:gd fmla="*/ 325511 h 594654" name="connsiteY2"/>
              <a:gd fmla="*/ 383521 w 595518" name="connsiteX3"/>
              <a:gd fmla="*/ 324437 h 594654" name="connsiteY3"/>
              <a:gd fmla="*/ 405026 w 595518" name="connsiteX4"/>
              <a:gd fmla="*/ 345925 h 594654" name="connsiteY4"/>
              <a:gd fmla="*/ 384058 w 595518" name="connsiteX5"/>
              <a:gd fmla="*/ 367413 h 594654" name="connsiteY5"/>
              <a:gd fmla="*/ 298035 w 595518" name="connsiteX6"/>
              <a:gd fmla="*/ 369024 h 594654" name="connsiteY6"/>
              <a:gd fmla="*/ 297497 w 595518" name="connsiteX7"/>
              <a:gd fmla="*/ 369024 h 594654" name="connsiteY7"/>
              <a:gd fmla="*/ 293196 w 595518" name="connsiteX8"/>
              <a:gd fmla="*/ 368487 h 594654" name="connsiteY8"/>
              <a:gd fmla="*/ 292658 w 595518" name="connsiteX9"/>
              <a:gd fmla="*/ 367950 h 594654" name="connsiteY9"/>
              <a:gd fmla="*/ 289432 w 595518" name="connsiteX10"/>
              <a:gd fmla="*/ 367413 h 594654" name="connsiteY10"/>
              <a:gd fmla="*/ 288357 w 595518" name="connsiteX11"/>
              <a:gd fmla="*/ 366875 h 594654" name="connsiteY11"/>
              <a:gd fmla="*/ 285669 w 595518" name="connsiteX12"/>
              <a:gd fmla="*/ 365264 h 594654" name="connsiteY12"/>
              <a:gd fmla="*/ 284593 w 595518" name="connsiteX13"/>
              <a:gd fmla="*/ 364189 h 594654" name="connsiteY13"/>
              <a:gd fmla="*/ 282443 w 595518" name="connsiteX14"/>
              <a:gd fmla="*/ 362578 h 594654" name="connsiteY14"/>
              <a:gd fmla="*/ 281905 w 595518" name="connsiteX15"/>
              <a:gd fmla="*/ 361503 h 594654" name="connsiteY15"/>
              <a:gd fmla="*/ 279755 w 595518" name="connsiteX16"/>
              <a:gd fmla="*/ 359355 h 594654" name="connsiteY16"/>
              <a:gd fmla="*/ 279217 w 595518" name="connsiteX17"/>
              <a:gd fmla="*/ 358280 h 594654" name="connsiteY17"/>
              <a:gd fmla="*/ 278142 w 595518" name="connsiteX18"/>
              <a:gd fmla="*/ 355594 h 594654" name="connsiteY18"/>
              <a:gd fmla="*/ 277604 w 595518" name="connsiteX19"/>
              <a:gd fmla="*/ 354520 h 594654" name="connsiteY19"/>
              <a:gd fmla="*/ 276529 w 595518" name="connsiteX20"/>
              <a:gd fmla="*/ 351834 h 594654" name="connsiteY20"/>
              <a:gd fmla="*/ 276529 w 595518" name="connsiteX21"/>
              <a:gd fmla="*/ 350222 h 594654" name="connsiteY21"/>
              <a:gd fmla="*/ 275991 w 595518" name="connsiteX22"/>
              <a:gd fmla="*/ 347536 h 594654" name="connsiteY22"/>
              <a:gd fmla="*/ 275991 w 595518" name="connsiteX23"/>
              <a:gd fmla="*/ 157367 h 594654" name="connsiteY23"/>
              <a:gd fmla="*/ 297497 w 595518" name="connsiteX24"/>
              <a:gd fmla="*/ 135879 h 594654" name="connsiteY24"/>
              <a:gd fmla="*/ 297490 w 595518" name="connsiteX25"/>
              <a:gd fmla="*/ 42974 h 594654" name="connsiteY25"/>
              <a:gd fmla="*/ 43036 w 595518" name="connsiteX26"/>
              <a:gd fmla="*/ 297059 h 594654" name="connsiteY26"/>
              <a:gd fmla="*/ 297490 w 595518" name="connsiteX27"/>
              <a:gd fmla="*/ 551680 h 594654" name="connsiteY27"/>
              <a:gd fmla="*/ 552482 w 595518" name="connsiteX28"/>
              <a:gd fmla="*/ 297059 h 594654" name="connsiteY28"/>
              <a:gd fmla="*/ 297490 w 595518" name="connsiteX29"/>
              <a:gd fmla="*/ 42974 h 594654" name="connsiteY29"/>
              <a:gd fmla="*/ 297490 w 595518" name="connsiteX30"/>
              <a:gd fmla="*/ 0 h 594654" name="connsiteY30"/>
              <a:gd fmla="*/ 595518 w 595518" name="connsiteX31"/>
              <a:gd fmla="*/ 297059 h 594654" name="connsiteY31"/>
              <a:gd fmla="*/ 297490 w 595518" name="connsiteX32"/>
              <a:gd fmla="*/ 594654 h 594654" name="connsiteY32"/>
              <a:gd fmla="*/ 0 w 595518" name="connsiteX33"/>
              <a:gd fmla="*/ 297059 h 594654" name="connsiteY33"/>
              <a:gd fmla="*/ 297490 w 595518" name="connsiteX34"/>
              <a:gd fmla="*/ 0 h 594654" name="connsiteY3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b="b" l="l" r="r" t="t"/>
            <a:pathLst>
              <a:path h="594654" w="595518">
                <a:moveTo>
                  <a:pt x="297497" y="135879"/>
                </a:moveTo>
                <a:cubicBezTo>
                  <a:pt x="309325" y="135879"/>
                  <a:pt x="319003" y="145549"/>
                  <a:pt x="319003" y="157367"/>
                </a:cubicBezTo>
                <a:lnTo>
                  <a:pt x="319003" y="325511"/>
                </a:lnTo>
                <a:lnTo>
                  <a:pt x="383521" y="324437"/>
                </a:lnTo>
                <a:cubicBezTo>
                  <a:pt x="395349" y="324437"/>
                  <a:pt x="405026" y="334106"/>
                  <a:pt x="405026" y="345925"/>
                </a:cubicBezTo>
                <a:cubicBezTo>
                  <a:pt x="405564" y="357743"/>
                  <a:pt x="395886" y="367413"/>
                  <a:pt x="384058" y="367413"/>
                </a:cubicBezTo>
                <a:lnTo>
                  <a:pt x="298035" y="369024"/>
                </a:lnTo>
                <a:lnTo>
                  <a:pt x="297497" y="369024"/>
                </a:lnTo>
                <a:cubicBezTo>
                  <a:pt x="296422" y="369024"/>
                  <a:pt x="294809" y="368487"/>
                  <a:pt x="293196" y="368487"/>
                </a:cubicBezTo>
                <a:cubicBezTo>
                  <a:pt x="293196" y="368487"/>
                  <a:pt x="292658" y="368487"/>
                  <a:pt x="292658" y="367950"/>
                </a:cubicBezTo>
                <a:cubicBezTo>
                  <a:pt x="291583" y="367950"/>
                  <a:pt x="290508" y="367413"/>
                  <a:pt x="289432" y="367413"/>
                </a:cubicBezTo>
                <a:cubicBezTo>
                  <a:pt x="288895" y="366875"/>
                  <a:pt x="288895" y="366875"/>
                  <a:pt x="288357" y="366875"/>
                </a:cubicBezTo>
                <a:cubicBezTo>
                  <a:pt x="287282" y="366338"/>
                  <a:pt x="286744" y="365801"/>
                  <a:pt x="285669" y="365264"/>
                </a:cubicBezTo>
                <a:cubicBezTo>
                  <a:pt x="285131" y="364727"/>
                  <a:pt x="285131" y="364727"/>
                  <a:pt x="284593" y="364189"/>
                </a:cubicBezTo>
                <a:cubicBezTo>
                  <a:pt x="284056" y="363652"/>
                  <a:pt x="282980" y="363115"/>
                  <a:pt x="282443" y="362578"/>
                </a:cubicBezTo>
                <a:cubicBezTo>
                  <a:pt x="282443" y="362041"/>
                  <a:pt x="281905" y="362041"/>
                  <a:pt x="281905" y="361503"/>
                </a:cubicBezTo>
                <a:cubicBezTo>
                  <a:pt x="280830" y="360966"/>
                  <a:pt x="280292" y="360429"/>
                  <a:pt x="279755" y="359355"/>
                </a:cubicBezTo>
                <a:cubicBezTo>
                  <a:pt x="279755" y="358817"/>
                  <a:pt x="279755" y="358817"/>
                  <a:pt x="279217" y="358280"/>
                </a:cubicBezTo>
                <a:cubicBezTo>
                  <a:pt x="278679" y="357743"/>
                  <a:pt x="278142" y="356669"/>
                  <a:pt x="278142" y="355594"/>
                </a:cubicBezTo>
                <a:cubicBezTo>
                  <a:pt x="277604" y="355594"/>
                  <a:pt x="277604" y="355057"/>
                  <a:pt x="277604" y="354520"/>
                </a:cubicBezTo>
                <a:cubicBezTo>
                  <a:pt x="277066" y="353445"/>
                  <a:pt x="277066" y="352908"/>
                  <a:pt x="276529" y="351834"/>
                </a:cubicBezTo>
                <a:cubicBezTo>
                  <a:pt x="276529" y="351297"/>
                  <a:pt x="276529" y="350759"/>
                  <a:pt x="276529" y="350222"/>
                </a:cubicBezTo>
                <a:cubicBezTo>
                  <a:pt x="276529" y="349148"/>
                  <a:pt x="275991" y="348611"/>
                  <a:pt x="275991" y="347536"/>
                </a:cubicBezTo>
                <a:lnTo>
                  <a:pt x="275991" y="157367"/>
                </a:lnTo>
                <a:cubicBezTo>
                  <a:pt x="275991" y="145549"/>
                  <a:pt x="285669" y="135879"/>
                  <a:pt x="297497" y="135879"/>
                </a:cubicBezTo>
                <a:close/>
                <a:moveTo>
                  <a:pt x="297490" y="42974"/>
                </a:moveTo>
                <a:cubicBezTo>
                  <a:pt x="157083" y="42974"/>
                  <a:pt x="43036" y="156856"/>
                  <a:pt x="43036" y="297059"/>
                </a:cubicBezTo>
                <a:cubicBezTo>
                  <a:pt x="43036" y="437262"/>
                  <a:pt x="157083" y="551680"/>
                  <a:pt x="297490" y="551680"/>
                </a:cubicBezTo>
                <a:cubicBezTo>
                  <a:pt x="437897" y="551680"/>
                  <a:pt x="552482" y="437262"/>
                  <a:pt x="552482" y="297059"/>
                </a:cubicBezTo>
                <a:cubicBezTo>
                  <a:pt x="552482" y="156856"/>
                  <a:pt x="437897" y="42974"/>
                  <a:pt x="297490" y="42974"/>
                </a:cubicBezTo>
                <a:close/>
                <a:moveTo>
                  <a:pt x="297490" y="0"/>
                </a:moveTo>
                <a:cubicBezTo>
                  <a:pt x="461567" y="0"/>
                  <a:pt x="595518" y="133219"/>
                  <a:pt x="595518" y="297059"/>
                </a:cubicBezTo>
                <a:cubicBezTo>
                  <a:pt x="595518" y="460897"/>
                  <a:pt x="461567" y="594654"/>
                  <a:pt x="297490" y="594654"/>
                </a:cubicBezTo>
                <a:cubicBezTo>
                  <a:pt x="133413" y="594654"/>
                  <a:pt x="0" y="460897"/>
                  <a:pt x="0" y="297059"/>
                </a:cubicBezTo>
                <a:cubicBezTo>
                  <a:pt x="0" y="133219"/>
                  <a:pt x="133413" y="0"/>
                  <a:pt x="29749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/>
        </p:txBody>
      </p:sp>
      <p:sp>
        <p:nvSpPr>
          <p:cNvPr id="24" name="time_151958"/>
          <p:cNvSpPr>
            <a:spLocks noChangeAspect="1"/>
          </p:cNvSpPr>
          <p:nvPr/>
        </p:nvSpPr>
        <p:spPr bwMode="auto">
          <a:xfrm>
            <a:off x="2819359" y="3779920"/>
            <a:ext cx="289602" cy="289182"/>
          </a:xfrm>
          <a:custGeom>
            <a:gdLst>
              <a:gd fmla="*/ 297497 w 595518" name="connsiteX0"/>
              <a:gd fmla="*/ 135879 h 594654" name="connsiteY0"/>
              <a:gd fmla="*/ 319003 w 595518" name="connsiteX1"/>
              <a:gd fmla="*/ 157367 h 594654" name="connsiteY1"/>
              <a:gd fmla="*/ 319003 w 595518" name="connsiteX2"/>
              <a:gd fmla="*/ 325511 h 594654" name="connsiteY2"/>
              <a:gd fmla="*/ 383521 w 595518" name="connsiteX3"/>
              <a:gd fmla="*/ 324437 h 594654" name="connsiteY3"/>
              <a:gd fmla="*/ 405026 w 595518" name="connsiteX4"/>
              <a:gd fmla="*/ 345925 h 594654" name="connsiteY4"/>
              <a:gd fmla="*/ 384058 w 595518" name="connsiteX5"/>
              <a:gd fmla="*/ 367413 h 594654" name="connsiteY5"/>
              <a:gd fmla="*/ 298035 w 595518" name="connsiteX6"/>
              <a:gd fmla="*/ 369024 h 594654" name="connsiteY6"/>
              <a:gd fmla="*/ 297497 w 595518" name="connsiteX7"/>
              <a:gd fmla="*/ 369024 h 594654" name="connsiteY7"/>
              <a:gd fmla="*/ 293196 w 595518" name="connsiteX8"/>
              <a:gd fmla="*/ 368487 h 594654" name="connsiteY8"/>
              <a:gd fmla="*/ 292658 w 595518" name="connsiteX9"/>
              <a:gd fmla="*/ 367950 h 594654" name="connsiteY9"/>
              <a:gd fmla="*/ 289432 w 595518" name="connsiteX10"/>
              <a:gd fmla="*/ 367413 h 594654" name="connsiteY10"/>
              <a:gd fmla="*/ 288357 w 595518" name="connsiteX11"/>
              <a:gd fmla="*/ 366875 h 594654" name="connsiteY11"/>
              <a:gd fmla="*/ 285669 w 595518" name="connsiteX12"/>
              <a:gd fmla="*/ 365264 h 594654" name="connsiteY12"/>
              <a:gd fmla="*/ 284593 w 595518" name="connsiteX13"/>
              <a:gd fmla="*/ 364189 h 594654" name="connsiteY13"/>
              <a:gd fmla="*/ 282443 w 595518" name="connsiteX14"/>
              <a:gd fmla="*/ 362578 h 594654" name="connsiteY14"/>
              <a:gd fmla="*/ 281905 w 595518" name="connsiteX15"/>
              <a:gd fmla="*/ 361503 h 594654" name="connsiteY15"/>
              <a:gd fmla="*/ 279755 w 595518" name="connsiteX16"/>
              <a:gd fmla="*/ 359355 h 594654" name="connsiteY16"/>
              <a:gd fmla="*/ 279217 w 595518" name="connsiteX17"/>
              <a:gd fmla="*/ 358280 h 594654" name="connsiteY17"/>
              <a:gd fmla="*/ 278142 w 595518" name="connsiteX18"/>
              <a:gd fmla="*/ 355594 h 594654" name="connsiteY18"/>
              <a:gd fmla="*/ 277604 w 595518" name="connsiteX19"/>
              <a:gd fmla="*/ 354520 h 594654" name="connsiteY19"/>
              <a:gd fmla="*/ 276529 w 595518" name="connsiteX20"/>
              <a:gd fmla="*/ 351834 h 594654" name="connsiteY20"/>
              <a:gd fmla="*/ 276529 w 595518" name="connsiteX21"/>
              <a:gd fmla="*/ 350222 h 594654" name="connsiteY21"/>
              <a:gd fmla="*/ 275991 w 595518" name="connsiteX22"/>
              <a:gd fmla="*/ 347536 h 594654" name="connsiteY22"/>
              <a:gd fmla="*/ 275991 w 595518" name="connsiteX23"/>
              <a:gd fmla="*/ 157367 h 594654" name="connsiteY23"/>
              <a:gd fmla="*/ 297497 w 595518" name="connsiteX24"/>
              <a:gd fmla="*/ 135879 h 594654" name="connsiteY24"/>
              <a:gd fmla="*/ 297490 w 595518" name="connsiteX25"/>
              <a:gd fmla="*/ 42974 h 594654" name="connsiteY25"/>
              <a:gd fmla="*/ 43036 w 595518" name="connsiteX26"/>
              <a:gd fmla="*/ 297059 h 594654" name="connsiteY26"/>
              <a:gd fmla="*/ 297490 w 595518" name="connsiteX27"/>
              <a:gd fmla="*/ 551680 h 594654" name="connsiteY27"/>
              <a:gd fmla="*/ 552482 w 595518" name="connsiteX28"/>
              <a:gd fmla="*/ 297059 h 594654" name="connsiteY28"/>
              <a:gd fmla="*/ 297490 w 595518" name="connsiteX29"/>
              <a:gd fmla="*/ 42974 h 594654" name="connsiteY29"/>
              <a:gd fmla="*/ 297490 w 595518" name="connsiteX30"/>
              <a:gd fmla="*/ 0 h 594654" name="connsiteY30"/>
              <a:gd fmla="*/ 595518 w 595518" name="connsiteX31"/>
              <a:gd fmla="*/ 297059 h 594654" name="connsiteY31"/>
              <a:gd fmla="*/ 297490 w 595518" name="connsiteX32"/>
              <a:gd fmla="*/ 594654 h 594654" name="connsiteY32"/>
              <a:gd fmla="*/ 0 w 595518" name="connsiteX33"/>
              <a:gd fmla="*/ 297059 h 594654" name="connsiteY33"/>
              <a:gd fmla="*/ 297490 w 595518" name="connsiteX34"/>
              <a:gd fmla="*/ 0 h 594654" name="connsiteY3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b="b" l="l" r="r" t="t"/>
            <a:pathLst>
              <a:path h="594654" w="595518">
                <a:moveTo>
                  <a:pt x="297497" y="135879"/>
                </a:moveTo>
                <a:cubicBezTo>
                  <a:pt x="309325" y="135879"/>
                  <a:pt x="319003" y="145549"/>
                  <a:pt x="319003" y="157367"/>
                </a:cubicBezTo>
                <a:lnTo>
                  <a:pt x="319003" y="325511"/>
                </a:lnTo>
                <a:lnTo>
                  <a:pt x="383521" y="324437"/>
                </a:lnTo>
                <a:cubicBezTo>
                  <a:pt x="395349" y="324437"/>
                  <a:pt x="405026" y="334106"/>
                  <a:pt x="405026" y="345925"/>
                </a:cubicBezTo>
                <a:cubicBezTo>
                  <a:pt x="405564" y="357743"/>
                  <a:pt x="395886" y="367413"/>
                  <a:pt x="384058" y="367413"/>
                </a:cubicBezTo>
                <a:lnTo>
                  <a:pt x="298035" y="369024"/>
                </a:lnTo>
                <a:lnTo>
                  <a:pt x="297497" y="369024"/>
                </a:lnTo>
                <a:cubicBezTo>
                  <a:pt x="296422" y="369024"/>
                  <a:pt x="294809" y="368487"/>
                  <a:pt x="293196" y="368487"/>
                </a:cubicBezTo>
                <a:cubicBezTo>
                  <a:pt x="293196" y="368487"/>
                  <a:pt x="292658" y="368487"/>
                  <a:pt x="292658" y="367950"/>
                </a:cubicBezTo>
                <a:cubicBezTo>
                  <a:pt x="291583" y="367950"/>
                  <a:pt x="290508" y="367413"/>
                  <a:pt x="289432" y="367413"/>
                </a:cubicBezTo>
                <a:cubicBezTo>
                  <a:pt x="288895" y="366875"/>
                  <a:pt x="288895" y="366875"/>
                  <a:pt x="288357" y="366875"/>
                </a:cubicBezTo>
                <a:cubicBezTo>
                  <a:pt x="287282" y="366338"/>
                  <a:pt x="286744" y="365801"/>
                  <a:pt x="285669" y="365264"/>
                </a:cubicBezTo>
                <a:cubicBezTo>
                  <a:pt x="285131" y="364727"/>
                  <a:pt x="285131" y="364727"/>
                  <a:pt x="284593" y="364189"/>
                </a:cubicBezTo>
                <a:cubicBezTo>
                  <a:pt x="284056" y="363652"/>
                  <a:pt x="282980" y="363115"/>
                  <a:pt x="282443" y="362578"/>
                </a:cubicBezTo>
                <a:cubicBezTo>
                  <a:pt x="282443" y="362041"/>
                  <a:pt x="281905" y="362041"/>
                  <a:pt x="281905" y="361503"/>
                </a:cubicBezTo>
                <a:cubicBezTo>
                  <a:pt x="280830" y="360966"/>
                  <a:pt x="280292" y="360429"/>
                  <a:pt x="279755" y="359355"/>
                </a:cubicBezTo>
                <a:cubicBezTo>
                  <a:pt x="279755" y="358817"/>
                  <a:pt x="279755" y="358817"/>
                  <a:pt x="279217" y="358280"/>
                </a:cubicBezTo>
                <a:cubicBezTo>
                  <a:pt x="278679" y="357743"/>
                  <a:pt x="278142" y="356669"/>
                  <a:pt x="278142" y="355594"/>
                </a:cubicBezTo>
                <a:cubicBezTo>
                  <a:pt x="277604" y="355594"/>
                  <a:pt x="277604" y="355057"/>
                  <a:pt x="277604" y="354520"/>
                </a:cubicBezTo>
                <a:cubicBezTo>
                  <a:pt x="277066" y="353445"/>
                  <a:pt x="277066" y="352908"/>
                  <a:pt x="276529" y="351834"/>
                </a:cubicBezTo>
                <a:cubicBezTo>
                  <a:pt x="276529" y="351297"/>
                  <a:pt x="276529" y="350759"/>
                  <a:pt x="276529" y="350222"/>
                </a:cubicBezTo>
                <a:cubicBezTo>
                  <a:pt x="276529" y="349148"/>
                  <a:pt x="275991" y="348611"/>
                  <a:pt x="275991" y="347536"/>
                </a:cubicBezTo>
                <a:lnTo>
                  <a:pt x="275991" y="157367"/>
                </a:lnTo>
                <a:cubicBezTo>
                  <a:pt x="275991" y="145549"/>
                  <a:pt x="285669" y="135879"/>
                  <a:pt x="297497" y="135879"/>
                </a:cubicBezTo>
                <a:close/>
                <a:moveTo>
                  <a:pt x="297490" y="42974"/>
                </a:moveTo>
                <a:cubicBezTo>
                  <a:pt x="157083" y="42974"/>
                  <a:pt x="43036" y="156856"/>
                  <a:pt x="43036" y="297059"/>
                </a:cubicBezTo>
                <a:cubicBezTo>
                  <a:pt x="43036" y="437262"/>
                  <a:pt x="157083" y="551680"/>
                  <a:pt x="297490" y="551680"/>
                </a:cubicBezTo>
                <a:cubicBezTo>
                  <a:pt x="437897" y="551680"/>
                  <a:pt x="552482" y="437262"/>
                  <a:pt x="552482" y="297059"/>
                </a:cubicBezTo>
                <a:cubicBezTo>
                  <a:pt x="552482" y="156856"/>
                  <a:pt x="437897" y="42974"/>
                  <a:pt x="297490" y="42974"/>
                </a:cubicBezTo>
                <a:close/>
                <a:moveTo>
                  <a:pt x="297490" y="0"/>
                </a:moveTo>
                <a:cubicBezTo>
                  <a:pt x="461567" y="0"/>
                  <a:pt x="595518" y="133219"/>
                  <a:pt x="595518" y="297059"/>
                </a:cubicBezTo>
                <a:cubicBezTo>
                  <a:pt x="595518" y="460897"/>
                  <a:pt x="461567" y="594654"/>
                  <a:pt x="297490" y="594654"/>
                </a:cubicBezTo>
                <a:cubicBezTo>
                  <a:pt x="133413" y="594654"/>
                  <a:pt x="0" y="460897"/>
                  <a:pt x="0" y="297059"/>
                </a:cubicBezTo>
                <a:cubicBezTo>
                  <a:pt x="0" y="133219"/>
                  <a:pt x="133413" y="0"/>
                  <a:pt x="297490" y="0"/>
                </a:cubicBez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txBody>
          <a:bodyPr/>
          <a:lstStyle/>
          <a:p/>
        </p:txBody>
      </p:sp>
      <p:sp>
        <p:nvSpPr>
          <p:cNvPr id="25" name="time_151958"/>
          <p:cNvSpPr>
            <a:spLocks noChangeAspect="1"/>
          </p:cNvSpPr>
          <p:nvPr/>
        </p:nvSpPr>
        <p:spPr bwMode="auto">
          <a:xfrm>
            <a:off x="3322279" y="3779920"/>
            <a:ext cx="289602" cy="289182"/>
          </a:xfrm>
          <a:custGeom>
            <a:gdLst>
              <a:gd fmla="*/ 297497 w 595518" name="connsiteX0"/>
              <a:gd fmla="*/ 135879 h 594654" name="connsiteY0"/>
              <a:gd fmla="*/ 319003 w 595518" name="connsiteX1"/>
              <a:gd fmla="*/ 157367 h 594654" name="connsiteY1"/>
              <a:gd fmla="*/ 319003 w 595518" name="connsiteX2"/>
              <a:gd fmla="*/ 325511 h 594654" name="connsiteY2"/>
              <a:gd fmla="*/ 383521 w 595518" name="connsiteX3"/>
              <a:gd fmla="*/ 324437 h 594654" name="connsiteY3"/>
              <a:gd fmla="*/ 405026 w 595518" name="connsiteX4"/>
              <a:gd fmla="*/ 345925 h 594654" name="connsiteY4"/>
              <a:gd fmla="*/ 384058 w 595518" name="connsiteX5"/>
              <a:gd fmla="*/ 367413 h 594654" name="connsiteY5"/>
              <a:gd fmla="*/ 298035 w 595518" name="connsiteX6"/>
              <a:gd fmla="*/ 369024 h 594654" name="connsiteY6"/>
              <a:gd fmla="*/ 297497 w 595518" name="connsiteX7"/>
              <a:gd fmla="*/ 369024 h 594654" name="connsiteY7"/>
              <a:gd fmla="*/ 293196 w 595518" name="connsiteX8"/>
              <a:gd fmla="*/ 368487 h 594654" name="connsiteY8"/>
              <a:gd fmla="*/ 292658 w 595518" name="connsiteX9"/>
              <a:gd fmla="*/ 367950 h 594654" name="connsiteY9"/>
              <a:gd fmla="*/ 289432 w 595518" name="connsiteX10"/>
              <a:gd fmla="*/ 367413 h 594654" name="connsiteY10"/>
              <a:gd fmla="*/ 288357 w 595518" name="connsiteX11"/>
              <a:gd fmla="*/ 366875 h 594654" name="connsiteY11"/>
              <a:gd fmla="*/ 285669 w 595518" name="connsiteX12"/>
              <a:gd fmla="*/ 365264 h 594654" name="connsiteY12"/>
              <a:gd fmla="*/ 284593 w 595518" name="connsiteX13"/>
              <a:gd fmla="*/ 364189 h 594654" name="connsiteY13"/>
              <a:gd fmla="*/ 282443 w 595518" name="connsiteX14"/>
              <a:gd fmla="*/ 362578 h 594654" name="connsiteY14"/>
              <a:gd fmla="*/ 281905 w 595518" name="connsiteX15"/>
              <a:gd fmla="*/ 361503 h 594654" name="connsiteY15"/>
              <a:gd fmla="*/ 279755 w 595518" name="connsiteX16"/>
              <a:gd fmla="*/ 359355 h 594654" name="connsiteY16"/>
              <a:gd fmla="*/ 279217 w 595518" name="connsiteX17"/>
              <a:gd fmla="*/ 358280 h 594654" name="connsiteY17"/>
              <a:gd fmla="*/ 278142 w 595518" name="connsiteX18"/>
              <a:gd fmla="*/ 355594 h 594654" name="connsiteY18"/>
              <a:gd fmla="*/ 277604 w 595518" name="connsiteX19"/>
              <a:gd fmla="*/ 354520 h 594654" name="connsiteY19"/>
              <a:gd fmla="*/ 276529 w 595518" name="connsiteX20"/>
              <a:gd fmla="*/ 351834 h 594654" name="connsiteY20"/>
              <a:gd fmla="*/ 276529 w 595518" name="connsiteX21"/>
              <a:gd fmla="*/ 350222 h 594654" name="connsiteY21"/>
              <a:gd fmla="*/ 275991 w 595518" name="connsiteX22"/>
              <a:gd fmla="*/ 347536 h 594654" name="connsiteY22"/>
              <a:gd fmla="*/ 275991 w 595518" name="connsiteX23"/>
              <a:gd fmla="*/ 157367 h 594654" name="connsiteY23"/>
              <a:gd fmla="*/ 297497 w 595518" name="connsiteX24"/>
              <a:gd fmla="*/ 135879 h 594654" name="connsiteY24"/>
              <a:gd fmla="*/ 297490 w 595518" name="connsiteX25"/>
              <a:gd fmla="*/ 42974 h 594654" name="connsiteY25"/>
              <a:gd fmla="*/ 43036 w 595518" name="connsiteX26"/>
              <a:gd fmla="*/ 297059 h 594654" name="connsiteY26"/>
              <a:gd fmla="*/ 297490 w 595518" name="connsiteX27"/>
              <a:gd fmla="*/ 551680 h 594654" name="connsiteY27"/>
              <a:gd fmla="*/ 552482 w 595518" name="connsiteX28"/>
              <a:gd fmla="*/ 297059 h 594654" name="connsiteY28"/>
              <a:gd fmla="*/ 297490 w 595518" name="connsiteX29"/>
              <a:gd fmla="*/ 42974 h 594654" name="connsiteY29"/>
              <a:gd fmla="*/ 297490 w 595518" name="connsiteX30"/>
              <a:gd fmla="*/ 0 h 594654" name="connsiteY30"/>
              <a:gd fmla="*/ 595518 w 595518" name="connsiteX31"/>
              <a:gd fmla="*/ 297059 h 594654" name="connsiteY31"/>
              <a:gd fmla="*/ 297490 w 595518" name="connsiteX32"/>
              <a:gd fmla="*/ 594654 h 594654" name="connsiteY32"/>
              <a:gd fmla="*/ 0 w 595518" name="connsiteX33"/>
              <a:gd fmla="*/ 297059 h 594654" name="connsiteY33"/>
              <a:gd fmla="*/ 297490 w 595518" name="connsiteX34"/>
              <a:gd fmla="*/ 0 h 594654" name="connsiteY3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b="b" l="l" r="r" t="t"/>
            <a:pathLst>
              <a:path h="594654" w="595518">
                <a:moveTo>
                  <a:pt x="297497" y="135879"/>
                </a:moveTo>
                <a:cubicBezTo>
                  <a:pt x="309325" y="135879"/>
                  <a:pt x="319003" y="145549"/>
                  <a:pt x="319003" y="157367"/>
                </a:cubicBezTo>
                <a:lnTo>
                  <a:pt x="319003" y="325511"/>
                </a:lnTo>
                <a:lnTo>
                  <a:pt x="383521" y="324437"/>
                </a:lnTo>
                <a:cubicBezTo>
                  <a:pt x="395349" y="324437"/>
                  <a:pt x="405026" y="334106"/>
                  <a:pt x="405026" y="345925"/>
                </a:cubicBezTo>
                <a:cubicBezTo>
                  <a:pt x="405564" y="357743"/>
                  <a:pt x="395886" y="367413"/>
                  <a:pt x="384058" y="367413"/>
                </a:cubicBezTo>
                <a:lnTo>
                  <a:pt x="298035" y="369024"/>
                </a:lnTo>
                <a:lnTo>
                  <a:pt x="297497" y="369024"/>
                </a:lnTo>
                <a:cubicBezTo>
                  <a:pt x="296422" y="369024"/>
                  <a:pt x="294809" y="368487"/>
                  <a:pt x="293196" y="368487"/>
                </a:cubicBezTo>
                <a:cubicBezTo>
                  <a:pt x="293196" y="368487"/>
                  <a:pt x="292658" y="368487"/>
                  <a:pt x="292658" y="367950"/>
                </a:cubicBezTo>
                <a:cubicBezTo>
                  <a:pt x="291583" y="367950"/>
                  <a:pt x="290508" y="367413"/>
                  <a:pt x="289432" y="367413"/>
                </a:cubicBezTo>
                <a:cubicBezTo>
                  <a:pt x="288895" y="366875"/>
                  <a:pt x="288895" y="366875"/>
                  <a:pt x="288357" y="366875"/>
                </a:cubicBezTo>
                <a:cubicBezTo>
                  <a:pt x="287282" y="366338"/>
                  <a:pt x="286744" y="365801"/>
                  <a:pt x="285669" y="365264"/>
                </a:cubicBezTo>
                <a:cubicBezTo>
                  <a:pt x="285131" y="364727"/>
                  <a:pt x="285131" y="364727"/>
                  <a:pt x="284593" y="364189"/>
                </a:cubicBezTo>
                <a:cubicBezTo>
                  <a:pt x="284056" y="363652"/>
                  <a:pt x="282980" y="363115"/>
                  <a:pt x="282443" y="362578"/>
                </a:cubicBezTo>
                <a:cubicBezTo>
                  <a:pt x="282443" y="362041"/>
                  <a:pt x="281905" y="362041"/>
                  <a:pt x="281905" y="361503"/>
                </a:cubicBezTo>
                <a:cubicBezTo>
                  <a:pt x="280830" y="360966"/>
                  <a:pt x="280292" y="360429"/>
                  <a:pt x="279755" y="359355"/>
                </a:cubicBezTo>
                <a:cubicBezTo>
                  <a:pt x="279755" y="358817"/>
                  <a:pt x="279755" y="358817"/>
                  <a:pt x="279217" y="358280"/>
                </a:cubicBezTo>
                <a:cubicBezTo>
                  <a:pt x="278679" y="357743"/>
                  <a:pt x="278142" y="356669"/>
                  <a:pt x="278142" y="355594"/>
                </a:cubicBezTo>
                <a:cubicBezTo>
                  <a:pt x="277604" y="355594"/>
                  <a:pt x="277604" y="355057"/>
                  <a:pt x="277604" y="354520"/>
                </a:cubicBezTo>
                <a:cubicBezTo>
                  <a:pt x="277066" y="353445"/>
                  <a:pt x="277066" y="352908"/>
                  <a:pt x="276529" y="351834"/>
                </a:cubicBezTo>
                <a:cubicBezTo>
                  <a:pt x="276529" y="351297"/>
                  <a:pt x="276529" y="350759"/>
                  <a:pt x="276529" y="350222"/>
                </a:cubicBezTo>
                <a:cubicBezTo>
                  <a:pt x="276529" y="349148"/>
                  <a:pt x="275991" y="348611"/>
                  <a:pt x="275991" y="347536"/>
                </a:cubicBezTo>
                <a:lnTo>
                  <a:pt x="275991" y="157367"/>
                </a:lnTo>
                <a:cubicBezTo>
                  <a:pt x="275991" y="145549"/>
                  <a:pt x="285669" y="135879"/>
                  <a:pt x="297497" y="135879"/>
                </a:cubicBezTo>
                <a:close/>
                <a:moveTo>
                  <a:pt x="297490" y="42974"/>
                </a:moveTo>
                <a:cubicBezTo>
                  <a:pt x="157083" y="42974"/>
                  <a:pt x="43036" y="156856"/>
                  <a:pt x="43036" y="297059"/>
                </a:cubicBezTo>
                <a:cubicBezTo>
                  <a:pt x="43036" y="437262"/>
                  <a:pt x="157083" y="551680"/>
                  <a:pt x="297490" y="551680"/>
                </a:cubicBezTo>
                <a:cubicBezTo>
                  <a:pt x="437897" y="551680"/>
                  <a:pt x="552482" y="437262"/>
                  <a:pt x="552482" y="297059"/>
                </a:cubicBezTo>
                <a:cubicBezTo>
                  <a:pt x="552482" y="156856"/>
                  <a:pt x="437897" y="42974"/>
                  <a:pt x="297490" y="42974"/>
                </a:cubicBezTo>
                <a:close/>
                <a:moveTo>
                  <a:pt x="297490" y="0"/>
                </a:moveTo>
                <a:cubicBezTo>
                  <a:pt x="461567" y="0"/>
                  <a:pt x="595518" y="133219"/>
                  <a:pt x="595518" y="297059"/>
                </a:cubicBezTo>
                <a:cubicBezTo>
                  <a:pt x="595518" y="460897"/>
                  <a:pt x="461567" y="594654"/>
                  <a:pt x="297490" y="594654"/>
                </a:cubicBezTo>
                <a:cubicBezTo>
                  <a:pt x="133413" y="594654"/>
                  <a:pt x="0" y="460897"/>
                  <a:pt x="0" y="297059"/>
                </a:cubicBezTo>
                <a:cubicBezTo>
                  <a:pt x="0" y="133219"/>
                  <a:pt x="133413" y="0"/>
                  <a:pt x="297490" y="0"/>
                </a:cubicBezTo>
                <a:close/>
              </a:path>
            </a:pathLst>
          </a:custGeom>
          <a:solidFill>
            <a:schemeClr val="bg1">
              <a:alpha val="15000"/>
            </a:schemeClr>
          </a:solidFill>
          <a:ln>
            <a:noFill/>
          </a:ln>
        </p:spPr>
        <p:txBody>
          <a:bodyPr/>
          <a:lstStyle/>
          <a:p/>
        </p:txBody>
      </p:sp>
    </p:spTree>
    <p:custDataLst>
      <p:tags r:id="rId3"/>
    </p:custDataLst>
  </p:cSld>
  <p:clrMapOvr>
    <a:masterClrMapping/>
  </p:clrMapOvr>
  <p:transition/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830835" y="1562100"/>
            <a:ext cx="10503593" cy="3920274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A20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7" name="矩形 16"/>
          <p:cNvSpPr/>
          <p:nvPr/>
        </p:nvSpPr>
        <p:spPr>
          <a:xfrm>
            <a:off x="762009" y="368813"/>
            <a:ext cx="4296128" cy="396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zh-CN" b="1" lang="en-US" sz="2000">
                <a:solidFill>
                  <a:schemeClr val="accent1"/>
                </a:solidFill>
                <a:latin typeface="+mn-ea"/>
              </a:rPr>
              <a:t>#结论#</a:t>
            </a:r>
          </a:p>
        </p:txBody>
      </p:sp>
      <p:sp>
        <p:nvSpPr>
          <p:cNvPr id="18" name="矩形 17"/>
          <p:cNvSpPr/>
          <p:nvPr/>
        </p:nvSpPr>
        <p:spPr>
          <a:xfrm>
            <a:off x="1348740" y="2112556"/>
            <a:ext cx="8225566" cy="29565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285750" marL="28575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charset="0" panose="020b0604020202090204" pitchFamily="34" typeface="Arial"/>
              <a:buChar char="•"/>
            </a:pPr>
            <a:r>
              <a:rPr altLang="en-US" b="1" lang="zh-CN" sz="2800">
                <a:solidFill>
                  <a:schemeClr val="bg1"/>
                </a:solidFill>
              </a:rPr>
              <a:t>能否实现高效两小时，取决于你能否做出正确的有意识的决定</a:t>
            </a:r>
          </a:p>
          <a:p>
            <a:pPr indent="-285750" marL="28575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charset="0" panose="020b0604020202090204" pitchFamily="34" typeface="Arial"/>
              <a:buChar char="•"/>
            </a:pPr>
            <a:endParaRPr altLang="en-US" b="1" lang="zh-CN" sz="2800">
              <a:solidFill>
                <a:schemeClr val="bg1"/>
              </a:solidFill>
            </a:endParaRPr>
          </a:p>
          <a:p>
            <a:pPr indent="-285750" marL="28575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charset="0" panose="020b0604020202090204" pitchFamily="34" typeface="Arial"/>
              <a:buChar char="•"/>
            </a:pPr>
            <a:r>
              <a:rPr altLang="en-US" b="1" lang="zh-CN" sz="2800">
                <a:solidFill>
                  <a:schemeClr val="bg1"/>
                </a:solidFill>
              </a:rPr>
              <a:t>抉择点不可多得，应该审慎利用</a:t>
            </a:r>
          </a:p>
        </p:txBody>
      </p:sp>
      <p:grpSp>
        <p:nvGrpSpPr>
          <p:cNvPr id="19" name="组合 18"/>
          <p:cNvGrpSpPr/>
          <p:nvPr/>
        </p:nvGrpSpPr>
        <p:grpSpPr>
          <a:xfrm flipH="1">
            <a:off x="7388300" y="3363631"/>
            <a:ext cx="3785615" cy="3506505"/>
            <a:chOff x="441400" y="3363631"/>
            <a:chExt cx="3785615" cy="3506505"/>
          </a:xfrm>
        </p:grpSpPr>
        <p:sp>
          <p:nvSpPr>
            <p:cNvPr id="20" name="任意多边形: 形状 19"/>
            <p:cNvSpPr/>
            <p:nvPr/>
          </p:nvSpPr>
          <p:spPr>
            <a:xfrm flipH="1">
              <a:off x="3023477" y="5660121"/>
              <a:ext cx="1188238" cy="360137"/>
            </a:xfrm>
            <a:custGeom>
              <a:gdLst>
                <a:gd fmla="*/ 1043715 w 1188238" name="connsiteX0"/>
                <a:gd fmla="*/ 15891 h 360137" name="connsiteY0"/>
                <a:gd fmla="*/ 709395 w 1188238" name="connsiteX1"/>
                <a:gd fmla="*/ 80814 h 360137" name="connsiteY1"/>
                <a:gd fmla="*/ 406169 w 1188238" name="connsiteX2"/>
                <a:gd fmla="*/ 65641 h 360137" name="connsiteY2"/>
                <a:gd fmla="*/ 261521 w 1188238" name="connsiteX3"/>
                <a:gd fmla="*/ 4946 h 360137" name="connsiteY3"/>
                <a:gd fmla="*/ 297341 w 1188238" name="connsiteX4"/>
                <a:gd fmla="*/ 95118 h 360137" name="connsiteY4"/>
                <a:gd fmla="*/ 334529 w 1188238" name="connsiteX5"/>
                <a:gd fmla="*/ 146485 h 360137" name="connsiteY5"/>
                <a:gd fmla="*/ 208786 w 1188238" name="connsiteX6"/>
                <a:gd fmla="*/ 176086 h 360137" name="connsiteY6"/>
                <a:gd fmla="*/ 17497 w 1188238" name="connsiteX7"/>
                <a:gd fmla="*/ 108674 h 360137" name="connsiteY7"/>
                <a:gd fmla="*/ 706 w 1188238" name="connsiteX8"/>
                <a:gd fmla="*/ 140390 h 360137" name="connsiteY8"/>
                <a:gd fmla="*/ 3567 w 1188238" name="connsiteX9"/>
                <a:gd fmla="*/ 169867 h 360137" name="connsiteY9"/>
                <a:gd fmla="*/ 84411 w 1188238" name="connsiteX10"/>
                <a:gd fmla="*/ 308296 h 360137" name="connsiteY10"/>
                <a:gd fmla="*/ 521838 w 1188238" name="connsiteX11"/>
                <a:gd fmla="*/ 345609 h 360137" name="connsiteY11"/>
                <a:gd fmla="*/ 793348 w 1188238" name="connsiteX12"/>
                <a:gd fmla="*/ 312898 h 360137" name="connsiteY12"/>
                <a:gd fmla="*/ 1188239 w 1188238" name="connsiteX13"/>
                <a:gd fmla="*/ 293247 h 360137" name="connsiteY13"/>
                <a:gd fmla="*/ 1043715 w 1188238" name="connsiteX14"/>
                <a:gd fmla="*/ 15891 h 360137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b="b" l="l" r="r" t="t"/>
              <a:pathLst>
                <a:path h="360137" w="1188238">
                  <a:moveTo>
                    <a:pt x="1043715" y="15891"/>
                  </a:moveTo>
                  <a:cubicBezTo>
                    <a:pt x="1043715" y="15891"/>
                    <a:pt x="785637" y="77456"/>
                    <a:pt x="709395" y="80814"/>
                  </a:cubicBezTo>
                  <a:cubicBezTo>
                    <a:pt x="633153" y="84297"/>
                    <a:pt x="446591" y="84297"/>
                    <a:pt x="406169" y="65641"/>
                  </a:cubicBezTo>
                  <a:cubicBezTo>
                    <a:pt x="365747" y="46985"/>
                    <a:pt x="295724" y="-18312"/>
                    <a:pt x="261521" y="4946"/>
                  </a:cubicBezTo>
                  <a:cubicBezTo>
                    <a:pt x="227318" y="28204"/>
                    <a:pt x="264630" y="70243"/>
                    <a:pt x="297341" y="95118"/>
                  </a:cubicBezTo>
                  <a:cubicBezTo>
                    <a:pt x="330051" y="119993"/>
                    <a:pt x="348334" y="134047"/>
                    <a:pt x="334529" y="146485"/>
                  </a:cubicBezTo>
                  <a:cubicBezTo>
                    <a:pt x="320723" y="158922"/>
                    <a:pt x="272466" y="186906"/>
                    <a:pt x="208786" y="176086"/>
                  </a:cubicBezTo>
                  <a:cubicBezTo>
                    <a:pt x="145106" y="165265"/>
                    <a:pt x="45481" y="81685"/>
                    <a:pt x="17497" y="108674"/>
                  </a:cubicBezTo>
                  <a:cubicBezTo>
                    <a:pt x="6801" y="118998"/>
                    <a:pt x="2323" y="130316"/>
                    <a:pt x="706" y="140390"/>
                  </a:cubicBezTo>
                  <a:cubicBezTo>
                    <a:pt x="-1905" y="156808"/>
                    <a:pt x="3567" y="169867"/>
                    <a:pt x="3567" y="169867"/>
                  </a:cubicBezTo>
                  <a:cubicBezTo>
                    <a:pt x="3567" y="169867"/>
                    <a:pt x="-24418" y="261656"/>
                    <a:pt x="84411" y="308296"/>
                  </a:cubicBezTo>
                  <a:cubicBezTo>
                    <a:pt x="193239" y="354937"/>
                    <a:pt x="385647" y="376703"/>
                    <a:pt x="521838" y="345609"/>
                  </a:cubicBezTo>
                  <a:cubicBezTo>
                    <a:pt x="658028" y="314515"/>
                    <a:pt x="754419" y="308296"/>
                    <a:pt x="793348" y="312898"/>
                  </a:cubicBezTo>
                  <a:cubicBezTo>
                    <a:pt x="832278" y="317500"/>
                    <a:pt x="1188239" y="293247"/>
                    <a:pt x="1188239" y="293247"/>
                  </a:cubicBezTo>
                  <a:lnTo>
                    <a:pt x="1043715" y="15891"/>
                  </a:lnTo>
                  <a:close/>
                </a:path>
              </a:pathLst>
            </a:custGeom>
            <a:solidFill>
              <a:srgbClr val="FFFFFF"/>
            </a:solidFill>
            <a:ln cap="flat" w="1243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21" name="任意多边形: 形状 20"/>
            <p:cNvSpPr/>
            <p:nvPr/>
          </p:nvSpPr>
          <p:spPr>
            <a:xfrm flipH="1">
              <a:off x="2998726" y="5644669"/>
              <a:ext cx="1228289" cy="391035"/>
            </a:xfrm>
            <a:custGeom>
              <a:gdLst>
                <a:gd fmla="*/ 393111 w 1228289" name="connsiteX0"/>
                <a:gd fmla="*/ 391035 h 391035" name="connsiteY0"/>
                <a:gd fmla="*/ 93740 w 1228289" name="connsiteX1"/>
                <a:gd fmla="*/ 337927 h 391035" name="connsiteY1"/>
                <a:gd fmla="*/ 2947 w 1228289" name="connsiteX2"/>
                <a:gd fmla="*/ 186065 h 391035" name="connsiteY2"/>
                <a:gd fmla="*/ 832 w 1228289" name="connsiteX3"/>
                <a:gd fmla="*/ 153354 h 391035" name="connsiteY3"/>
                <a:gd fmla="*/ 22225 w 1228289" name="connsiteX4"/>
                <a:gd fmla="*/ 112808 h 391035" name="connsiteY4"/>
                <a:gd fmla="*/ 48344 w 1228289" name="connsiteX5"/>
                <a:gd fmla="*/ 103107 h 391035" name="connsiteY5"/>
                <a:gd fmla="*/ 139013 w 1228289" name="connsiteX6"/>
                <a:gd fmla="*/ 138554 h 391035" name="connsiteY6"/>
                <a:gd fmla="*/ 226822 w 1228289" name="connsiteX7"/>
                <a:gd fmla="*/ 176115 h 391035" name="connsiteY7"/>
                <a:gd fmla="*/ 253065 w 1228289" name="connsiteX8"/>
                <a:gd fmla="*/ 178354 h 391035" name="connsiteY8"/>
                <a:gd fmla="*/ 337764 w 1228289" name="connsiteX9"/>
                <a:gd fmla="*/ 151862 h 391035" name="connsiteY9"/>
                <a:gd fmla="*/ 303312 w 1228289" name="connsiteX10"/>
                <a:gd fmla="*/ 123007 h 391035" name="connsiteY10"/>
                <a:gd fmla="*/ 247841 w 1228289" name="connsiteX11"/>
                <a:gd fmla="*/ 42661 h 391035" name="connsiteY11"/>
                <a:gd fmla="*/ 268238 w 1228289" name="connsiteX12"/>
                <a:gd fmla="*/ 7711 h 391035" name="connsiteY12"/>
                <a:gd fmla="*/ 294357 w 1228289" name="connsiteX13"/>
                <a:gd fmla="*/ 0 h 391035" name="connsiteY13"/>
                <a:gd fmla="*/ 388385 w 1228289" name="connsiteX14"/>
                <a:gd fmla="*/ 43034 h 391035" name="connsiteY14"/>
                <a:gd fmla="*/ 428060 w 1228289" name="connsiteX15"/>
                <a:gd fmla="*/ 67038 h 391035" name="connsiteY15"/>
                <a:gd fmla="*/ 633279 w 1228289" name="connsiteX16"/>
                <a:gd fmla="*/ 82585 h 391035" name="connsiteY16"/>
                <a:gd fmla="*/ 723948 w 1228289" name="connsiteX17"/>
                <a:gd fmla="*/ 80844 h 391035" name="connsiteY17"/>
                <a:gd fmla="*/ 1055284 w 1228289" name="connsiteX18"/>
                <a:gd fmla="*/ 16293 h 391035" name="connsiteY18"/>
                <a:gd fmla="*/ 1067099 w 1228289" name="connsiteX19"/>
                <a:gd fmla="*/ 13433 h 391035" name="connsiteY19"/>
                <a:gd fmla="*/ 1228289 w 1228289" name="connsiteX20"/>
                <a:gd fmla="*/ 322504 h 391035" name="connsiteY20"/>
                <a:gd fmla="*/ 1204534 w 1228289" name="connsiteX21"/>
                <a:gd fmla="*/ 324121 h 391035" name="connsiteY21"/>
                <a:gd fmla="*/ 825563 w 1228289" name="connsiteX22"/>
                <a:gd fmla="*/ 344394 h 391035" name="connsiteY22"/>
                <a:gd fmla="*/ 825563 w 1228289" name="connsiteX23"/>
                <a:gd fmla="*/ 344394 h 391035" name="connsiteY23"/>
                <a:gd fmla="*/ 806658 w 1228289" name="connsiteX24"/>
                <a:gd fmla="*/ 343648 h 391035" name="connsiteY24"/>
                <a:gd fmla="*/ 780042 w 1228289" name="connsiteX25"/>
                <a:gd fmla="*/ 342404 h 391035" name="connsiteY25"/>
                <a:gd fmla="*/ 540495 w 1228289" name="connsiteX26"/>
                <a:gd fmla="*/ 376110 h 391035" name="connsiteY26"/>
                <a:gd fmla="*/ 393111 w 1228289" name="connsiteX27"/>
                <a:gd fmla="*/ 391035 h 391035" name="connsiteY27"/>
                <a:gd fmla="*/ 48344 w 1228289" name="connsiteX28"/>
                <a:gd fmla="*/ 134325 h 391035" name="connsiteY28"/>
                <a:gd fmla="*/ 43742 w 1228289" name="connsiteX29"/>
                <a:gd fmla="*/ 135320 h 391035" name="connsiteY29"/>
                <a:gd fmla="*/ 31553 w 1228289" name="connsiteX30"/>
                <a:gd fmla="*/ 158205 h 391035" name="connsiteY30"/>
                <a:gd fmla="*/ 33419 w 1228289" name="connsiteX31"/>
                <a:gd fmla="*/ 179473 h 391035" name="connsiteY31"/>
                <a:gd fmla="*/ 35533 w 1228289" name="connsiteX32"/>
                <a:gd fmla="*/ 184572 h 391035" name="connsiteY32"/>
                <a:gd fmla="*/ 33916 w 1228289" name="connsiteX33"/>
                <a:gd fmla="*/ 189921 h 391035" name="connsiteY33"/>
                <a:gd fmla="*/ 106054 w 1228289" name="connsiteX34"/>
                <a:gd fmla="*/ 309445 h 391035" name="connsiteY34"/>
                <a:gd fmla="*/ 393235 w 1228289" name="connsiteX35"/>
                <a:gd fmla="*/ 360066 h 391035" name="connsiteY35"/>
                <a:gd fmla="*/ 533903 w 1228289" name="connsiteX36"/>
                <a:gd fmla="*/ 345887 h 391035" name="connsiteY36"/>
                <a:gd fmla="*/ 780415 w 1228289" name="connsiteX37"/>
                <a:gd fmla="*/ 311435 h 391035" name="connsiteY37"/>
                <a:gd fmla="*/ 810638 w 1228289" name="connsiteX38"/>
                <a:gd fmla="*/ 312928 h 391035" name="connsiteY38"/>
                <a:gd fmla="*/ 825812 w 1228289" name="connsiteX39"/>
                <a:gd fmla="*/ 313425 h 391035" name="connsiteY39"/>
                <a:gd fmla="*/ 1178913 w 1228289" name="connsiteX40"/>
                <a:gd fmla="*/ 294769 h 391035" name="connsiteY40"/>
                <a:gd fmla="*/ 1050931 w 1228289" name="connsiteX41"/>
                <a:gd fmla="*/ 49377 h 391035" name="connsiteY41"/>
                <a:gd fmla="*/ 725565 w 1228289" name="connsiteX42"/>
                <a:gd fmla="*/ 111938 h 391035" name="connsiteY42"/>
                <a:gd fmla="*/ 633403 w 1228289" name="connsiteX43"/>
                <a:gd fmla="*/ 113679 h 391035" name="connsiteY43"/>
                <a:gd fmla="*/ 415125 w 1228289" name="connsiteX44"/>
                <a:gd fmla="*/ 95271 h 391035" name="connsiteY44"/>
                <a:gd fmla="*/ 371345 w 1228289" name="connsiteX45"/>
                <a:gd fmla="*/ 68904 h 391035" name="connsiteY45"/>
                <a:gd fmla="*/ 294482 w 1228289" name="connsiteX46"/>
                <a:gd fmla="*/ 31094 h 391035" name="connsiteY46"/>
                <a:gd fmla="*/ 285900 w 1228289" name="connsiteX47"/>
                <a:gd fmla="*/ 33332 h 391035" name="connsiteY47"/>
                <a:gd fmla="*/ 279059 w 1228289" name="connsiteX48"/>
                <a:gd fmla="*/ 43407 h 391035" name="connsiteY48"/>
                <a:gd fmla="*/ 322217 w 1228289" name="connsiteX49"/>
                <a:gd fmla="*/ 98256 h 391035" name="connsiteY49"/>
                <a:gd fmla="*/ 370102 w 1228289" name="connsiteX50"/>
                <a:gd fmla="*/ 151986 h 391035" name="connsiteY50"/>
                <a:gd fmla="*/ 360276 w 1228289" name="connsiteX51"/>
                <a:gd fmla="*/ 173503 h 391035" name="connsiteY51"/>
                <a:gd fmla="*/ 252940 w 1228289" name="connsiteX52"/>
                <a:gd fmla="*/ 209447 h 391035" name="connsiteY52"/>
                <a:gd fmla="*/ 221474 w 1228289" name="connsiteX53"/>
                <a:gd fmla="*/ 206711 h 391035" name="connsiteY53"/>
                <a:gd fmla="*/ 124461 w 1228289" name="connsiteX54"/>
                <a:gd fmla="*/ 165916 h 391035" name="connsiteY54"/>
                <a:gd fmla="*/ 48344 w 1228289" name="connsiteX55"/>
                <a:gd fmla="*/ 134325 h 391035" name="connsiteY5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b="b" l="l" r="r" t="t"/>
              <a:pathLst>
                <a:path h="391035" w="1228289">
                  <a:moveTo>
                    <a:pt x="393111" y="391035"/>
                  </a:moveTo>
                  <a:cubicBezTo>
                    <a:pt x="284905" y="391035"/>
                    <a:pt x="170107" y="370638"/>
                    <a:pt x="93740" y="337927"/>
                  </a:cubicBezTo>
                  <a:cubicBezTo>
                    <a:pt x="-10983" y="293028"/>
                    <a:pt x="-1531" y="207955"/>
                    <a:pt x="2947" y="186065"/>
                  </a:cubicBezTo>
                  <a:cubicBezTo>
                    <a:pt x="1081" y="179473"/>
                    <a:pt x="-1282" y="167533"/>
                    <a:pt x="832" y="153354"/>
                  </a:cubicBezTo>
                  <a:cubicBezTo>
                    <a:pt x="3195" y="137808"/>
                    <a:pt x="10409" y="124251"/>
                    <a:pt x="22225" y="112808"/>
                  </a:cubicBezTo>
                  <a:cubicBezTo>
                    <a:pt x="28941" y="106341"/>
                    <a:pt x="37647" y="103107"/>
                    <a:pt x="48344" y="103107"/>
                  </a:cubicBezTo>
                  <a:cubicBezTo>
                    <a:pt x="72223" y="103107"/>
                    <a:pt x="103193" y="119524"/>
                    <a:pt x="139013" y="138554"/>
                  </a:cubicBezTo>
                  <a:cubicBezTo>
                    <a:pt x="170107" y="154971"/>
                    <a:pt x="202071" y="172011"/>
                    <a:pt x="226822" y="176115"/>
                  </a:cubicBezTo>
                  <a:cubicBezTo>
                    <a:pt x="235528" y="177608"/>
                    <a:pt x="244358" y="178354"/>
                    <a:pt x="253065" y="178354"/>
                  </a:cubicBezTo>
                  <a:cubicBezTo>
                    <a:pt x="295725" y="178354"/>
                    <a:pt x="327068" y="160444"/>
                    <a:pt x="337764" y="151862"/>
                  </a:cubicBezTo>
                  <a:cubicBezTo>
                    <a:pt x="332789" y="145394"/>
                    <a:pt x="317242" y="133579"/>
                    <a:pt x="303312" y="123007"/>
                  </a:cubicBezTo>
                  <a:cubicBezTo>
                    <a:pt x="282293" y="106962"/>
                    <a:pt x="246970" y="75122"/>
                    <a:pt x="247841" y="42661"/>
                  </a:cubicBezTo>
                  <a:cubicBezTo>
                    <a:pt x="248090" y="32835"/>
                    <a:pt x="251821" y="18781"/>
                    <a:pt x="268238" y="7711"/>
                  </a:cubicBezTo>
                  <a:cubicBezTo>
                    <a:pt x="275701" y="2612"/>
                    <a:pt x="284532" y="0"/>
                    <a:pt x="294357" y="0"/>
                  </a:cubicBezTo>
                  <a:cubicBezTo>
                    <a:pt x="323212" y="0"/>
                    <a:pt x="356296" y="21890"/>
                    <a:pt x="388385" y="43034"/>
                  </a:cubicBezTo>
                  <a:cubicBezTo>
                    <a:pt x="403185" y="52859"/>
                    <a:pt x="417240" y="62063"/>
                    <a:pt x="428060" y="67038"/>
                  </a:cubicBezTo>
                  <a:cubicBezTo>
                    <a:pt x="448831" y="76615"/>
                    <a:pt x="527436" y="82585"/>
                    <a:pt x="633279" y="82585"/>
                  </a:cubicBezTo>
                  <a:cubicBezTo>
                    <a:pt x="666487" y="82585"/>
                    <a:pt x="699571" y="81963"/>
                    <a:pt x="723948" y="80844"/>
                  </a:cubicBezTo>
                  <a:cubicBezTo>
                    <a:pt x="797827" y="77486"/>
                    <a:pt x="1052672" y="16915"/>
                    <a:pt x="1055284" y="16293"/>
                  </a:cubicBezTo>
                  <a:lnTo>
                    <a:pt x="1067099" y="13433"/>
                  </a:lnTo>
                  <a:lnTo>
                    <a:pt x="1228289" y="322504"/>
                  </a:lnTo>
                  <a:lnTo>
                    <a:pt x="1204534" y="324121"/>
                  </a:lnTo>
                  <a:cubicBezTo>
                    <a:pt x="1192345" y="324992"/>
                    <a:pt x="906531" y="344394"/>
                    <a:pt x="825563" y="344394"/>
                  </a:cubicBezTo>
                  <a:cubicBezTo>
                    <a:pt x="825563" y="344394"/>
                    <a:pt x="825563" y="344394"/>
                    <a:pt x="825563" y="344394"/>
                  </a:cubicBezTo>
                  <a:cubicBezTo>
                    <a:pt x="816732" y="344394"/>
                    <a:pt x="810762" y="344146"/>
                    <a:pt x="806658" y="343648"/>
                  </a:cubicBezTo>
                  <a:cubicBezTo>
                    <a:pt x="799569" y="342778"/>
                    <a:pt x="790738" y="342404"/>
                    <a:pt x="780042" y="342404"/>
                  </a:cubicBezTo>
                  <a:cubicBezTo>
                    <a:pt x="752306" y="342404"/>
                    <a:pt x="673452" y="345638"/>
                    <a:pt x="540495" y="376110"/>
                  </a:cubicBezTo>
                  <a:cubicBezTo>
                    <a:pt x="497337" y="386060"/>
                    <a:pt x="447712" y="391035"/>
                    <a:pt x="393111" y="391035"/>
                  </a:cubicBezTo>
                  <a:close/>
                  <a:moveTo>
                    <a:pt x="48344" y="134325"/>
                  </a:moveTo>
                  <a:cubicBezTo>
                    <a:pt x="47224" y="134325"/>
                    <a:pt x="44737" y="134449"/>
                    <a:pt x="43742" y="135320"/>
                  </a:cubicBezTo>
                  <a:cubicBezTo>
                    <a:pt x="37025" y="141912"/>
                    <a:pt x="32797" y="149499"/>
                    <a:pt x="31553" y="158205"/>
                  </a:cubicBezTo>
                  <a:cubicBezTo>
                    <a:pt x="29687" y="169772"/>
                    <a:pt x="33294" y="179349"/>
                    <a:pt x="33419" y="179473"/>
                  </a:cubicBezTo>
                  <a:lnTo>
                    <a:pt x="35533" y="184572"/>
                  </a:lnTo>
                  <a:lnTo>
                    <a:pt x="33916" y="189921"/>
                  </a:lnTo>
                  <a:cubicBezTo>
                    <a:pt x="33045" y="193030"/>
                    <a:pt x="11902" y="269148"/>
                    <a:pt x="106054" y="309445"/>
                  </a:cubicBezTo>
                  <a:cubicBezTo>
                    <a:pt x="178813" y="340663"/>
                    <a:pt x="288885" y="360066"/>
                    <a:pt x="393235" y="360066"/>
                  </a:cubicBezTo>
                  <a:cubicBezTo>
                    <a:pt x="445473" y="360066"/>
                    <a:pt x="492860" y="355339"/>
                    <a:pt x="533903" y="345887"/>
                  </a:cubicBezTo>
                  <a:cubicBezTo>
                    <a:pt x="669970" y="314793"/>
                    <a:pt x="751684" y="311435"/>
                    <a:pt x="780415" y="311435"/>
                  </a:cubicBezTo>
                  <a:cubicBezTo>
                    <a:pt x="792230" y="311435"/>
                    <a:pt x="802429" y="311933"/>
                    <a:pt x="810638" y="312928"/>
                  </a:cubicBezTo>
                  <a:cubicBezTo>
                    <a:pt x="812130" y="313052"/>
                    <a:pt x="816110" y="313425"/>
                    <a:pt x="825812" y="313425"/>
                  </a:cubicBezTo>
                  <a:cubicBezTo>
                    <a:pt x="892228" y="313425"/>
                    <a:pt x="1107024" y="299495"/>
                    <a:pt x="1178913" y="294769"/>
                  </a:cubicBezTo>
                  <a:lnTo>
                    <a:pt x="1050931" y="49377"/>
                  </a:lnTo>
                  <a:cubicBezTo>
                    <a:pt x="998817" y="61566"/>
                    <a:pt x="793847" y="108952"/>
                    <a:pt x="725565" y="111938"/>
                  </a:cubicBezTo>
                  <a:cubicBezTo>
                    <a:pt x="700690" y="113057"/>
                    <a:pt x="667109" y="113679"/>
                    <a:pt x="633403" y="113679"/>
                  </a:cubicBezTo>
                  <a:cubicBezTo>
                    <a:pt x="566739" y="113679"/>
                    <a:pt x="449826" y="111316"/>
                    <a:pt x="415125" y="95271"/>
                  </a:cubicBezTo>
                  <a:cubicBezTo>
                    <a:pt x="402190" y="89301"/>
                    <a:pt x="387141" y="79476"/>
                    <a:pt x="371345" y="68904"/>
                  </a:cubicBezTo>
                  <a:cubicBezTo>
                    <a:pt x="345724" y="51989"/>
                    <a:pt x="313884" y="31094"/>
                    <a:pt x="294482" y="31094"/>
                  </a:cubicBezTo>
                  <a:cubicBezTo>
                    <a:pt x="290875" y="31094"/>
                    <a:pt x="288139" y="31840"/>
                    <a:pt x="285900" y="33332"/>
                  </a:cubicBezTo>
                  <a:cubicBezTo>
                    <a:pt x="279308" y="37810"/>
                    <a:pt x="279184" y="41790"/>
                    <a:pt x="279059" y="43407"/>
                  </a:cubicBezTo>
                  <a:cubicBezTo>
                    <a:pt x="278686" y="56218"/>
                    <a:pt x="296099" y="78232"/>
                    <a:pt x="322217" y="98256"/>
                  </a:cubicBezTo>
                  <a:cubicBezTo>
                    <a:pt x="351694" y="120644"/>
                    <a:pt x="369480" y="134201"/>
                    <a:pt x="370102" y="151986"/>
                  </a:cubicBezTo>
                  <a:cubicBezTo>
                    <a:pt x="370350" y="157583"/>
                    <a:pt x="368858" y="165916"/>
                    <a:pt x="360276" y="173503"/>
                  </a:cubicBezTo>
                  <a:cubicBezTo>
                    <a:pt x="345351" y="186936"/>
                    <a:pt x="306049" y="209447"/>
                    <a:pt x="252940" y="209447"/>
                  </a:cubicBezTo>
                  <a:cubicBezTo>
                    <a:pt x="242493" y="209447"/>
                    <a:pt x="231921" y="208577"/>
                    <a:pt x="221474" y="206711"/>
                  </a:cubicBezTo>
                  <a:cubicBezTo>
                    <a:pt x="191872" y="201612"/>
                    <a:pt x="157545" y="183453"/>
                    <a:pt x="124461" y="165916"/>
                  </a:cubicBezTo>
                  <a:cubicBezTo>
                    <a:pt x="94984" y="150369"/>
                    <a:pt x="64512" y="134325"/>
                    <a:pt x="48344" y="134325"/>
                  </a:cubicBezTo>
                  <a:close/>
                </a:path>
              </a:pathLst>
            </a:custGeom>
            <a:solidFill>
              <a:srgbClr val="0A2073"/>
            </a:solidFill>
            <a:ln cap="flat" w="1243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22" name="任意多边形: 形状 21"/>
            <p:cNvSpPr/>
            <p:nvPr/>
          </p:nvSpPr>
          <p:spPr>
            <a:xfrm flipH="1">
              <a:off x="3869387" y="5800511"/>
              <a:ext cx="341497" cy="82336"/>
            </a:xfrm>
            <a:custGeom>
              <a:gdLst>
                <a:gd fmla="*/ 310689 w 341497" name="connsiteX0"/>
                <a:gd fmla="*/ 82336 h 82336" name="connsiteY0"/>
                <a:gd fmla="*/ 0 w 341497" name="connsiteX1"/>
                <a:gd fmla="*/ 0 h 82336" name="connsiteY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b="b" l="l" r="r" t="t"/>
              <a:pathLst>
                <a:path h="82336" w="341497">
                  <a:moveTo>
                    <a:pt x="310689" y="82336"/>
                  </a:moveTo>
                  <a:cubicBezTo>
                    <a:pt x="436681" y="65173"/>
                    <a:pt x="144897" y="119649"/>
                    <a:pt x="0" y="0"/>
                  </a:cubicBezTo>
                </a:path>
              </a:pathLst>
            </a:custGeom>
            <a:solidFill>
              <a:srgbClr val="FFFFFF"/>
            </a:solidFill>
            <a:ln cap="flat" w="1243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23" name="任意多边形: 形状 22"/>
            <p:cNvSpPr/>
            <p:nvPr/>
          </p:nvSpPr>
          <p:spPr>
            <a:xfrm flipH="1">
              <a:off x="3855048" y="5788447"/>
              <a:ext cx="365662" cy="109823"/>
            </a:xfrm>
            <a:custGeom>
              <a:gdLst>
                <a:gd fmla="*/ 322629 w 365662" name="connsiteX0"/>
                <a:gd fmla="*/ 109823 h 109823" name="connsiteY0"/>
                <a:gd fmla="*/ 322380 w 365662" name="connsiteX1"/>
                <a:gd fmla="*/ 108206 h 109823" name="connsiteY1"/>
                <a:gd fmla="*/ 0 w 365662" name="connsiteX2"/>
                <a:gd fmla="*/ 24004 h 109823" name="connsiteY2"/>
                <a:gd fmla="*/ 19776 w 365662" name="connsiteX3"/>
                <a:gd fmla="*/ 0 h 109823" name="connsiteY3"/>
                <a:gd fmla="*/ 349494 w 365662" name="connsiteX4"/>
                <a:gd fmla="*/ 75247 h 109823" name="connsiteY4"/>
                <a:gd fmla="*/ 349494 w 365662" name="connsiteX5"/>
                <a:gd fmla="*/ 75371 h 109823" name="connsiteY5"/>
                <a:gd fmla="*/ 365663 w 365662" name="connsiteX6"/>
                <a:gd fmla="*/ 84824 h 109823" name="connsiteY6"/>
                <a:gd fmla="*/ 360439 w 365662" name="connsiteX7"/>
                <a:gd fmla="*/ 103231 h 109823" name="connsiteY7"/>
                <a:gd fmla="*/ 352230 w 365662" name="connsiteX8"/>
                <a:gd fmla="*/ 105470 h 109823" name="connsiteY8"/>
                <a:gd fmla="*/ 352230 w 365662" name="connsiteX9"/>
                <a:gd fmla="*/ 106216 h 109823" name="connsiteY9"/>
                <a:gd fmla="*/ 322629 w 365662" name="connsiteX10"/>
                <a:gd fmla="*/ 109823 h 109823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109823" w="365662">
                  <a:moveTo>
                    <a:pt x="322629" y="109823"/>
                  </a:moveTo>
                  <a:lnTo>
                    <a:pt x="322380" y="108206"/>
                  </a:lnTo>
                  <a:cubicBezTo>
                    <a:pt x="250491" y="111689"/>
                    <a:pt x="94649" y="102236"/>
                    <a:pt x="0" y="24004"/>
                  </a:cubicBezTo>
                  <a:lnTo>
                    <a:pt x="19776" y="0"/>
                  </a:lnTo>
                  <a:cubicBezTo>
                    <a:pt x="134698" y="95023"/>
                    <a:pt x="347380" y="75496"/>
                    <a:pt x="349494" y="75247"/>
                  </a:cubicBezTo>
                  <a:lnTo>
                    <a:pt x="349494" y="75371"/>
                  </a:lnTo>
                  <a:cubicBezTo>
                    <a:pt x="360688" y="74874"/>
                    <a:pt x="362802" y="77486"/>
                    <a:pt x="365663" y="84824"/>
                  </a:cubicBezTo>
                  <a:lnTo>
                    <a:pt x="360439" y="103231"/>
                  </a:lnTo>
                  <a:cubicBezTo>
                    <a:pt x="359444" y="103978"/>
                    <a:pt x="356583" y="104724"/>
                    <a:pt x="352230" y="105470"/>
                  </a:cubicBezTo>
                  <a:lnTo>
                    <a:pt x="352230" y="106216"/>
                  </a:lnTo>
                  <a:cubicBezTo>
                    <a:pt x="352230" y="106092"/>
                    <a:pt x="343773" y="106838"/>
                    <a:pt x="322629" y="109823"/>
                  </a:cubicBezTo>
                  <a:close/>
                </a:path>
              </a:pathLst>
            </a:custGeom>
            <a:solidFill>
              <a:srgbClr val="0A2073"/>
            </a:solidFill>
            <a:ln cap="flat" w="1243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24" name="任意多边形: 形状 23"/>
            <p:cNvSpPr/>
            <p:nvPr/>
          </p:nvSpPr>
          <p:spPr>
            <a:xfrm flipH="1">
              <a:off x="3909524" y="5869663"/>
              <a:ext cx="301360" cy="71195"/>
            </a:xfrm>
            <a:custGeom>
              <a:gdLst>
                <a:gd fmla="*/ 0 w 301360" name="connsiteX0"/>
                <a:gd fmla="*/ 0 h 71195" name="connsiteY0"/>
                <a:gd fmla="*/ 301361 w 301360" name="connsiteX1"/>
                <a:gd fmla="*/ 70645 h 71195" name="connsiteY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b="b" l="l" r="r" t="t"/>
              <a:pathLst>
                <a:path h="71195" w="301360">
                  <a:moveTo>
                    <a:pt x="0" y="0"/>
                  </a:moveTo>
                  <a:cubicBezTo>
                    <a:pt x="0" y="0"/>
                    <a:pt x="124126" y="78481"/>
                    <a:pt x="301361" y="70645"/>
                  </a:cubicBezTo>
                </a:path>
              </a:pathLst>
            </a:custGeom>
            <a:solidFill>
              <a:srgbClr val="FFFFFF"/>
            </a:solidFill>
            <a:ln cap="flat" w="1243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25" name="任意多边形: 形状 24"/>
            <p:cNvSpPr/>
            <p:nvPr/>
          </p:nvSpPr>
          <p:spPr>
            <a:xfrm flipH="1">
              <a:off x="3894087" y="5854206"/>
              <a:ext cx="332255" cy="102271"/>
            </a:xfrm>
            <a:custGeom>
              <a:gdLst>
                <a:gd fmla="*/ 291819 w 332255" name="connsiteX0"/>
                <a:gd fmla="*/ 102271 h 102271" name="connsiteY0"/>
                <a:gd fmla="*/ 7249 w 332255" name="connsiteX1"/>
                <a:gd fmla="*/ 28641 h 102271" name="connsiteY1"/>
                <a:gd fmla="*/ 2398 w 332255" name="connsiteX2"/>
                <a:gd fmla="*/ 7249 h 102271" name="connsiteY2"/>
                <a:gd fmla="*/ 23791 w 332255" name="connsiteX3"/>
                <a:gd fmla="*/ 2398 h 102271" name="connsiteY3"/>
                <a:gd fmla="*/ 316072 w 332255" name="connsiteX4"/>
                <a:gd fmla="*/ 70680 h 102271" name="connsiteY4"/>
                <a:gd fmla="*/ 332241 w 332255" name="connsiteX5"/>
                <a:gd fmla="*/ 85481 h 102271" name="connsiteY5"/>
                <a:gd fmla="*/ 317440 w 332255" name="connsiteX6"/>
                <a:gd fmla="*/ 101650 h 102271" name="connsiteY6"/>
                <a:gd fmla="*/ 291819 w 332255" name="connsiteX7"/>
                <a:gd fmla="*/ 102271 h 102271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102271" w="332255">
                  <a:moveTo>
                    <a:pt x="291819" y="102271"/>
                  </a:moveTo>
                  <a:cubicBezTo>
                    <a:pt x="125654" y="102271"/>
                    <a:pt x="12224" y="31751"/>
                    <a:pt x="7249" y="28641"/>
                  </a:cubicBezTo>
                  <a:cubicBezTo>
                    <a:pt x="35" y="24040"/>
                    <a:pt x="-2204" y="14463"/>
                    <a:pt x="2398" y="7249"/>
                  </a:cubicBezTo>
                  <a:cubicBezTo>
                    <a:pt x="7000" y="35"/>
                    <a:pt x="16577" y="-2204"/>
                    <a:pt x="23791" y="2398"/>
                  </a:cubicBezTo>
                  <a:cubicBezTo>
                    <a:pt x="25034" y="3144"/>
                    <a:pt x="146300" y="78143"/>
                    <a:pt x="316072" y="70680"/>
                  </a:cubicBezTo>
                  <a:cubicBezTo>
                    <a:pt x="324530" y="70183"/>
                    <a:pt x="331868" y="76899"/>
                    <a:pt x="332241" y="85481"/>
                  </a:cubicBezTo>
                  <a:cubicBezTo>
                    <a:pt x="332614" y="94063"/>
                    <a:pt x="326022" y="101276"/>
                    <a:pt x="317440" y="101650"/>
                  </a:cubicBezTo>
                  <a:cubicBezTo>
                    <a:pt x="308858" y="102023"/>
                    <a:pt x="300276" y="102271"/>
                    <a:pt x="291819" y="102271"/>
                  </a:cubicBezTo>
                  <a:close/>
                </a:path>
              </a:pathLst>
            </a:custGeom>
            <a:solidFill>
              <a:srgbClr val="0A2073"/>
            </a:solidFill>
            <a:ln cap="flat" w="1243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26" name="任意多边形: 形状 25"/>
            <p:cNvSpPr/>
            <p:nvPr/>
          </p:nvSpPr>
          <p:spPr>
            <a:xfrm flipH="1">
              <a:off x="859365" y="4830386"/>
              <a:ext cx="2248438" cy="1879306"/>
            </a:xfrm>
            <a:custGeom>
              <a:gdLst>
                <a:gd fmla="*/ 2195592 w 2248438" name="connsiteX0"/>
                <a:gd fmla="*/ 224372 h 1879306" name="connsiteY0"/>
                <a:gd fmla="*/ 1611279 w 2248438" name="connsiteX1"/>
                <a:gd fmla="*/ 0 h 1879306" name="connsiteY1"/>
                <a:gd fmla="*/ 1206562 w 2248438" name="connsiteX2"/>
                <a:gd fmla="*/ 0 h 1879306" name="connsiteY2"/>
                <a:gd fmla="*/ 766150 w 2248438" name="connsiteX3"/>
                <a:gd fmla="*/ 141787 h 1879306" name="connsiteY3"/>
                <a:gd fmla="*/ 766150 w 2248438" name="connsiteX4"/>
                <a:gd fmla="*/ 141787 h 1879306" name="connsiteY4"/>
                <a:gd fmla="*/ 0 w 2248438" name="connsiteX5"/>
                <a:gd fmla="*/ 751474 h 1879306" name="connsiteY5"/>
                <a:gd fmla="*/ 146265 w 2248438" name="connsiteX6"/>
                <a:gd fmla="*/ 1103206 h 1879306" name="connsiteY6"/>
                <a:gd fmla="*/ 661178 w 2248438" name="connsiteX7"/>
                <a:gd fmla="*/ 1051715 h 1879306" name="connsiteY7"/>
                <a:gd fmla="*/ 759061 w 2248438" name="connsiteX8"/>
                <a:gd fmla="*/ 1879307 h 1879306" name="connsiteY8"/>
                <a:gd fmla="*/ 2154175 w 2248438" name="connsiteX9"/>
                <a:gd fmla="*/ 1879307 h 1879306" name="connsiteY9"/>
                <a:gd fmla="*/ 2195592 w 2248438" name="connsiteX10"/>
                <a:gd fmla="*/ 224372 h 1879306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1879306" w="2248438">
                  <a:moveTo>
                    <a:pt x="2195592" y="224372"/>
                  </a:moveTo>
                  <a:cubicBezTo>
                    <a:pt x="2056043" y="65794"/>
                    <a:pt x="1619736" y="14179"/>
                    <a:pt x="1611279" y="0"/>
                  </a:cubicBezTo>
                  <a:lnTo>
                    <a:pt x="1206562" y="0"/>
                  </a:lnTo>
                  <a:cubicBezTo>
                    <a:pt x="1199846" y="11442"/>
                    <a:pt x="940897" y="46765"/>
                    <a:pt x="766150" y="141787"/>
                  </a:cubicBezTo>
                  <a:lnTo>
                    <a:pt x="766150" y="141787"/>
                  </a:lnTo>
                  <a:cubicBezTo>
                    <a:pt x="635183" y="198751"/>
                    <a:pt x="0" y="751474"/>
                    <a:pt x="0" y="751474"/>
                  </a:cubicBezTo>
                  <a:lnTo>
                    <a:pt x="146265" y="1103206"/>
                  </a:lnTo>
                  <a:lnTo>
                    <a:pt x="661178" y="1051715"/>
                  </a:lnTo>
                  <a:cubicBezTo>
                    <a:pt x="707321" y="1418000"/>
                    <a:pt x="759061" y="1879307"/>
                    <a:pt x="759061" y="1879307"/>
                  </a:cubicBezTo>
                  <a:lnTo>
                    <a:pt x="2154175" y="1879307"/>
                  </a:lnTo>
                  <a:cubicBezTo>
                    <a:pt x="2154175" y="1879431"/>
                    <a:pt x="2335141" y="382951"/>
                    <a:pt x="2195592" y="224372"/>
                  </a:cubicBez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 cap="flat" w="1243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27" name="任意多边形: 形状 26"/>
            <p:cNvSpPr/>
            <p:nvPr/>
          </p:nvSpPr>
          <p:spPr>
            <a:xfrm flipH="1">
              <a:off x="844591" y="4814839"/>
              <a:ext cx="2281992" cy="1910524"/>
            </a:xfrm>
            <a:custGeom>
              <a:gdLst>
                <a:gd fmla="*/ 2186761 w 2281992" name="connsiteX0"/>
                <a:gd fmla="*/ 1910525 h 1910524" name="connsiteY0"/>
                <a:gd fmla="*/ 763911 w 2281992" name="connsiteX1"/>
                <a:gd fmla="*/ 1910525 h 1910524" name="connsiteY1"/>
                <a:gd fmla="*/ 762294 w 2281992" name="connsiteX2"/>
                <a:gd fmla="*/ 1896719 h 1910524" name="connsiteY2"/>
                <a:gd fmla="*/ 666277 w 2281992" name="connsiteX3"/>
                <a:gd fmla="*/ 1084301 h 1910524" name="connsiteY3"/>
                <a:gd fmla="*/ 154971 w 2281992" name="connsiteX4"/>
                <a:gd fmla="*/ 1135420 h 1910524" name="connsiteY4"/>
                <a:gd fmla="*/ 0 w 2281992" name="connsiteX5"/>
                <a:gd fmla="*/ 762668 h 1910524" name="connsiteY5"/>
                <a:gd fmla="*/ 8457 w 2281992" name="connsiteX6"/>
                <a:gd fmla="*/ 755329 h 1910524" name="connsiteY6"/>
                <a:gd fmla="*/ 777966 w 2281992" name="connsiteX7"/>
                <a:gd fmla="*/ 143404 h 1910524" name="connsiteY7"/>
                <a:gd fmla="*/ 1157931 w 2281992" name="connsiteX8"/>
                <a:gd fmla="*/ 17786 h 1910524" name="connsiteY8"/>
                <a:gd fmla="*/ 1213900 w 2281992" name="connsiteX9"/>
                <a:gd fmla="*/ 4104 h 1910524" name="connsiteY9"/>
                <a:gd fmla="*/ 1216263 w 2281992" name="connsiteX10"/>
                <a:gd fmla="*/ 0 h 1910524" name="connsiteY10"/>
                <a:gd fmla="*/ 1638641 w 2281992" name="connsiteX11"/>
                <a:gd fmla="*/ 0 h 1910524" name="connsiteY11"/>
                <a:gd fmla="*/ 1641004 w 2281992" name="connsiteX12"/>
                <a:gd fmla="*/ 3856 h 1910524" name="connsiteY12"/>
                <a:gd fmla="*/ 1701326 w 2281992" name="connsiteX13"/>
                <a:gd fmla="*/ 17661 h 1910524" name="connsiteY13"/>
                <a:gd fmla="*/ 2225815 w 2281992" name="connsiteX14"/>
                <a:gd fmla="*/ 229721 h 1910524" name="connsiteY14"/>
                <a:gd fmla="*/ 2188130 w 2281992" name="connsiteX15"/>
                <a:gd fmla="*/ 1896844 h 1910524" name="connsiteY15"/>
                <a:gd fmla="*/ 2186761 w 2281992" name="connsiteX16"/>
                <a:gd fmla="*/ 1910525 h 1910524" name="connsiteY16"/>
                <a:gd fmla="*/ 791771 w 2281992" name="connsiteX17"/>
                <a:gd fmla="*/ 1879431 h 1910524" name="connsiteY17"/>
                <a:gd fmla="*/ 2159150 w 2281992" name="connsiteX18"/>
                <a:gd fmla="*/ 1879431 h 1910524" name="connsiteY18"/>
                <a:gd fmla="*/ 2202681 w 2281992" name="connsiteX19"/>
                <a:gd fmla="*/ 250242 h 1910524" name="connsiteY19"/>
                <a:gd fmla="*/ 1695107 w 2281992" name="connsiteX20"/>
                <a:gd fmla="*/ 48133 h 1910524" name="connsiteY20"/>
                <a:gd fmla="*/ 1625457 w 2281992" name="connsiteX21"/>
                <a:gd fmla="*/ 31218 h 1910524" name="connsiteY21"/>
                <a:gd fmla="*/ 1230069 w 2281992" name="connsiteX22"/>
                <a:gd fmla="*/ 31218 h 1910524" name="connsiteY22"/>
                <a:gd fmla="*/ 1164896 w 2281992" name="connsiteX23"/>
                <a:gd fmla="*/ 48258 h 1910524" name="connsiteY23"/>
                <a:gd fmla="*/ 792269 w 2281992" name="connsiteX24"/>
                <a:gd fmla="*/ 171140 h 1910524" name="connsiteY24"/>
                <a:gd fmla="*/ 791025 w 2281992" name="connsiteX25"/>
                <a:gd fmla="*/ 171762 h 1910524" name="connsiteY25"/>
                <a:gd fmla="*/ 37313 w 2281992" name="connsiteX26"/>
                <a:gd fmla="*/ 771623 h 1910524" name="connsiteY26"/>
                <a:gd fmla="*/ 174747 w 2281992" name="connsiteX27"/>
                <a:gd fmla="*/ 1102336 h 1910524" name="connsiteY27"/>
                <a:gd fmla="*/ 693266 w 2281992" name="connsiteX28"/>
                <a:gd fmla="*/ 1050471 h 1910524" name="connsiteY28"/>
                <a:gd fmla="*/ 695132 w 2281992" name="connsiteX29"/>
                <a:gd fmla="*/ 1065521 h 1910524" name="connsiteY29"/>
                <a:gd fmla="*/ 791771 w 2281992" name="connsiteX30"/>
                <a:gd fmla="*/ 1879431 h 1910524" name="connsiteY3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b="b" l="l" r="r" t="t"/>
              <a:pathLst>
                <a:path h="1910523" w="2281992">
                  <a:moveTo>
                    <a:pt x="2186761" y="1910525"/>
                  </a:moveTo>
                  <a:lnTo>
                    <a:pt x="763911" y="1910525"/>
                  </a:lnTo>
                  <a:lnTo>
                    <a:pt x="762294" y="1896719"/>
                  </a:lnTo>
                  <a:cubicBezTo>
                    <a:pt x="761797" y="1892117"/>
                    <a:pt x="711425" y="1443870"/>
                    <a:pt x="666277" y="1084301"/>
                  </a:cubicBezTo>
                  <a:lnTo>
                    <a:pt x="154971" y="1135420"/>
                  </a:lnTo>
                  <a:lnTo>
                    <a:pt x="0" y="762668"/>
                  </a:lnTo>
                  <a:lnTo>
                    <a:pt x="8457" y="755329"/>
                  </a:lnTo>
                  <a:cubicBezTo>
                    <a:pt x="34452" y="732693"/>
                    <a:pt x="645009" y="202109"/>
                    <a:pt x="777966" y="143404"/>
                  </a:cubicBezTo>
                  <a:cubicBezTo>
                    <a:pt x="902589" y="75744"/>
                    <a:pt x="1068630" y="38059"/>
                    <a:pt x="1157931" y="17786"/>
                  </a:cubicBezTo>
                  <a:cubicBezTo>
                    <a:pt x="1181314" y="12438"/>
                    <a:pt x="1205567" y="6965"/>
                    <a:pt x="1213900" y="4104"/>
                  </a:cubicBezTo>
                  <a:lnTo>
                    <a:pt x="1216263" y="0"/>
                  </a:lnTo>
                  <a:lnTo>
                    <a:pt x="1638641" y="0"/>
                  </a:lnTo>
                  <a:lnTo>
                    <a:pt x="1641004" y="3856"/>
                  </a:lnTo>
                  <a:cubicBezTo>
                    <a:pt x="1649959" y="6841"/>
                    <a:pt x="1676077" y="12313"/>
                    <a:pt x="1701326" y="17661"/>
                  </a:cubicBezTo>
                  <a:cubicBezTo>
                    <a:pt x="1835899" y="45894"/>
                    <a:pt x="2115868" y="104724"/>
                    <a:pt x="2225815" y="229721"/>
                  </a:cubicBezTo>
                  <a:cubicBezTo>
                    <a:pt x="2368349" y="391533"/>
                    <a:pt x="2195592" y="1835526"/>
                    <a:pt x="2188130" y="1896844"/>
                  </a:cubicBezTo>
                  <a:lnTo>
                    <a:pt x="2186761" y="1910525"/>
                  </a:lnTo>
                  <a:close/>
                  <a:moveTo>
                    <a:pt x="791771" y="1879431"/>
                  </a:moveTo>
                  <a:lnTo>
                    <a:pt x="2159150" y="1879431"/>
                  </a:lnTo>
                  <a:cubicBezTo>
                    <a:pt x="2209895" y="1455063"/>
                    <a:pt x="2312131" y="374618"/>
                    <a:pt x="2202681" y="250242"/>
                  </a:cubicBezTo>
                  <a:cubicBezTo>
                    <a:pt x="2099575" y="133081"/>
                    <a:pt x="1826447" y="75620"/>
                    <a:pt x="1695107" y="48133"/>
                  </a:cubicBezTo>
                  <a:cubicBezTo>
                    <a:pt x="1652446" y="39178"/>
                    <a:pt x="1634288" y="35198"/>
                    <a:pt x="1625457" y="31218"/>
                  </a:cubicBezTo>
                  <a:lnTo>
                    <a:pt x="1230069" y="31218"/>
                  </a:lnTo>
                  <a:cubicBezTo>
                    <a:pt x="1221611" y="35322"/>
                    <a:pt x="1204572" y="39178"/>
                    <a:pt x="1164896" y="48258"/>
                  </a:cubicBezTo>
                  <a:cubicBezTo>
                    <a:pt x="1076963" y="68157"/>
                    <a:pt x="913286" y="105346"/>
                    <a:pt x="792269" y="171140"/>
                  </a:cubicBezTo>
                  <a:lnTo>
                    <a:pt x="791025" y="171762"/>
                  </a:lnTo>
                  <a:cubicBezTo>
                    <a:pt x="671874" y="223626"/>
                    <a:pt x="113057" y="705953"/>
                    <a:pt x="37313" y="771623"/>
                  </a:cubicBezTo>
                  <a:lnTo>
                    <a:pt x="174747" y="1102336"/>
                  </a:lnTo>
                  <a:lnTo>
                    <a:pt x="693266" y="1050471"/>
                  </a:lnTo>
                  <a:lnTo>
                    <a:pt x="695132" y="1065521"/>
                  </a:lnTo>
                  <a:cubicBezTo>
                    <a:pt x="736424" y="1392378"/>
                    <a:pt x="782692" y="1799831"/>
                    <a:pt x="791771" y="1879431"/>
                  </a:cubicBezTo>
                  <a:close/>
                </a:path>
              </a:pathLst>
            </a:custGeom>
            <a:solidFill>
              <a:srgbClr val="0A2073"/>
            </a:solidFill>
            <a:ln cap="flat" w="1243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28" name="任意多边形: 形状 27"/>
            <p:cNvSpPr/>
            <p:nvPr/>
          </p:nvSpPr>
          <p:spPr>
            <a:xfrm flipH="1">
              <a:off x="1482414" y="4668947"/>
              <a:ext cx="437874" cy="394024"/>
            </a:xfrm>
            <a:custGeom>
              <a:gdLst>
                <a:gd fmla="*/ 25515 w 437874" name="connsiteX0"/>
                <a:gd fmla="*/ 12811 h 394024" name="connsiteY0"/>
                <a:gd fmla="*/ 4744 w 437874" name="connsiteX1"/>
                <a:gd fmla="*/ 178727 h 394024" name="connsiteY1"/>
                <a:gd fmla="*/ 215560 w 437874" name="connsiteX2"/>
                <a:gd fmla="*/ 393771 h 394024" name="connsiteY2"/>
                <a:gd fmla="*/ 423764 w 437874" name="connsiteX3"/>
                <a:gd fmla="*/ 216537 h 394024" name="connsiteY3"/>
                <a:gd fmla="*/ 398018 w 437874" name="connsiteX4"/>
                <a:gd fmla="*/ 0 h 394024" name="connsiteY4"/>
                <a:gd fmla="*/ 25515 w 437874" name="connsiteX5"/>
                <a:gd fmla="*/ 12811 h 394024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394024" w="437874">
                  <a:moveTo>
                    <a:pt x="25515" y="12811"/>
                  </a:moveTo>
                  <a:cubicBezTo>
                    <a:pt x="25515" y="12811"/>
                    <a:pt x="46037" y="101490"/>
                    <a:pt x="4744" y="178727"/>
                  </a:cubicBezTo>
                  <a:cubicBezTo>
                    <a:pt x="-36548" y="256088"/>
                    <a:pt x="204988" y="385936"/>
                    <a:pt x="215560" y="393771"/>
                  </a:cubicBezTo>
                  <a:cubicBezTo>
                    <a:pt x="223893" y="399990"/>
                    <a:pt x="361327" y="290167"/>
                    <a:pt x="423764" y="216537"/>
                  </a:cubicBezTo>
                  <a:cubicBezTo>
                    <a:pt x="474384" y="156837"/>
                    <a:pt x="370407" y="152608"/>
                    <a:pt x="398018" y="0"/>
                  </a:cubicBezTo>
                  <a:lnTo>
                    <a:pt x="25515" y="12811"/>
                  </a:lnTo>
                  <a:close/>
                </a:path>
              </a:pathLst>
            </a:custGeom>
            <a:solidFill>
              <a:srgbClr val="FFFFFF"/>
            </a:solidFill>
            <a:ln cap="flat" w="1243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29" name="任意多边形: 形状 28"/>
            <p:cNvSpPr/>
            <p:nvPr/>
          </p:nvSpPr>
          <p:spPr>
            <a:xfrm flipH="1">
              <a:off x="1466858" y="4653358"/>
              <a:ext cx="469097" cy="425280"/>
            </a:xfrm>
            <a:custGeom>
              <a:gdLst>
                <a:gd fmla="*/ 232222 w 469097" name="connsiteX0"/>
                <a:gd fmla="*/ 425281 h 425280" name="connsiteY0"/>
                <a:gd fmla="*/ 232222 w 469097" name="connsiteX1"/>
                <a:gd fmla="*/ 425281 h 425280" name="connsiteY1"/>
                <a:gd fmla="*/ 222023 w 469097" name="connsiteX2"/>
                <a:gd fmla="*/ 421923 h 425280" name="connsiteY2"/>
                <a:gd fmla="*/ 212073 w 469097" name="connsiteX3"/>
                <a:gd fmla="*/ 415952 h 425280" name="connsiteY3"/>
                <a:gd fmla="*/ 6730 w 469097" name="connsiteX4"/>
                <a:gd fmla="*/ 186978 h 425280" name="connsiteY4"/>
                <a:gd fmla="*/ 26008 w 469097" name="connsiteX5"/>
                <a:gd fmla="*/ 31882 h 425280" name="connsiteY5"/>
                <a:gd fmla="*/ 28868 w 469097" name="connsiteX6"/>
                <a:gd fmla="*/ 18947 h 425280" name="connsiteY6"/>
                <a:gd fmla="*/ 40684 w 469097" name="connsiteX7"/>
                <a:gd fmla="*/ 12853 h 425280" name="connsiteY7"/>
                <a:gd fmla="*/ 413187 w 469097" name="connsiteX8"/>
                <a:gd fmla="*/ 42 h 425280" name="connsiteY8"/>
                <a:gd fmla="*/ 425500 w 469097" name="connsiteX9"/>
                <a:gd fmla="*/ 5391 h 425280" name="connsiteY9"/>
                <a:gd fmla="*/ 428983 w 469097" name="connsiteX10"/>
                <a:gd fmla="*/ 18326 h 425280" name="connsiteY10"/>
                <a:gd fmla="*/ 452365 w 469097" name="connsiteX11"/>
                <a:gd fmla="*/ 157128 h 425280" name="connsiteY11"/>
                <a:gd fmla="*/ 451370 w 469097" name="connsiteX12"/>
                <a:gd fmla="*/ 242201 h 425280" name="connsiteY12"/>
                <a:gd fmla="*/ 232222 w 469097" name="connsiteX13"/>
                <a:gd fmla="*/ 425281 h 425280" name="connsiteY13"/>
                <a:gd fmla="*/ 59465 w 469097" name="connsiteX14"/>
                <a:gd fmla="*/ 43325 h 425280" name="connsiteY14"/>
                <a:gd fmla="*/ 34216 w 469097" name="connsiteX15"/>
                <a:gd fmla="*/ 201654 h 425280" name="connsiteY15"/>
                <a:gd fmla="*/ 227993 w 469097" name="connsiteX16"/>
                <a:gd fmla="*/ 389212 h 425280" name="connsiteY16"/>
                <a:gd fmla="*/ 233590 w 469097" name="connsiteX17"/>
                <a:gd fmla="*/ 392570 h 425280" name="connsiteY17"/>
                <a:gd fmla="*/ 427615 w 469097" name="connsiteX18"/>
                <a:gd fmla="*/ 222052 h 425280" name="connsiteY18"/>
                <a:gd fmla="*/ 425749 w 469097" name="connsiteX19"/>
                <a:gd fmla="*/ 173048 h 425280" name="connsiteY19"/>
                <a:gd fmla="*/ 395650 w 469097" name="connsiteX20"/>
                <a:gd fmla="*/ 31634 h 425280" name="connsiteY20"/>
                <a:gd fmla="*/ 59465 w 469097" name="connsiteX21"/>
                <a:gd fmla="*/ 43325 h 425280" name="connsiteY2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b="b" l="l" r="r" t="t"/>
              <a:pathLst>
                <a:path h="425280" w="469097">
                  <a:moveTo>
                    <a:pt x="232222" y="425281"/>
                  </a:moveTo>
                  <a:lnTo>
                    <a:pt x="232222" y="425281"/>
                  </a:lnTo>
                  <a:cubicBezTo>
                    <a:pt x="228863" y="425281"/>
                    <a:pt x="224635" y="423913"/>
                    <a:pt x="222023" y="421923"/>
                  </a:cubicBezTo>
                  <a:cubicBezTo>
                    <a:pt x="220903" y="421176"/>
                    <a:pt x="217296" y="419062"/>
                    <a:pt x="212073" y="415952"/>
                  </a:cubicBezTo>
                  <a:cubicBezTo>
                    <a:pt x="44415" y="317074"/>
                    <a:pt x="-22747" y="242201"/>
                    <a:pt x="6730" y="186978"/>
                  </a:cubicBezTo>
                  <a:cubicBezTo>
                    <a:pt x="44664" y="115960"/>
                    <a:pt x="26257" y="32629"/>
                    <a:pt x="26008" y="31882"/>
                  </a:cubicBezTo>
                  <a:cubicBezTo>
                    <a:pt x="25013" y="27405"/>
                    <a:pt x="26008" y="22554"/>
                    <a:pt x="28868" y="18947"/>
                  </a:cubicBezTo>
                  <a:cubicBezTo>
                    <a:pt x="31729" y="15341"/>
                    <a:pt x="35958" y="13102"/>
                    <a:pt x="40684" y="12853"/>
                  </a:cubicBezTo>
                  <a:lnTo>
                    <a:pt x="413187" y="42"/>
                  </a:lnTo>
                  <a:cubicBezTo>
                    <a:pt x="417789" y="-331"/>
                    <a:pt x="422391" y="1784"/>
                    <a:pt x="425500" y="5391"/>
                  </a:cubicBezTo>
                  <a:cubicBezTo>
                    <a:pt x="428609" y="8997"/>
                    <a:pt x="429853" y="13724"/>
                    <a:pt x="428983" y="18326"/>
                  </a:cubicBezTo>
                  <a:cubicBezTo>
                    <a:pt x="415053" y="95065"/>
                    <a:pt x="435699" y="129392"/>
                    <a:pt x="452365" y="157128"/>
                  </a:cubicBezTo>
                  <a:cubicBezTo>
                    <a:pt x="466793" y="181257"/>
                    <a:pt x="481842" y="206256"/>
                    <a:pt x="451370" y="242201"/>
                  </a:cubicBezTo>
                  <a:cubicBezTo>
                    <a:pt x="398013" y="305259"/>
                    <a:pt x="258091" y="425281"/>
                    <a:pt x="232222" y="425281"/>
                  </a:cubicBezTo>
                  <a:close/>
                  <a:moveTo>
                    <a:pt x="59465" y="43325"/>
                  </a:moveTo>
                  <a:cubicBezTo>
                    <a:pt x="63569" y="74792"/>
                    <a:pt x="66554" y="140959"/>
                    <a:pt x="34216" y="201654"/>
                  </a:cubicBezTo>
                  <a:cubicBezTo>
                    <a:pt x="25261" y="218321"/>
                    <a:pt x="26257" y="270185"/>
                    <a:pt x="227993" y="389212"/>
                  </a:cubicBezTo>
                  <a:cubicBezTo>
                    <a:pt x="230107" y="390456"/>
                    <a:pt x="231973" y="391575"/>
                    <a:pt x="233590" y="392570"/>
                  </a:cubicBezTo>
                  <a:cubicBezTo>
                    <a:pt x="261076" y="377396"/>
                    <a:pt x="372517" y="287349"/>
                    <a:pt x="427615" y="222052"/>
                  </a:cubicBezTo>
                  <a:cubicBezTo>
                    <a:pt x="443659" y="203022"/>
                    <a:pt x="439555" y="196182"/>
                    <a:pt x="425749" y="173048"/>
                  </a:cubicBezTo>
                  <a:cubicBezTo>
                    <a:pt x="409829" y="146432"/>
                    <a:pt x="386322" y="107378"/>
                    <a:pt x="395650" y="31634"/>
                  </a:cubicBezTo>
                  <a:lnTo>
                    <a:pt x="59465" y="43325"/>
                  </a:lnTo>
                  <a:close/>
                </a:path>
              </a:pathLst>
            </a:custGeom>
            <a:solidFill>
              <a:srgbClr val="0A2073"/>
            </a:solidFill>
            <a:ln cap="flat" w="1243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30" name="任意多边形: 形状 29"/>
            <p:cNvSpPr/>
            <p:nvPr/>
          </p:nvSpPr>
          <p:spPr>
            <a:xfrm flipH="1">
              <a:off x="1328362" y="4850454"/>
              <a:ext cx="739442" cy="345594"/>
            </a:xfrm>
            <a:custGeom>
              <a:gdLst>
                <a:gd fmla="*/ 545161 w 739442" name="connsiteX0"/>
                <a:gd fmla="*/ 345594 h 345594" name="connsiteY0"/>
                <a:gd fmla="*/ 362454 w 739442" name="connsiteX1"/>
                <a:gd fmla="*/ 232910 h 345594" name="connsiteY1"/>
                <a:gd fmla="*/ 176389 w 739442" name="connsiteX2"/>
                <a:gd fmla="*/ 330918 h 345594" name="connsiteY2"/>
                <a:gd fmla="*/ 1144 w 739442" name="connsiteX3"/>
                <a:gd fmla="*/ 37517 h 345594" name="connsiteY3"/>
                <a:gd fmla="*/ 9726 w 739442" name="connsiteX4"/>
                <a:gd fmla="*/ 17244 h 345594" name="connsiteY4"/>
                <a:gd fmla="*/ 29999 w 739442" name="connsiteX5"/>
                <a:gd fmla="*/ 25826 h 345594" name="connsiteY5"/>
                <a:gd fmla="*/ 180618 w 739442" name="connsiteX6"/>
                <a:gd fmla="*/ 300073 h 345594" name="connsiteY6"/>
                <a:gd fmla="*/ 353250 w 739442" name="connsiteX7"/>
                <a:gd fmla="*/ 200324 h 345594" name="connsiteY7"/>
                <a:gd fmla="*/ 373772 w 739442" name="connsiteX8"/>
                <a:gd fmla="*/ 200946 h 345594" name="connsiteY8"/>
                <a:gd fmla="*/ 547773 w 739442" name="connsiteX9"/>
                <a:gd fmla="*/ 314252 h 345594" name="connsiteY9"/>
                <a:gd fmla="*/ 709460 w 739442" name="connsiteX10"/>
                <a:gd fmla="*/ 9782 h 345594" name="connsiteY10"/>
                <a:gd fmla="*/ 729609 w 739442" name="connsiteX11"/>
                <a:gd fmla="*/ 1075 h 345594" name="connsiteY11"/>
                <a:gd fmla="*/ 738315 w 739442" name="connsiteX12"/>
                <a:gd fmla="*/ 21224 h 345594" name="connsiteY12"/>
                <a:gd fmla="*/ 553245 w 739442" name="connsiteX13"/>
                <a:gd fmla="*/ 344848 h 345594" name="connsiteY13"/>
                <a:gd fmla="*/ 545161 w 739442" name="connsiteX14"/>
                <a:gd fmla="*/ 345594 h 345594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b="b" l="l" r="r" t="t"/>
              <a:pathLst>
                <a:path h="345594" w="739442">
                  <a:moveTo>
                    <a:pt x="545161" y="345594"/>
                  </a:moveTo>
                  <a:cubicBezTo>
                    <a:pt x="491679" y="345594"/>
                    <a:pt x="397901" y="265123"/>
                    <a:pt x="362454" y="232910"/>
                  </a:cubicBezTo>
                  <a:cubicBezTo>
                    <a:pt x="325266" y="262760"/>
                    <a:pt x="226139" y="337759"/>
                    <a:pt x="176389" y="330918"/>
                  </a:cubicBezTo>
                  <a:cubicBezTo>
                    <a:pt x="120171" y="323207"/>
                    <a:pt x="28009" y="104431"/>
                    <a:pt x="1144" y="37517"/>
                  </a:cubicBezTo>
                  <a:cubicBezTo>
                    <a:pt x="-2089" y="29557"/>
                    <a:pt x="1766" y="20478"/>
                    <a:pt x="9726" y="17244"/>
                  </a:cubicBezTo>
                  <a:cubicBezTo>
                    <a:pt x="17686" y="14135"/>
                    <a:pt x="26766" y="17866"/>
                    <a:pt x="29999" y="25826"/>
                  </a:cubicBezTo>
                  <a:cubicBezTo>
                    <a:pt x="88580" y="171345"/>
                    <a:pt x="157484" y="296839"/>
                    <a:pt x="180618" y="300073"/>
                  </a:cubicBezTo>
                  <a:cubicBezTo>
                    <a:pt x="211338" y="304177"/>
                    <a:pt x="300142" y="244353"/>
                    <a:pt x="353250" y="200324"/>
                  </a:cubicBezTo>
                  <a:cubicBezTo>
                    <a:pt x="359345" y="195349"/>
                    <a:pt x="368051" y="195598"/>
                    <a:pt x="373772" y="200946"/>
                  </a:cubicBezTo>
                  <a:cubicBezTo>
                    <a:pt x="427378" y="251318"/>
                    <a:pt x="516430" y="319600"/>
                    <a:pt x="547773" y="314252"/>
                  </a:cubicBezTo>
                  <a:cubicBezTo>
                    <a:pt x="574265" y="309277"/>
                    <a:pt x="652745" y="152813"/>
                    <a:pt x="709460" y="9782"/>
                  </a:cubicBezTo>
                  <a:cubicBezTo>
                    <a:pt x="712570" y="1822"/>
                    <a:pt x="721649" y="-2034"/>
                    <a:pt x="729609" y="1075"/>
                  </a:cubicBezTo>
                  <a:cubicBezTo>
                    <a:pt x="737569" y="4185"/>
                    <a:pt x="741549" y="13264"/>
                    <a:pt x="738315" y="21224"/>
                  </a:cubicBezTo>
                  <a:cubicBezTo>
                    <a:pt x="709212" y="94605"/>
                    <a:pt x="609960" y="334649"/>
                    <a:pt x="553245" y="344848"/>
                  </a:cubicBezTo>
                  <a:cubicBezTo>
                    <a:pt x="550633" y="345345"/>
                    <a:pt x="548021" y="345594"/>
                    <a:pt x="545161" y="345594"/>
                  </a:cubicBezTo>
                  <a:close/>
                </a:path>
              </a:pathLst>
            </a:custGeom>
            <a:solidFill>
              <a:srgbClr val="0A2073"/>
            </a:solidFill>
            <a:ln cap="flat" w="1243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31" name="任意多边形: 形状 30"/>
            <p:cNvSpPr/>
            <p:nvPr/>
          </p:nvSpPr>
          <p:spPr>
            <a:xfrm flipH="1">
              <a:off x="1572891" y="5062843"/>
              <a:ext cx="235193" cy="232083"/>
            </a:xfrm>
            <a:custGeom>
              <a:gdLst>
                <a:gd fmla="*/ 0 w 235193" name="connsiteX0"/>
                <a:gd fmla="*/ 73506 h 232083" name="connsiteY0"/>
                <a:gd fmla="*/ 48631 w 235193" name="connsiteX1"/>
                <a:gd fmla="*/ 232084 h 232083" name="connsiteY1"/>
                <a:gd fmla="*/ 188553 w 235193" name="connsiteX2"/>
                <a:gd fmla="*/ 232084 h 232083" name="connsiteY2"/>
                <a:gd fmla="*/ 235193 w 235193" name="connsiteX3"/>
                <a:gd fmla="*/ 100619 h 232083" name="connsiteY3"/>
                <a:gd fmla="*/ 103480 w 235193" name="connsiteX4"/>
                <a:gd fmla="*/ 0 h 232083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32083" w="235193">
                  <a:moveTo>
                    <a:pt x="0" y="73506"/>
                  </a:moveTo>
                  <a:lnTo>
                    <a:pt x="48631" y="232084"/>
                  </a:lnTo>
                  <a:lnTo>
                    <a:pt x="188553" y="232084"/>
                  </a:lnTo>
                  <a:lnTo>
                    <a:pt x="235193" y="100619"/>
                  </a:lnTo>
                  <a:lnTo>
                    <a:pt x="103480" y="0"/>
                  </a:lnTo>
                  <a:close/>
                </a:path>
              </a:pathLst>
            </a:custGeom>
            <a:solidFill>
              <a:schemeClr val="accent2"/>
            </a:solidFill>
            <a:ln cap="flat" w="1243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32" name="任意多边形: 形状 31"/>
            <p:cNvSpPr/>
            <p:nvPr/>
          </p:nvSpPr>
          <p:spPr>
            <a:xfrm flipH="1">
              <a:off x="1554483" y="5043440"/>
              <a:ext cx="271759" cy="267033"/>
            </a:xfrm>
            <a:custGeom>
              <a:gdLst>
                <a:gd fmla="*/ 217656 w 271759" name="connsiteX0"/>
                <a:gd fmla="*/ 267033 h 267033" name="connsiteY0"/>
                <a:gd fmla="*/ 55223 w 271759" name="connsiteX1"/>
                <a:gd fmla="*/ 267033 h 267033" name="connsiteY1"/>
                <a:gd fmla="*/ 0 w 271759" name="connsiteX2"/>
                <a:gd fmla="*/ 86689 h 267033" name="connsiteY2"/>
                <a:gd fmla="*/ 121887 w 271759" name="connsiteX3"/>
                <a:gd fmla="*/ 0 h 267033" name="connsiteY3"/>
                <a:gd fmla="*/ 271759 w 271759" name="connsiteX4"/>
                <a:gd fmla="*/ 114425 h 267033" name="connsiteY4"/>
                <a:gd fmla="*/ 217656 w 271759" name="connsiteX5"/>
                <a:gd fmla="*/ 267033 h 267033" name="connsiteY5"/>
                <a:gd fmla="*/ 78232 w 271759" name="connsiteX6"/>
                <a:gd fmla="*/ 235939 h 267033" name="connsiteY6"/>
                <a:gd fmla="*/ 195642 w 271759" name="connsiteX7"/>
                <a:gd fmla="*/ 235939 h 267033" name="connsiteY7"/>
                <a:gd fmla="*/ 234820 w 271759" name="connsiteX8"/>
                <a:gd fmla="*/ 125494 h 267033" name="connsiteY8"/>
                <a:gd fmla="*/ 121141 w 271759" name="connsiteX9"/>
                <a:gd fmla="*/ 38681 h 267033" name="connsiteY9"/>
                <a:gd fmla="*/ 36193 w 271759" name="connsiteX10"/>
                <a:gd fmla="*/ 99127 h 267033" name="connsiteY10"/>
                <a:gd fmla="*/ 78232 w 271759" name="connsiteX11"/>
                <a:gd fmla="*/ 235939 h 267033" name="connsiteY1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b="b" l="l" r="r" t="t"/>
              <a:pathLst>
                <a:path h="267033" w="271759">
                  <a:moveTo>
                    <a:pt x="217656" y="267033"/>
                  </a:moveTo>
                  <a:lnTo>
                    <a:pt x="55223" y="267033"/>
                  </a:lnTo>
                  <a:lnTo>
                    <a:pt x="0" y="86689"/>
                  </a:lnTo>
                  <a:lnTo>
                    <a:pt x="121887" y="0"/>
                  </a:lnTo>
                  <a:lnTo>
                    <a:pt x="271759" y="114425"/>
                  </a:lnTo>
                  <a:lnTo>
                    <a:pt x="217656" y="267033"/>
                  </a:lnTo>
                  <a:close/>
                  <a:moveTo>
                    <a:pt x="78232" y="235939"/>
                  </a:moveTo>
                  <a:lnTo>
                    <a:pt x="195642" y="235939"/>
                  </a:lnTo>
                  <a:lnTo>
                    <a:pt x="234820" y="125494"/>
                  </a:lnTo>
                  <a:lnTo>
                    <a:pt x="121141" y="38681"/>
                  </a:lnTo>
                  <a:lnTo>
                    <a:pt x="36193" y="99127"/>
                  </a:lnTo>
                  <a:lnTo>
                    <a:pt x="78232" y="235939"/>
                  </a:lnTo>
                  <a:close/>
                </a:path>
              </a:pathLst>
            </a:custGeom>
            <a:solidFill>
              <a:srgbClr val="0A2073"/>
            </a:solidFill>
            <a:ln cap="flat" w="1243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33" name="任意多边形: 形状 32"/>
            <p:cNvSpPr/>
            <p:nvPr/>
          </p:nvSpPr>
          <p:spPr>
            <a:xfrm flipH="1">
              <a:off x="1500132" y="5294927"/>
              <a:ext cx="332205" cy="1557299"/>
            </a:xfrm>
            <a:custGeom>
              <a:gdLst>
                <a:gd fmla="*/ 72884 w 332205" name="connsiteX0"/>
                <a:gd fmla="*/ 0 h 1557299" name="connsiteY0"/>
                <a:gd fmla="*/ 0 w 332205" name="connsiteX1"/>
                <a:gd fmla="*/ 1176463 h 1557299" name="connsiteY1"/>
                <a:gd fmla="*/ 137683 w 332205" name="connsiteX2"/>
                <a:gd fmla="*/ 1557300 h 1557299" name="connsiteY2"/>
                <a:gd fmla="*/ 332206 w 332205" name="connsiteX3"/>
                <a:gd fmla="*/ 1123853 h 1557299" name="connsiteY3"/>
                <a:gd fmla="*/ 212805 w 332205" name="connsiteX4"/>
                <a:gd fmla="*/ 0 h 1557299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557299" w="332205">
                  <a:moveTo>
                    <a:pt x="72884" y="0"/>
                  </a:moveTo>
                  <a:lnTo>
                    <a:pt x="0" y="1176463"/>
                  </a:lnTo>
                  <a:lnTo>
                    <a:pt x="137683" y="1557300"/>
                  </a:lnTo>
                  <a:lnTo>
                    <a:pt x="332206" y="1123853"/>
                  </a:lnTo>
                  <a:lnTo>
                    <a:pt x="212805" y="0"/>
                  </a:lnTo>
                  <a:close/>
                </a:path>
              </a:pathLst>
            </a:custGeom>
            <a:solidFill>
              <a:schemeClr val="accent2"/>
            </a:solidFill>
            <a:ln cap="flat" w="1243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34" name="任意多边形: 形状 33"/>
            <p:cNvSpPr/>
            <p:nvPr/>
          </p:nvSpPr>
          <p:spPr>
            <a:xfrm flipH="1">
              <a:off x="1484635" y="5279504"/>
              <a:ext cx="363279" cy="1588268"/>
            </a:xfrm>
            <a:custGeom>
              <a:gdLst>
                <a:gd fmla="*/ 153260 w 363279" name="connsiteX0"/>
                <a:gd fmla="*/ 1588269 h 1588268" name="connsiteY0"/>
                <a:gd fmla="*/ 152639 w 363279" name="connsiteX1"/>
                <a:gd fmla="*/ 1588269 h 1588268" name="connsiteY1"/>
                <a:gd fmla="*/ 138584 w 363279" name="connsiteX2"/>
                <a:gd fmla="*/ 1578070 h 1588268" name="connsiteY2"/>
                <a:gd fmla="*/ 901 w 363279" name="connsiteX3"/>
                <a:gd fmla="*/ 1197234 h 1588268" name="connsiteY3"/>
                <a:gd fmla="*/ 31 w 363279" name="connsiteX4"/>
                <a:gd fmla="*/ 1191015 h 1588268" name="connsiteY4"/>
                <a:gd fmla="*/ 72914 w 363279" name="connsiteX5"/>
                <a:gd fmla="*/ 14552 h 1588268" name="connsiteY5"/>
                <a:gd fmla="*/ 88461 w 363279" name="connsiteX6"/>
                <a:gd fmla="*/ 0 h 1588268" name="connsiteY6"/>
                <a:gd fmla="*/ 228383 w 363279" name="connsiteX7"/>
                <a:gd fmla="*/ 0 h 1588268" name="connsiteY7"/>
                <a:gd fmla="*/ 243805 w 363279" name="connsiteX8"/>
                <a:gd fmla="*/ 13930 h 1588268" name="connsiteY8"/>
                <a:gd fmla="*/ 363205 w 363279" name="connsiteX9"/>
                <a:gd fmla="*/ 1137658 h 1588268" name="connsiteY9"/>
                <a:gd fmla="*/ 361962 w 363279" name="connsiteX10"/>
                <a:gd fmla="*/ 1145618 h 1588268" name="connsiteY10"/>
                <a:gd fmla="*/ 167439 w 363279" name="connsiteX11"/>
                <a:gd fmla="*/ 1579189 h 1588268" name="connsiteY11"/>
                <a:gd fmla="*/ 153260 w 363279" name="connsiteX12"/>
                <a:gd fmla="*/ 1588269 h 1588268" name="connsiteY12"/>
                <a:gd fmla="*/ 31248 w 363279" name="connsiteX13"/>
                <a:gd fmla="*/ 1189647 h 1588268" name="connsiteY13"/>
                <a:gd fmla="*/ 154753 w 363279" name="connsiteX14"/>
                <a:gd fmla="*/ 1531305 h 1588268" name="connsiteY14"/>
                <a:gd fmla="*/ 331863 w 363279" name="connsiteX15"/>
                <a:gd fmla="*/ 1136663 h 1588268" name="connsiteY15"/>
                <a:gd fmla="*/ 214329 w 363279" name="connsiteX16"/>
                <a:gd fmla="*/ 30969 h 1588268" name="connsiteY16"/>
                <a:gd fmla="*/ 103013 w 363279" name="connsiteX17"/>
                <a:gd fmla="*/ 30969 h 1588268" name="connsiteY17"/>
                <a:gd fmla="*/ 31248 w 363279" name="connsiteX18"/>
                <a:gd fmla="*/ 1189647 h 1588268" name="connsiteY1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b="b" l="l" r="r" t="t"/>
              <a:pathLst>
                <a:path h="1588268" w="363279">
                  <a:moveTo>
                    <a:pt x="153260" y="1588269"/>
                  </a:moveTo>
                  <a:cubicBezTo>
                    <a:pt x="153012" y="1588269"/>
                    <a:pt x="152887" y="1588269"/>
                    <a:pt x="152639" y="1588269"/>
                  </a:cubicBezTo>
                  <a:cubicBezTo>
                    <a:pt x="146295" y="1588020"/>
                    <a:pt x="140699" y="1584040"/>
                    <a:pt x="138584" y="1578070"/>
                  </a:cubicBezTo>
                  <a:lnTo>
                    <a:pt x="901" y="1197234"/>
                  </a:lnTo>
                  <a:cubicBezTo>
                    <a:pt x="155" y="1195244"/>
                    <a:pt x="-94" y="1193130"/>
                    <a:pt x="31" y="1191015"/>
                  </a:cubicBezTo>
                  <a:lnTo>
                    <a:pt x="72914" y="14552"/>
                  </a:lnTo>
                  <a:cubicBezTo>
                    <a:pt x="73412" y="6343"/>
                    <a:pt x="80252" y="0"/>
                    <a:pt x="88461" y="0"/>
                  </a:cubicBezTo>
                  <a:lnTo>
                    <a:pt x="228383" y="0"/>
                  </a:lnTo>
                  <a:cubicBezTo>
                    <a:pt x="236343" y="0"/>
                    <a:pt x="243059" y="5970"/>
                    <a:pt x="243805" y="13930"/>
                  </a:cubicBezTo>
                  <a:lnTo>
                    <a:pt x="363205" y="1137658"/>
                  </a:lnTo>
                  <a:cubicBezTo>
                    <a:pt x="363454" y="1140394"/>
                    <a:pt x="363081" y="1143131"/>
                    <a:pt x="361962" y="1145618"/>
                  </a:cubicBezTo>
                  <a:lnTo>
                    <a:pt x="167439" y="1579189"/>
                  </a:lnTo>
                  <a:cubicBezTo>
                    <a:pt x="164952" y="1584787"/>
                    <a:pt x="159355" y="1588269"/>
                    <a:pt x="153260" y="1588269"/>
                  </a:cubicBezTo>
                  <a:close/>
                  <a:moveTo>
                    <a:pt x="31248" y="1189647"/>
                  </a:moveTo>
                  <a:lnTo>
                    <a:pt x="154753" y="1531305"/>
                  </a:lnTo>
                  <a:lnTo>
                    <a:pt x="331863" y="1136663"/>
                  </a:lnTo>
                  <a:lnTo>
                    <a:pt x="214329" y="30969"/>
                  </a:lnTo>
                  <a:lnTo>
                    <a:pt x="103013" y="30969"/>
                  </a:lnTo>
                  <a:lnTo>
                    <a:pt x="31248" y="1189647"/>
                  </a:lnTo>
                  <a:close/>
                </a:path>
              </a:pathLst>
            </a:custGeom>
            <a:solidFill>
              <a:srgbClr val="0A2073"/>
            </a:solidFill>
            <a:ln cap="flat" w="1243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35" name="任意多边形: 形状 34"/>
            <p:cNvSpPr/>
            <p:nvPr/>
          </p:nvSpPr>
          <p:spPr>
            <a:xfrm flipH="1">
              <a:off x="456920" y="5010978"/>
              <a:ext cx="525020" cy="1342255"/>
            </a:xfrm>
            <a:custGeom>
              <a:gdLst>
                <a:gd fmla="*/ 20352 w 525020" name="connsiteX0"/>
                <a:gd fmla="*/ 0 h 1342255" name="connsiteY0"/>
                <a:gd fmla="*/ 211143 w 525020" name="connsiteX1"/>
                <a:gd fmla="*/ 153976 h 1342255" name="connsiteY1"/>
                <a:gd fmla="*/ 475192 w 525020" name="connsiteX2"/>
                <a:gd fmla="*/ 1246486 h 1342255" name="connsiteY2"/>
                <a:gd fmla="*/ 79182 w 525020" name="connsiteX3"/>
                <a:gd fmla="*/ 1342255 h 1342255" name="connsiteY3"/>
                <a:gd fmla="*/ 701 w 525020" name="connsiteX4"/>
                <a:gd fmla="*/ 1012164 h 1342255" name="connsiteY4"/>
                <a:gd fmla="*/ 75948 w 525020" name="connsiteX5"/>
                <a:gd fmla="*/ 979204 h 1342255" name="connsiteY5"/>
                <a:gd fmla="*/ 701 w 525020" name="connsiteX6"/>
                <a:gd fmla="*/ 520385 h 1342255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1342255" w="525020">
                  <a:moveTo>
                    <a:pt x="20352" y="0"/>
                  </a:moveTo>
                  <a:cubicBezTo>
                    <a:pt x="20352" y="0"/>
                    <a:pt x="105549" y="54974"/>
                    <a:pt x="211143" y="153976"/>
                  </a:cubicBezTo>
                  <a:cubicBezTo>
                    <a:pt x="316738" y="252979"/>
                    <a:pt x="650063" y="1091391"/>
                    <a:pt x="475192" y="1246486"/>
                  </a:cubicBezTo>
                  <a:cubicBezTo>
                    <a:pt x="475192" y="1246486"/>
                    <a:pt x="283779" y="1342255"/>
                    <a:pt x="79182" y="1342255"/>
                  </a:cubicBezTo>
                  <a:lnTo>
                    <a:pt x="701" y="1012164"/>
                  </a:lnTo>
                  <a:lnTo>
                    <a:pt x="75948" y="979204"/>
                  </a:lnTo>
                  <a:cubicBezTo>
                    <a:pt x="75948" y="979204"/>
                    <a:pt x="-8503" y="566653"/>
                    <a:pt x="701" y="520385"/>
                  </a:cubicBez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 cap="flat" w="1243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36" name="任意多边形: 形状 35"/>
            <p:cNvSpPr/>
            <p:nvPr/>
          </p:nvSpPr>
          <p:spPr>
            <a:xfrm flipH="1">
              <a:off x="441400" y="4997919"/>
              <a:ext cx="557997" cy="1370861"/>
            </a:xfrm>
            <a:custGeom>
              <a:gdLst>
                <a:gd fmla="*/ 96764 w 557997" name="connsiteX0"/>
                <a:gd fmla="*/ 1370862 h 1370861" name="connsiteY0"/>
                <a:gd fmla="*/ 96764 w 557997" name="connsiteX1"/>
                <a:gd fmla="*/ 1370862 h 1370861" name="connsiteY1"/>
                <a:gd fmla="*/ 84326 w 557997" name="connsiteX2"/>
                <a:gd fmla="*/ 1370862 h 1370861" name="connsiteY2"/>
                <a:gd fmla="*/ 0 w 557997" name="connsiteX3"/>
                <a:gd fmla="*/ 1016144 h 1370861" name="connsiteY3"/>
                <a:gd fmla="*/ 75620 w 557997" name="connsiteX4"/>
                <a:gd fmla="*/ 982936 h 1370861" name="connsiteY4"/>
                <a:gd fmla="*/ 2860 w 557997" name="connsiteX5"/>
                <a:gd fmla="*/ 530335 h 1370861" name="connsiteY5"/>
                <a:gd fmla="*/ 33332 w 557997" name="connsiteX6"/>
                <a:gd fmla="*/ 536430 h 1370861" name="connsiteY6"/>
                <a:gd fmla="*/ 108579 w 557997" name="connsiteX7"/>
                <a:gd fmla="*/ 989030 h 1370861" name="connsiteY7"/>
                <a:gd fmla="*/ 111067 w 557997" name="connsiteX8"/>
                <a:gd fmla="*/ 1001343 h 1370861" name="connsiteY8"/>
                <a:gd fmla="*/ 36193 w 557997" name="connsiteX9"/>
                <a:gd fmla="*/ 1034178 h 1370861" name="connsiteY9"/>
                <a:gd fmla="*/ 108828 w 557997" name="connsiteX10"/>
                <a:gd fmla="*/ 1339643 h 1370861" name="connsiteY10"/>
                <a:gd fmla="*/ 483819 w 557997" name="connsiteX11"/>
                <a:gd fmla="*/ 1246486 h 1370861" name="connsiteY11"/>
                <a:gd fmla="*/ 526853 w 557997" name="connsiteX12"/>
                <a:gd fmla="*/ 1101714 h 1370861" name="connsiteY12"/>
                <a:gd fmla="*/ 217905 w 557997" name="connsiteX13"/>
                <a:gd fmla="*/ 178354 h 1370861" name="connsiteY13"/>
                <a:gd fmla="*/ 29228 w 557997" name="connsiteX14"/>
                <a:gd fmla="*/ 26119 h 1370861" name="connsiteY14"/>
                <a:gd fmla="*/ 46143 w 557997" name="connsiteX15"/>
                <a:gd fmla="*/ 0 h 1370861" name="connsiteY15"/>
                <a:gd fmla="*/ 239173 w 557997" name="connsiteX16"/>
                <a:gd fmla="*/ 155718 h 1370861" name="connsiteY16"/>
                <a:gd fmla="*/ 557947 w 557997" name="connsiteX17"/>
                <a:gd fmla="*/ 1102211 h 1370861" name="connsiteY17"/>
                <a:gd fmla="*/ 502972 w 557997" name="connsiteX18"/>
                <a:gd fmla="*/ 1271237 h 1370861" name="connsiteY18"/>
                <a:gd fmla="*/ 499615 w 557997" name="connsiteX19"/>
                <a:gd fmla="*/ 1273476 h 1370861" name="connsiteY19"/>
                <a:gd fmla="*/ 96764 w 557997" name="connsiteX20"/>
                <a:gd fmla="*/ 1370862 h 1370861" name="connsiteY2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b="b" l="l" r="r" t="t"/>
              <a:pathLst>
                <a:path h="1370861" w="557997">
                  <a:moveTo>
                    <a:pt x="96764" y="1370862"/>
                  </a:moveTo>
                  <a:cubicBezTo>
                    <a:pt x="96764" y="1370862"/>
                    <a:pt x="96764" y="1370862"/>
                    <a:pt x="96764" y="1370862"/>
                  </a:cubicBezTo>
                  <a:lnTo>
                    <a:pt x="84326" y="1370862"/>
                  </a:lnTo>
                  <a:lnTo>
                    <a:pt x="0" y="1016144"/>
                  </a:lnTo>
                  <a:lnTo>
                    <a:pt x="75620" y="982936"/>
                  </a:lnTo>
                  <a:cubicBezTo>
                    <a:pt x="59948" y="905450"/>
                    <a:pt x="-6095" y="575110"/>
                    <a:pt x="2860" y="530335"/>
                  </a:cubicBezTo>
                  <a:lnTo>
                    <a:pt x="33332" y="536430"/>
                  </a:lnTo>
                  <a:cubicBezTo>
                    <a:pt x="27114" y="567896"/>
                    <a:pt x="76117" y="830701"/>
                    <a:pt x="108579" y="989030"/>
                  </a:cubicBezTo>
                  <a:lnTo>
                    <a:pt x="111067" y="1001343"/>
                  </a:lnTo>
                  <a:lnTo>
                    <a:pt x="36193" y="1034178"/>
                  </a:lnTo>
                  <a:lnTo>
                    <a:pt x="108828" y="1339643"/>
                  </a:lnTo>
                  <a:cubicBezTo>
                    <a:pt x="292405" y="1336161"/>
                    <a:pt x="464167" y="1256063"/>
                    <a:pt x="483819" y="1246486"/>
                  </a:cubicBezTo>
                  <a:cubicBezTo>
                    <a:pt x="511430" y="1220741"/>
                    <a:pt x="525858" y="1172110"/>
                    <a:pt x="526853" y="1101714"/>
                  </a:cubicBezTo>
                  <a:cubicBezTo>
                    <a:pt x="530957" y="808562"/>
                    <a:pt x="295266" y="250864"/>
                    <a:pt x="217905" y="178354"/>
                  </a:cubicBezTo>
                  <a:cubicBezTo>
                    <a:pt x="114674" y="81590"/>
                    <a:pt x="30099" y="26616"/>
                    <a:pt x="29228" y="26119"/>
                  </a:cubicBezTo>
                  <a:lnTo>
                    <a:pt x="46143" y="0"/>
                  </a:lnTo>
                  <a:cubicBezTo>
                    <a:pt x="49626" y="2239"/>
                    <a:pt x="133703" y="56839"/>
                    <a:pt x="239173" y="155718"/>
                  </a:cubicBezTo>
                  <a:cubicBezTo>
                    <a:pt x="331708" y="242407"/>
                    <a:pt x="561926" y="811049"/>
                    <a:pt x="557947" y="1102211"/>
                  </a:cubicBezTo>
                  <a:cubicBezTo>
                    <a:pt x="556827" y="1182931"/>
                    <a:pt x="538295" y="1239770"/>
                    <a:pt x="502972" y="1271237"/>
                  </a:cubicBezTo>
                  <a:lnTo>
                    <a:pt x="499615" y="1273476"/>
                  </a:lnTo>
                  <a:cubicBezTo>
                    <a:pt x="491779" y="1277331"/>
                    <a:pt x="302729" y="1370737"/>
                    <a:pt x="96764" y="1370862"/>
                  </a:cubicBezTo>
                  <a:close/>
                </a:path>
              </a:pathLst>
            </a:custGeom>
            <a:solidFill>
              <a:srgbClr val="0A2073"/>
            </a:solidFill>
            <a:ln cap="flat" w="1243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37" name="任意多边形: 形状 36"/>
            <p:cNvSpPr/>
            <p:nvPr/>
          </p:nvSpPr>
          <p:spPr>
            <a:xfrm flipH="1">
              <a:off x="1343916" y="5953244"/>
              <a:ext cx="690903" cy="579463"/>
            </a:xfrm>
            <a:custGeom>
              <a:gdLst>
                <a:gd fmla="*/ 0 w 690903" name="connsiteX0"/>
                <a:gd fmla="*/ 0 h 579463" name="connsiteY0"/>
                <a:gd fmla="*/ 50993 w 690903" name="connsiteX1"/>
                <a:gd fmla="*/ 100868 h 579463" name="connsiteY1"/>
                <a:gd fmla="*/ 603965 w 690903" name="connsiteX2"/>
                <a:gd fmla="*/ 579463 h 579463" name="connsiteY2"/>
                <a:gd fmla="*/ 690903 w 690903" name="connsiteX3"/>
                <a:gd fmla="*/ 503594 h 579463" name="connsiteY3"/>
                <a:gd fmla="*/ 168279 w 690903" name="connsiteX4"/>
                <a:gd fmla="*/ 31591 h 579463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579463" w="690903">
                  <a:moveTo>
                    <a:pt x="0" y="0"/>
                  </a:moveTo>
                  <a:lnTo>
                    <a:pt x="50993" y="100868"/>
                  </a:lnTo>
                  <a:lnTo>
                    <a:pt x="603965" y="579463"/>
                  </a:lnTo>
                  <a:lnTo>
                    <a:pt x="690903" y="503594"/>
                  </a:lnTo>
                  <a:lnTo>
                    <a:pt x="168279" y="31591"/>
                  </a:lnTo>
                  <a:close/>
                </a:path>
              </a:pathLst>
            </a:custGeom>
            <a:solidFill>
              <a:srgbClr val="0A2073"/>
            </a:solidFill>
            <a:ln cap="flat" w="1243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38" name="任意多边形: 形状 37"/>
            <p:cNvSpPr/>
            <p:nvPr/>
          </p:nvSpPr>
          <p:spPr>
            <a:xfrm flipH="1">
              <a:off x="1320534" y="5932224"/>
              <a:ext cx="742394" cy="621128"/>
            </a:xfrm>
            <a:custGeom>
              <a:gdLst>
                <a:gd fmla="*/ 632198 w 742394" name="connsiteX0"/>
                <a:gd fmla="*/ 621129 h 621128" name="connsiteY0"/>
                <a:gd fmla="*/ 66665 w 742394" name="connsiteX1"/>
                <a:gd fmla="*/ 131713 h 621128" name="connsiteY1"/>
                <a:gd fmla="*/ 0 w 742394" name="connsiteX2"/>
                <a:gd fmla="*/ 0 h 621128" name="connsiteY2"/>
                <a:gd fmla="*/ 203602 w 742394" name="connsiteX3"/>
                <a:gd fmla="*/ 38183 h 621128" name="connsiteY3"/>
                <a:gd fmla="*/ 742394 w 742394" name="connsiteX4"/>
                <a:gd fmla="*/ 524863 h 621128" name="connsiteY4"/>
                <a:gd fmla="*/ 632198 w 742394" name="connsiteX5"/>
                <a:gd fmla="*/ 621129 h 621128" name="connsiteY5"/>
                <a:gd fmla="*/ 91664 w 742394" name="connsiteX6"/>
                <a:gd fmla="*/ 112186 h 621128" name="connsiteY6"/>
                <a:gd fmla="*/ 632074 w 742394" name="connsiteX7"/>
                <a:gd fmla="*/ 579961 h 621128" name="connsiteY7"/>
                <a:gd fmla="*/ 695629 w 742394" name="connsiteX8"/>
                <a:gd fmla="*/ 524490 h 621128" name="connsiteY8"/>
                <a:gd fmla="*/ 189299 w 742394" name="connsiteX9"/>
                <a:gd fmla="*/ 67163 h 621128" name="connsiteY9"/>
                <a:gd fmla="*/ 56217 w 742394" name="connsiteX10"/>
                <a:gd fmla="*/ 42288 h 621128" name="connsiteY10"/>
                <a:gd fmla="*/ 91664 w 742394" name="connsiteX11"/>
                <a:gd fmla="*/ 112186 h 621128" name="connsiteY1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b="b" l="l" r="r" t="t"/>
              <a:pathLst>
                <a:path h="621128" w="742394">
                  <a:moveTo>
                    <a:pt x="632198" y="621129"/>
                  </a:moveTo>
                  <a:lnTo>
                    <a:pt x="66665" y="131713"/>
                  </a:lnTo>
                  <a:lnTo>
                    <a:pt x="0" y="0"/>
                  </a:lnTo>
                  <a:lnTo>
                    <a:pt x="203602" y="38183"/>
                  </a:lnTo>
                  <a:lnTo>
                    <a:pt x="742394" y="524863"/>
                  </a:lnTo>
                  <a:lnTo>
                    <a:pt x="632198" y="621129"/>
                  </a:lnTo>
                  <a:close/>
                  <a:moveTo>
                    <a:pt x="91664" y="112186"/>
                  </a:moveTo>
                  <a:lnTo>
                    <a:pt x="632074" y="579961"/>
                  </a:lnTo>
                  <a:lnTo>
                    <a:pt x="695629" y="524490"/>
                  </a:lnTo>
                  <a:lnTo>
                    <a:pt x="189299" y="67163"/>
                  </a:lnTo>
                  <a:lnTo>
                    <a:pt x="56217" y="42288"/>
                  </a:lnTo>
                  <a:lnTo>
                    <a:pt x="91664" y="112186"/>
                  </a:lnTo>
                  <a:close/>
                </a:path>
              </a:pathLst>
            </a:custGeom>
            <a:solidFill>
              <a:srgbClr val="0A2073"/>
            </a:solidFill>
            <a:ln cap="flat" w="1243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39" name="任意多边形: 形状 38"/>
            <p:cNvSpPr/>
            <p:nvPr/>
          </p:nvSpPr>
          <p:spPr>
            <a:xfrm flipH="1">
              <a:off x="2783930" y="5523715"/>
              <a:ext cx="415039" cy="489668"/>
            </a:xfrm>
            <a:custGeom>
              <a:gdLst>
                <a:gd fmla="*/ 0 w 415039" name="connsiteX0"/>
                <a:gd fmla="*/ 136501 h 489668" name="connsiteY0"/>
                <a:gd fmla="*/ 205716 w 415039" name="connsiteX1"/>
                <a:gd fmla="*/ 2300 h 489668" name="connsiteY1"/>
                <a:gd fmla="*/ 317654 w 415039" name="connsiteX2"/>
                <a:gd fmla="*/ 120705 h 489668" name="connsiteY2"/>
                <a:gd fmla="*/ 396383 w 415039" name="connsiteX3"/>
                <a:gd fmla="*/ 311372 h 489668" name="connsiteY3"/>
                <a:gd fmla="*/ 396383 w 415039" name="connsiteX4"/>
                <a:gd fmla="*/ 452289 h 489668" name="connsiteY4"/>
                <a:gd fmla="*/ 214422 w 415039" name="connsiteX5"/>
                <a:gd fmla="*/ 489601 h 489668" name="connsiteY5"/>
                <a:gd fmla="*/ 0 w 415039" name="connsiteX6"/>
                <a:gd fmla="*/ 136501 h 489668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489667" w="415038">
                  <a:moveTo>
                    <a:pt x="0" y="136501"/>
                  </a:moveTo>
                  <a:cubicBezTo>
                    <a:pt x="0" y="136501"/>
                    <a:pt x="143528" y="-20709"/>
                    <a:pt x="205716" y="2300"/>
                  </a:cubicBezTo>
                  <a:cubicBezTo>
                    <a:pt x="267904" y="25309"/>
                    <a:pt x="309321" y="66851"/>
                    <a:pt x="317654" y="120705"/>
                  </a:cubicBezTo>
                  <a:cubicBezTo>
                    <a:pt x="325987" y="174559"/>
                    <a:pt x="371508" y="253413"/>
                    <a:pt x="396383" y="311372"/>
                  </a:cubicBezTo>
                  <a:cubicBezTo>
                    <a:pt x="421258" y="369455"/>
                    <a:pt x="421258" y="439851"/>
                    <a:pt x="396383" y="452289"/>
                  </a:cubicBezTo>
                  <a:cubicBezTo>
                    <a:pt x="371508" y="464726"/>
                    <a:pt x="223253" y="485497"/>
                    <a:pt x="214422" y="489601"/>
                  </a:cubicBezTo>
                  <a:cubicBezTo>
                    <a:pt x="205716" y="493830"/>
                    <a:pt x="23756" y="298561"/>
                    <a:pt x="0" y="136501"/>
                  </a:cubicBez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 cap="flat" w="1243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40" name="任意多边形: 形状 39"/>
            <p:cNvSpPr/>
            <p:nvPr/>
          </p:nvSpPr>
          <p:spPr>
            <a:xfrm flipH="1">
              <a:off x="2768315" y="5508105"/>
              <a:ext cx="447196" cy="520882"/>
            </a:xfrm>
            <a:custGeom>
              <a:gdLst>
                <a:gd fmla="*/ 230716 w 447196" name="connsiteX0"/>
                <a:gd fmla="*/ 520882 h 520882" name="connsiteY0"/>
                <a:gd fmla="*/ 1119 w 447196" name="connsiteX1"/>
                <a:gd fmla="*/ 154349 h 520882" name="connsiteY1"/>
                <a:gd fmla="*/ 0 w 447196" name="connsiteX2"/>
                <a:gd fmla="*/ 147011 h 520882" name="connsiteY2"/>
                <a:gd fmla="*/ 4975 w 447196" name="connsiteX3"/>
                <a:gd fmla="*/ 141539 h 520882" name="connsiteY3"/>
                <a:gd fmla="*/ 208328 w 447196" name="connsiteX4"/>
                <a:gd fmla="*/ 0 h 520882" name="connsiteY4"/>
                <a:gd fmla="*/ 227482 w 447196" name="connsiteX5"/>
                <a:gd fmla="*/ 3234 h 520882" name="connsiteY5"/>
                <a:gd fmla="*/ 349369 w 447196" name="connsiteX6"/>
                <a:gd fmla="*/ 133827 h 520882" name="connsiteY6"/>
                <a:gd fmla="*/ 400612 w 447196" name="connsiteX7"/>
                <a:gd fmla="*/ 264048 h 520882" name="connsiteY7"/>
                <a:gd fmla="*/ 427104 w 447196" name="connsiteX8"/>
                <a:gd fmla="*/ 320763 h 520882" name="connsiteY8"/>
                <a:gd fmla="*/ 419766 w 447196" name="connsiteX9"/>
                <a:gd fmla="*/ 481704 h 520882" name="connsiteY9"/>
                <a:gd fmla="*/ 285441 w 447196" name="connsiteX10"/>
                <a:gd fmla="*/ 510559 h 520882" name="connsiteY10"/>
                <a:gd fmla="*/ 236437 w 447196" name="connsiteX11"/>
                <a:gd fmla="*/ 519514 h 520882" name="connsiteY11"/>
                <a:gd fmla="*/ 230716 w 447196" name="connsiteX12"/>
                <a:gd fmla="*/ 520882 h 520882" name="connsiteY12"/>
                <a:gd fmla="*/ 33084 w 447196" name="connsiteX13"/>
                <a:gd fmla="*/ 157086 h 520882" name="connsiteY13"/>
                <a:gd fmla="*/ 233079 w 447196" name="connsiteX14"/>
                <a:gd fmla="*/ 488669 h 520882" name="connsiteY14"/>
                <a:gd fmla="*/ 280341 w 447196" name="connsiteX15"/>
                <a:gd fmla="*/ 480087 h 520882" name="connsiteY15"/>
                <a:gd fmla="*/ 405960 w 447196" name="connsiteX16"/>
                <a:gd fmla="*/ 454093 h 520882" name="connsiteY16"/>
                <a:gd fmla="*/ 398622 w 447196" name="connsiteX17"/>
                <a:gd fmla="*/ 333201 h 520882" name="connsiteY17"/>
                <a:gd fmla="*/ 372752 w 447196" name="connsiteX18"/>
                <a:gd fmla="*/ 277729 h 520882" name="connsiteY18"/>
                <a:gd fmla="*/ 318773 w 447196" name="connsiteX19"/>
                <a:gd fmla="*/ 138802 h 520882" name="connsiteY19"/>
                <a:gd fmla="*/ 216786 w 447196" name="connsiteX20"/>
                <a:gd fmla="*/ 32586 h 520882" name="connsiteY20"/>
                <a:gd fmla="*/ 208328 w 447196" name="connsiteX21"/>
                <a:gd fmla="*/ 31218 h 520882" name="connsiteY21"/>
                <a:gd fmla="*/ 33084 w 447196" name="connsiteX22"/>
                <a:gd fmla="*/ 157086 h 520882" name="connsiteY2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b="b" l="l" r="r" t="t"/>
              <a:pathLst>
                <a:path h="520882" w="447196">
                  <a:moveTo>
                    <a:pt x="230716" y="520882"/>
                  </a:moveTo>
                  <a:cubicBezTo>
                    <a:pt x="200866" y="520882"/>
                    <a:pt x="23880" y="309196"/>
                    <a:pt x="1119" y="154349"/>
                  </a:cubicBezTo>
                  <a:lnTo>
                    <a:pt x="0" y="147011"/>
                  </a:lnTo>
                  <a:lnTo>
                    <a:pt x="4975" y="141539"/>
                  </a:lnTo>
                  <a:cubicBezTo>
                    <a:pt x="18159" y="127111"/>
                    <a:pt x="136315" y="0"/>
                    <a:pt x="208328" y="0"/>
                  </a:cubicBezTo>
                  <a:cubicBezTo>
                    <a:pt x="215169" y="0"/>
                    <a:pt x="221636" y="1119"/>
                    <a:pt x="227482" y="3234"/>
                  </a:cubicBezTo>
                  <a:cubicBezTo>
                    <a:pt x="297132" y="28979"/>
                    <a:pt x="340414" y="75371"/>
                    <a:pt x="349369" y="133827"/>
                  </a:cubicBezTo>
                  <a:cubicBezTo>
                    <a:pt x="354842" y="169399"/>
                    <a:pt x="379095" y="219646"/>
                    <a:pt x="400612" y="264048"/>
                  </a:cubicBezTo>
                  <a:cubicBezTo>
                    <a:pt x="410313" y="284197"/>
                    <a:pt x="419517" y="303226"/>
                    <a:pt x="427104" y="320763"/>
                  </a:cubicBezTo>
                  <a:cubicBezTo>
                    <a:pt x="453347" y="382080"/>
                    <a:pt x="456830" y="463297"/>
                    <a:pt x="419766" y="481704"/>
                  </a:cubicBezTo>
                  <a:cubicBezTo>
                    <a:pt x="403099" y="490038"/>
                    <a:pt x="351359" y="499366"/>
                    <a:pt x="285441" y="510559"/>
                  </a:cubicBezTo>
                  <a:cubicBezTo>
                    <a:pt x="264421" y="514166"/>
                    <a:pt x="240666" y="518271"/>
                    <a:pt x="236437" y="519514"/>
                  </a:cubicBezTo>
                  <a:cubicBezTo>
                    <a:pt x="235442" y="520385"/>
                    <a:pt x="233079" y="520882"/>
                    <a:pt x="230716" y="520882"/>
                  </a:cubicBezTo>
                  <a:close/>
                  <a:moveTo>
                    <a:pt x="33084" y="157086"/>
                  </a:moveTo>
                  <a:cubicBezTo>
                    <a:pt x="57586" y="296012"/>
                    <a:pt x="201985" y="463546"/>
                    <a:pt x="233079" y="488669"/>
                  </a:cubicBezTo>
                  <a:cubicBezTo>
                    <a:pt x="240666" y="487052"/>
                    <a:pt x="254098" y="484565"/>
                    <a:pt x="280341" y="480087"/>
                  </a:cubicBezTo>
                  <a:cubicBezTo>
                    <a:pt x="322132" y="472874"/>
                    <a:pt x="392154" y="460934"/>
                    <a:pt x="405960" y="454093"/>
                  </a:cubicBezTo>
                  <a:cubicBezTo>
                    <a:pt x="416905" y="448621"/>
                    <a:pt x="423994" y="392403"/>
                    <a:pt x="398622" y="333201"/>
                  </a:cubicBezTo>
                  <a:cubicBezTo>
                    <a:pt x="391408" y="316286"/>
                    <a:pt x="382329" y="297505"/>
                    <a:pt x="372752" y="277729"/>
                  </a:cubicBezTo>
                  <a:cubicBezTo>
                    <a:pt x="349245" y="229099"/>
                    <a:pt x="324992" y="178851"/>
                    <a:pt x="318773" y="138802"/>
                  </a:cubicBezTo>
                  <a:cubicBezTo>
                    <a:pt x="311560" y="92037"/>
                    <a:pt x="275366" y="54352"/>
                    <a:pt x="216786" y="32586"/>
                  </a:cubicBezTo>
                  <a:cubicBezTo>
                    <a:pt x="214423" y="31715"/>
                    <a:pt x="211562" y="31218"/>
                    <a:pt x="208328" y="31218"/>
                  </a:cubicBezTo>
                  <a:cubicBezTo>
                    <a:pt x="161190" y="31218"/>
                    <a:pt x="70396" y="117410"/>
                    <a:pt x="33084" y="157086"/>
                  </a:cubicBezTo>
                  <a:close/>
                </a:path>
              </a:pathLst>
            </a:custGeom>
            <a:solidFill>
              <a:srgbClr val="0A2073"/>
            </a:solidFill>
            <a:ln cap="flat" w="1243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41" name="任意多边形: 形状 40"/>
            <p:cNvSpPr/>
            <p:nvPr/>
          </p:nvSpPr>
          <p:spPr>
            <a:xfrm flipH="1">
              <a:off x="2901838" y="5556487"/>
              <a:ext cx="155344" cy="310813"/>
            </a:xfrm>
            <a:custGeom>
              <a:gdLst>
                <a:gd fmla="*/ 155344 w 155344" name="connsiteX0"/>
                <a:gd fmla="*/ 310813 h 310813" name="connsiteY0"/>
                <a:gd fmla="*/ 0 w 155344" name="connsiteX1"/>
                <a:gd fmla="*/ 0 h 310813" name="connsiteY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b="b" l="l" r="r" t="t"/>
              <a:pathLst>
                <a:path h="310813" w="155344">
                  <a:moveTo>
                    <a:pt x="155344" y="310813"/>
                  </a:moveTo>
                  <a:lnTo>
                    <a:pt x="0" y="0"/>
                  </a:lnTo>
                </a:path>
              </a:pathLst>
            </a:custGeom>
            <a:ln cap="flat" w="1243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42" name="任意多边形: 形状 41"/>
            <p:cNvSpPr/>
            <p:nvPr/>
          </p:nvSpPr>
          <p:spPr>
            <a:xfrm flipH="1">
              <a:off x="2886253" y="5540902"/>
              <a:ext cx="186638" cy="341944"/>
            </a:xfrm>
            <a:custGeom>
              <a:gdLst>
                <a:gd fmla="*/ 171053 w 186638" name="connsiteX0"/>
                <a:gd fmla="*/ 341945 h 341944" name="connsiteY0"/>
                <a:gd fmla="*/ 157124 w 186638" name="connsiteX1"/>
                <a:gd fmla="*/ 333363 h 341944" name="connsiteY1"/>
                <a:gd fmla="*/ 1655 w 186638" name="connsiteX2"/>
                <a:gd fmla="*/ 22550 h 341944" name="connsiteY2"/>
                <a:gd fmla="*/ 8620 w 186638" name="connsiteX3"/>
                <a:gd fmla="*/ 1655 h 341944" name="connsiteY3"/>
                <a:gd fmla="*/ 29515 w 186638" name="connsiteX4"/>
                <a:gd fmla="*/ 8620 h 341944" name="connsiteY4"/>
                <a:gd fmla="*/ 184983 w 186638" name="connsiteX5"/>
                <a:gd fmla="*/ 319433 h 341944" name="connsiteY5"/>
                <a:gd fmla="*/ 178018 w 186638" name="connsiteX6"/>
                <a:gd fmla="*/ 340328 h 341944" name="connsiteY6"/>
                <a:gd fmla="*/ 171053 w 186638" name="connsiteX7"/>
                <a:gd fmla="*/ 341945 h 341944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341944" w="186638">
                  <a:moveTo>
                    <a:pt x="171053" y="341945"/>
                  </a:moveTo>
                  <a:cubicBezTo>
                    <a:pt x="165332" y="341945"/>
                    <a:pt x="159860" y="338835"/>
                    <a:pt x="157124" y="333363"/>
                  </a:cubicBezTo>
                  <a:lnTo>
                    <a:pt x="1655" y="22550"/>
                  </a:lnTo>
                  <a:cubicBezTo>
                    <a:pt x="-2201" y="14838"/>
                    <a:pt x="909" y="5510"/>
                    <a:pt x="8620" y="1655"/>
                  </a:cubicBezTo>
                  <a:cubicBezTo>
                    <a:pt x="16331" y="-2201"/>
                    <a:pt x="25659" y="909"/>
                    <a:pt x="29515" y="8620"/>
                  </a:cubicBezTo>
                  <a:lnTo>
                    <a:pt x="184983" y="319433"/>
                  </a:lnTo>
                  <a:cubicBezTo>
                    <a:pt x="188839" y="327144"/>
                    <a:pt x="185730" y="336472"/>
                    <a:pt x="178018" y="340328"/>
                  </a:cubicBezTo>
                  <a:cubicBezTo>
                    <a:pt x="175780" y="341447"/>
                    <a:pt x="173417" y="341945"/>
                    <a:pt x="171053" y="341945"/>
                  </a:cubicBezTo>
                  <a:close/>
                </a:path>
              </a:pathLst>
            </a:custGeom>
            <a:solidFill>
              <a:srgbClr val="0A2073"/>
            </a:solidFill>
            <a:ln cap="flat" w="1243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43" name="任意多边形: 形状 42"/>
            <p:cNvSpPr/>
            <p:nvPr/>
          </p:nvSpPr>
          <p:spPr>
            <a:xfrm flipH="1">
              <a:off x="2901838" y="5741060"/>
              <a:ext cx="142906" cy="257207"/>
            </a:xfrm>
            <a:custGeom>
              <a:gdLst>
                <a:gd fmla="*/ 0 w 142906" name="connsiteX0"/>
                <a:gd fmla="*/ 0 h 257207" name="connsiteY0"/>
                <a:gd fmla="*/ 142907 w 142906" name="connsiteX1"/>
                <a:gd fmla="*/ 257207 h 257207" name="connsiteY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b="b" l="l" r="r" t="t"/>
              <a:pathLst>
                <a:path h="257207" w="142906">
                  <a:moveTo>
                    <a:pt x="0" y="0"/>
                  </a:moveTo>
                  <a:lnTo>
                    <a:pt x="142907" y="257207"/>
                  </a:lnTo>
                </a:path>
              </a:pathLst>
            </a:custGeom>
            <a:ln cap="flat" w="1243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44" name="任意多边形: 形状 43"/>
            <p:cNvSpPr/>
            <p:nvPr/>
          </p:nvSpPr>
          <p:spPr>
            <a:xfrm flipH="1">
              <a:off x="2886222" y="5725569"/>
              <a:ext cx="174013" cy="288245"/>
            </a:xfrm>
            <a:custGeom>
              <a:gdLst>
                <a:gd fmla="*/ 158398 w 174013" name="connsiteX0"/>
                <a:gd fmla="*/ 288245 h 288245" name="connsiteY0"/>
                <a:gd fmla="*/ 144841 w 174013" name="connsiteX1"/>
                <a:gd fmla="*/ 280285 h 288245" name="connsiteY1"/>
                <a:gd fmla="*/ 1934 w 174013" name="connsiteX2"/>
                <a:gd fmla="*/ 23078 h 288245" name="connsiteY2"/>
                <a:gd fmla="*/ 8028 w 174013" name="connsiteX3"/>
                <a:gd fmla="*/ 1934 h 288245" name="connsiteY3"/>
                <a:gd fmla="*/ 29172 w 174013" name="connsiteX4"/>
                <a:gd fmla="*/ 8028 h 288245" name="connsiteY4"/>
                <a:gd fmla="*/ 172079 w 174013" name="connsiteX5"/>
                <a:gd fmla="*/ 265236 h 288245" name="connsiteY5"/>
                <a:gd fmla="*/ 165985 w 174013" name="connsiteX6"/>
                <a:gd fmla="*/ 286380 h 288245" name="connsiteY6"/>
                <a:gd fmla="*/ 158398 w 174013" name="connsiteX7"/>
                <a:gd fmla="*/ 288245 h 288245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288245" w="174013">
                  <a:moveTo>
                    <a:pt x="158398" y="288245"/>
                  </a:moveTo>
                  <a:cubicBezTo>
                    <a:pt x="152925" y="288245"/>
                    <a:pt x="147577" y="285385"/>
                    <a:pt x="144841" y="280285"/>
                  </a:cubicBezTo>
                  <a:lnTo>
                    <a:pt x="1934" y="23078"/>
                  </a:lnTo>
                  <a:cubicBezTo>
                    <a:pt x="-2170" y="15615"/>
                    <a:pt x="442" y="6163"/>
                    <a:pt x="8028" y="1934"/>
                  </a:cubicBezTo>
                  <a:cubicBezTo>
                    <a:pt x="15491" y="-2170"/>
                    <a:pt x="24944" y="441"/>
                    <a:pt x="29172" y="8028"/>
                  </a:cubicBezTo>
                  <a:lnTo>
                    <a:pt x="172079" y="265236"/>
                  </a:lnTo>
                  <a:cubicBezTo>
                    <a:pt x="176184" y="272698"/>
                    <a:pt x="173572" y="282151"/>
                    <a:pt x="165985" y="286380"/>
                  </a:cubicBezTo>
                  <a:cubicBezTo>
                    <a:pt x="163622" y="287624"/>
                    <a:pt x="161010" y="288245"/>
                    <a:pt x="158398" y="288245"/>
                  </a:cubicBezTo>
                  <a:close/>
                </a:path>
              </a:pathLst>
            </a:custGeom>
            <a:solidFill>
              <a:srgbClr val="0A2073"/>
            </a:solidFill>
            <a:ln cap="flat" w="1243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45" name="任意多边形: 形状 44"/>
            <p:cNvSpPr/>
            <p:nvPr/>
          </p:nvSpPr>
          <p:spPr>
            <a:xfrm flipH="1">
              <a:off x="803631" y="6020157"/>
              <a:ext cx="977042" cy="395236"/>
            </a:xfrm>
            <a:custGeom>
              <a:gdLst>
                <a:gd fmla="*/ 827170 w 977042" name="connsiteX0"/>
                <a:gd fmla="*/ 0 h 395236" name="connsiteY0"/>
                <a:gd fmla="*/ 558147 w 977042" name="connsiteX1"/>
                <a:gd fmla="*/ 76117 h 395236" name="connsiteY1"/>
                <a:gd fmla="*/ 57165 w 977042" name="connsiteX2"/>
                <a:gd fmla="*/ 153354 h 395236" name="connsiteY2"/>
                <a:gd fmla="*/ 12390 w 977042" name="connsiteX3"/>
                <a:gd fmla="*/ 233576 h 395236" name="connsiteY3"/>
                <a:gd fmla="*/ 15499 w 977042" name="connsiteX4"/>
                <a:gd fmla="*/ 304594 h 395236" name="connsiteY4"/>
                <a:gd fmla="*/ 101939 w 977042" name="connsiteX5"/>
                <a:gd fmla="*/ 392528 h 395236" name="connsiteY5"/>
                <a:gd fmla="*/ 608146 w 977042" name="connsiteX6"/>
                <a:gd fmla="*/ 392528 h 395236" name="connsiteY6"/>
                <a:gd fmla="*/ 977042 w 977042" name="connsiteX7"/>
                <a:gd fmla="*/ 286063 h 395236" name="connsiteY7"/>
                <a:gd fmla="*/ 827170 w 977042" name="connsiteX8"/>
                <a:gd fmla="*/ 0 h 395236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395236" w="977042">
                  <a:moveTo>
                    <a:pt x="827170" y="0"/>
                  </a:moveTo>
                  <a:cubicBezTo>
                    <a:pt x="827170" y="0"/>
                    <a:pt x="695333" y="63680"/>
                    <a:pt x="558147" y="76117"/>
                  </a:cubicBezTo>
                  <a:cubicBezTo>
                    <a:pt x="420837" y="88555"/>
                    <a:pt x="141740" y="120893"/>
                    <a:pt x="57165" y="153354"/>
                  </a:cubicBezTo>
                  <a:cubicBezTo>
                    <a:pt x="-27411" y="185941"/>
                    <a:pt x="4678" y="208950"/>
                    <a:pt x="12390" y="233576"/>
                  </a:cubicBezTo>
                  <a:cubicBezTo>
                    <a:pt x="20101" y="258327"/>
                    <a:pt x="-1540" y="273749"/>
                    <a:pt x="15499" y="304594"/>
                  </a:cubicBezTo>
                  <a:cubicBezTo>
                    <a:pt x="32538" y="335439"/>
                    <a:pt x="50946" y="386433"/>
                    <a:pt x="101939" y="392528"/>
                  </a:cubicBezTo>
                  <a:cubicBezTo>
                    <a:pt x="152933" y="398622"/>
                    <a:pt x="608146" y="392528"/>
                    <a:pt x="608146" y="392528"/>
                  </a:cubicBezTo>
                  <a:cubicBezTo>
                    <a:pt x="608146" y="392528"/>
                    <a:pt x="835006" y="373996"/>
                    <a:pt x="977042" y="286063"/>
                  </a:cubicBezTo>
                  <a:lnTo>
                    <a:pt x="827170" y="0"/>
                  </a:lnTo>
                  <a:close/>
                </a:path>
              </a:pathLst>
            </a:custGeom>
            <a:solidFill>
              <a:srgbClr val="FFFFFF"/>
            </a:solidFill>
            <a:ln cap="flat" w="1243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46" name="任意多边形: 形状 45"/>
            <p:cNvSpPr/>
            <p:nvPr/>
          </p:nvSpPr>
          <p:spPr>
            <a:xfrm flipH="1">
              <a:off x="783235" y="5999635"/>
              <a:ext cx="1013011" cy="431457"/>
            </a:xfrm>
            <a:custGeom>
              <a:gdLst>
                <a:gd fmla="*/ 271364 w 1013011" name="connsiteX0"/>
                <a:gd fmla="*/ 431457 h 431457" name="connsiteY0"/>
                <a:gd fmla="*/ 271364 w 1013011" name="connsiteX1"/>
                <a:gd fmla="*/ 431457 h 431457" name="connsiteY1"/>
                <a:gd fmla="*/ 115646 w 1013011" name="connsiteX2"/>
                <a:gd fmla="*/ 428596 h 431457" name="connsiteY2"/>
                <a:gd fmla="*/ 24355 w 1013011" name="connsiteX3"/>
                <a:gd fmla="*/ 345887 h 431457" name="connsiteY3"/>
                <a:gd fmla="*/ 17515 w 1013011" name="connsiteX4"/>
                <a:gd fmla="*/ 332703 h 431457" name="connsiteY4"/>
                <a:gd fmla="*/ 12042 w 1013011" name="connsiteX5"/>
                <a:gd fmla="*/ 279222 h 431457" name="connsiteY5"/>
                <a:gd fmla="*/ 13161 w 1013011" name="connsiteX6"/>
                <a:gd fmla="*/ 258824 h 431457" name="connsiteY6"/>
                <a:gd fmla="*/ 8560 w 1013011" name="connsiteX7"/>
                <a:gd fmla="*/ 248377 h 431457" name="connsiteY7"/>
                <a:gd fmla="*/ 2714 w 1013011" name="connsiteX8"/>
                <a:gd fmla="*/ 205841 h 431457" name="connsiteY8"/>
                <a:gd fmla="*/ 67140 w 1013011" name="connsiteX9"/>
                <a:gd fmla="*/ 159449 h 431457" name="connsiteY9"/>
                <a:gd fmla="*/ 572351 w 1013011" name="connsiteX10"/>
                <a:gd fmla="*/ 81217 h 431457" name="connsiteY10"/>
                <a:gd fmla="*/ 836027 w 1013011" name="connsiteX11"/>
                <a:gd fmla="*/ 6592 h 431457" name="connsiteY11"/>
                <a:gd fmla="*/ 849583 w 1013011" name="connsiteX12"/>
                <a:gd fmla="*/ 0 h 431457" name="connsiteY12"/>
                <a:gd fmla="*/ 1013012 w 1013011" name="connsiteX13"/>
                <a:gd fmla="*/ 312306 h 431457" name="connsiteY13"/>
                <a:gd fmla="*/ 1000699 w 1013011" name="connsiteX14"/>
                <a:gd fmla="*/ 319893 h 431457" name="connsiteY14"/>
                <a:gd fmla="*/ 624962 w 1013011" name="connsiteX15"/>
                <a:gd fmla="*/ 428721 h 431457" name="connsiteY15"/>
                <a:gd fmla="*/ 271364 w 1013011" name="connsiteX16"/>
                <a:gd fmla="*/ 431457 h 431457" name="connsiteY16"/>
                <a:gd fmla="*/ 835778 w 1013011" name="connsiteX17"/>
                <a:gd fmla="*/ 40795 h 431457" name="connsiteY17"/>
                <a:gd fmla="*/ 575088 w 1013011" name="connsiteX18"/>
                <a:gd fmla="*/ 112186 h 431457" name="connsiteY18"/>
                <a:gd fmla="*/ 78334 w 1013011" name="connsiteX19"/>
                <a:gd fmla="*/ 188428 h 431457" name="connsiteY19"/>
                <a:gd fmla="*/ 31693 w 1013011" name="connsiteX20"/>
                <a:gd fmla="*/ 217159 h 431457" name="connsiteY20"/>
                <a:gd fmla="*/ 36544 w 1013011" name="connsiteX21"/>
                <a:gd fmla="*/ 234696 h 431457" name="connsiteY21"/>
                <a:gd fmla="*/ 42887 w 1013011" name="connsiteX22"/>
                <a:gd fmla="*/ 249496 h 431457" name="connsiteY22"/>
                <a:gd fmla="*/ 42265 w 1013011" name="connsiteX23"/>
                <a:gd fmla="*/ 286187 h 431457" name="connsiteY23"/>
                <a:gd fmla="*/ 44753 w 1013011" name="connsiteX24"/>
                <a:gd fmla="*/ 317654 h 431457" name="connsiteY24"/>
                <a:gd fmla="*/ 52091 w 1013011" name="connsiteX25"/>
                <a:gd fmla="*/ 331584 h 431457" name="connsiteY25"/>
                <a:gd fmla="*/ 119502 w 1013011" name="connsiteX26"/>
                <a:gd fmla="*/ 397627 h 431457" name="connsiteY26"/>
                <a:gd fmla="*/ 271488 w 1013011" name="connsiteX27"/>
                <a:gd fmla="*/ 400239 h 431457" name="connsiteY27"/>
                <a:gd fmla="*/ 623594 w 1013011" name="connsiteX28"/>
                <a:gd fmla="*/ 397503 h 431457" name="connsiteY28"/>
                <a:gd fmla="*/ 972093 w 1013011" name="connsiteX29"/>
                <a:gd fmla="*/ 300739 h 431457" name="connsiteY29"/>
                <a:gd fmla="*/ 835778 w 1013011" name="connsiteX30"/>
                <a:gd fmla="*/ 40795 h 431457" name="connsiteY3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b="b" l="l" r="r" t="t"/>
              <a:pathLst>
                <a:path h="431456" w="1013011">
                  <a:moveTo>
                    <a:pt x="271364" y="431457"/>
                  </a:moveTo>
                  <a:cubicBezTo>
                    <a:pt x="271364" y="431457"/>
                    <a:pt x="271364" y="431457"/>
                    <a:pt x="271364" y="431457"/>
                  </a:cubicBezTo>
                  <a:cubicBezTo>
                    <a:pt x="182436" y="431457"/>
                    <a:pt x="131442" y="430462"/>
                    <a:pt x="115646" y="428596"/>
                  </a:cubicBezTo>
                  <a:cubicBezTo>
                    <a:pt x="63409" y="422253"/>
                    <a:pt x="40897" y="378100"/>
                    <a:pt x="24355" y="345887"/>
                  </a:cubicBezTo>
                  <a:cubicBezTo>
                    <a:pt x="21992" y="341285"/>
                    <a:pt x="19753" y="336808"/>
                    <a:pt x="17515" y="332703"/>
                  </a:cubicBezTo>
                  <a:cubicBezTo>
                    <a:pt x="4953" y="309818"/>
                    <a:pt x="9057" y="292157"/>
                    <a:pt x="12042" y="279222"/>
                  </a:cubicBezTo>
                  <a:cubicBezTo>
                    <a:pt x="14156" y="270391"/>
                    <a:pt x="15152" y="265043"/>
                    <a:pt x="13161" y="258824"/>
                  </a:cubicBezTo>
                  <a:cubicBezTo>
                    <a:pt x="12166" y="255715"/>
                    <a:pt x="10425" y="252108"/>
                    <a:pt x="8560" y="248377"/>
                  </a:cubicBezTo>
                  <a:cubicBezTo>
                    <a:pt x="3211" y="237556"/>
                    <a:pt x="-4002" y="222756"/>
                    <a:pt x="2714" y="205841"/>
                  </a:cubicBezTo>
                  <a:cubicBezTo>
                    <a:pt x="9555" y="188304"/>
                    <a:pt x="29455" y="174001"/>
                    <a:pt x="67140" y="159449"/>
                  </a:cubicBezTo>
                  <a:cubicBezTo>
                    <a:pt x="154451" y="125868"/>
                    <a:pt x="435788" y="93654"/>
                    <a:pt x="572351" y="81217"/>
                  </a:cubicBezTo>
                  <a:cubicBezTo>
                    <a:pt x="705308" y="69152"/>
                    <a:pt x="834783" y="7214"/>
                    <a:pt x="836027" y="6592"/>
                  </a:cubicBezTo>
                  <a:lnTo>
                    <a:pt x="849583" y="0"/>
                  </a:lnTo>
                  <a:lnTo>
                    <a:pt x="1013012" y="312306"/>
                  </a:lnTo>
                  <a:lnTo>
                    <a:pt x="1000699" y="319893"/>
                  </a:lnTo>
                  <a:cubicBezTo>
                    <a:pt x="857170" y="408821"/>
                    <a:pt x="634290" y="427850"/>
                    <a:pt x="624962" y="428721"/>
                  </a:cubicBezTo>
                  <a:cubicBezTo>
                    <a:pt x="621853" y="428721"/>
                    <a:pt x="419743" y="431457"/>
                    <a:pt x="271364" y="431457"/>
                  </a:cubicBezTo>
                  <a:close/>
                  <a:moveTo>
                    <a:pt x="835778" y="40795"/>
                  </a:moveTo>
                  <a:cubicBezTo>
                    <a:pt x="798217" y="57461"/>
                    <a:pt x="689388" y="101863"/>
                    <a:pt x="575088" y="112186"/>
                  </a:cubicBezTo>
                  <a:cubicBezTo>
                    <a:pt x="418127" y="126365"/>
                    <a:pt x="156317" y="158454"/>
                    <a:pt x="78334" y="188428"/>
                  </a:cubicBezTo>
                  <a:cubicBezTo>
                    <a:pt x="40648" y="202856"/>
                    <a:pt x="33186" y="213303"/>
                    <a:pt x="31693" y="217159"/>
                  </a:cubicBezTo>
                  <a:cubicBezTo>
                    <a:pt x="30201" y="220890"/>
                    <a:pt x="32191" y="225616"/>
                    <a:pt x="36544" y="234696"/>
                  </a:cubicBezTo>
                  <a:cubicBezTo>
                    <a:pt x="38783" y="239422"/>
                    <a:pt x="41146" y="244148"/>
                    <a:pt x="42887" y="249496"/>
                  </a:cubicBezTo>
                  <a:cubicBezTo>
                    <a:pt x="47489" y="264048"/>
                    <a:pt x="44628" y="276361"/>
                    <a:pt x="42265" y="286187"/>
                  </a:cubicBezTo>
                  <a:cubicBezTo>
                    <a:pt x="39653" y="297256"/>
                    <a:pt x="37788" y="305216"/>
                    <a:pt x="44753" y="317654"/>
                  </a:cubicBezTo>
                  <a:cubicBezTo>
                    <a:pt x="47116" y="322007"/>
                    <a:pt x="49479" y="326733"/>
                    <a:pt x="52091" y="331584"/>
                  </a:cubicBezTo>
                  <a:cubicBezTo>
                    <a:pt x="66892" y="360563"/>
                    <a:pt x="83682" y="393274"/>
                    <a:pt x="119502" y="397627"/>
                  </a:cubicBezTo>
                  <a:cubicBezTo>
                    <a:pt x="129452" y="398871"/>
                    <a:pt x="163779" y="400239"/>
                    <a:pt x="271488" y="400239"/>
                  </a:cubicBezTo>
                  <a:cubicBezTo>
                    <a:pt x="419619" y="400239"/>
                    <a:pt x="621604" y="397503"/>
                    <a:pt x="623594" y="397503"/>
                  </a:cubicBezTo>
                  <a:cubicBezTo>
                    <a:pt x="624713" y="397378"/>
                    <a:pt x="834410" y="379344"/>
                    <a:pt x="972093" y="300739"/>
                  </a:cubicBezTo>
                  <a:lnTo>
                    <a:pt x="835778" y="40795"/>
                  </a:lnTo>
                  <a:close/>
                </a:path>
              </a:pathLst>
            </a:custGeom>
            <a:solidFill>
              <a:srgbClr val="0A2073"/>
            </a:solidFill>
            <a:ln cap="flat" w="1243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47" name="任意多边形: 形状 46"/>
            <p:cNvSpPr/>
            <p:nvPr/>
          </p:nvSpPr>
          <p:spPr>
            <a:xfrm flipH="1">
              <a:off x="750541" y="5958016"/>
              <a:ext cx="313928" cy="485762"/>
            </a:xfrm>
            <a:custGeom>
              <a:gdLst>
                <a:gd fmla="*/ 46166 w 313928" name="connsiteX0"/>
                <a:gd fmla="*/ 24207 h 485762" name="connsiteY0"/>
                <a:gd fmla="*/ 154248 w 313928" name="connsiteX1"/>
                <a:gd fmla="*/ 11272 h 485762" name="connsiteY1"/>
                <a:gd fmla="*/ 225266 w 313928" name="connsiteX2"/>
                <a:gd fmla="*/ 93733 h 485762" name="connsiteY2"/>
                <a:gd fmla="*/ 251509 w 313928" name="connsiteX3"/>
                <a:gd fmla="*/ 226441 h 485762" name="connsiteY3"/>
                <a:gd fmla="*/ 307354 w 313928" name="connsiteX4"/>
                <a:gd fmla="*/ 380790 h 485762" name="connsiteY4"/>
                <a:gd fmla="*/ 180118 w 313928" name="connsiteX5"/>
                <a:gd fmla="*/ 471833 h 485762" name="connsiteY5"/>
                <a:gd fmla="*/ 82608 w 313928" name="connsiteX6"/>
                <a:gd fmla="*/ 485763 h 485762" name="connsiteY6"/>
                <a:gd fmla="*/ 23 w 313928" name="connsiteX7"/>
                <a:gd fmla="*/ 130797 h 485762" name="connsiteY7"/>
                <a:gd fmla="*/ 46166 w 313928" name="connsiteX8"/>
                <a:gd fmla="*/ 24207 h 485762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485762" w="313928">
                  <a:moveTo>
                    <a:pt x="46166" y="24207"/>
                  </a:moveTo>
                  <a:cubicBezTo>
                    <a:pt x="46166" y="24207"/>
                    <a:pt x="87832" y="-20195"/>
                    <a:pt x="154248" y="11272"/>
                  </a:cubicBezTo>
                  <a:cubicBezTo>
                    <a:pt x="220664" y="42739"/>
                    <a:pt x="220540" y="44356"/>
                    <a:pt x="225266" y="93733"/>
                  </a:cubicBezTo>
                  <a:cubicBezTo>
                    <a:pt x="229868" y="143110"/>
                    <a:pt x="229868" y="195596"/>
                    <a:pt x="251509" y="226441"/>
                  </a:cubicBezTo>
                  <a:cubicBezTo>
                    <a:pt x="273150" y="257286"/>
                    <a:pt x="333845" y="334523"/>
                    <a:pt x="307354" y="380790"/>
                  </a:cubicBezTo>
                  <a:cubicBezTo>
                    <a:pt x="280862" y="427058"/>
                    <a:pt x="232231" y="460639"/>
                    <a:pt x="180118" y="471833"/>
                  </a:cubicBezTo>
                  <a:cubicBezTo>
                    <a:pt x="127880" y="483027"/>
                    <a:pt x="82608" y="485763"/>
                    <a:pt x="82608" y="485763"/>
                  </a:cubicBezTo>
                  <a:cubicBezTo>
                    <a:pt x="82608" y="485763"/>
                    <a:pt x="-1594" y="173955"/>
                    <a:pt x="23" y="130797"/>
                  </a:cubicBezTo>
                  <a:cubicBezTo>
                    <a:pt x="1391" y="87514"/>
                    <a:pt x="9351" y="44978"/>
                    <a:pt x="46166" y="24207"/>
                  </a:cubicBez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 cap="flat" w="1243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48" name="任意多边形: 形状 47"/>
            <p:cNvSpPr/>
            <p:nvPr/>
          </p:nvSpPr>
          <p:spPr>
            <a:xfrm flipH="1">
              <a:off x="734899" y="5942423"/>
              <a:ext cx="345243" cy="517524"/>
            </a:xfrm>
            <a:custGeom>
              <a:gdLst>
                <a:gd fmla="*/ 86466 w 345243" name="connsiteX0"/>
                <a:gd fmla="*/ 517524 h 517524" name="connsiteY0"/>
                <a:gd fmla="*/ 83108 w 345243" name="connsiteX1"/>
                <a:gd fmla="*/ 505336 h 517524" name="connsiteY1"/>
                <a:gd fmla="*/ 25 w 345243" name="connsiteX2"/>
                <a:gd fmla="*/ 145768 h 517524" name="connsiteY2"/>
                <a:gd fmla="*/ 52388 w 345243" name="connsiteX3"/>
                <a:gd fmla="*/ 27362 h 517524" name="connsiteY3"/>
                <a:gd fmla="*/ 123157 w 345243" name="connsiteX4"/>
                <a:gd fmla="*/ 0 h 517524" name="connsiteY4"/>
                <a:gd fmla="*/ 176514 w 345243" name="connsiteX5"/>
                <a:gd fmla="*/ 12811 h 517524" name="connsiteY5"/>
                <a:gd fmla="*/ 256363 w 345243" name="connsiteX6"/>
                <a:gd fmla="*/ 107460 h 517524" name="connsiteY6"/>
                <a:gd fmla="*/ 258601 w 345243" name="connsiteX7"/>
                <a:gd fmla="*/ 133952 h 517524" name="connsiteY7"/>
                <a:gd fmla="*/ 279994 w 345243" name="connsiteX8"/>
                <a:gd fmla="*/ 233079 h 517524" name="connsiteY8"/>
                <a:gd fmla="*/ 286088 w 345243" name="connsiteX9"/>
                <a:gd fmla="*/ 241661 h 517524" name="connsiteY9"/>
                <a:gd fmla="*/ 336584 w 345243" name="connsiteX10"/>
                <a:gd fmla="*/ 404094 h 517524" name="connsiteY10"/>
                <a:gd fmla="*/ 199025 w 345243" name="connsiteX11"/>
                <a:gd fmla="*/ 502600 h 517524" name="connsiteY11"/>
                <a:gd fmla="*/ 99152 w 345243" name="connsiteX12"/>
                <a:gd fmla="*/ 516778 h 517524" name="connsiteY12"/>
                <a:gd fmla="*/ 86466 w 345243" name="connsiteX13"/>
                <a:gd fmla="*/ 517524 h 517524" name="connsiteY13"/>
                <a:gd fmla="*/ 123157 w 345243" name="connsiteX14"/>
                <a:gd fmla="*/ 31094 h 517524" name="connsiteY14"/>
                <a:gd fmla="*/ 73158 w 345243" name="connsiteX15"/>
                <a:gd fmla="*/ 50372 h 517524" name="connsiteY15"/>
                <a:gd fmla="*/ 71541 w 345243" name="connsiteX16"/>
                <a:gd fmla="*/ 52113 h 517524" name="connsiteY16"/>
                <a:gd fmla="*/ 69427 w 345243" name="connsiteX17"/>
                <a:gd fmla="*/ 53232 h 517524" name="connsiteY17"/>
                <a:gd fmla="*/ 30995 w 345243" name="connsiteX18"/>
                <a:gd fmla="*/ 146762 h 517524" name="connsiteY18"/>
                <a:gd fmla="*/ 109724 w 345243" name="connsiteX19"/>
                <a:gd fmla="*/ 484565 h 517524" name="connsiteY19"/>
                <a:gd fmla="*/ 192309 w 345243" name="connsiteX20"/>
                <a:gd fmla="*/ 472003 h 517524" name="connsiteY20"/>
                <a:gd fmla="*/ 309346 w 345243" name="connsiteX21"/>
                <a:gd fmla="*/ 388423 h 517524" name="connsiteY21"/>
                <a:gd fmla="*/ 260591 w 345243" name="connsiteX22"/>
                <a:gd fmla="*/ 259571 h 517524" name="connsiteY22"/>
                <a:gd fmla="*/ 254372 w 345243" name="connsiteX23"/>
                <a:gd fmla="*/ 250740 h 517524" name="connsiteY23"/>
                <a:gd fmla="*/ 227507 w 345243" name="connsiteX24"/>
                <a:gd fmla="*/ 136066 h 517524" name="connsiteY24"/>
                <a:gd fmla="*/ 225393 w 345243" name="connsiteX25"/>
                <a:gd fmla="*/ 110569 h 517524" name="connsiteY25"/>
                <a:gd fmla="*/ 163205 w 345243" name="connsiteX26"/>
                <a:gd fmla="*/ 40795 h 517524" name="connsiteY26"/>
                <a:gd fmla="*/ 123157 w 345243" name="connsiteX27"/>
                <a:gd fmla="*/ 31094 h 517524" name="connsiteY2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b="b" l="l" r="r" t="t"/>
              <a:pathLst>
                <a:path h="517524" w="345243">
                  <a:moveTo>
                    <a:pt x="86466" y="517524"/>
                  </a:moveTo>
                  <a:lnTo>
                    <a:pt x="83108" y="505336"/>
                  </a:lnTo>
                  <a:cubicBezTo>
                    <a:pt x="74402" y="473247"/>
                    <a:pt x="-1592" y="190045"/>
                    <a:pt x="25" y="145768"/>
                  </a:cubicBezTo>
                  <a:cubicBezTo>
                    <a:pt x="1518" y="104102"/>
                    <a:pt x="8856" y="53232"/>
                    <a:pt x="52388" y="27362"/>
                  </a:cubicBezTo>
                  <a:cubicBezTo>
                    <a:pt x="59228" y="20895"/>
                    <a:pt x="84476" y="0"/>
                    <a:pt x="123157" y="0"/>
                  </a:cubicBezTo>
                  <a:cubicBezTo>
                    <a:pt x="140694" y="0"/>
                    <a:pt x="158604" y="4353"/>
                    <a:pt x="176514" y="12811"/>
                  </a:cubicBezTo>
                  <a:cubicBezTo>
                    <a:pt x="246537" y="46019"/>
                    <a:pt x="251014" y="51367"/>
                    <a:pt x="256363" y="107460"/>
                  </a:cubicBezTo>
                  <a:cubicBezTo>
                    <a:pt x="257233" y="116415"/>
                    <a:pt x="257855" y="125246"/>
                    <a:pt x="258601" y="133952"/>
                  </a:cubicBezTo>
                  <a:cubicBezTo>
                    <a:pt x="261711" y="173627"/>
                    <a:pt x="264571" y="211064"/>
                    <a:pt x="279994" y="233079"/>
                  </a:cubicBezTo>
                  <a:lnTo>
                    <a:pt x="286088" y="241661"/>
                  </a:lnTo>
                  <a:cubicBezTo>
                    <a:pt x="313948" y="280590"/>
                    <a:pt x="365812" y="352976"/>
                    <a:pt x="336584" y="404094"/>
                  </a:cubicBezTo>
                  <a:cubicBezTo>
                    <a:pt x="308351" y="453471"/>
                    <a:pt x="256984" y="490286"/>
                    <a:pt x="199025" y="502600"/>
                  </a:cubicBezTo>
                  <a:cubicBezTo>
                    <a:pt x="146291" y="513793"/>
                    <a:pt x="101142" y="516654"/>
                    <a:pt x="99152" y="516778"/>
                  </a:cubicBezTo>
                  <a:lnTo>
                    <a:pt x="86466" y="517524"/>
                  </a:lnTo>
                  <a:close/>
                  <a:moveTo>
                    <a:pt x="123157" y="31094"/>
                  </a:moveTo>
                  <a:cubicBezTo>
                    <a:pt x="92187" y="31094"/>
                    <a:pt x="73407" y="50247"/>
                    <a:pt x="73158" y="50372"/>
                  </a:cubicBezTo>
                  <a:lnTo>
                    <a:pt x="71541" y="52113"/>
                  </a:lnTo>
                  <a:lnTo>
                    <a:pt x="69427" y="53232"/>
                  </a:lnTo>
                  <a:cubicBezTo>
                    <a:pt x="44303" y="67411"/>
                    <a:pt x="32861" y="95396"/>
                    <a:pt x="30995" y="146762"/>
                  </a:cubicBezTo>
                  <a:cubicBezTo>
                    <a:pt x="30000" y="175742"/>
                    <a:pt x="76267" y="359941"/>
                    <a:pt x="109724" y="484565"/>
                  </a:cubicBezTo>
                  <a:cubicBezTo>
                    <a:pt x="126515" y="482948"/>
                    <a:pt x="158106" y="479341"/>
                    <a:pt x="192309" y="472003"/>
                  </a:cubicBezTo>
                  <a:cubicBezTo>
                    <a:pt x="241686" y="461431"/>
                    <a:pt x="285342" y="430213"/>
                    <a:pt x="309346" y="388423"/>
                  </a:cubicBezTo>
                  <a:cubicBezTo>
                    <a:pt x="328624" y="354717"/>
                    <a:pt x="280989" y="288052"/>
                    <a:pt x="260591" y="259571"/>
                  </a:cubicBezTo>
                  <a:lnTo>
                    <a:pt x="254372" y="250740"/>
                  </a:lnTo>
                  <a:cubicBezTo>
                    <a:pt x="234099" y="221761"/>
                    <a:pt x="230741" y="178229"/>
                    <a:pt x="227507" y="136066"/>
                  </a:cubicBezTo>
                  <a:cubicBezTo>
                    <a:pt x="226886" y="127484"/>
                    <a:pt x="226139" y="119027"/>
                    <a:pt x="225393" y="110569"/>
                  </a:cubicBezTo>
                  <a:cubicBezTo>
                    <a:pt x="221413" y="68406"/>
                    <a:pt x="221413" y="68406"/>
                    <a:pt x="163205" y="40795"/>
                  </a:cubicBezTo>
                  <a:cubicBezTo>
                    <a:pt x="149524" y="34452"/>
                    <a:pt x="136092" y="31094"/>
                    <a:pt x="123157" y="31094"/>
                  </a:cubicBezTo>
                  <a:close/>
                </a:path>
              </a:pathLst>
            </a:custGeom>
            <a:solidFill>
              <a:srgbClr val="0A2073"/>
            </a:solidFill>
            <a:ln cap="flat" w="1243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49" name="任意多边形: 形状 48"/>
            <p:cNvSpPr/>
            <p:nvPr/>
          </p:nvSpPr>
          <p:spPr>
            <a:xfrm flipH="1">
              <a:off x="894174" y="6167417"/>
              <a:ext cx="87811" cy="264296"/>
            </a:xfrm>
            <a:custGeom>
              <a:gdLst>
                <a:gd fmla="*/ 0 w 87811" name="connsiteX0"/>
                <a:gd fmla="*/ 0 h 264296" name="connsiteY0"/>
                <a:gd fmla="*/ 87809 w 87811" name="connsiteX1"/>
                <a:gd fmla="*/ 264297 h 264296" name="connsiteY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b="b" l="l" r="r" t="t"/>
              <a:pathLst>
                <a:path h="264296" w="87811">
                  <a:moveTo>
                    <a:pt x="0" y="0"/>
                  </a:moveTo>
                  <a:cubicBezTo>
                    <a:pt x="0" y="0"/>
                    <a:pt x="88430" y="264172"/>
                    <a:pt x="87809" y="264297"/>
                  </a:cubicBezTo>
                </a:path>
              </a:pathLst>
            </a:custGeom>
            <a:solidFill>
              <a:srgbClr val="FFFFFF"/>
            </a:solidFill>
            <a:ln cap="flat" w="1243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0" name="任意多边形: 形状 49"/>
            <p:cNvSpPr/>
            <p:nvPr/>
          </p:nvSpPr>
          <p:spPr>
            <a:xfrm flipH="1">
              <a:off x="879152" y="6151924"/>
              <a:ext cx="118326" cy="287625"/>
            </a:xfrm>
            <a:custGeom>
              <a:gdLst>
                <a:gd fmla="*/ 116859 w 118326" name="connsiteX0"/>
                <a:gd fmla="*/ 287626 h 287625" name="connsiteY0"/>
                <a:gd fmla="*/ 90118 w 118326" name="connsiteX1"/>
                <a:gd fmla="*/ 271706 h 287625" name="connsiteY1"/>
                <a:gd fmla="*/ 103426 w 118326" name="connsiteX2"/>
                <a:gd fmla="*/ 279790 h 287625" name="connsiteY2"/>
                <a:gd fmla="*/ 88377 w 118326" name="connsiteX3"/>
                <a:gd fmla="*/ 283646 h 287625" name="connsiteY3"/>
                <a:gd fmla="*/ 817 w 118326" name="connsiteX4"/>
                <a:gd fmla="*/ 20468 h 287625" name="connsiteY4"/>
                <a:gd fmla="*/ 10642 w 118326" name="connsiteX5"/>
                <a:gd fmla="*/ 817 h 287625" name="connsiteY5"/>
                <a:gd fmla="*/ 30294 w 118326" name="connsiteX6"/>
                <a:gd fmla="*/ 10643 h 287625" name="connsiteY6"/>
                <a:gd fmla="*/ 74322 w 118326" name="connsiteX7"/>
                <a:gd fmla="*/ 142605 h 287625" name="connsiteY7"/>
                <a:gd fmla="*/ 116859 w 118326" name="connsiteX8"/>
                <a:gd fmla="*/ 287626 h 287625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287625" w="118325">
                  <a:moveTo>
                    <a:pt x="116859" y="287626"/>
                  </a:moveTo>
                  <a:lnTo>
                    <a:pt x="90118" y="271706"/>
                  </a:lnTo>
                  <a:lnTo>
                    <a:pt x="103426" y="279790"/>
                  </a:lnTo>
                  <a:lnTo>
                    <a:pt x="88377" y="283646"/>
                  </a:lnTo>
                  <a:cubicBezTo>
                    <a:pt x="86138" y="275686"/>
                    <a:pt x="34771" y="121834"/>
                    <a:pt x="817" y="20468"/>
                  </a:cubicBezTo>
                  <a:cubicBezTo>
                    <a:pt x="-1919" y="12384"/>
                    <a:pt x="2434" y="3553"/>
                    <a:pt x="10642" y="817"/>
                  </a:cubicBezTo>
                  <a:cubicBezTo>
                    <a:pt x="18727" y="-1919"/>
                    <a:pt x="27558" y="2434"/>
                    <a:pt x="30294" y="10643"/>
                  </a:cubicBezTo>
                  <a:cubicBezTo>
                    <a:pt x="30294" y="10643"/>
                    <a:pt x="52308" y="76561"/>
                    <a:pt x="74322" y="142605"/>
                  </a:cubicBezTo>
                  <a:cubicBezTo>
                    <a:pt x="120590" y="281158"/>
                    <a:pt x="120590" y="281158"/>
                    <a:pt x="116859" y="287626"/>
                  </a:cubicBezTo>
                  <a:close/>
                </a:path>
              </a:pathLst>
            </a:custGeom>
            <a:solidFill>
              <a:srgbClr val="0A2073"/>
            </a:solidFill>
            <a:ln cap="flat" w="1243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1" name="任意多边形: 形状 50"/>
            <p:cNvSpPr/>
            <p:nvPr/>
          </p:nvSpPr>
          <p:spPr>
            <a:xfrm flipH="1">
              <a:off x="877883" y="5958094"/>
              <a:ext cx="83580" cy="277231"/>
            </a:xfrm>
            <a:custGeom>
              <a:gdLst>
                <a:gd fmla="*/ 0 w 83580" name="connsiteX0"/>
                <a:gd fmla="*/ 0 h 277231" name="connsiteY0"/>
                <a:gd fmla="*/ 83580 w 83580" name="connsiteX1"/>
                <a:gd fmla="*/ 277232 h 277231" name="connsiteY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b="b" l="l" r="r" t="t"/>
              <a:pathLst>
                <a:path h="277231" w="83580">
                  <a:moveTo>
                    <a:pt x="0" y="0"/>
                  </a:moveTo>
                  <a:lnTo>
                    <a:pt x="83580" y="277232"/>
                  </a:lnTo>
                </a:path>
              </a:pathLst>
            </a:custGeom>
            <a:ln cap="flat" w="1243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2" name="任意多边形: 形状 51"/>
            <p:cNvSpPr/>
            <p:nvPr/>
          </p:nvSpPr>
          <p:spPr>
            <a:xfrm flipH="1">
              <a:off x="862295" y="5942505"/>
              <a:ext cx="114757" cy="308367"/>
            </a:xfrm>
            <a:custGeom>
              <a:gdLst>
                <a:gd fmla="*/ 99169 w 114757" name="connsiteX0"/>
                <a:gd fmla="*/ 308368 h 308367" name="connsiteY0"/>
                <a:gd fmla="*/ 84244 w 114757" name="connsiteX1"/>
                <a:gd fmla="*/ 297298 h 308367" name="connsiteY1"/>
                <a:gd fmla="*/ 664 w 114757" name="connsiteX2"/>
                <a:gd fmla="*/ 20066 h 308367" name="connsiteY2"/>
                <a:gd fmla="*/ 11111 w 114757" name="connsiteX3"/>
                <a:gd fmla="*/ 664 h 308367" name="connsiteY3"/>
                <a:gd fmla="*/ 30514 w 114757" name="connsiteX4"/>
                <a:gd fmla="*/ 11111 h 308367" name="connsiteY4"/>
                <a:gd fmla="*/ 114094 w 114757" name="connsiteX5"/>
                <a:gd fmla="*/ 288343 h 308367" name="connsiteY5"/>
                <a:gd fmla="*/ 103646 w 114757" name="connsiteX6"/>
                <a:gd fmla="*/ 307746 h 308367" name="connsiteY6"/>
                <a:gd fmla="*/ 99169 w 114757" name="connsiteX7"/>
                <a:gd fmla="*/ 308368 h 308367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308367" w="114757">
                  <a:moveTo>
                    <a:pt x="99169" y="308368"/>
                  </a:moveTo>
                  <a:cubicBezTo>
                    <a:pt x="92453" y="308368"/>
                    <a:pt x="86358" y="304015"/>
                    <a:pt x="84244" y="297298"/>
                  </a:cubicBezTo>
                  <a:lnTo>
                    <a:pt x="664" y="20066"/>
                  </a:lnTo>
                  <a:cubicBezTo>
                    <a:pt x="-1824" y="11858"/>
                    <a:pt x="2903" y="3151"/>
                    <a:pt x="11111" y="664"/>
                  </a:cubicBezTo>
                  <a:cubicBezTo>
                    <a:pt x="19444" y="-1824"/>
                    <a:pt x="28026" y="2903"/>
                    <a:pt x="30514" y="11111"/>
                  </a:cubicBezTo>
                  <a:lnTo>
                    <a:pt x="114094" y="288343"/>
                  </a:lnTo>
                  <a:cubicBezTo>
                    <a:pt x="116581" y="296552"/>
                    <a:pt x="111855" y="305258"/>
                    <a:pt x="103646" y="307746"/>
                  </a:cubicBezTo>
                  <a:cubicBezTo>
                    <a:pt x="102154" y="308119"/>
                    <a:pt x="100661" y="308368"/>
                    <a:pt x="99169" y="308368"/>
                  </a:cubicBezTo>
                  <a:close/>
                </a:path>
              </a:pathLst>
            </a:custGeom>
            <a:solidFill>
              <a:srgbClr val="0A2073"/>
            </a:solidFill>
            <a:ln cap="flat" w="1243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3" name="任意多边形: 形状 52"/>
            <p:cNvSpPr/>
            <p:nvPr/>
          </p:nvSpPr>
          <p:spPr>
            <a:xfrm flipH="1">
              <a:off x="953628" y="6709817"/>
              <a:ext cx="1413024" cy="144772"/>
            </a:xfrm>
            <a:custGeom>
              <a:gdLst>
                <a:gd fmla="*/ 0 w 1413024" name="connsiteX0"/>
                <a:gd fmla="*/ 0 h 144772" name="connsiteY0"/>
                <a:gd fmla="*/ 7463 w 1413024" name="connsiteX1"/>
                <a:gd fmla="*/ 144773 h 144772" name="connsiteY1"/>
                <a:gd fmla="*/ 1413025 w 1413024" name="connsiteX2"/>
                <a:gd fmla="*/ 144773 h 144772" name="connsiteY2"/>
                <a:gd fmla="*/ 1413025 w 1413024" name="connsiteX3"/>
                <a:gd fmla="*/ 0 h 144772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144772" w="1413024">
                  <a:moveTo>
                    <a:pt x="0" y="0"/>
                  </a:moveTo>
                  <a:lnTo>
                    <a:pt x="7463" y="144773"/>
                  </a:lnTo>
                  <a:lnTo>
                    <a:pt x="1413025" y="144773"/>
                  </a:lnTo>
                  <a:lnTo>
                    <a:pt x="1413025" y="0"/>
                  </a:ln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 cap="flat" w="1243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sp>
          <p:nvSpPr>
            <p:cNvPr id="54" name="任意多边形: 形状 53"/>
            <p:cNvSpPr/>
            <p:nvPr/>
          </p:nvSpPr>
          <p:spPr>
            <a:xfrm flipH="1">
              <a:off x="938204" y="6694270"/>
              <a:ext cx="1444144" cy="175866"/>
            </a:xfrm>
            <a:custGeom>
              <a:gdLst>
                <a:gd fmla="*/ 1428721 w 1444144" name="connsiteX0"/>
                <a:gd fmla="*/ 175866 h 175866" name="connsiteY0"/>
                <a:gd fmla="*/ 23159 w 1444144" name="connsiteX1"/>
                <a:gd fmla="*/ 175866 h 175866" name="connsiteY1"/>
                <a:gd fmla="*/ 7612 w 1444144" name="connsiteX2"/>
                <a:gd fmla="*/ 161066 h 175866" name="connsiteY2"/>
                <a:gd fmla="*/ 25 w 1444144" name="connsiteX3"/>
                <a:gd fmla="*/ 16293 h 175866" name="connsiteY3"/>
                <a:gd fmla="*/ 4254 w 1444144" name="connsiteX4"/>
                <a:gd fmla="*/ 4851 h 175866" name="connsiteY4"/>
                <a:gd fmla="*/ 15572 w 1444144" name="connsiteX5"/>
                <a:gd fmla="*/ 0 h 175866" name="connsiteY5"/>
                <a:gd fmla="*/ 1428596 w 1444144" name="connsiteX6"/>
                <a:gd fmla="*/ 0 h 175866" name="connsiteY6"/>
                <a:gd fmla="*/ 1444143 w 1444144" name="connsiteX7"/>
                <a:gd fmla="*/ 15547 h 175866" name="connsiteY7"/>
                <a:gd fmla="*/ 1444143 w 1444144" name="connsiteX8"/>
                <a:gd fmla="*/ 160320 h 175866" name="connsiteY8"/>
                <a:gd fmla="*/ 1428721 w 1444144" name="connsiteX9"/>
                <a:gd fmla="*/ 175866 h 175866" name="connsiteY9"/>
                <a:gd fmla="*/ 37959 w 1444144" name="connsiteX10"/>
                <a:gd fmla="*/ 144773 h 175866" name="connsiteY10"/>
                <a:gd fmla="*/ 1413174 w 1444144" name="connsiteX11"/>
                <a:gd fmla="*/ 144773 h 175866" name="connsiteY11"/>
                <a:gd fmla="*/ 1413174 w 1444144" name="connsiteX12"/>
                <a:gd fmla="*/ 31094 h 175866" name="connsiteY12"/>
                <a:gd fmla="*/ 31989 w 1444144" name="connsiteX13"/>
                <a:gd fmla="*/ 31094 h 175866" name="connsiteY13"/>
                <a:gd fmla="*/ 37959 w 1444144" name="connsiteX14"/>
                <a:gd fmla="*/ 144773 h 175866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b="b" l="l" r="r" t="t"/>
              <a:pathLst>
                <a:path h="175866" w="1444144">
                  <a:moveTo>
                    <a:pt x="1428721" y="175866"/>
                  </a:moveTo>
                  <a:lnTo>
                    <a:pt x="23159" y="175866"/>
                  </a:lnTo>
                  <a:cubicBezTo>
                    <a:pt x="14826" y="175866"/>
                    <a:pt x="8109" y="169399"/>
                    <a:pt x="7612" y="161066"/>
                  </a:cubicBezTo>
                  <a:lnTo>
                    <a:pt x="25" y="16293"/>
                  </a:lnTo>
                  <a:cubicBezTo>
                    <a:pt x="-224" y="12064"/>
                    <a:pt x="1393" y="7836"/>
                    <a:pt x="4254" y="4851"/>
                  </a:cubicBezTo>
                  <a:cubicBezTo>
                    <a:pt x="7239" y="1741"/>
                    <a:pt x="11219" y="0"/>
                    <a:pt x="15572" y="0"/>
                  </a:cubicBezTo>
                  <a:lnTo>
                    <a:pt x="1428596" y="0"/>
                  </a:lnTo>
                  <a:cubicBezTo>
                    <a:pt x="1437178" y="0"/>
                    <a:pt x="1444143" y="6965"/>
                    <a:pt x="1444143" y="15547"/>
                  </a:cubicBezTo>
                  <a:lnTo>
                    <a:pt x="1444143" y="160320"/>
                  </a:lnTo>
                  <a:cubicBezTo>
                    <a:pt x="1444268" y="168901"/>
                    <a:pt x="1437303" y="175866"/>
                    <a:pt x="1428721" y="175866"/>
                  </a:cubicBezTo>
                  <a:close/>
                  <a:moveTo>
                    <a:pt x="37959" y="144773"/>
                  </a:moveTo>
                  <a:lnTo>
                    <a:pt x="1413174" y="144773"/>
                  </a:lnTo>
                  <a:lnTo>
                    <a:pt x="1413174" y="31094"/>
                  </a:lnTo>
                  <a:lnTo>
                    <a:pt x="31989" y="31094"/>
                  </a:lnTo>
                  <a:lnTo>
                    <a:pt x="37959" y="144773"/>
                  </a:lnTo>
                  <a:close/>
                </a:path>
              </a:pathLst>
            </a:custGeom>
            <a:solidFill>
              <a:srgbClr val="0A2073"/>
            </a:solidFill>
            <a:ln cap="flat" w="12435">
              <a:noFill/>
              <a:prstDash val="solid"/>
              <a:miter/>
            </a:ln>
          </p:spPr>
          <p:txBody>
            <a:bodyPr anchor="ctr" rtlCol="0"/>
            <a:lstStyle/>
            <a:p>
              <a:endParaRPr altLang="en-US" lang="zh-CN"/>
            </a:p>
          </p:txBody>
        </p:sp>
        <p:grpSp>
          <p:nvGrpSpPr>
            <p:cNvPr id="55" name="图形 111"/>
            <p:cNvGrpSpPr/>
            <p:nvPr/>
          </p:nvGrpSpPr>
          <p:grpSpPr>
            <a:xfrm flipH="1">
              <a:off x="1044844" y="3363631"/>
              <a:ext cx="1229940" cy="1360911"/>
              <a:chOff x="5150989" y="3363631"/>
              <a:chExt cx="1229940" cy="1360911"/>
            </a:xfrm>
            <a:solidFill>
              <a:schemeClr val="accent1"/>
            </a:solidFill>
          </p:grpSpPr>
          <p:grpSp>
            <p:nvGrpSpPr>
              <p:cNvPr id="56" name="图形 111"/>
              <p:cNvGrpSpPr/>
              <p:nvPr/>
            </p:nvGrpSpPr>
            <p:grpSpPr>
              <a:xfrm>
                <a:off x="5150989" y="3363631"/>
                <a:ext cx="1229940" cy="1360911"/>
                <a:chOff x="5150989" y="3363631"/>
                <a:chExt cx="1229940" cy="1360911"/>
              </a:xfrm>
              <a:solidFill>
                <a:schemeClr val="accent1"/>
              </a:solidFill>
            </p:grpSpPr>
            <p:sp>
              <p:nvSpPr>
                <p:cNvPr id="65" name="任意多边形: 形状 64"/>
                <p:cNvSpPr/>
                <p:nvPr/>
              </p:nvSpPr>
              <p:spPr>
                <a:xfrm>
                  <a:off x="5161948" y="3375079"/>
                  <a:ext cx="1207741" cy="1249838"/>
                </a:xfrm>
                <a:custGeom>
                  <a:gdLst>
                    <a:gd fmla="*/ 147042 w 1207741" name="connsiteX0"/>
                    <a:gd fmla="*/ 808805 h 1249838" name="connsiteY0"/>
                    <a:gd fmla="*/ 29633 w 1207741" name="connsiteX1"/>
                    <a:gd fmla="*/ 460058 h 1249838" name="connsiteY1"/>
                    <a:gd fmla="*/ 528625 w 1207741" name="connsiteX2"/>
                    <a:gd fmla="*/ 15417 h 1249838" name="connsiteY2"/>
                    <a:gd fmla="*/ 1035204 w 1207741" name="connsiteX3"/>
                    <a:gd fmla="*/ 223621 h 1249838" name="connsiteY3"/>
                    <a:gd fmla="*/ 1185574 w 1207741" name="connsiteX4"/>
                    <a:gd fmla="*/ 729454 h 1249838" name="connsiteY4"/>
                    <a:gd fmla="*/ 588947 w 1207741" name="connsiteX5"/>
                    <a:gd fmla="*/ 1249839 h 1249838" name="connsiteY5"/>
                    <a:gd fmla="*/ 147042 w 1207741" name="connsiteX6"/>
                    <a:gd fmla="*/ 808805 h 1249838" name="connsiteY6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b="b" l="l" r="r" t="t"/>
                  <a:pathLst>
                    <a:path h="1249838" w="1207741">
                      <a:moveTo>
                        <a:pt x="147042" y="808805"/>
                      </a:moveTo>
                      <a:cubicBezTo>
                        <a:pt x="-88524" y="668261"/>
                        <a:pt x="29633" y="460058"/>
                        <a:pt x="29633" y="460058"/>
                      </a:cubicBezTo>
                      <a:cubicBezTo>
                        <a:pt x="105128" y="23750"/>
                        <a:pt x="528625" y="15417"/>
                        <a:pt x="528625" y="15417"/>
                      </a:cubicBezTo>
                      <a:cubicBezTo>
                        <a:pt x="528625" y="15417"/>
                        <a:pt x="895905" y="-84332"/>
                        <a:pt x="1035204" y="223621"/>
                      </a:cubicBezTo>
                      <a:cubicBezTo>
                        <a:pt x="1035204" y="223621"/>
                        <a:pt x="1281467" y="307947"/>
                        <a:pt x="1185574" y="729454"/>
                      </a:cubicBezTo>
                      <a:cubicBezTo>
                        <a:pt x="1004360" y="1020367"/>
                        <a:pt x="893417" y="1174841"/>
                        <a:pt x="588947" y="1249839"/>
                      </a:cubicBezTo>
                      <a:cubicBezTo>
                        <a:pt x="555863" y="1133175"/>
                        <a:pt x="266442" y="952956"/>
                        <a:pt x="147042" y="808805"/>
                      </a:cubicBezTo>
                      <a:close/>
                    </a:path>
                  </a:pathLst>
                </a:custGeom>
                <a:solidFill>
                  <a:srgbClr val="0A2073"/>
                </a:solidFill>
                <a:ln cap="flat" w="12435">
                  <a:noFill/>
                  <a:prstDash val="solid"/>
                  <a:miter/>
                </a:ln>
              </p:spPr>
              <p:txBody>
                <a:bodyPr anchor="ctr" rtlCol="0"/>
                <a:lstStyle/>
                <a:p>
                  <a:endParaRPr altLang="en-US" lang="zh-CN"/>
                </a:p>
              </p:txBody>
            </p:sp>
            <p:sp>
              <p:nvSpPr>
                <p:cNvPr id="66" name="任意多边形: 形状 65"/>
                <p:cNvSpPr/>
                <p:nvPr/>
              </p:nvSpPr>
              <p:spPr>
                <a:xfrm>
                  <a:off x="5150989" y="3363631"/>
                  <a:ext cx="1229940" cy="1272605"/>
                </a:xfrm>
                <a:custGeom>
                  <a:gdLst>
                    <a:gd fmla="*/ 599906 w 1229940" name="connsiteX0"/>
                    <a:gd fmla="*/ 1272605 h 1272605" name="connsiteY0"/>
                    <a:gd fmla="*/ 588961 w 1229940" name="connsiteX1"/>
                    <a:gd fmla="*/ 1264272 h 1272605" name="connsiteY1"/>
                    <a:gd fmla="*/ 355509 w 1229940" name="connsiteX2"/>
                    <a:gd fmla="*/ 1019005 h 1272605" name="connsiteY2"/>
                    <a:gd fmla="*/ 150415 w 1229940" name="connsiteX3"/>
                    <a:gd fmla="*/ 829084 h 1272605" name="connsiteY3"/>
                    <a:gd fmla="*/ 29647 w 1229940" name="connsiteX4"/>
                    <a:gd fmla="*/ 467774 h 1272605" name="connsiteY4"/>
                    <a:gd fmla="*/ 537967 w 1229940" name="connsiteX5"/>
                    <a:gd fmla="*/ 15547 h 1272605" name="connsiteY5"/>
                    <a:gd fmla="*/ 673909 w 1229940" name="connsiteX6"/>
                    <a:gd fmla="*/ 0 h 1272605" name="connsiteY6"/>
                    <a:gd fmla="*/ 1054745 w 1229940" name="connsiteX7"/>
                    <a:gd fmla="*/ 226114 h 1272605" name="connsiteY7"/>
                    <a:gd fmla="*/ 1207727 w 1229940" name="connsiteX8"/>
                    <a:gd fmla="*/ 743265 h 1272605" name="connsiteY8"/>
                    <a:gd fmla="*/ 1206234 w 1229940" name="connsiteX9"/>
                    <a:gd fmla="*/ 746748 h 1272605" name="connsiteY9"/>
                    <a:gd fmla="*/ 602642 w 1229940" name="connsiteX10"/>
                    <a:gd fmla="*/ 1272108 h 1272605" name="connsiteY10"/>
                    <a:gd fmla="*/ 599906 w 1229940" name="connsiteX11"/>
                    <a:gd fmla="*/ 1272605 h 1272605" name="connsiteY11"/>
                    <a:gd fmla="*/ 673909 w 1229940" name="connsiteX12"/>
                    <a:gd fmla="*/ 22885 h 1272605" name="connsiteY12"/>
                    <a:gd fmla="*/ 542694 w 1229940" name="connsiteX13"/>
                    <a:gd fmla="*/ 37934 h 1272605" name="connsiteY13"/>
                    <a:gd fmla="*/ 539957 w 1229940" name="connsiteX14"/>
                    <a:gd fmla="*/ 38308 h 1272605" name="connsiteY14"/>
                    <a:gd fmla="*/ 51909 w 1229940" name="connsiteX15"/>
                    <a:gd fmla="*/ 473371 h 1272605" name="connsiteY15"/>
                    <a:gd fmla="*/ 50542 w 1229940" name="connsiteX16"/>
                    <a:gd fmla="*/ 477103 h 1272605" name="connsiteY16"/>
                    <a:gd fmla="*/ 163847 w 1229940" name="connsiteX17"/>
                    <a:gd fmla="*/ 810428 h 1272605" name="connsiteY17"/>
                    <a:gd fmla="*/ 166832 w 1229940" name="connsiteX18"/>
                    <a:gd fmla="*/ 812915 h 1272605" name="connsiteY18"/>
                    <a:gd fmla="*/ 370185 w 1229940" name="connsiteX19"/>
                    <a:gd fmla="*/ 1001468 h 1272605" name="connsiteY19"/>
                    <a:gd fmla="*/ 607368 w 1229940" name="connsiteX20"/>
                    <a:gd fmla="*/ 1247606 h 1272605" name="connsiteY20"/>
                    <a:gd fmla="*/ 1185837 w 1229940" name="connsiteX21"/>
                    <a:gd fmla="*/ 736549 h 1272605" name="connsiteY21"/>
                    <a:gd fmla="*/ 1042432 w 1229940" name="connsiteX22"/>
                    <a:gd fmla="*/ 245889 h 1272605" name="connsiteY22"/>
                    <a:gd fmla="*/ 1035716 w 1229940" name="connsiteX23"/>
                    <a:gd fmla="*/ 239795 h 1272605" name="connsiteY23"/>
                    <a:gd fmla="*/ 673909 w 1229940" name="connsiteX24"/>
                    <a:gd fmla="*/ 22885 h 1272605" name="connsiteY2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b="b" l="l" r="r" t="t"/>
                  <a:pathLst>
                    <a:path h="1272605" w="1229940">
                      <a:moveTo>
                        <a:pt x="599906" y="1272605"/>
                      </a:moveTo>
                      <a:cubicBezTo>
                        <a:pt x="594931" y="1272605"/>
                        <a:pt x="590329" y="1269371"/>
                        <a:pt x="588961" y="1264272"/>
                      </a:cubicBezTo>
                      <a:cubicBezTo>
                        <a:pt x="570429" y="1199100"/>
                        <a:pt x="461228" y="1107560"/>
                        <a:pt x="355509" y="1019005"/>
                      </a:cubicBezTo>
                      <a:cubicBezTo>
                        <a:pt x="279267" y="955076"/>
                        <a:pt x="200413" y="888908"/>
                        <a:pt x="150415" y="829084"/>
                      </a:cubicBezTo>
                      <a:cubicBezTo>
                        <a:pt x="-77689" y="691774"/>
                        <a:pt x="18328" y="489540"/>
                        <a:pt x="29647" y="467774"/>
                      </a:cubicBezTo>
                      <a:cubicBezTo>
                        <a:pt x="104396" y="41914"/>
                        <a:pt x="510107" y="16791"/>
                        <a:pt x="537967" y="15547"/>
                      </a:cubicBezTo>
                      <a:cubicBezTo>
                        <a:pt x="547171" y="13184"/>
                        <a:pt x="601399" y="0"/>
                        <a:pt x="673909" y="0"/>
                      </a:cubicBezTo>
                      <a:cubicBezTo>
                        <a:pt x="800150" y="0"/>
                        <a:pt x="968180" y="39427"/>
                        <a:pt x="1054745" y="226114"/>
                      </a:cubicBezTo>
                      <a:cubicBezTo>
                        <a:pt x="1089446" y="241288"/>
                        <a:pt x="1297277" y="349743"/>
                        <a:pt x="1207727" y="743265"/>
                      </a:cubicBezTo>
                      <a:cubicBezTo>
                        <a:pt x="1207478" y="744509"/>
                        <a:pt x="1206981" y="745628"/>
                        <a:pt x="1206234" y="746748"/>
                      </a:cubicBezTo>
                      <a:cubicBezTo>
                        <a:pt x="1029249" y="1030945"/>
                        <a:pt x="913953" y="1195493"/>
                        <a:pt x="602642" y="1272108"/>
                      </a:cubicBezTo>
                      <a:cubicBezTo>
                        <a:pt x="601772" y="1272481"/>
                        <a:pt x="600901" y="1272605"/>
                        <a:pt x="599906" y="1272605"/>
                      </a:cubicBezTo>
                      <a:close/>
                      <a:moveTo>
                        <a:pt x="673909" y="22885"/>
                      </a:moveTo>
                      <a:cubicBezTo>
                        <a:pt x="599160" y="22885"/>
                        <a:pt x="543191" y="37810"/>
                        <a:pt x="542694" y="37934"/>
                      </a:cubicBezTo>
                      <a:cubicBezTo>
                        <a:pt x="541823" y="38183"/>
                        <a:pt x="540828" y="38308"/>
                        <a:pt x="539957" y="38308"/>
                      </a:cubicBezTo>
                      <a:cubicBezTo>
                        <a:pt x="523042" y="38681"/>
                        <a:pt x="124918" y="51740"/>
                        <a:pt x="51909" y="473371"/>
                      </a:cubicBezTo>
                      <a:cubicBezTo>
                        <a:pt x="51661" y="474615"/>
                        <a:pt x="51288" y="475859"/>
                        <a:pt x="50542" y="477103"/>
                      </a:cubicBezTo>
                      <a:cubicBezTo>
                        <a:pt x="45940" y="485187"/>
                        <a:pt x="-59033" y="677471"/>
                        <a:pt x="163847" y="810428"/>
                      </a:cubicBezTo>
                      <a:cubicBezTo>
                        <a:pt x="164967" y="811050"/>
                        <a:pt x="165962" y="811920"/>
                        <a:pt x="166832" y="812915"/>
                      </a:cubicBezTo>
                      <a:cubicBezTo>
                        <a:pt x="215463" y="871620"/>
                        <a:pt x="294192" y="937663"/>
                        <a:pt x="370185" y="1001468"/>
                      </a:cubicBezTo>
                      <a:cubicBezTo>
                        <a:pt x="478018" y="1091888"/>
                        <a:pt x="580130" y="1177583"/>
                        <a:pt x="607368" y="1247606"/>
                      </a:cubicBezTo>
                      <a:cubicBezTo>
                        <a:pt x="902510" y="1172110"/>
                        <a:pt x="1009597" y="1019502"/>
                        <a:pt x="1185837" y="736549"/>
                      </a:cubicBezTo>
                      <a:cubicBezTo>
                        <a:pt x="1277252" y="331335"/>
                        <a:pt x="1044795" y="246760"/>
                        <a:pt x="1042432" y="245889"/>
                      </a:cubicBezTo>
                      <a:cubicBezTo>
                        <a:pt x="1039447" y="244894"/>
                        <a:pt x="1037084" y="242656"/>
                        <a:pt x="1035716" y="239795"/>
                      </a:cubicBezTo>
                      <a:cubicBezTo>
                        <a:pt x="954748" y="60571"/>
                        <a:pt x="794304" y="22885"/>
                        <a:pt x="673909" y="22885"/>
                      </a:cubicBezTo>
                      <a:close/>
                    </a:path>
                  </a:pathLst>
                </a:custGeom>
                <a:solidFill>
                  <a:srgbClr val="0A2073"/>
                </a:solidFill>
                <a:ln cap="flat" w="12435">
                  <a:noFill/>
                  <a:prstDash val="solid"/>
                  <a:miter/>
                </a:ln>
              </p:spPr>
              <p:txBody>
                <a:bodyPr anchor="ctr" rtlCol="0"/>
                <a:lstStyle/>
                <a:p>
                  <a:endParaRPr altLang="en-US" lang="zh-CN"/>
                </a:p>
              </p:txBody>
            </p:sp>
            <p:sp>
              <p:nvSpPr>
                <p:cNvPr id="67" name="任意多边形: 形状 66"/>
                <p:cNvSpPr/>
                <p:nvPr/>
              </p:nvSpPr>
              <p:spPr>
                <a:xfrm>
                  <a:off x="5272672" y="3772696"/>
                  <a:ext cx="964803" cy="940502"/>
                </a:xfrm>
                <a:custGeom>
                  <a:gdLst>
                    <a:gd fmla="*/ 1369 w 964803" name="connsiteX0"/>
                    <a:gd fmla="*/ 297386 h 940502" name="connsiteY0"/>
                    <a:gd fmla="*/ 208951 w 964803" name="connsiteX1"/>
                    <a:gd fmla="*/ 5 h 940502" name="connsiteY1"/>
                    <a:gd fmla="*/ 586056 w 964803" name="connsiteX2"/>
                    <a:gd fmla="*/ 147638 h 940502" name="connsiteY2"/>
                    <a:gd fmla="*/ 857318 w 964803" name="connsiteX3"/>
                    <a:gd fmla="*/ 258954 h 940502" name="connsiteY3"/>
                    <a:gd fmla="*/ 863288 w 964803" name="connsiteX4"/>
                    <a:gd fmla="*/ 263805 h 940502" name="connsiteY4"/>
                    <a:gd fmla="*/ 863662 w 964803" name="connsiteX5"/>
                    <a:gd fmla="*/ 289675 h 940502" name="connsiteY5"/>
                    <a:gd fmla="*/ 905327 w 964803" name="connsiteX6"/>
                    <a:gd fmla="*/ 287063 h 940502" name="connsiteY6"/>
                    <a:gd fmla="*/ 964654 w 964803" name="connsiteX7"/>
                    <a:gd fmla="*/ 397135 h 940502" name="connsiteY7"/>
                    <a:gd fmla="*/ 866522 w 964803" name="connsiteX8"/>
                    <a:gd fmla="*/ 533823 h 940502" name="connsiteY8"/>
                    <a:gd fmla="*/ 831822 w 964803" name="connsiteX9"/>
                    <a:gd fmla="*/ 678471 h 940502" name="connsiteY9"/>
                    <a:gd fmla="*/ 463174 w 964803" name="connsiteX10"/>
                    <a:gd fmla="*/ 939907 h 940502" name="connsiteY10"/>
                    <a:gd fmla="*/ 428349 w 964803" name="connsiteX11"/>
                    <a:gd fmla="*/ 940405 h 940502" name="connsiteY11"/>
                    <a:gd fmla="*/ 52363 w 964803" name="connsiteX12"/>
                    <a:gd fmla="*/ 689665 h 940502" name="connsiteY12"/>
                    <a:gd fmla="*/ 13558 w 964803" name="connsiteX13"/>
                    <a:gd fmla="*/ 546136 h 940502" name="connsiteY13"/>
                    <a:gd fmla="*/ 1369 w 964803" name="connsiteX14"/>
                    <a:gd fmla="*/ 297386 h 940502" name="connsiteY1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b="b" l="l" r="r" t="t"/>
                  <a:pathLst>
                    <a:path h="940501" w="964803">
                      <a:moveTo>
                        <a:pt x="1369" y="297386"/>
                      </a:moveTo>
                      <a:cubicBezTo>
                        <a:pt x="1369" y="297386"/>
                        <a:pt x="-16416" y="37318"/>
                        <a:pt x="208951" y="5"/>
                      </a:cubicBezTo>
                      <a:cubicBezTo>
                        <a:pt x="216662" y="-1239"/>
                        <a:pt x="298377" y="224502"/>
                        <a:pt x="586056" y="147638"/>
                      </a:cubicBezTo>
                      <a:cubicBezTo>
                        <a:pt x="647871" y="233830"/>
                        <a:pt x="751226" y="290296"/>
                        <a:pt x="857318" y="258954"/>
                      </a:cubicBezTo>
                      <a:cubicBezTo>
                        <a:pt x="859308" y="260571"/>
                        <a:pt x="861174" y="262188"/>
                        <a:pt x="863288" y="263805"/>
                      </a:cubicBezTo>
                      <a:lnTo>
                        <a:pt x="863662" y="289675"/>
                      </a:lnTo>
                      <a:cubicBezTo>
                        <a:pt x="873611" y="285819"/>
                        <a:pt x="887044" y="283829"/>
                        <a:pt x="905327" y="287063"/>
                      </a:cubicBezTo>
                      <a:cubicBezTo>
                        <a:pt x="905327" y="287063"/>
                        <a:pt x="968261" y="294898"/>
                        <a:pt x="964654" y="397135"/>
                      </a:cubicBezTo>
                      <a:cubicBezTo>
                        <a:pt x="964654" y="397135"/>
                        <a:pt x="962664" y="490167"/>
                        <a:pt x="866522" y="533823"/>
                      </a:cubicBezTo>
                      <a:cubicBezTo>
                        <a:pt x="859930" y="589791"/>
                        <a:pt x="850602" y="625238"/>
                        <a:pt x="831822" y="678471"/>
                      </a:cubicBezTo>
                      <a:cubicBezTo>
                        <a:pt x="766152" y="826850"/>
                        <a:pt x="644388" y="925106"/>
                        <a:pt x="463174" y="939907"/>
                      </a:cubicBezTo>
                      <a:cubicBezTo>
                        <a:pt x="457328" y="940405"/>
                        <a:pt x="434195" y="940653"/>
                        <a:pt x="428349" y="940405"/>
                      </a:cubicBezTo>
                      <a:cubicBezTo>
                        <a:pt x="250119" y="933937"/>
                        <a:pt x="113804" y="839412"/>
                        <a:pt x="52363" y="689665"/>
                      </a:cubicBezTo>
                      <a:cubicBezTo>
                        <a:pt x="30847" y="645387"/>
                        <a:pt x="21021" y="598746"/>
                        <a:pt x="13558" y="546136"/>
                      </a:cubicBezTo>
                      <a:cubicBezTo>
                        <a:pt x="-621" y="394771"/>
                        <a:pt x="-1616" y="362807"/>
                        <a:pt x="1369" y="297386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cap="flat" w="12435">
                  <a:noFill/>
                  <a:prstDash val="solid"/>
                  <a:miter/>
                </a:ln>
              </p:spPr>
              <p:txBody>
                <a:bodyPr anchor="ctr" rtlCol="0"/>
                <a:lstStyle/>
                <a:p>
                  <a:endParaRPr altLang="en-US" lang="zh-CN"/>
                </a:p>
              </p:txBody>
            </p:sp>
            <p:sp>
              <p:nvSpPr>
                <p:cNvPr id="68" name="任意多边形: 形状 67"/>
                <p:cNvSpPr/>
                <p:nvPr/>
              </p:nvSpPr>
              <p:spPr>
                <a:xfrm>
                  <a:off x="5261086" y="3761383"/>
                  <a:ext cx="987466" cy="963160"/>
                </a:xfrm>
                <a:custGeom>
                  <a:gdLst>
                    <a:gd fmla="*/ 446526 w 987466" name="connsiteX0"/>
                    <a:gd fmla="*/ 963160 h 963160" name="connsiteY0"/>
                    <a:gd fmla="*/ 439437 w 987466" name="connsiteX1"/>
                    <a:gd fmla="*/ 963036 h 963160" name="connsiteY1"/>
                    <a:gd fmla="*/ 53253 w 987466" name="connsiteX2"/>
                    <a:gd fmla="*/ 705331 h 963160" name="connsiteY2"/>
                    <a:gd fmla="*/ 13701 w 987466" name="connsiteX3"/>
                    <a:gd fmla="*/ 559066 h 963160" name="connsiteY3"/>
                    <a:gd fmla="*/ 1388 w 987466" name="connsiteX4"/>
                    <a:gd fmla="*/ 308823 h 963160" name="connsiteY4"/>
                    <a:gd fmla="*/ 218423 w 987466" name="connsiteX5"/>
                    <a:gd fmla="*/ 124 h 963160" name="connsiteY5"/>
                    <a:gd fmla="*/ 220288 w 987466" name="connsiteX6"/>
                    <a:gd fmla="*/ 0 h 963160" name="connsiteY6"/>
                    <a:gd fmla="*/ 237825 w 987466" name="connsiteX7"/>
                    <a:gd fmla="*/ 16542 h 963160" name="connsiteY7"/>
                    <a:gd fmla="*/ 484460 w 987466" name="connsiteX8"/>
                    <a:gd fmla="*/ 163553 h 963160" name="connsiteY8"/>
                    <a:gd fmla="*/ 594408 w 987466" name="connsiteX9"/>
                    <a:gd fmla="*/ 148006 h 963160" name="connsiteY9"/>
                    <a:gd fmla="*/ 606597 w 987466" name="connsiteX10"/>
                    <a:gd fmla="*/ 152359 h 963160" name="connsiteY10"/>
                    <a:gd fmla="*/ 808582 w 987466" name="connsiteX11"/>
                    <a:gd fmla="*/ 267655 h 963160" name="connsiteY11"/>
                    <a:gd fmla="*/ 865421 w 987466" name="connsiteX12"/>
                    <a:gd fmla="*/ 259446 h 963160" name="connsiteY12"/>
                    <a:gd fmla="*/ 875745 w 987466" name="connsiteX13"/>
                    <a:gd fmla="*/ 261436 h 963160" name="connsiteY13"/>
                    <a:gd fmla="*/ 881590 w 987466" name="connsiteX14"/>
                    <a:gd fmla="*/ 266163 h 963160" name="connsiteY14"/>
                    <a:gd fmla="*/ 886068 w 987466" name="connsiteX15"/>
                    <a:gd fmla="*/ 274993 h 963160" name="connsiteY15"/>
                    <a:gd fmla="*/ 886192 w 987466" name="connsiteX16"/>
                    <a:gd fmla="*/ 286436 h 963160" name="connsiteY16"/>
                    <a:gd fmla="*/ 918654 w 987466" name="connsiteX17"/>
                    <a:gd fmla="*/ 287306 h 963160" name="connsiteY17"/>
                    <a:gd fmla="*/ 918654 w 987466" name="connsiteX18"/>
                    <a:gd fmla="*/ 287306 h 963160" name="connsiteY18"/>
                    <a:gd fmla="*/ 987309 w 987466" name="connsiteX19"/>
                    <a:gd fmla="*/ 409069 h 963160" name="connsiteY19"/>
                    <a:gd fmla="*/ 888306 w 987466" name="connsiteX20"/>
                    <a:gd fmla="*/ 552971 h 963160" name="connsiteY20"/>
                    <a:gd fmla="*/ 853730 w 987466" name="connsiteX21"/>
                    <a:gd fmla="*/ 693764 h 963160" name="connsiteY21"/>
                    <a:gd fmla="*/ 475257 w 987466" name="connsiteX22"/>
                    <a:gd fmla="*/ 962787 h 963160" name="connsiteY22"/>
                    <a:gd fmla="*/ 446526 w 987466" name="connsiteX23"/>
                    <a:gd fmla="*/ 963160 h 963160" name="connsiteY23"/>
                    <a:gd fmla="*/ 215810 w 987466" name="connsiteX24"/>
                    <a:gd fmla="*/ 23631 h 963160" name="connsiteY24"/>
                    <a:gd fmla="*/ 24397 w 987466" name="connsiteX25"/>
                    <a:gd fmla="*/ 307828 h 963160" name="connsiteY25"/>
                    <a:gd fmla="*/ 24397 w 987466" name="connsiteX26"/>
                    <a:gd fmla="*/ 309196 h 963160" name="connsiteY26"/>
                    <a:gd fmla="*/ 36462 w 987466" name="connsiteX27"/>
                    <a:gd fmla="*/ 556329 h 963160" name="connsiteY27"/>
                    <a:gd fmla="*/ 74147 w 987466" name="connsiteX28"/>
                    <a:gd fmla="*/ 695878 h 963160" name="connsiteY28"/>
                    <a:gd fmla="*/ 440308 w 987466" name="connsiteX29"/>
                    <a:gd fmla="*/ 940151 h 963160" name="connsiteY29"/>
                    <a:gd fmla="*/ 446526 w 987466" name="connsiteX30"/>
                    <a:gd fmla="*/ 940275 h 963160" name="connsiteY30"/>
                    <a:gd fmla="*/ 473764 w 987466" name="connsiteX31"/>
                    <a:gd fmla="*/ 939778 h 963160" name="connsiteY31"/>
                    <a:gd fmla="*/ 832835 w 987466" name="connsiteX32"/>
                    <a:gd fmla="*/ 685058 h 963160" name="connsiteY32"/>
                    <a:gd fmla="*/ 866665 w 987466" name="connsiteX33"/>
                    <a:gd fmla="*/ 543768 h 963160" name="connsiteY33"/>
                    <a:gd fmla="*/ 873257 w 987466" name="connsiteX34"/>
                    <a:gd fmla="*/ 534688 h 963160" name="connsiteY34"/>
                    <a:gd fmla="*/ 964673 w 987466" name="connsiteX35"/>
                    <a:gd fmla="*/ 408199 h 963160" name="connsiteY35"/>
                    <a:gd fmla="*/ 915171 w 987466" name="connsiteX36"/>
                    <a:gd fmla="*/ 309569 h 963160" name="connsiteY36"/>
                    <a:gd fmla="*/ 879103 w 987466" name="connsiteX37"/>
                    <a:gd fmla="*/ 311435 h 963160" name="connsiteY37"/>
                    <a:gd fmla="*/ 868655 w 987466" name="connsiteX38"/>
                    <a:gd fmla="*/ 310316 h 963160" name="connsiteY38"/>
                    <a:gd fmla="*/ 863680 w 987466" name="connsiteX39"/>
                    <a:gd fmla="*/ 300988 h 963160" name="connsiteY39"/>
                    <a:gd fmla="*/ 863431 w 987466" name="connsiteX40"/>
                    <a:gd fmla="*/ 283326 h 963160" name="connsiteY40"/>
                    <a:gd fmla="*/ 808706 w 987466" name="connsiteX41"/>
                    <a:gd fmla="*/ 290167 h 963160" name="connsiteY41"/>
                    <a:gd fmla="*/ 592916 w 987466" name="connsiteX42"/>
                    <a:gd fmla="*/ 171638 h 963160" name="connsiteY42"/>
                    <a:gd fmla="*/ 484585 w 987466" name="connsiteX43"/>
                    <a:gd fmla="*/ 186065 h 963160" name="connsiteY43"/>
                    <a:gd fmla="*/ 218423 w 987466" name="connsiteX44"/>
                    <a:gd fmla="*/ 27860 h 963160" name="connsiteY44"/>
                    <a:gd fmla="*/ 215810 w 987466" name="connsiteX45"/>
                    <a:gd fmla="*/ 23631 h 963160" name="connsiteY45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</a:cxnLst>
                  <a:rect b="b" l="l" r="r" t="t"/>
                  <a:pathLst>
                    <a:path h="963160" w="987466">
                      <a:moveTo>
                        <a:pt x="446526" y="963160"/>
                      </a:moveTo>
                      <a:cubicBezTo>
                        <a:pt x="443417" y="963160"/>
                        <a:pt x="440929" y="963160"/>
                        <a:pt x="439437" y="963036"/>
                      </a:cubicBezTo>
                      <a:cubicBezTo>
                        <a:pt x="258595" y="956444"/>
                        <a:pt x="117927" y="862541"/>
                        <a:pt x="53253" y="705331"/>
                      </a:cubicBezTo>
                      <a:cubicBezTo>
                        <a:pt x="29994" y="657571"/>
                        <a:pt x="20417" y="606701"/>
                        <a:pt x="13701" y="559066"/>
                      </a:cubicBezTo>
                      <a:cubicBezTo>
                        <a:pt x="-726" y="404592"/>
                        <a:pt x="-1597" y="373374"/>
                        <a:pt x="1388" y="308823"/>
                      </a:cubicBezTo>
                      <a:cubicBezTo>
                        <a:pt x="642" y="293152"/>
                        <a:pt x="-8313" y="37686"/>
                        <a:pt x="218423" y="124"/>
                      </a:cubicBezTo>
                      <a:cubicBezTo>
                        <a:pt x="219044" y="0"/>
                        <a:pt x="219666" y="0"/>
                        <a:pt x="220288" y="0"/>
                      </a:cubicBezTo>
                      <a:cubicBezTo>
                        <a:pt x="227875" y="0"/>
                        <a:pt x="230736" y="4851"/>
                        <a:pt x="237825" y="16542"/>
                      </a:cubicBezTo>
                      <a:cubicBezTo>
                        <a:pt x="259591" y="52859"/>
                        <a:pt x="325758" y="163553"/>
                        <a:pt x="484460" y="163553"/>
                      </a:cubicBezTo>
                      <a:cubicBezTo>
                        <a:pt x="518788" y="163553"/>
                        <a:pt x="555728" y="158329"/>
                        <a:pt x="594408" y="148006"/>
                      </a:cubicBezTo>
                      <a:cubicBezTo>
                        <a:pt x="598886" y="146763"/>
                        <a:pt x="603861" y="148504"/>
                        <a:pt x="606597" y="152359"/>
                      </a:cubicBezTo>
                      <a:cubicBezTo>
                        <a:pt x="658461" y="224497"/>
                        <a:pt x="733957" y="267655"/>
                        <a:pt x="808582" y="267655"/>
                      </a:cubicBezTo>
                      <a:cubicBezTo>
                        <a:pt x="827611" y="267655"/>
                        <a:pt x="846765" y="264919"/>
                        <a:pt x="865421" y="259446"/>
                      </a:cubicBezTo>
                      <a:cubicBezTo>
                        <a:pt x="869028" y="258327"/>
                        <a:pt x="872759" y="259073"/>
                        <a:pt x="875745" y="261436"/>
                      </a:cubicBezTo>
                      <a:lnTo>
                        <a:pt x="881590" y="266163"/>
                      </a:lnTo>
                      <a:cubicBezTo>
                        <a:pt x="884326" y="268277"/>
                        <a:pt x="885943" y="271511"/>
                        <a:pt x="886068" y="274993"/>
                      </a:cubicBezTo>
                      <a:lnTo>
                        <a:pt x="886192" y="286436"/>
                      </a:lnTo>
                      <a:cubicBezTo>
                        <a:pt x="896142" y="284943"/>
                        <a:pt x="907087" y="285192"/>
                        <a:pt x="918654" y="287306"/>
                      </a:cubicBezTo>
                      <a:lnTo>
                        <a:pt x="918654" y="287306"/>
                      </a:lnTo>
                      <a:cubicBezTo>
                        <a:pt x="918778" y="287306"/>
                        <a:pt x="991289" y="297629"/>
                        <a:pt x="987309" y="409069"/>
                      </a:cubicBezTo>
                      <a:cubicBezTo>
                        <a:pt x="987184" y="412925"/>
                        <a:pt x="984075" y="505958"/>
                        <a:pt x="888306" y="552971"/>
                      </a:cubicBezTo>
                      <a:cubicBezTo>
                        <a:pt x="881341" y="609064"/>
                        <a:pt x="871018" y="644885"/>
                        <a:pt x="853730" y="693764"/>
                      </a:cubicBezTo>
                      <a:cubicBezTo>
                        <a:pt x="782090" y="855700"/>
                        <a:pt x="651372" y="948484"/>
                        <a:pt x="475257" y="962787"/>
                      </a:cubicBezTo>
                      <a:cubicBezTo>
                        <a:pt x="470655" y="962911"/>
                        <a:pt x="455481" y="963160"/>
                        <a:pt x="446526" y="963160"/>
                      </a:cubicBezTo>
                      <a:close/>
                      <a:moveTo>
                        <a:pt x="215810" y="23631"/>
                      </a:moveTo>
                      <a:cubicBezTo>
                        <a:pt x="10094" y="62809"/>
                        <a:pt x="24273" y="305341"/>
                        <a:pt x="24397" y="307828"/>
                      </a:cubicBezTo>
                      <a:cubicBezTo>
                        <a:pt x="24397" y="308326"/>
                        <a:pt x="24397" y="308699"/>
                        <a:pt x="24397" y="309196"/>
                      </a:cubicBezTo>
                      <a:cubicBezTo>
                        <a:pt x="21413" y="372876"/>
                        <a:pt x="22159" y="403348"/>
                        <a:pt x="36462" y="556329"/>
                      </a:cubicBezTo>
                      <a:cubicBezTo>
                        <a:pt x="42929" y="601602"/>
                        <a:pt x="52009" y="650357"/>
                        <a:pt x="74147" y="695878"/>
                      </a:cubicBezTo>
                      <a:cubicBezTo>
                        <a:pt x="135464" y="845128"/>
                        <a:pt x="268794" y="933932"/>
                        <a:pt x="440308" y="940151"/>
                      </a:cubicBezTo>
                      <a:cubicBezTo>
                        <a:pt x="441551" y="940151"/>
                        <a:pt x="443790" y="940275"/>
                        <a:pt x="446526" y="940275"/>
                      </a:cubicBezTo>
                      <a:cubicBezTo>
                        <a:pt x="455979" y="940275"/>
                        <a:pt x="469909" y="940026"/>
                        <a:pt x="473764" y="939778"/>
                      </a:cubicBezTo>
                      <a:cubicBezTo>
                        <a:pt x="641049" y="926221"/>
                        <a:pt x="765175" y="838163"/>
                        <a:pt x="832835" y="685058"/>
                      </a:cubicBezTo>
                      <a:cubicBezTo>
                        <a:pt x="849874" y="636800"/>
                        <a:pt x="859949" y="601353"/>
                        <a:pt x="866665" y="543768"/>
                      </a:cubicBezTo>
                      <a:cubicBezTo>
                        <a:pt x="867163" y="539788"/>
                        <a:pt x="869650" y="536305"/>
                        <a:pt x="873257" y="534688"/>
                      </a:cubicBezTo>
                      <a:cubicBezTo>
                        <a:pt x="961812" y="494515"/>
                        <a:pt x="964673" y="409069"/>
                        <a:pt x="964673" y="408199"/>
                      </a:cubicBezTo>
                      <a:cubicBezTo>
                        <a:pt x="967782" y="318276"/>
                        <a:pt x="917410" y="309943"/>
                        <a:pt x="915171" y="309569"/>
                      </a:cubicBezTo>
                      <a:cubicBezTo>
                        <a:pt x="900246" y="306833"/>
                        <a:pt x="888928" y="307704"/>
                        <a:pt x="879103" y="311435"/>
                      </a:cubicBezTo>
                      <a:cubicBezTo>
                        <a:pt x="875620" y="312803"/>
                        <a:pt x="871764" y="312306"/>
                        <a:pt x="868655" y="310316"/>
                      </a:cubicBezTo>
                      <a:cubicBezTo>
                        <a:pt x="865546" y="308201"/>
                        <a:pt x="863680" y="304719"/>
                        <a:pt x="863680" y="300988"/>
                      </a:cubicBezTo>
                      <a:lnTo>
                        <a:pt x="863431" y="283326"/>
                      </a:lnTo>
                      <a:cubicBezTo>
                        <a:pt x="845397" y="287928"/>
                        <a:pt x="827114" y="290167"/>
                        <a:pt x="808706" y="290167"/>
                      </a:cubicBezTo>
                      <a:cubicBezTo>
                        <a:pt x="728982" y="290167"/>
                        <a:pt x="648884" y="246014"/>
                        <a:pt x="592916" y="171638"/>
                      </a:cubicBezTo>
                      <a:cubicBezTo>
                        <a:pt x="555105" y="181214"/>
                        <a:pt x="518664" y="186065"/>
                        <a:pt x="484585" y="186065"/>
                      </a:cubicBezTo>
                      <a:cubicBezTo>
                        <a:pt x="312948" y="186065"/>
                        <a:pt x="241805" y="67038"/>
                        <a:pt x="218423" y="27860"/>
                      </a:cubicBezTo>
                      <a:cubicBezTo>
                        <a:pt x="217552" y="26616"/>
                        <a:pt x="216557" y="25124"/>
                        <a:pt x="215810" y="23631"/>
                      </a:cubicBezTo>
                      <a:close/>
                    </a:path>
                  </a:pathLst>
                </a:custGeom>
                <a:solidFill>
                  <a:srgbClr val="0A2073"/>
                </a:solidFill>
                <a:ln cap="flat" w="12435">
                  <a:noFill/>
                  <a:prstDash val="solid"/>
                  <a:miter/>
                </a:ln>
              </p:spPr>
              <p:txBody>
                <a:bodyPr anchor="ctr" rtlCol="0"/>
                <a:lstStyle/>
                <a:p>
                  <a:endParaRPr altLang="en-US" lang="zh-CN"/>
                </a:p>
              </p:txBody>
            </p:sp>
            <p:sp>
              <p:nvSpPr>
                <p:cNvPr id="69" name="任意多边形: 形状 68"/>
                <p:cNvSpPr/>
                <p:nvPr/>
              </p:nvSpPr>
              <p:spPr>
                <a:xfrm>
                  <a:off x="5673804" y="3674342"/>
                  <a:ext cx="193981" cy="196615"/>
                </a:xfrm>
                <a:custGeom>
                  <a:gdLst>
                    <a:gd fmla="*/ 182561 w 193981" name="connsiteX0"/>
                    <a:gd fmla="*/ 196615 h 196615" name="connsiteY0"/>
                    <a:gd fmla="*/ 178830 w 193981" name="connsiteX1"/>
                    <a:gd fmla="*/ 195993 h 196615" name="connsiteY1"/>
                    <a:gd fmla="*/ 600 w 193981" name="connsiteX2"/>
                    <a:gd fmla="*/ 15028 h 196615" name="connsiteY2"/>
                    <a:gd fmla="*/ 7690 w 193981" name="connsiteX3"/>
                    <a:gd fmla="*/ 600 h 196615" name="connsiteY3"/>
                    <a:gd fmla="*/ 22242 w 193981" name="connsiteX4"/>
                    <a:gd fmla="*/ 7690 h 196615" name="connsiteY4"/>
                    <a:gd fmla="*/ 186292 w 193981" name="connsiteX5"/>
                    <a:gd fmla="*/ 174477 h 196615" name="connsiteY5"/>
                    <a:gd fmla="*/ 193382 w 193981" name="connsiteX6"/>
                    <a:gd fmla="*/ 189028 h 196615" name="connsiteY6"/>
                    <a:gd fmla="*/ 182561 w 193981" name="connsiteX7"/>
                    <a:gd fmla="*/ 196615 h 196615" name="connsiteY7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b="b" l="l" r="r" t="t"/>
                  <a:pathLst>
                    <a:path h="196615" w="193981">
                      <a:moveTo>
                        <a:pt x="182561" y="196615"/>
                      </a:moveTo>
                      <a:cubicBezTo>
                        <a:pt x="181317" y="196615"/>
                        <a:pt x="180074" y="196367"/>
                        <a:pt x="178830" y="195993"/>
                      </a:cubicBezTo>
                      <a:cubicBezTo>
                        <a:pt x="48485" y="150845"/>
                        <a:pt x="2590" y="20625"/>
                        <a:pt x="600" y="15028"/>
                      </a:cubicBezTo>
                      <a:cubicBezTo>
                        <a:pt x="-1390" y="9058"/>
                        <a:pt x="1720" y="2590"/>
                        <a:pt x="7690" y="600"/>
                      </a:cubicBezTo>
                      <a:cubicBezTo>
                        <a:pt x="13660" y="-1390"/>
                        <a:pt x="20127" y="1720"/>
                        <a:pt x="22242" y="7690"/>
                      </a:cubicBezTo>
                      <a:cubicBezTo>
                        <a:pt x="22615" y="8933"/>
                        <a:pt x="66768" y="133060"/>
                        <a:pt x="186292" y="174477"/>
                      </a:cubicBezTo>
                      <a:cubicBezTo>
                        <a:pt x="192262" y="176591"/>
                        <a:pt x="195372" y="183058"/>
                        <a:pt x="193382" y="189028"/>
                      </a:cubicBezTo>
                      <a:cubicBezTo>
                        <a:pt x="191640" y="193755"/>
                        <a:pt x="187287" y="196615"/>
                        <a:pt x="182561" y="196615"/>
                      </a:cubicBezTo>
                      <a:close/>
                    </a:path>
                  </a:pathLst>
                </a:custGeom>
                <a:solidFill>
                  <a:srgbClr val="0A2073"/>
                </a:solidFill>
                <a:ln cap="flat" w="12435">
                  <a:noFill/>
                  <a:prstDash val="solid"/>
                  <a:miter/>
                </a:ln>
              </p:spPr>
              <p:txBody>
                <a:bodyPr anchor="ctr" rtlCol="0"/>
                <a:lstStyle/>
                <a:p>
                  <a:endParaRPr altLang="en-US" lang="zh-CN"/>
                </a:p>
              </p:txBody>
            </p:sp>
            <p:sp>
              <p:nvSpPr>
                <p:cNvPr id="70" name="任意多边形: 形状 69"/>
                <p:cNvSpPr/>
                <p:nvPr/>
              </p:nvSpPr>
              <p:spPr>
                <a:xfrm>
                  <a:off x="5226337" y="3720826"/>
                  <a:ext cx="128184" cy="218039"/>
                </a:xfrm>
                <a:custGeom>
                  <a:gdLst>
                    <a:gd fmla="*/ 11884 w 128184" name="connsiteX0"/>
                    <a:gd fmla="*/ 218039 h 218039" name="connsiteY0"/>
                    <a:gd fmla="*/ 566 w 128184" name="connsiteX1"/>
                    <a:gd fmla="*/ 207468 h 218039" name="connsiteY1"/>
                    <a:gd fmla="*/ 110887 w 128184" name="connsiteX2"/>
                    <a:gd fmla="*/ 1627 h 218039" name="connsiteY2"/>
                    <a:gd fmla="*/ 126558 w 128184" name="connsiteX3"/>
                    <a:gd fmla="*/ 5483 h 218039" name="connsiteY3"/>
                    <a:gd fmla="*/ 122702 w 128184" name="connsiteX4"/>
                    <a:gd fmla="*/ 21154 h 218039" name="connsiteY4"/>
                    <a:gd fmla="*/ 23327 w 128184" name="connsiteX5"/>
                    <a:gd fmla="*/ 205851 h 218039" name="connsiteY5"/>
                    <a:gd fmla="*/ 12755 w 128184" name="connsiteX6"/>
                    <a:gd fmla="*/ 218039 h 218039" name="connsiteY6"/>
                    <a:gd fmla="*/ 11884 w 128184" name="connsiteX7"/>
                    <a:gd fmla="*/ 218039 h 218039" name="connsiteY7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b="b" l="l" r="r" t="t"/>
                  <a:pathLst>
                    <a:path h="218039" w="128184">
                      <a:moveTo>
                        <a:pt x="11884" y="218039"/>
                      </a:moveTo>
                      <a:cubicBezTo>
                        <a:pt x="5914" y="218039"/>
                        <a:pt x="939" y="213438"/>
                        <a:pt x="566" y="207468"/>
                      </a:cubicBezTo>
                      <a:cubicBezTo>
                        <a:pt x="-9011" y="75381"/>
                        <a:pt x="106036" y="4612"/>
                        <a:pt x="110887" y="1627"/>
                      </a:cubicBezTo>
                      <a:cubicBezTo>
                        <a:pt x="116235" y="-1607"/>
                        <a:pt x="123324" y="134"/>
                        <a:pt x="126558" y="5483"/>
                      </a:cubicBezTo>
                      <a:cubicBezTo>
                        <a:pt x="129792" y="10831"/>
                        <a:pt x="128050" y="17920"/>
                        <a:pt x="122702" y="21154"/>
                      </a:cubicBezTo>
                      <a:cubicBezTo>
                        <a:pt x="121583" y="21776"/>
                        <a:pt x="14745" y="87943"/>
                        <a:pt x="23327" y="205851"/>
                      </a:cubicBezTo>
                      <a:cubicBezTo>
                        <a:pt x="23824" y="212194"/>
                        <a:pt x="19098" y="217542"/>
                        <a:pt x="12755" y="218039"/>
                      </a:cubicBezTo>
                      <a:cubicBezTo>
                        <a:pt x="12506" y="218039"/>
                        <a:pt x="12133" y="218039"/>
                        <a:pt x="11884" y="218039"/>
                      </a:cubicBezTo>
                      <a:close/>
                    </a:path>
                  </a:pathLst>
                </a:custGeom>
                <a:solidFill>
                  <a:srgbClr val="0A2073"/>
                </a:solidFill>
                <a:ln cap="flat" w="12435">
                  <a:noFill/>
                  <a:prstDash val="solid"/>
                  <a:miter/>
                </a:ln>
              </p:spPr>
              <p:txBody>
                <a:bodyPr anchor="ctr" rtlCol="0"/>
                <a:lstStyle/>
                <a:p>
                  <a:endParaRPr altLang="en-US" lang="zh-CN"/>
                </a:p>
              </p:txBody>
            </p:sp>
            <p:sp>
              <p:nvSpPr>
                <p:cNvPr id="71" name="任意多边形: 形状 70"/>
                <p:cNvSpPr/>
                <p:nvPr/>
              </p:nvSpPr>
              <p:spPr>
                <a:xfrm>
                  <a:off x="6012390" y="3671145"/>
                  <a:ext cx="240749" cy="242846"/>
                </a:xfrm>
                <a:custGeom>
                  <a:gdLst>
                    <a:gd fmla="*/ 229289 w 240749" name="connsiteX0"/>
                    <a:gd fmla="*/ 242846 h 242846" name="connsiteY0"/>
                    <a:gd fmla="*/ 227672 w 240749" name="connsiteX1"/>
                    <a:gd fmla="*/ 242722 h 242846" name="connsiteY1"/>
                    <a:gd fmla="*/ 812 w 240749" name="connsiteX2"/>
                    <a:gd fmla="*/ 15613 h 242846" name="connsiteY2"/>
                    <a:gd fmla="*/ 7280 w 240749" name="connsiteX3"/>
                    <a:gd fmla="*/ 812 h 242846" name="connsiteY3"/>
                    <a:gd fmla="*/ 22080 w 240749" name="connsiteX4"/>
                    <a:gd fmla="*/ 7280 h 242846" name="connsiteY4"/>
                    <a:gd fmla="*/ 231030 w 240749" name="connsiteX5"/>
                    <a:gd fmla="*/ 220210 h 242846" name="connsiteY5"/>
                    <a:gd fmla="*/ 240607 w 240749" name="connsiteX6"/>
                    <a:gd fmla="*/ 233145 h 242846" name="connsiteY6"/>
                    <a:gd fmla="*/ 229289 w 240749" name="connsiteX7"/>
                    <a:gd fmla="*/ 242846 h 242846" name="connsiteY7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b="b" l="l" r="r" t="t"/>
                  <a:pathLst>
                    <a:path h="242846" w="240749">
                      <a:moveTo>
                        <a:pt x="229289" y="242846"/>
                      </a:moveTo>
                      <a:cubicBezTo>
                        <a:pt x="228792" y="242846"/>
                        <a:pt x="228170" y="242846"/>
                        <a:pt x="227672" y="242722"/>
                      </a:cubicBezTo>
                      <a:cubicBezTo>
                        <a:pt x="83397" y="221578"/>
                        <a:pt x="4046" y="24070"/>
                        <a:pt x="812" y="15613"/>
                      </a:cubicBezTo>
                      <a:cubicBezTo>
                        <a:pt x="-1551" y="9767"/>
                        <a:pt x="1434" y="3175"/>
                        <a:pt x="7280" y="812"/>
                      </a:cubicBezTo>
                      <a:cubicBezTo>
                        <a:pt x="13125" y="-1551"/>
                        <a:pt x="19717" y="1434"/>
                        <a:pt x="22080" y="7280"/>
                      </a:cubicBezTo>
                      <a:cubicBezTo>
                        <a:pt x="22827" y="9270"/>
                        <a:pt x="99939" y="200932"/>
                        <a:pt x="231030" y="220210"/>
                      </a:cubicBezTo>
                      <a:cubicBezTo>
                        <a:pt x="237249" y="221080"/>
                        <a:pt x="241602" y="226926"/>
                        <a:pt x="240607" y="233145"/>
                      </a:cubicBezTo>
                      <a:cubicBezTo>
                        <a:pt x="239737" y="238742"/>
                        <a:pt x="234886" y="242846"/>
                        <a:pt x="229289" y="242846"/>
                      </a:cubicBezTo>
                      <a:close/>
                    </a:path>
                  </a:pathLst>
                </a:custGeom>
                <a:solidFill>
                  <a:srgbClr val="0A2073"/>
                </a:solidFill>
                <a:ln cap="flat" w="12435">
                  <a:noFill/>
                  <a:prstDash val="solid"/>
                  <a:miter/>
                </a:ln>
              </p:spPr>
              <p:txBody>
                <a:bodyPr anchor="ctr" rtlCol="0"/>
                <a:lstStyle/>
                <a:p>
                  <a:endParaRPr altLang="en-US" lang="zh-CN"/>
                </a:p>
              </p:txBody>
            </p:sp>
          </p:grpSp>
          <p:sp>
            <p:nvSpPr>
              <p:cNvPr id="57" name="任意多边形: 形状 56"/>
              <p:cNvSpPr/>
              <p:nvPr/>
            </p:nvSpPr>
            <p:spPr>
              <a:xfrm>
                <a:off x="6128234" y="4103281"/>
                <a:ext cx="62209" cy="121523"/>
              </a:xfrm>
              <a:custGeom>
                <a:gdLst>
                  <a:gd fmla="*/ 12453 w 62209" name="connsiteX0"/>
                  <a:gd fmla="*/ 121523 h 121523" name="connsiteY0"/>
                  <a:gd fmla="*/ 2751 w 62209" name="connsiteX1"/>
                  <a:gd fmla="*/ 116175 h 121523" name="connsiteY1"/>
                  <a:gd fmla="*/ 6358 w 62209" name="connsiteX2"/>
                  <a:gd fmla="*/ 100504 h 121523" name="connsiteY2"/>
                  <a:gd fmla="*/ 20412 w 62209" name="connsiteX3"/>
                  <a:gd fmla="*/ 75380 h 121523" name="connsiteY3"/>
                  <a:gd fmla="*/ 3995 w 62209" name="connsiteX4"/>
                  <a:gd fmla="*/ 47769 h 121523" name="connsiteY4"/>
                  <a:gd fmla="*/ 139 w 62209" name="connsiteX5"/>
                  <a:gd fmla="*/ 37321 h 121523" name="connsiteY5"/>
                  <a:gd fmla="*/ 18547 w 62209" name="connsiteX6"/>
                  <a:gd fmla="*/ 5979 h 121523" name="connsiteY6"/>
                  <a:gd fmla="*/ 54118 w 62209" name="connsiteX7"/>
                  <a:gd fmla="*/ 1874 h 121523" name="connsiteY7"/>
                  <a:gd fmla="*/ 61705 w 62209" name="connsiteX8"/>
                  <a:gd fmla="*/ 16177 h 121523" name="connsiteY8"/>
                  <a:gd fmla="*/ 47526 w 62209" name="connsiteX9"/>
                  <a:gd fmla="*/ 23764 h 121523" name="connsiteY9"/>
                  <a:gd fmla="*/ 30611 w 62209" name="connsiteX10"/>
                  <a:gd fmla="*/ 25381 h 121523" name="connsiteY10"/>
                  <a:gd fmla="*/ 23895 w 62209" name="connsiteX11"/>
                  <a:gd fmla="*/ 35207 h 121523" name="connsiteY11"/>
                  <a:gd fmla="*/ 43049 w 62209" name="connsiteX12"/>
                  <a:gd fmla="*/ 77370 h 121523" name="connsiteY12"/>
                  <a:gd fmla="*/ 18422 w 62209" name="connsiteX13"/>
                  <a:gd fmla="*/ 119782 h 121523" name="connsiteY13"/>
                  <a:gd fmla="*/ 12453 w 62209" name="connsiteX14"/>
                  <a:gd fmla="*/ 121523 h 121523" name="connsiteY14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b="b" l="l" r="r" t="t"/>
                <a:pathLst>
                  <a:path h="121523" w="62209">
                    <a:moveTo>
                      <a:pt x="12453" y="121523"/>
                    </a:moveTo>
                    <a:cubicBezTo>
                      <a:pt x="8721" y="121523"/>
                      <a:pt x="4990" y="119657"/>
                      <a:pt x="2751" y="116175"/>
                    </a:cubicBezTo>
                    <a:cubicBezTo>
                      <a:pt x="-607" y="110827"/>
                      <a:pt x="1010" y="103737"/>
                      <a:pt x="6358" y="100504"/>
                    </a:cubicBezTo>
                    <a:cubicBezTo>
                      <a:pt x="19169" y="92419"/>
                      <a:pt x="20412" y="75504"/>
                      <a:pt x="20412" y="75380"/>
                    </a:cubicBezTo>
                    <a:cubicBezTo>
                      <a:pt x="21532" y="66798"/>
                      <a:pt x="11209" y="53987"/>
                      <a:pt x="3995" y="47769"/>
                    </a:cubicBezTo>
                    <a:cubicBezTo>
                      <a:pt x="1010" y="45157"/>
                      <a:pt x="-483" y="41301"/>
                      <a:pt x="139" y="37321"/>
                    </a:cubicBezTo>
                    <a:cubicBezTo>
                      <a:pt x="2378" y="22769"/>
                      <a:pt x="8597" y="12322"/>
                      <a:pt x="18547" y="5979"/>
                    </a:cubicBezTo>
                    <a:cubicBezTo>
                      <a:pt x="34094" y="-3847"/>
                      <a:pt x="52004" y="1252"/>
                      <a:pt x="54118" y="1874"/>
                    </a:cubicBezTo>
                    <a:cubicBezTo>
                      <a:pt x="60088" y="3740"/>
                      <a:pt x="63571" y="10083"/>
                      <a:pt x="61705" y="16177"/>
                    </a:cubicBezTo>
                    <a:cubicBezTo>
                      <a:pt x="59839" y="22147"/>
                      <a:pt x="53621" y="25630"/>
                      <a:pt x="47526" y="23764"/>
                    </a:cubicBezTo>
                    <a:cubicBezTo>
                      <a:pt x="44790" y="23018"/>
                      <a:pt x="36332" y="21774"/>
                      <a:pt x="30611" y="25381"/>
                    </a:cubicBezTo>
                    <a:cubicBezTo>
                      <a:pt x="27626" y="27247"/>
                      <a:pt x="25387" y="30605"/>
                      <a:pt x="23895" y="35207"/>
                    </a:cubicBezTo>
                    <a:cubicBezTo>
                      <a:pt x="31855" y="43291"/>
                      <a:pt x="45412" y="59833"/>
                      <a:pt x="43049" y="77370"/>
                    </a:cubicBezTo>
                    <a:cubicBezTo>
                      <a:pt x="43049" y="77743"/>
                      <a:pt x="41307" y="105354"/>
                      <a:pt x="18422" y="119782"/>
                    </a:cubicBezTo>
                    <a:cubicBezTo>
                      <a:pt x="16681" y="121026"/>
                      <a:pt x="14567" y="121523"/>
                      <a:pt x="12453" y="121523"/>
                    </a:cubicBezTo>
                    <a:close/>
                  </a:path>
                </a:pathLst>
              </a:custGeom>
              <a:solidFill>
                <a:srgbClr val="0A2073"/>
              </a:solidFill>
              <a:ln cap="flat" w="1243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58" name="任意多边形: 形状 57"/>
              <p:cNvSpPr/>
              <p:nvPr/>
            </p:nvSpPr>
            <p:spPr>
              <a:xfrm>
                <a:off x="5824027" y="4148184"/>
                <a:ext cx="67039" cy="97270"/>
              </a:xfrm>
              <a:custGeom>
                <a:gdLst>
                  <a:gd fmla="*/ 1 w 67039" name="connsiteX0"/>
                  <a:gd fmla="*/ 49382 h 97270" name="connsiteY0"/>
                  <a:gd fmla="*/ 33707 w 67039" name="connsiteX1"/>
                  <a:gd fmla="*/ 97266 h 97270" name="connsiteY1"/>
                  <a:gd fmla="*/ 67039 w 67039" name="connsiteX2"/>
                  <a:gd fmla="*/ 47889 h 97270" name="connsiteY2"/>
                  <a:gd fmla="*/ 33209 w 67039" name="connsiteX3"/>
                  <a:gd fmla="*/ 5 h 97270" name="connsiteY3"/>
                  <a:gd fmla="*/ 1 w 67039" name="connsiteX4"/>
                  <a:gd fmla="*/ 49382 h 97270" name="connsiteY4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b="b" l="l" r="r" t="t"/>
                <a:pathLst>
                  <a:path h="97270" w="67039">
                    <a:moveTo>
                      <a:pt x="1" y="49382"/>
                    </a:moveTo>
                    <a:cubicBezTo>
                      <a:pt x="125" y="76247"/>
                      <a:pt x="15299" y="97639"/>
                      <a:pt x="33707" y="97266"/>
                    </a:cubicBezTo>
                    <a:cubicBezTo>
                      <a:pt x="52238" y="96893"/>
                      <a:pt x="67164" y="74754"/>
                      <a:pt x="67039" y="47889"/>
                    </a:cubicBezTo>
                    <a:cubicBezTo>
                      <a:pt x="66915" y="21024"/>
                      <a:pt x="51741" y="-368"/>
                      <a:pt x="33209" y="5"/>
                    </a:cubicBezTo>
                    <a:cubicBezTo>
                      <a:pt x="14801" y="502"/>
                      <a:pt x="-123" y="22517"/>
                      <a:pt x="1" y="49382"/>
                    </a:cubicBezTo>
                    <a:close/>
                  </a:path>
                </a:pathLst>
              </a:custGeom>
              <a:solidFill>
                <a:srgbClr val="0A2073"/>
              </a:solidFill>
              <a:ln cap="flat" w="1243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59" name="任意多边形: 形状 58"/>
              <p:cNvSpPr/>
              <p:nvPr/>
            </p:nvSpPr>
            <p:spPr>
              <a:xfrm>
                <a:off x="5438215" y="4148184"/>
                <a:ext cx="67039" cy="97270"/>
              </a:xfrm>
              <a:custGeom>
                <a:gdLst>
                  <a:gd fmla="*/ 1 w 67039" name="connsiteX0"/>
                  <a:gd fmla="*/ 49382 h 97270" name="connsiteY0"/>
                  <a:gd fmla="*/ 33706 w 67039" name="connsiteX1"/>
                  <a:gd fmla="*/ 97266 h 97270" name="connsiteY1"/>
                  <a:gd fmla="*/ 67039 w 67039" name="connsiteX2"/>
                  <a:gd fmla="*/ 47889 h 97270" name="connsiteY2"/>
                  <a:gd fmla="*/ 33209 w 67039" name="connsiteX3"/>
                  <a:gd fmla="*/ 5 h 97270" name="connsiteY3"/>
                  <a:gd fmla="*/ 1 w 67039" name="connsiteX4"/>
                  <a:gd fmla="*/ 49382 h 97270" name="connsiteY4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b="b" l="l" r="r" t="t"/>
                <a:pathLst>
                  <a:path h="97270" w="67039">
                    <a:moveTo>
                      <a:pt x="1" y="49382"/>
                    </a:moveTo>
                    <a:cubicBezTo>
                      <a:pt x="125" y="76247"/>
                      <a:pt x="15299" y="97639"/>
                      <a:pt x="33706" y="97266"/>
                    </a:cubicBezTo>
                    <a:cubicBezTo>
                      <a:pt x="52238" y="96893"/>
                      <a:pt x="67163" y="74754"/>
                      <a:pt x="67039" y="47889"/>
                    </a:cubicBezTo>
                    <a:cubicBezTo>
                      <a:pt x="66915" y="21024"/>
                      <a:pt x="51741" y="-368"/>
                      <a:pt x="33209" y="5"/>
                    </a:cubicBezTo>
                    <a:cubicBezTo>
                      <a:pt x="14801" y="502"/>
                      <a:pt x="-124" y="22641"/>
                      <a:pt x="1" y="49382"/>
                    </a:cubicBezTo>
                    <a:close/>
                  </a:path>
                </a:pathLst>
              </a:custGeom>
              <a:solidFill>
                <a:srgbClr val="0A2073"/>
              </a:solidFill>
              <a:ln cap="flat" w="1243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60" name="任意多边形: 形状 59"/>
              <p:cNvSpPr/>
              <p:nvPr/>
            </p:nvSpPr>
            <p:spPr>
              <a:xfrm>
                <a:off x="5621855" y="4132663"/>
                <a:ext cx="51655" cy="180073"/>
              </a:xfrm>
              <a:custGeom>
                <a:gdLst>
                  <a:gd fmla="*/ 40236 w 51655" name="connsiteX0"/>
                  <a:gd fmla="*/ 180074 h 180073" name="connsiteY0"/>
                  <a:gd fmla="*/ 35883 w 51655" name="connsiteX1"/>
                  <a:gd fmla="*/ 179203 h 180073" name="connsiteY1"/>
                  <a:gd fmla="*/ 63 w 51655" name="connsiteX2"/>
                  <a:gd fmla="*/ 133433 h 180073" name="connsiteY2"/>
                  <a:gd fmla="*/ 1058 w 51655" name="connsiteX3"/>
                  <a:gd fmla="*/ 129826 h 180073" name="connsiteY3"/>
                  <a:gd fmla="*/ 15112 w 51655" name="connsiteX4"/>
                  <a:gd fmla="*/ 13660 h 180073" name="connsiteY4"/>
                  <a:gd fmla="*/ 24067 w 51655" name="connsiteX5"/>
                  <a:gd fmla="*/ 227 h 180073" name="connsiteY5"/>
                  <a:gd fmla="*/ 37500 w 51655" name="connsiteX6"/>
                  <a:gd fmla="*/ 9182 h 180073" name="connsiteY6"/>
                  <a:gd fmla="*/ 22948 w 51655" name="connsiteX7"/>
                  <a:gd fmla="*/ 136791 h 180073" name="connsiteY7"/>
                  <a:gd fmla="*/ 44589 w 51655" name="connsiteX8"/>
                  <a:gd fmla="*/ 158059 h 180073" name="connsiteY8"/>
                  <a:gd fmla="*/ 50808 w 51655" name="connsiteX9"/>
                  <a:gd fmla="*/ 172984 h 180073" name="connsiteY9"/>
                  <a:gd fmla="*/ 40236 w 51655" name="connsiteX10"/>
                  <a:gd fmla="*/ 180074 h 180073" name="connsiteY10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b="b" l="l" r="r" t="t"/>
                <a:pathLst>
                  <a:path h="180073" w="51654">
                    <a:moveTo>
                      <a:pt x="40236" y="180074"/>
                    </a:moveTo>
                    <a:cubicBezTo>
                      <a:pt x="38743" y="180074"/>
                      <a:pt x="37375" y="179825"/>
                      <a:pt x="35883" y="179203"/>
                    </a:cubicBezTo>
                    <a:cubicBezTo>
                      <a:pt x="-2301" y="163532"/>
                      <a:pt x="-61" y="134677"/>
                      <a:pt x="63" y="133433"/>
                    </a:cubicBezTo>
                    <a:cubicBezTo>
                      <a:pt x="187" y="132189"/>
                      <a:pt x="436" y="130946"/>
                      <a:pt x="1058" y="129826"/>
                    </a:cubicBezTo>
                    <a:cubicBezTo>
                      <a:pt x="26555" y="72987"/>
                      <a:pt x="15236" y="14157"/>
                      <a:pt x="15112" y="13660"/>
                    </a:cubicBezTo>
                    <a:cubicBezTo>
                      <a:pt x="13868" y="7441"/>
                      <a:pt x="17849" y="1471"/>
                      <a:pt x="24067" y="227"/>
                    </a:cubicBezTo>
                    <a:cubicBezTo>
                      <a:pt x="30162" y="-1016"/>
                      <a:pt x="36256" y="2964"/>
                      <a:pt x="37500" y="9182"/>
                    </a:cubicBezTo>
                    <a:cubicBezTo>
                      <a:pt x="37997" y="11794"/>
                      <a:pt x="50186" y="73857"/>
                      <a:pt x="22948" y="136791"/>
                    </a:cubicBezTo>
                    <a:cubicBezTo>
                      <a:pt x="23445" y="140274"/>
                      <a:pt x="26555" y="150721"/>
                      <a:pt x="44589" y="158059"/>
                    </a:cubicBezTo>
                    <a:cubicBezTo>
                      <a:pt x="50435" y="160422"/>
                      <a:pt x="53171" y="167139"/>
                      <a:pt x="50808" y="172984"/>
                    </a:cubicBezTo>
                    <a:cubicBezTo>
                      <a:pt x="48942" y="177462"/>
                      <a:pt x="44713" y="180074"/>
                      <a:pt x="40236" y="180074"/>
                    </a:cubicBezTo>
                    <a:close/>
                  </a:path>
                </a:pathLst>
              </a:custGeom>
              <a:solidFill>
                <a:srgbClr val="0A2073"/>
              </a:solidFill>
              <a:ln cap="flat" w="1243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61" name="任意多边形: 形状 60"/>
              <p:cNvSpPr/>
              <p:nvPr/>
            </p:nvSpPr>
            <p:spPr>
              <a:xfrm>
                <a:off x="5432924" y="4061997"/>
                <a:ext cx="77601" cy="42162"/>
              </a:xfrm>
              <a:custGeom>
                <a:gdLst>
                  <a:gd fmla="*/ 66236 w 77601" name="connsiteX0"/>
                  <a:gd fmla="*/ 42163 h 42162" name="connsiteY0"/>
                  <a:gd fmla="*/ 57032 w 77601" name="connsiteX1"/>
                  <a:gd fmla="*/ 37437 h 42162" name="connsiteY1"/>
                  <a:gd fmla="*/ 15988 w 77601" name="connsiteX2"/>
                  <a:gd fmla="*/ 25870 h 42162" name="connsiteY2"/>
                  <a:gd fmla="*/ 939 w 77601" name="connsiteX3"/>
                  <a:gd fmla="*/ 19900 h 42162" name="connsiteY3"/>
                  <a:gd fmla="*/ 6909 w 77601" name="connsiteX4"/>
                  <a:gd fmla="*/ 4850 h 42162" name="connsiteY4"/>
                  <a:gd fmla="*/ 75440 w 77601" name="connsiteX5"/>
                  <a:gd fmla="*/ 24004 h 42162" name="connsiteY5"/>
                  <a:gd fmla="*/ 72828 w 77601" name="connsiteX6"/>
                  <a:gd fmla="*/ 39924 h 42162" name="connsiteY6"/>
                  <a:gd fmla="*/ 66236 w 77601" name="connsiteX7"/>
                  <a:gd fmla="*/ 42163 h 42162" name="connsiteY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b="b" l="l" r="r" t="t"/>
                <a:pathLst>
                  <a:path h="42162" w="77601">
                    <a:moveTo>
                      <a:pt x="66236" y="42163"/>
                    </a:moveTo>
                    <a:cubicBezTo>
                      <a:pt x="62753" y="42163"/>
                      <a:pt x="59271" y="40546"/>
                      <a:pt x="57032" y="37437"/>
                    </a:cubicBezTo>
                    <a:cubicBezTo>
                      <a:pt x="55291" y="35198"/>
                      <a:pt x="39868" y="15547"/>
                      <a:pt x="15988" y="25870"/>
                    </a:cubicBezTo>
                    <a:cubicBezTo>
                      <a:pt x="10267" y="28357"/>
                      <a:pt x="3551" y="25745"/>
                      <a:pt x="939" y="19900"/>
                    </a:cubicBezTo>
                    <a:cubicBezTo>
                      <a:pt x="-1548" y="14179"/>
                      <a:pt x="1064" y="7462"/>
                      <a:pt x="6909" y="4850"/>
                    </a:cubicBezTo>
                    <a:cubicBezTo>
                      <a:pt x="39993" y="-9453"/>
                      <a:pt x="66236" y="11194"/>
                      <a:pt x="75440" y="24004"/>
                    </a:cubicBezTo>
                    <a:cubicBezTo>
                      <a:pt x="79171" y="29104"/>
                      <a:pt x="77927" y="36193"/>
                      <a:pt x="72828" y="39924"/>
                    </a:cubicBezTo>
                    <a:cubicBezTo>
                      <a:pt x="70838" y="41417"/>
                      <a:pt x="68475" y="42163"/>
                      <a:pt x="66236" y="42163"/>
                    </a:cubicBezTo>
                    <a:close/>
                  </a:path>
                </a:pathLst>
              </a:custGeom>
              <a:solidFill>
                <a:srgbClr val="0A2073"/>
              </a:solidFill>
              <a:ln cap="flat" w="1243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62" name="任意多边形: 形状 61"/>
              <p:cNvSpPr/>
              <p:nvPr/>
            </p:nvSpPr>
            <p:spPr>
              <a:xfrm>
                <a:off x="5816114" y="4063896"/>
                <a:ext cx="80444" cy="38273"/>
              </a:xfrm>
              <a:custGeom>
                <a:gdLst>
                  <a:gd fmla="*/ 11396 w 80444" name="connsiteX0"/>
                  <a:gd fmla="*/ 38274 h 38273" name="connsiteY0"/>
                  <a:gd fmla="*/ 3312 w 80444" name="connsiteX1"/>
                  <a:gd fmla="*/ 34916 h 38273" name="connsiteY1"/>
                  <a:gd fmla="*/ 3312 w 80444" name="connsiteX2"/>
                  <a:gd fmla="*/ 18871 h 38273" name="connsiteY2"/>
                  <a:gd fmla="*/ 70847 w 80444" name="connsiteX3"/>
                  <a:gd fmla="*/ 1210 h 38273" name="connsiteY3"/>
                  <a:gd fmla="*/ 80300 w 80444" name="connsiteX4"/>
                  <a:gd fmla="*/ 14270 h 38273" name="connsiteY4"/>
                  <a:gd fmla="*/ 67241 w 80444" name="connsiteX5"/>
                  <a:gd fmla="*/ 23722 h 38273" name="connsiteY5"/>
                  <a:gd fmla="*/ 19356 w 80444" name="connsiteX6"/>
                  <a:gd fmla="*/ 34916 h 38273" name="connsiteY6"/>
                  <a:gd fmla="*/ 11396 w 80444" name="connsiteX7"/>
                  <a:gd fmla="*/ 38274 h 38273" name="connsiteY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b="b" l="l" r="r" t="t"/>
                <a:pathLst>
                  <a:path h="38273" w="80444">
                    <a:moveTo>
                      <a:pt x="11396" y="38274"/>
                    </a:moveTo>
                    <a:cubicBezTo>
                      <a:pt x="8411" y="38274"/>
                      <a:pt x="5550" y="37155"/>
                      <a:pt x="3312" y="34916"/>
                    </a:cubicBezTo>
                    <a:cubicBezTo>
                      <a:pt x="-1042" y="30438"/>
                      <a:pt x="-1166" y="23349"/>
                      <a:pt x="3312" y="18871"/>
                    </a:cubicBezTo>
                    <a:cubicBezTo>
                      <a:pt x="4307" y="17876"/>
                      <a:pt x="27938" y="-5506"/>
                      <a:pt x="70847" y="1210"/>
                    </a:cubicBezTo>
                    <a:cubicBezTo>
                      <a:pt x="77066" y="2205"/>
                      <a:pt x="81295" y="8051"/>
                      <a:pt x="80300" y="14270"/>
                    </a:cubicBezTo>
                    <a:cubicBezTo>
                      <a:pt x="79305" y="20488"/>
                      <a:pt x="73583" y="24717"/>
                      <a:pt x="67241" y="23722"/>
                    </a:cubicBezTo>
                    <a:cubicBezTo>
                      <a:pt x="36395" y="18871"/>
                      <a:pt x="20102" y="34294"/>
                      <a:pt x="19356" y="34916"/>
                    </a:cubicBezTo>
                    <a:cubicBezTo>
                      <a:pt x="17242" y="37155"/>
                      <a:pt x="14257" y="38274"/>
                      <a:pt x="11396" y="38274"/>
                    </a:cubicBezTo>
                    <a:close/>
                  </a:path>
                </a:pathLst>
              </a:custGeom>
              <a:solidFill>
                <a:srgbClr val="0A2073"/>
              </a:solidFill>
              <a:ln cap="flat" w="1243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63" name="任意多边形: 形状 62"/>
              <p:cNvSpPr/>
              <p:nvPr/>
            </p:nvSpPr>
            <p:spPr>
              <a:xfrm>
                <a:off x="5558860" y="4395446"/>
                <a:ext cx="235072" cy="170179"/>
              </a:xfrm>
              <a:custGeom>
                <a:gdLst>
                  <a:gd fmla="*/ 235069 w 235072" name="connsiteX0"/>
                  <a:gd fmla="*/ 0 h 170179" name="connsiteY0"/>
                  <a:gd fmla="*/ 0 w 235072" name="connsiteX1"/>
                  <a:gd fmla="*/ 37064 h 170179" name="connsiteY1"/>
                  <a:gd fmla="*/ 129350 w 235072" name="connsiteX2"/>
                  <a:gd fmla="*/ 169772 h 170179" name="connsiteY2"/>
                  <a:gd fmla="*/ 235069 w 235072" name="connsiteX3"/>
                  <a:gd fmla="*/ 0 h 170179" name="connsiteY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b="b" l="l" r="r" t="t"/>
                <a:pathLst>
                  <a:path h="170179" w="235072">
                    <a:moveTo>
                      <a:pt x="235069" y="0"/>
                    </a:moveTo>
                    <a:cubicBezTo>
                      <a:pt x="235069" y="0"/>
                      <a:pt x="119027" y="28233"/>
                      <a:pt x="0" y="37064"/>
                    </a:cubicBezTo>
                    <a:cubicBezTo>
                      <a:pt x="0" y="37064"/>
                      <a:pt x="6343" y="178727"/>
                      <a:pt x="129350" y="169772"/>
                    </a:cubicBezTo>
                    <a:cubicBezTo>
                      <a:pt x="129225" y="169772"/>
                      <a:pt x="235815" y="182085"/>
                      <a:pt x="23506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1243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  <p:sp>
            <p:nvSpPr>
              <p:cNvPr id="64" name="任意多边形: 形状 63"/>
              <p:cNvSpPr/>
              <p:nvPr/>
            </p:nvSpPr>
            <p:spPr>
              <a:xfrm>
                <a:off x="5547408" y="4384042"/>
                <a:ext cx="257845" cy="192991"/>
              </a:xfrm>
              <a:custGeom>
                <a:gdLst>
                  <a:gd fmla="*/ 129733 w 257845" name="connsiteX0"/>
                  <a:gd fmla="*/ 192992 h 192991" name="connsiteY0"/>
                  <a:gd fmla="*/ 10 w 257845" name="connsiteX1"/>
                  <a:gd fmla="*/ 49090 h 192991" name="connsiteY1"/>
                  <a:gd fmla="*/ 10582 w 257845" name="connsiteX2"/>
                  <a:gd fmla="*/ 37150 h 192991" name="connsiteY2"/>
                  <a:gd fmla="*/ 243785 w 257845" name="connsiteX3"/>
                  <a:gd fmla="*/ 335 h 192991" name="connsiteY3"/>
                  <a:gd fmla="*/ 253486 w 257845" name="connsiteX4"/>
                  <a:gd fmla="*/ 2449 h 192991" name="connsiteY4"/>
                  <a:gd fmla="*/ 257839 w 257845" name="connsiteX5"/>
                  <a:gd fmla="*/ 11404 h 192991" name="connsiteY5"/>
                  <a:gd fmla="*/ 212442 w 257845" name="connsiteX6"/>
                  <a:gd fmla="*/ 163515 h 192991" name="connsiteY6"/>
                  <a:gd fmla="*/ 144906 w 257845" name="connsiteX7"/>
                  <a:gd fmla="*/ 192743 h 192991" name="connsiteY7"/>
                  <a:gd fmla="*/ 144906 w 257845" name="connsiteX8"/>
                  <a:gd fmla="*/ 192743 h 192991" name="connsiteY8"/>
                  <a:gd fmla="*/ 140678 w 257845" name="connsiteX9"/>
                  <a:gd fmla="*/ 192618 h 192991" name="connsiteY9"/>
                  <a:gd fmla="*/ 129733 w 257845" name="connsiteX10"/>
                  <a:gd fmla="*/ 192992 h 192991" name="connsiteY10"/>
                  <a:gd fmla="*/ 23890 w 257845" name="connsiteX11"/>
                  <a:gd fmla="*/ 58915 h 192991" name="connsiteY11"/>
                  <a:gd fmla="*/ 139932 w 257845" name="connsiteX12"/>
                  <a:gd fmla="*/ 169734 h 192991" name="connsiteY12"/>
                  <a:gd fmla="*/ 142046 w 257845" name="connsiteX13"/>
                  <a:gd fmla="*/ 169858 h 192991" name="connsiteY13"/>
                  <a:gd fmla="*/ 144906 w 257845" name="connsiteX14"/>
                  <a:gd fmla="*/ 169982 h 192991" name="connsiteY14"/>
                  <a:gd fmla="*/ 144906 w 257845" name="connsiteX15"/>
                  <a:gd fmla="*/ 169982 h 192991" name="connsiteY15"/>
                  <a:gd fmla="*/ 196273 w 257845" name="connsiteX16"/>
                  <a:gd fmla="*/ 147470 h 192991" name="connsiteY16"/>
                  <a:gd fmla="*/ 234830 w 257845" name="connsiteX17"/>
                  <a:gd fmla="*/ 25832 h 192991" name="connsiteY17"/>
                  <a:gd fmla="*/ 23890 w 257845" name="connsiteX18"/>
                  <a:gd fmla="*/ 58915 h 192991" name="connsiteY18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b="b" l="l" r="r" t="t"/>
                <a:pathLst>
                  <a:path h="192991" w="257845">
                    <a:moveTo>
                      <a:pt x="129733" y="192992"/>
                    </a:moveTo>
                    <a:cubicBezTo>
                      <a:pt x="32223" y="192992"/>
                      <a:pt x="2248" y="98840"/>
                      <a:pt x="10" y="49090"/>
                    </a:cubicBezTo>
                    <a:cubicBezTo>
                      <a:pt x="-239" y="42871"/>
                      <a:pt x="4363" y="37647"/>
                      <a:pt x="10582" y="37150"/>
                    </a:cubicBezTo>
                    <a:cubicBezTo>
                      <a:pt x="127245" y="28443"/>
                      <a:pt x="242665" y="708"/>
                      <a:pt x="243785" y="335"/>
                    </a:cubicBezTo>
                    <a:cubicBezTo>
                      <a:pt x="247143" y="-536"/>
                      <a:pt x="250750" y="335"/>
                      <a:pt x="253486" y="2449"/>
                    </a:cubicBezTo>
                    <a:cubicBezTo>
                      <a:pt x="256222" y="4563"/>
                      <a:pt x="257839" y="7922"/>
                      <a:pt x="257839" y="11404"/>
                    </a:cubicBezTo>
                    <a:cubicBezTo>
                      <a:pt x="258212" y="81800"/>
                      <a:pt x="242914" y="133043"/>
                      <a:pt x="212442" y="163515"/>
                    </a:cubicBezTo>
                    <a:cubicBezTo>
                      <a:pt x="186199" y="189882"/>
                      <a:pt x="156473" y="192743"/>
                      <a:pt x="144906" y="192743"/>
                    </a:cubicBezTo>
                    <a:lnTo>
                      <a:pt x="144906" y="192743"/>
                    </a:lnTo>
                    <a:cubicBezTo>
                      <a:pt x="143041" y="192743"/>
                      <a:pt x="141548" y="192618"/>
                      <a:pt x="140678" y="192618"/>
                    </a:cubicBezTo>
                    <a:cubicBezTo>
                      <a:pt x="136947" y="192867"/>
                      <a:pt x="133340" y="192992"/>
                      <a:pt x="129733" y="192992"/>
                    </a:cubicBezTo>
                    <a:close/>
                    <a:moveTo>
                      <a:pt x="23890" y="58915"/>
                    </a:moveTo>
                    <a:cubicBezTo>
                      <a:pt x="28118" y="90258"/>
                      <a:pt x="48267" y="176450"/>
                      <a:pt x="139932" y="169734"/>
                    </a:cubicBezTo>
                    <a:cubicBezTo>
                      <a:pt x="140678" y="169734"/>
                      <a:pt x="141299" y="169734"/>
                      <a:pt x="142046" y="169858"/>
                    </a:cubicBezTo>
                    <a:cubicBezTo>
                      <a:pt x="142170" y="169858"/>
                      <a:pt x="143289" y="169982"/>
                      <a:pt x="144906" y="169982"/>
                    </a:cubicBezTo>
                    <a:lnTo>
                      <a:pt x="144906" y="169982"/>
                    </a:lnTo>
                    <a:cubicBezTo>
                      <a:pt x="153613" y="169982"/>
                      <a:pt x="176125" y="167743"/>
                      <a:pt x="196273" y="147470"/>
                    </a:cubicBezTo>
                    <a:cubicBezTo>
                      <a:pt x="220278" y="123342"/>
                      <a:pt x="233337" y="82422"/>
                      <a:pt x="234830" y="25832"/>
                    </a:cubicBezTo>
                    <a:cubicBezTo>
                      <a:pt x="201497" y="33170"/>
                      <a:pt x="114186" y="51204"/>
                      <a:pt x="23890" y="58915"/>
                    </a:cubicBezTo>
                    <a:close/>
                  </a:path>
                </a:pathLst>
              </a:custGeom>
              <a:solidFill>
                <a:srgbClr val="0A2073"/>
              </a:solidFill>
              <a:ln cap="flat" w="1243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endParaRPr altLang="en-US" lang="zh-CN"/>
              </a:p>
            </p:txBody>
          </p:sp>
        </p:grpSp>
      </p:grpSp>
    </p:spTree>
  </p:cSld>
  <p:clrMapOvr>
    <a:masterClrMapping/>
  </p:clrMapOvr>
  <p:transition/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9" name="矩形 88"/>
          <p:cNvSpPr/>
          <p:nvPr/>
        </p:nvSpPr>
        <p:spPr>
          <a:xfrm>
            <a:off x="7907783" y="874127"/>
            <a:ext cx="2737459" cy="42976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zh-CN" b="1" lang="en-US" sz="13800">
                <a:ln w="41275">
                  <a:solidFill>
                    <a:srgbClr val="0A2073"/>
                  </a:solidFill>
                </a:ln>
                <a:solidFill>
                  <a:schemeClr val="bg1"/>
                </a:solidFill>
                <a:latin typeface="+mn-ea"/>
              </a:rPr>
              <a:t>0 2</a:t>
            </a:r>
          </a:p>
        </p:txBody>
      </p:sp>
      <p:sp>
        <p:nvSpPr>
          <p:cNvPr id="87" name="对话气泡: 圆角矩形 86"/>
          <p:cNvSpPr/>
          <p:nvPr/>
        </p:nvSpPr>
        <p:spPr>
          <a:xfrm>
            <a:off x="1239930" y="2323532"/>
            <a:ext cx="9656670" cy="2781867"/>
          </a:xfrm>
          <a:prstGeom prst="wedgeRoundRectCallout">
            <a:avLst>
              <a:gd fmla="val 547" name="adj1"/>
              <a:gd fmla="val 65925" name="adj2"/>
              <a:gd fmla="val 16667" name="adj3"/>
            </a:avLst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" name="矩形 1"/>
          <p:cNvSpPr/>
          <p:nvPr/>
        </p:nvSpPr>
        <p:spPr>
          <a:xfrm>
            <a:off x="4130039" y="3147419"/>
            <a:ext cx="6751321" cy="1005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6000">
                <a:solidFill>
                  <a:schemeClr val="accent4"/>
                </a:solidFill>
                <a:latin typeface="+mj-ea"/>
              </a:rPr>
              <a:t>管理你的心理能量</a:t>
            </a:r>
          </a:p>
        </p:txBody>
      </p:sp>
      <p:sp>
        <p:nvSpPr>
          <p:cNvPr id="7" name="矩形 6"/>
          <p:cNvSpPr/>
          <p:nvPr/>
        </p:nvSpPr>
        <p:spPr>
          <a:xfrm>
            <a:off x="1199456" y="1268760"/>
            <a:ext cx="3202534" cy="3838007"/>
          </a:xfrm>
          <a:prstGeom prst="rect">
            <a:avLst/>
          </a:prstGeom>
          <a:blipFill>
            <a:blip r:embed="rId2"/>
            <a:stretch>
              <a:fillRect b="-9915" l="5953" r="5981" t="2453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custDataLst>
      <p:tags r:id="rId3"/>
    </p:custDataLst>
  </p:cSld>
  <p:clrMapOvr>
    <a:masterClrMapping/>
  </p:clrMapOvr>
  <p:transition/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矩形 3"/>
          <p:cNvSpPr/>
          <p:nvPr/>
        </p:nvSpPr>
        <p:spPr>
          <a:xfrm>
            <a:off x="4995636" y="695016"/>
            <a:ext cx="6325035" cy="944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b="1" lang="zh-CN" sz="2800">
                <a:solidFill>
                  <a:schemeClr val="accent2"/>
                </a:solidFill>
                <a:latin typeface="+mj-ea"/>
              </a:rPr>
              <a:t>恰当的情绪和心理能量储备</a:t>
            </a:r>
          </a:p>
          <a:p>
            <a:r>
              <a:rPr altLang="en-US" b="1" lang="zh-CN" sz="2800">
                <a:solidFill>
                  <a:schemeClr val="accent2"/>
                </a:solidFill>
                <a:latin typeface="+mj-ea"/>
              </a:rPr>
              <a:t>能够帮我们解决和应对眼前的情况</a:t>
            </a:r>
          </a:p>
        </p:txBody>
      </p:sp>
      <p:sp>
        <p:nvSpPr>
          <p:cNvPr id="15" name="矩形 14"/>
          <p:cNvSpPr/>
          <p:nvPr/>
        </p:nvSpPr>
        <p:spPr>
          <a:xfrm>
            <a:off x="0" y="5499099"/>
            <a:ext cx="12192000" cy="137309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7" name="矩形 36"/>
          <p:cNvSpPr/>
          <p:nvPr/>
        </p:nvSpPr>
        <p:spPr>
          <a:xfrm>
            <a:off x="853199" y="732320"/>
            <a:ext cx="885112" cy="88511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600"/>
          </a:p>
        </p:txBody>
      </p:sp>
      <p:cxnSp>
        <p:nvCxnSpPr>
          <p:cNvPr id="38" name="直接连接符 37"/>
          <p:cNvCxnSpPr/>
          <p:nvPr/>
        </p:nvCxnSpPr>
        <p:spPr>
          <a:xfrm>
            <a:off x="853199" y="731730"/>
            <a:ext cx="907476" cy="907476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连接符 38"/>
          <p:cNvCxnSpPr/>
          <p:nvPr/>
        </p:nvCxnSpPr>
        <p:spPr>
          <a:xfrm flipH="1">
            <a:off x="830835" y="738078"/>
            <a:ext cx="907476" cy="907476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矩形 39"/>
          <p:cNvSpPr/>
          <p:nvPr/>
        </p:nvSpPr>
        <p:spPr>
          <a:xfrm>
            <a:off x="853199" y="726954"/>
            <a:ext cx="885112" cy="91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5400">
                <a:solidFill>
                  <a:schemeClr val="accent1"/>
                </a:solidFill>
              </a:rPr>
              <a:t>心</a:t>
            </a:r>
          </a:p>
        </p:txBody>
      </p:sp>
      <p:sp>
        <p:nvSpPr>
          <p:cNvPr id="42" name="矩形 41"/>
          <p:cNvSpPr/>
          <p:nvPr/>
        </p:nvSpPr>
        <p:spPr>
          <a:xfrm>
            <a:off x="1903388" y="732320"/>
            <a:ext cx="885112" cy="88511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600"/>
          </a:p>
        </p:txBody>
      </p:sp>
      <p:cxnSp>
        <p:nvCxnSpPr>
          <p:cNvPr id="43" name="直接连接符 42"/>
          <p:cNvCxnSpPr/>
          <p:nvPr/>
        </p:nvCxnSpPr>
        <p:spPr>
          <a:xfrm>
            <a:off x="1903388" y="731730"/>
            <a:ext cx="907476" cy="907476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连接符 43"/>
          <p:cNvCxnSpPr/>
          <p:nvPr/>
        </p:nvCxnSpPr>
        <p:spPr>
          <a:xfrm flipH="1">
            <a:off x="1881024" y="738078"/>
            <a:ext cx="907476" cy="907476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矩形 44"/>
          <p:cNvSpPr/>
          <p:nvPr/>
        </p:nvSpPr>
        <p:spPr>
          <a:xfrm>
            <a:off x="1892206" y="726954"/>
            <a:ext cx="885112" cy="91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5400">
                <a:solidFill>
                  <a:schemeClr val="accent1"/>
                </a:solidFill>
              </a:rPr>
              <a:t>理</a:t>
            </a:r>
          </a:p>
        </p:txBody>
      </p:sp>
      <p:sp>
        <p:nvSpPr>
          <p:cNvPr id="47" name="矩形 46"/>
          <p:cNvSpPr/>
          <p:nvPr/>
        </p:nvSpPr>
        <p:spPr>
          <a:xfrm>
            <a:off x="2961398" y="732320"/>
            <a:ext cx="885112" cy="88511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600"/>
          </a:p>
        </p:txBody>
      </p:sp>
      <p:cxnSp>
        <p:nvCxnSpPr>
          <p:cNvPr id="48" name="直接连接符 47"/>
          <p:cNvCxnSpPr/>
          <p:nvPr/>
        </p:nvCxnSpPr>
        <p:spPr>
          <a:xfrm>
            <a:off x="2961398" y="731730"/>
            <a:ext cx="907476" cy="907476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接连接符 48"/>
          <p:cNvCxnSpPr/>
          <p:nvPr/>
        </p:nvCxnSpPr>
        <p:spPr>
          <a:xfrm flipH="1">
            <a:off x="2939034" y="738078"/>
            <a:ext cx="907476" cy="907476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矩形 51"/>
          <p:cNvSpPr/>
          <p:nvPr/>
        </p:nvSpPr>
        <p:spPr>
          <a:xfrm>
            <a:off x="4011587" y="732320"/>
            <a:ext cx="885112" cy="88511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600"/>
          </a:p>
        </p:txBody>
      </p:sp>
      <p:cxnSp>
        <p:nvCxnSpPr>
          <p:cNvPr id="53" name="直接连接符 52"/>
          <p:cNvCxnSpPr/>
          <p:nvPr/>
        </p:nvCxnSpPr>
        <p:spPr>
          <a:xfrm>
            <a:off x="4011587" y="731730"/>
            <a:ext cx="907476" cy="907476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接连接符 53"/>
          <p:cNvCxnSpPr/>
          <p:nvPr/>
        </p:nvCxnSpPr>
        <p:spPr>
          <a:xfrm flipH="1">
            <a:off x="3989223" y="738078"/>
            <a:ext cx="907476" cy="907476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矩形 54"/>
          <p:cNvSpPr/>
          <p:nvPr/>
        </p:nvSpPr>
        <p:spPr>
          <a:xfrm>
            <a:off x="4000405" y="726954"/>
            <a:ext cx="885112" cy="91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5400">
                <a:solidFill>
                  <a:schemeClr val="accent1"/>
                </a:solidFill>
              </a:rPr>
              <a:t>量</a:t>
            </a:r>
          </a:p>
        </p:txBody>
      </p:sp>
      <p:grpSp>
        <p:nvGrpSpPr>
          <p:cNvPr id="12" name="组合 11"/>
          <p:cNvGrpSpPr/>
          <p:nvPr/>
        </p:nvGrpSpPr>
        <p:grpSpPr>
          <a:xfrm>
            <a:off x="839416" y="4803683"/>
            <a:ext cx="1414270" cy="1414268"/>
            <a:chOff x="2768127" y="4803683"/>
            <a:chExt cx="1414270" cy="1414268"/>
          </a:xfrm>
        </p:grpSpPr>
        <p:sp>
          <p:nvSpPr>
            <p:cNvPr id="69" name="椭圆 68"/>
            <p:cNvSpPr/>
            <p:nvPr/>
          </p:nvSpPr>
          <p:spPr>
            <a:xfrm flipH="1">
              <a:off x="2768127" y="4803683"/>
              <a:ext cx="1414270" cy="1414268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3" name="矩形 12"/>
            <p:cNvSpPr/>
            <p:nvPr/>
          </p:nvSpPr>
          <p:spPr>
            <a:xfrm flipH="1">
              <a:off x="2965813" y="5714542"/>
              <a:ext cx="995680" cy="33528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altLang="en-US" b="1" lang="zh-CN" sz="1600">
                  <a:solidFill>
                    <a:schemeClr val="accent2">
                      <a:lumMod val="75000"/>
                    </a:schemeClr>
                  </a:solidFill>
                  <a:latin typeface="+mn-ea"/>
                </a:rPr>
                <a:t>要事优先</a:t>
              </a:r>
            </a:p>
          </p:txBody>
        </p:sp>
        <p:sp>
          <p:nvSpPr>
            <p:cNvPr id="75" name="flag_109808"/>
            <p:cNvSpPr>
              <a:spLocks noChangeAspect="1"/>
            </p:cNvSpPr>
            <p:nvPr/>
          </p:nvSpPr>
          <p:spPr bwMode="auto">
            <a:xfrm>
              <a:off x="3335245" y="5084188"/>
              <a:ext cx="511265" cy="609685"/>
            </a:xfrm>
            <a:custGeom>
              <a:gdLst>
                <a:gd fmla="*/ 0 w 509490" name="connsiteX0"/>
                <a:gd fmla="*/ 363906 h 607568" name="connsiteY0"/>
                <a:gd fmla="*/ 107542 w 509490" name="connsiteX1"/>
                <a:gd fmla="*/ 387689 h 607568" name="connsiteY1"/>
                <a:gd fmla="*/ 107542 w 509490" name="connsiteX2"/>
                <a:gd fmla="*/ 587314 h 607568" name="connsiteY2"/>
                <a:gd fmla="*/ 87263 w 509490" name="connsiteX3"/>
                <a:gd fmla="*/ 607568 h 607568" name="connsiteY3"/>
                <a:gd fmla="*/ 20279 w 509490" name="connsiteX4"/>
                <a:gd fmla="*/ 607568 h 607568" name="connsiteY4"/>
                <a:gd fmla="*/ 0 w 509490" name="connsiteX5"/>
                <a:gd fmla="*/ 587314 h 607568" name="connsiteY5"/>
                <a:gd fmla="*/ 390107 w 509490" name="connsiteX6"/>
                <a:gd fmla="*/ 0 h 607568" name="connsiteY6"/>
                <a:gd fmla="*/ 497198 w 509490" name="connsiteX7"/>
                <a:gd fmla="*/ 21018 h 607568" name="connsiteY7"/>
                <a:gd fmla="*/ 509029 w 509490" name="connsiteX8"/>
                <a:gd fmla="*/ 36053 h 607568" name="connsiteY8"/>
                <a:gd fmla="*/ 503190 w 509490" name="connsiteX9"/>
                <a:gd fmla="*/ 54310 h 607568" name="connsiteY9"/>
                <a:gd fmla="*/ 413615 w 509490" name="connsiteX10"/>
                <a:gd fmla="*/ 160476 h 607568" name="connsiteY10"/>
                <a:gd fmla="*/ 506263 w 509490" name="connsiteX11"/>
                <a:gd fmla="*/ 308985 h 607568" name="connsiteY11"/>
                <a:gd fmla="*/ 509490 w 509490" name="connsiteX12"/>
                <a:gd fmla="*/ 319724 h 607568" name="connsiteY12"/>
                <a:gd fmla="*/ 489516 w 509490" name="connsiteX13"/>
                <a:gd fmla="*/ 340129 h 607568" name="connsiteY13"/>
                <a:gd fmla="*/ 489055 w 509490" name="connsiteX14"/>
                <a:gd fmla="*/ 340129 h 607568" name="connsiteY14"/>
                <a:gd fmla="*/ 481065 w 509490" name="connsiteX15"/>
                <a:gd fmla="*/ 338442 h 607568" name="connsiteY15"/>
                <a:gd fmla="*/ 390107 w 509490" name="connsiteX16"/>
                <a:gd fmla="*/ 320645 h 607568" name="connsiteY16"/>
                <a:gd fmla="*/ 259047 w 509490" name="connsiteX17"/>
                <a:gd fmla="*/ 339669 h 607568" name="connsiteY17"/>
                <a:gd fmla="*/ 119383 w 509490" name="connsiteX18"/>
                <a:gd fmla="*/ 359460 h 607568" name="connsiteY18"/>
                <a:gd fmla="*/ 12292 w 509490" name="connsiteX19"/>
                <a:gd fmla="*/ 338442 h 607568" name="connsiteY19"/>
                <a:gd fmla="*/ 0 w 509490" name="connsiteX20"/>
                <a:gd fmla="*/ 319724 h 607568" name="connsiteY20"/>
                <a:gd fmla="*/ 0 w 509490" name="connsiteX21"/>
                <a:gd fmla="*/ 39735 h 607568" name="connsiteY21"/>
                <a:gd fmla="*/ 9219 w 509490" name="connsiteX22"/>
                <a:gd fmla="*/ 22706 h 607568" name="connsiteY22"/>
                <a:gd fmla="*/ 20281 w 509490" name="connsiteX23"/>
                <a:gd fmla="*/ 19484 h 607568" name="connsiteY23"/>
                <a:gd fmla="*/ 28424 w 509490" name="connsiteX24"/>
                <a:gd fmla="*/ 21018 h 607568" name="connsiteY24"/>
                <a:gd fmla="*/ 119383 w 509490" name="connsiteX25"/>
                <a:gd fmla="*/ 38815 h 607568" name="connsiteY25"/>
                <a:gd fmla="*/ 250443 w 509490" name="connsiteX26"/>
                <a:gd fmla="*/ 19791 h 607568" name="connsiteY26"/>
                <a:gd fmla="*/ 390107 w 509490" name="connsiteX27"/>
                <a:gd fmla="*/ 0 h 607568" name="connsiteY2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b="b" l="l" r="r" t="t"/>
              <a:pathLst>
                <a:path h="607568" w="509490">
                  <a:moveTo>
                    <a:pt x="0" y="363906"/>
                  </a:moveTo>
                  <a:cubicBezTo>
                    <a:pt x="33184" y="378176"/>
                    <a:pt x="69134" y="386308"/>
                    <a:pt x="107542" y="387689"/>
                  </a:cubicBezTo>
                  <a:lnTo>
                    <a:pt x="107542" y="587314"/>
                  </a:lnTo>
                  <a:cubicBezTo>
                    <a:pt x="107542" y="598515"/>
                    <a:pt x="98478" y="607568"/>
                    <a:pt x="87263" y="607568"/>
                  </a:cubicBezTo>
                  <a:lnTo>
                    <a:pt x="20279" y="607568"/>
                  </a:lnTo>
                  <a:cubicBezTo>
                    <a:pt x="9064" y="607568"/>
                    <a:pt x="0" y="598515"/>
                    <a:pt x="0" y="587314"/>
                  </a:cubicBezTo>
                  <a:close/>
                  <a:moveTo>
                    <a:pt x="390107" y="0"/>
                  </a:moveTo>
                  <a:cubicBezTo>
                    <a:pt x="429133" y="0"/>
                    <a:pt x="464164" y="6904"/>
                    <a:pt x="497198" y="21018"/>
                  </a:cubicBezTo>
                  <a:cubicBezTo>
                    <a:pt x="503344" y="23780"/>
                    <a:pt x="507800" y="29303"/>
                    <a:pt x="509029" y="36053"/>
                  </a:cubicBezTo>
                  <a:cubicBezTo>
                    <a:pt x="510258" y="42650"/>
                    <a:pt x="508107" y="49554"/>
                    <a:pt x="503190" y="54310"/>
                  </a:cubicBezTo>
                  <a:cubicBezTo>
                    <a:pt x="475688" y="80698"/>
                    <a:pt x="446341" y="115524"/>
                    <a:pt x="413615" y="160476"/>
                  </a:cubicBezTo>
                  <a:cubicBezTo>
                    <a:pt x="447263" y="208189"/>
                    <a:pt x="477685" y="256976"/>
                    <a:pt x="506263" y="308985"/>
                  </a:cubicBezTo>
                  <a:cubicBezTo>
                    <a:pt x="508261" y="312054"/>
                    <a:pt x="509490" y="315889"/>
                    <a:pt x="509490" y="319724"/>
                  </a:cubicBezTo>
                  <a:cubicBezTo>
                    <a:pt x="509490" y="330924"/>
                    <a:pt x="500578" y="339822"/>
                    <a:pt x="489516" y="340129"/>
                  </a:cubicBezTo>
                  <a:cubicBezTo>
                    <a:pt x="489362" y="340129"/>
                    <a:pt x="489208" y="340129"/>
                    <a:pt x="489055" y="340129"/>
                  </a:cubicBezTo>
                  <a:cubicBezTo>
                    <a:pt x="486443" y="340129"/>
                    <a:pt x="483677" y="339515"/>
                    <a:pt x="481065" y="338442"/>
                  </a:cubicBezTo>
                  <a:cubicBezTo>
                    <a:pt x="453255" y="326475"/>
                    <a:pt x="423602" y="320645"/>
                    <a:pt x="390107" y="320645"/>
                  </a:cubicBezTo>
                  <a:cubicBezTo>
                    <a:pt x="347086" y="320645"/>
                    <a:pt x="304372" y="329850"/>
                    <a:pt x="259047" y="339669"/>
                  </a:cubicBezTo>
                  <a:cubicBezTo>
                    <a:pt x="213568" y="349334"/>
                    <a:pt x="166706" y="359460"/>
                    <a:pt x="119383" y="359460"/>
                  </a:cubicBezTo>
                  <a:cubicBezTo>
                    <a:pt x="80203" y="359460"/>
                    <a:pt x="45172" y="352556"/>
                    <a:pt x="12292" y="338442"/>
                  </a:cubicBezTo>
                  <a:cubicBezTo>
                    <a:pt x="4917" y="335220"/>
                    <a:pt x="0" y="327856"/>
                    <a:pt x="0" y="319724"/>
                  </a:cubicBezTo>
                  <a:lnTo>
                    <a:pt x="0" y="39735"/>
                  </a:lnTo>
                  <a:cubicBezTo>
                    <a:pt x="0" y="32832"/>
                    <a:pt x="3534" y="26541"/>
                    <a:pt x="9219" y="22706"/>
                  </a:cubicBezTo>
                  <a:cubicBezTo>
                    <a:pt x="12599" y="20558"/>
                    <a:pt x="16440" y="19484"/>
                    <a:pt x="20281" y="19484"/>
                  </a:cubicBezTo>
                  <a:cubicBezTo>
                    <a:pt x="23047" y="19484"/>
                    <a:pt x="25813" y="19944"/>
                    <a:pt x="28424" y="21018"/>
                  </a:cubicBezTo>
                  <a:cubicBezTo>
                    <a:pt x="56081" y="32985"/>
                    <a:pt x="85888" y="38815"/>
                    <a:pt x="119383" y="38815"/>
                  </a:cubicBezTo>
                  <a:cubicBezTo>
                    <a:pt x="162404" y="38815"/>
                    <a:pt x="205117" y="29610"/>
                    <a:pt x="250443" y="19791"/>
                  </a:cubicBezTo>
                  <a:cubicBezTo>
                    <a:pt x="295768" y="10126"/>
                    <a:pt x="342784" y="0"/>
                    <a:pt x="3901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/>
          </p:txBody>
        </p:sp>
      </p:grpSp>
      <p:grpSp>
        <p:nvGrpSpPr>
          <p:cNvPr id="66" name="Group 15"/>
          <p:cNvGrpSpPr/>
          <p:nvPr/>
        </p:nvGrpSpPr>
        <p:grpSpPr>
          <a:xfrm>
            <a:off x="6677830" y="4803683"/>
            <a:ext cx="1414270" cy="1414268"/>
            <a:chOff x="6456040" y="4803683"/>
            <a:chExt cx="1414270" cy="1414268"/>
          </a:xfrm>
        </p:grpSpPr>
        <p:sp>
          <p:nvSpPr>
            <p:cNvPr id="67" name="椭圆 66"/>
            <p:cNvSpPr/>
            <p:nvPr/>
          </p:nvSpPr>
          <p:spPr>
            <a:xfrm flipH="1">
              <a:off x="6456040" y="4803683"/>
              <a:ext cx="1414270" cy="1414268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altLang="en-US" lang="zh-CN"/>
            </a:p>
          </p:txBody>
        </p:sp>
        <p:sp>
          <p:nvSpPr>
            <p:cNvPr id="68" name="矩形 67"/>
            <p:cNvSpPr/>
            <p:nvPr/>
          </p:nvSpPr>
          <p:spPr>
            <a:xfrm flipH="1">
              <a:off x="6659011" y="5714542"/>
              <a:ext cx="995680" cy="335280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altLang="en-US" b="1" lang="zh-CN" sz="1600">
                  <a:solidFill>
                    <a:schemeClr val="accent2">
                      <a:lumMod val="75000"/>
                    </a:schemeClr>
                  </a:solidFill>
                </a:rPr>
                <a:t>明辨本末</a:t>
              </a:r>
            </a:p>
          </p:txBody>
        </p:sp>
        <p:sp>
          <p:nvSpPr>
            <p:cNvPr id="74" name="building_153951"/>
            <p:cNvSpPr>
              <a:spLocks noChangeAspect="1"/>
            </p:cNvSpPr>
            <p:nvPr/>
          </p:nvSpPr>
          <p:spPr bwMode="auto">
            <a:xfrm>
              <a:off x="6901092" y="5110704"/>
              <a:ext cx="484254" cy="553405"/>
            </a:xfrm>
            <a:custGeom>
              <a:gdLst>
                <a:gd fmla="*/ 9089 w 9789" name="T0"/>
                <a:gd fmla="*/ 0 h 11187" name="T1"/>
                <a:gd fmla="*/ 699 w 9789" name="T2"/>
                <a:gd fmla="*/ 0 h 11187" name="T3"/>
                <a:gd fmla="*/ 0 w 9789" name="T4"/>
                <a:gd fmla="*/ 699 h 11187" name="T5"/>
                <a:gd fmla="*/ 0 w 9789" name="T6"/>
                <a:gd fmla="*/ 10488 h 11187" name="T7"/>
                <a:gd fmla="*/ 699 w 9789" name="T8"/>
                <a:gd fmla="*/ 11187 h 11187" name="T9"/>
                <a:gd fmla="*/ 9089 w 9789" name="T10"/>
                <a:gd fmla="*/ 11187 h 11187" name="T11"/>
                <a:gd fmla="*/ 9788 w 9789" name="T12"/>
                <a:gd fmla="*/ 10488 h 11187" name="T13"/>
                <a:gd fmla="*/ 9788 w 9789" name="T14"/>
                <a:gd fmla="*/ 699 h 11187" name="T15"/>
                <a:gd fmla="*/ 9089 w 9789" name="T16"/>
                <a:gd fmla="*/ 0 h 11187" name="T17"/>
                <a:gd fmla="*/ 1668 w 9789" name="T18"/>
                <a:gd fmla="*/ 8392 h 11187" name="T19"/>
                <a:gd fmla="*/ 1143 w 9789" name="T20"/>
                <a:gd fmla="*/ 7867 h 11187" name="T21"/>
                <a:gd fmla="*/ 1668 w 9789" name="T22"/>
                <a:gd fmla="*/ 7341 h 11187" name="T23"/>
                <a:gd fmla="*/ 2193 w 9789" name="T24"/>
                <a:gd fmla="*/ 7867 h 11187" name="T25"/>
                <a:gd fmla="*/ 1668 w 9789" name="T26"/>
                <a:gd fmla="*/ 8392 h 11187" name="T27"/>
                <a:gd fmla="*/ 1668 w 9789" name="T28"/>
                <a:gd fmla="*/ 6119 h 11187" name="T29"/>
                <a:gd fmla="*/ 1143 w 9789" name="T30"/>
                <a:gd fmla="*/ 5594 h 11187" name="T31"/>
                <a:gd fmla="*/ 1668 w 9789" name="T32"/>
                <a:gd fmla="*/ 5069 h 11187" name="T33"/>
                <a:gd fmla="*/ 2193 w 9789" name="T34"/>
                <a:gd fmla="*/ 5594 h 11187" name="T35"/>
                <a:gd fmla="*/ 1668 w 9789" name="T36"/>
                <a:gd fmla="*/ 6119 h 11187" name="T37"/>
                <a:gd fmla="*/ 1668 w 9789" name="T38"/>
                <a:gd fmla="*/ 3847 h 11187" name="T39"/>
                <a:gd fmla="*/ 1143 w 9789" name="T40"/>
                <a:gd fmla="*/ 3322 h 11187" name="T41"/>
                <a:gd fmla="*/ 1668 w 9789" name="T42"/>
                <a:gd fmla="*/ 2797 h 11187" name="T43"/>
                <a:gd fmla="*/ 2193 w 9789" name="T44"/>
                <a:gd fmla="*/ 3322 h 11187" name="T45"/>
                <a:gd fmla="*/ 1668 w 9789" name="T46"/>
                <a:gd fmla="*/ 3847 h 11187" name="T47"/>
                <a:gd fmla="*/ 8644 w 9789" name="T48"/>
                <a:gd fmla="*/ 8129 h 11187" name="T49"/>
                <a:gd fmla="*/ 3225 w 9789" name="T50"/>
                <a:gd fmla="*/ 8129 h 11187" name="T51"/>
                <a:gd fmla="*/ 2963 w 9789" name="T52"/>
                <a:gd fmla="*/ 7867 h 11187" name="T53"/>
                <a:gd fmla="*/ 3225 w 9789" name="T54"/>
                <a:gd fmla="*/ 7604 h 11187" name="T55"/>
                <a:gd fmla="*/ 8644 w 9789" name="T56"/>
                <a:gd fmla="*/ 7604 h 11187" name="T57"/>
                <a:gd fmla="*/ 8907 w 9789" name="T58"/>
                <a:gd fmla="*/ 7867 h 11187" name="T59"/>
                <a:gd fmla="*/ 8644 w 9789" name="T60"/>
                <a:gd fmla="*/ 8129 h 11187" name="T61"/>
                <a:gd fmla="*/ 8644 w 9789" name="T62"/>
                <a:gd fmla="*/ 5857 h 11187" name="T63"/>
                <a:gd fmla="*/ 3225 w 9789" name="T64"/>
                <a:gd fmla="*/ 5857 h 11187" name="T65"/>
                <a:gd fmla="*/ 2963 w 9789" name="T66"/>
                <a:gd fmla="*/ 5594 h 11187" name="T67"/>
                <a:gd fmla="*/ 3225 w 9789" name="T68"/>
                <a:gd fmla="*/ 5332 h 11187" name="T69"/>
                <a:gd fmla="*/ 8644 w 9789" name="T70"/>
                <a:gd fmla="*/ 5332 h 11187" name="T71"/>
                <a:gd fmla="*/ 8907 w 9789" name="T72"/>
                <a:gd fmla="*/ 5594 h 11187" name="T73"/>
                <a:gd fmla="*/ 8644 w 9789" name="T74"/>
                <a:gd fmla="*/ 5857 h 11187" name="T75"/>
                <a:gd fmla="*/ 8644 w 9789" name="T76"/>
                <a:gd fmla="*/ 3584 h 11187" name="T77"/>
                <a:gd fmla="*/ 3225 w 9789" name="T78"/>
                <a:gd fmla="*/ 3584 h 11187" name="T79"/>
                <a:gd fmla="*/ 2963 w 9789" name="T80"/>
                <a:gd fmla="*/ 3322 h 11187" name="T81"/>
                <a:gd fmla="*/ 3225 w 9789" name="T82"/>
                <a:gd fmla="*/ 3059 h 11187" name="T83"/>
                <a:gd fmla="*/ 8644 w 9789" name="T84"/>
                <a:gd fmla="*/ 3059 h 11187" name="T85"/>
                <a:gd fmla="*/ 8907 w 9789" name="T86"/>
                <a:gd fmla="*/ 3322 h 11187" name="T87"/>
                <a:gd fmla="*/ 8644 w 9789" name="T88"/>
                <a:gd fmla="*/ 3584 h 11187" name="T8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b="b" l="0" r="r" t="0"/>
              <a:pathLst>
                <a:path h="11187" w="9789">
                  <a:moveTo>
                    <a:pt x="9089" y="0"/>
                  </a:moveTo>
                  <a:lnTo>
                    <a:pt x="699" y="0"/>
                  </a:lnTo>
                  <a:cubicBezTo>
                    <a:pt x="313" y="0"/>
                    <a:pt x="0" y="313"/>
                    <a:pt x="0" y="699"/>
                  </a:cubicBezTo>
                  <a:lnTo>
                    <a:pt x="0" y="10488"/>
                  </a:lnTo>
                  <a:cubicBezTo>
                    <a:pt x="0" y="10874"/>
                    <a:pt x="313" y="11187"/>
                    <a:pt x="699" y="11187"/>
                  </a:cubicBezTo>
                  <a:lnTo>
                    <a:pt x="9089" y="11187"/>
                  </a:lnTo>
                  <a:cubicBezTo>
                    <a:pt x="9475" y="11187"/>
                    <a:pt x="9788" y="10874"/>
                    <a:pt x="9788" y="10488"/>
                  </a:cubicBezTo>
                  <a:lnTo>
                    <a:pt x="9788" y="699"/>
                  </a:lnTo>
                  <a:cubicBezTo>
                    <a:pt x="9789" y="313"/>
                    <a:pt x="9475" y="0"/>
                    <a:pt x="9089" y="0"/>
                  </a:cubicBezTo>
                  <a:close/>
                  <a:moveTo>
                    <a:pt x="1668" y="8392"/>
                  </a:moveTo>
                  <a:cubicBezTo>
                    <a:pt x="1378" y="8392"/>
                    <a:pt x="1143" y="8157"/>
                    <a:pt x="1143" y="7867"/>
                  </a:cubicBezTo>
                  <a:cubicBezTo>
                    <a:pt x="1143" y="7576"/>
                    <a:pt x="1378" y="7341"/>
                    <a:pt x="1668" y="7341"/>
                  </a:cubicBezTo>
                  <a:cubicBezTo>
                    <a:pt x="1958" y="7341"/>
                    <a:pt x="2193" y="7576"/>
                    <a:pt x="2193" y="7867"/>
                  </a:cubicBezTo>
                  <a:cubicBezTo>
                    <a:pt x="2193" y="8157"/>
                    <a:pt x="1958" y="8392"/>
                    <a:pt x="1668" y="8392"/>
                  </a:cubicBezTo>
                  <a:close/>
                  <a:moveTo>
                    <a:pt x="1668" y="6119"/>
                  </a:moveTo>
                  <a:cubicBezTo>
                    <a:pt x="1378" y="6119"/>
                    <a:pt x="1143" y="5884"/>
                    <a:pt x="1143" y="5594"/>
                  </a:cubicBezTo>
                  <a:cubicBezTo>
                    <a:pt x="1143" y="5304"/>
                    <a:pt x="1378" y="5069"/>
                    <a:pt x="1668" y="5069"/>
                  </a:cubicBezTo>
                  <a:cubicBezTo>
                    <a:pt x="1958" y="5069"/>
                    <a:pt x="2193" y="5304"/>
                    <a:pt x="2193" y="5594"/>
                  </a:cubicBezTo>
                  <a:cubicBezTo>
                    <a:pt x="2193" y="5884"/>
                    <a:pt x="1958" y="6119"/>
                    <a:pt x="1668" y="6119"/>
                  </a:cubicBezTo>
                  <a:close/>
                  <a:moveTo>
                    <a:pt x="1668" y="3847"/>
                  </a:moveTo>
                  <a:cubicBezTo>
                    <a:pt x="1378" y="3847"/>
                    <a:pt x="1143" y="3612"/>
                    <a:pt x="1143" y="3322"/>
                  </a:cubicBezTo>
                  <a:cubicBezTo>
                    <a:pt x="1143" y="3032"/>
                    <a:pt x="1378" y="2797"/>
                    <a:pt x="1668" y="2797"/>
                  </a:cubicBezTo>
                  <a:cubicBezTo>
                    <a:pt x="1958" y="2797"/>
                    <a:pt x="2193" y="3032"/>
                    <a:pt x="2193" y="3322"/>
                  </a:cubicBezTo>
                  <a:cubicBezTo>
                    <a:pt x="2193" y="3612"/>
                    <a:pt x="1958" y="3847"/>
                    <a:pt x="1668" y="3847"/>
                  </a:cubicBezTo>
                  <a:close/>
                  <a:moveTo>
                    <a:pt x="8644" y="8129"/>
                  </a:moveTo>
                  <a:lnTo>
                    <a:pt x="3225" y="8129"/>
                  </a:lnTo>
                  <a:cubicBezTo>
                    <a:pt x="3080" y="8129"/>
                    <a:pt x="2963" y="8012"/>
                    <a:pt x="2963" y="7867"/>
                  </a:cubicBezTo>
                  <a:cubicBezTo>
                    <a:pt x="2963" y="7722"/>
                    <a:pt x="3080" y="7604"/>
                    <a:pt x="3225" y="7604"/>
                  </a:cubicBezTo>
                  <a:lnTo>
                    <a:pt x="8644" y="7604"/>
                  </a:lnTo>
                  <a:cubicBezTo>
                    <a:pt x="8789" y="7604"/>
                    <a:pt x="8907" y="7722"/>
                    <a:pt x="8907" y="7867"/>
                  </a:cubicBezTo>
                  <a:cubicBezTo>
                    <a:pt x="8907" y="8012"/>
                    <a:pt x="8789" y="8129"/>
                    <a:pt x="8644" y="8129"/>
                  </a:cubicBezTo>
                  <a:close/>
                  <a:moveTo>
                    <a:pt x="8644" y="5857"/>
                  </a:moveTo>
                  <a:lnTo>
                    <a:pt x="3225" y="5857"/>
                  </a:lnTo>
                  <a:cubicBezTo>
                    <a:pt x="3080" y="5857"/>
                    <a:pt x="2963" y="5739"/>
                    <a:pt x="2963" y="5594"/>
                  </a:cubicBezTo>
                  <a:cubicBezTo>
                    <a:pt x="2963" y="5449"/>
                    <a:pt x="3080" y="5332"/>
                    <a:pt x="3225" y="5332"/>
                  </a:cubicBezTo>
                  <a:lnTo>
                    <a:pt x="8644" y="5332"/>
                  </a:lnTo>
                  <a:cubicBezTo>
                    <a:pt x="8789" y="5332"/>
                    <a:pt x="8907" y="5449"/>
                    <a:pt x="8907" y="5594"/>
                  </a:cubicBezTo>
                  <a:cubicBezTo>
                    <a:pt x="8907" y="5739"/>
                    <a:pt x="8789" y="5857"/>
                    <a:pt x="8644" y="5857"/>
                  </a:cubicBezTo>
                  <a:close/>
                  <a:moveTo>
                    <a:pt x="8644" y="3584"/>
                  </a:moveTo>
                  <a:lnTo>
                    <a:pt x="3225" y="3584"/>
                  </a:lnTo>
                  <a:cubicBezTo>
                    <a:pt x="3080" y="3584"/>
                    <a:pt x="2963" y="3467"/>
                    <a:pt x="2963" y="3322"/>
                  </a:cubicBezTo>
                  <a:cubicBezTo>
                    <a:pt x="2963" y="3176"/>
                    <a:pt x="3080" y="3059"/>
                    <a:pt x="3225" y="3059"/>
                  </a:cubicBezTo>
                  <a:lnTo>
                    <a:pt x="8644" y="3059"/>
                  </a:lnTo>
                  <a:cubicBezTo>
                    <a:pt x="8789" y="3059"/>
                    <a:pt x="8907" y="3176"/>
                    <a:pt x="8907" y="3322"/>
                  </a:cubicBezTo>
                  <a:cubicBezTo>
                    <a:pt x="8907" y="3467"/>
                    <a:pt x="8789" y="3584"/>
                    <a:pt x="8644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</p:grpSp>
      <p:grpSp>
        <p:nvGrpSpPr>
          <p:cNvPr id="14" name="组合 13"/>
          <p:cNvGrpSpPr/>
          <p:nvPr/>
        </p:nvGrpSpPr>
        <p:grpSpPr>
          <a:xfrm>
            <a:off x="9597038" y="4803683"/>
            <a:ext cx="1414270" cy="1414268"/>
            <a:chOff x="8032380" y="4803683"/>
            <a:chExt cx="1414270" cy="1414268"/>
          </a:xfrm>
        </p:grpSpPr>
        <p:sp>
          <p:nvSpPr>
            <p:cNvPr id="56" name="椭圆 55"/>
            <p:cNvSpPr/>
            <p:nvPr/>
          </p:nvSpPr>
          <p:spPr>
            <a:xfrm flipH="1">
              <a:off x="8032380" y="4803683"/>
              <a:ext cx="1414270" cy="1414268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" name="矩形 6"/>
            <p:cNvSpPr/>
            <p:nvPr/>
          </p:nvSpPr>
          <p:spPr>
            <a:xfrm flipH="1">
              <a:off x="8251397" y="5714542"/>
              <a:ext cx="995680" cy="33528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altLang="en-US" b="1" lang="zh-CN" sz="1600">
                  <a:solidFill>
                    <a:schemeClr val="accent1"/>
                  </a:solidFill>
                  <a:latin typeface="+mn-ea"/>
                </a:rPr>
                <a:t>预则先立</a:t>
              </a:r>
            </a:p>
          </p:txBody>
        </p:sp>
        <p:sp>
          <p:nvSpPr>
            <p:cNvPr id="86" name="flag_109808"/>
            <p:cNvSpPr>
              <a:spLocks noChangeAspect="1"/>
            </p:cNvSpPr>
            <p:nvPr/>
          </p:nvSpPr>
          <p:spPr bwMode="auto">
            <a:xfrm>
              <a:off x="8434673" y="5090693"/>
              <a:ext cx="609685" cy="596676"/>
            </a:xfrm>
            <a:custGeom>
              <a:gdLst>
                <a:gd fmla="*/ 5444 w 6874" name="T0"/>
                <a:gd fmla="*/ 3405 h 6737" name="T1"/>
                <a:gd fmla="*/ 4855 w 6874" name="T2"/>
                <a:gd fmla="*/ 3659 h 6737" name="T3"/>
                <a:gd fmla="*/ 4296 w 6874" name="T4"/>
                <a:gd fmla="*/ 3436 h 6737" name="T5"/>
                <a:gd fmla="*/ 4266 w 6874" name="T6"/>
                <a:gd fmla="*/ 2287 h 6737" name="T7"/>
                <a:gd fmla="*/ 5207 w 6874" name="T8"/>
                <a:gd fmla="*/ 1193 h 6737" name="T9"/>
                <a:gd fmla="*/ 6102 w 6874" name="T10"/>
                <a:gd fmla="*/ 679 h 6737" name="T11"/>
                <a:gd fmla="*/ 5850 w 6874" name="T12"/>
                <a:gd fmla="*/ 1219 h 6737" name="T13"/>
                <a:gd fmla="*/ 4659 w 6874" name="T14"/>
                <a:gd fmla="*/ 2660 h 6737" name="T15"/>
                <a:gd fmla="*/ 4670 w 6874" name="T16"/>
                <a:gd fmla="*/ 3043 h 6737" name="T17"/>
                <a:gd fmla="*/ 5052 w 6874" name="T18"/>
                <a:gd fmla="*/ 3032 h 6737" name="T19"/>
                <a:gd fmla="*/ 6306 w 6874" name="T20"/>
                <a:gd fmla="*/ 1511 h 6737" name="T21"/>
                <a:gd fmla="*/ 6494 w 6874" name="T22"/>
                <a:gd fmla="*/ 240 h 6737" name="T23"/>
                <a:gd fmla="*/ 5095 w 6874" name="T24"/>
                <a:gd fmla="*/ 616 h 6737" name="T25"/>
                <a:gd fmla="*/ 3366 w 6874" name="T26"/>
                <a:gd fmla="*/ 116 h 6737" name="T27"/>
                <a:gd fmla="*/ 1067 w 6874" name="T28"/>
                <a:gd fmla="*/ 1068 h 6737" name="T29"/>
                <a:gd fmla="*/ 114 w 6874" name="T30"/>
                <a:gd fmla="*/ 3368 h 6737" name="T31"/>
                <a:gd fmla="*/ 614 w 6874" name="T32"/>
                <a:gd fmla="*/ 5096 h 6737" name="T33"/>
                <a:gd fmla="*/ 238 w 6874" name="T34"/>
                <a:gd fmla="*/ 6495 h 6737" name="T35"/>
                <a:gd fmla="*/ 1308 w 6874" name="T36"/>
                <a:gd fmla="*/ 6372 h 6737" name="T37"/>
                <a:gd fmla="*/ 3019 w 6874" name="T38"/>
                <a:gd fmla="*/ 5043 h 6737" name="T39"/>
                <a:gd fmla="*/ 3019 w 6874" name="T40"/>
                <a:gd fmla="*/ 5301 h 6737" name="T41"/>
                <a:gd fmla="*/ 3290 w 6874" name="T42"/>
                <a:gd fmla="*/ 5572 h 6737" name="T43"/>
                <a:gd fmla="*/ 3560 w 6874" name="T44"/>
                <a:gd fmla="*/ 5301 h 6737" name="T45"/>
                <a:gd fmla="*/ 3560 w 6874" name="T46"/>
                <a:gd fmla="*/ 4408 h 6737" name="T47"/>
                <a:gd fmla="*/ 3290 w 6874" name="T48"/>
                <a:gd fmla="*/ 4137 h 6737" name="T49"/>
                <a:gd fmla="*/ 2396 w 6874" name="T50"/>
                <a:gd fmla="*/ 4137 h 6737" name="T51"/>
                <a:gd fmla="*/ 2126 w 6874" name="T52"/>
                <a:gd fmla="*/ 4408 h 6737" name="T53"/>
                <a:gd fmla="*/ 2398 w 6874" name="T54"/>
                <a:gd fmla="*/ 4680 h 6737" name="T55"/>
                <a:gd fmla="*/ 2615 w 6874" name="T56"/>
                <a:gd fmla="*/ 4680 h 6737" name="T57"/>
                <a:gd fmla="*/ 1040 w 6874" name="T58"/>
                <a:gd fmla="*/ 5903 h 6737" name="T59"/>
                <a:gd fmla="*/ 688 w 6874" name="T60"/>
                <a:gd fmla="*/ 6067 h 6737" name="T61"/>
                <a:gd fmla="*/ 1208 w 6874" name="T62"/>
                <a:gd fmla="*/ 5144 h 6737" name="T63"/>
                <a:gd fmla="*/ 1674 w 6874" name="T64"/>
                <a:gd fmla="*/ 4781 h 6737" name="T65"/>
                <a:gd fmla="*/ 1584 w 6874" name="T66"/>
                <a:gd fmla="*/ 4411 h 6737" name="T67"/>
                <a:gd fmla="*/ 2398 w 6874" name="T68"/>
                <a:gd fmla="*/ 3597 h 6737" name="T69"/>
                <a:gd fmla="*/ 3291 w 6874" name="T70"/>
                <a:gd fmla="*/ 3597 h 6737" name="T71"/>
                <a:gd fmla="*/ 4104 w 6874" name="T72"/>
                <a:gd fmla="*/ 4411 h 6737" name="T73"/>
                <a:gd fmla="*/ 4104 w 6874" name="T74"/>
                <a:gd fmla="*/ 5304 h 6737" name="T75"/>
                <a:gd fmla="*/ 3291 w 6874" name="T76"/>
                <a:gd fmla="*/ 6117 h 6737" name="T77"/>
                <a:gd fmla="*/ 2806 w 6874" name="T78"/>
                <a:gd fmla="*/ 5956 h 6737" name="T79"/>
                <a:gd fmla="*/ 2226 w 6874" name="T80"/>
                <a:gd fmla="*/ 6416 h 6737" name="T81"/>
                <a:gd fmla="*/ 3366 w 6874" name="T82"/>
                <a:gd fmla="*/ 6621 h 6737" name="T83"/>
                <a:gd fmla="*/ 5664 w 6874" name="T84"/>
                <a:gd fmla="*/ 5669 h 6737" name="T85"/>
                <a:gd fmla="*/ 6423 w 6874" name="T86"/>
                <a:gd fmla="*/ 2279 h 6737" name="T87"/>
                <a:gd fmla="*/ 5444 w 6874" name="T88"/>
                <a:gd fmla="*/ 3405 h 6737" name="T8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b="b" l="0" r="r" t="0"/>
              <a:pathLst>
                <a:path h="6737" w="6874">
                  <a:moveTo>
                    <a:pt x="5444" y="3405"/>
                  </a:moveTo>
                  <a:cubicBezTo>
                    <a:pt x="5291" y="3567"/>
                    <a:pt x="5076" y="3659"/>
                    <a:pt x="4855" y="3659"/>
                  </a:cubicBezTo>
                  <a:cubicBezTo>
                    <a:pt x="4646" y="3659"/>
                    <a:pt x="4447" y="3580"/>
                    <a:pt x="4296" y="3436"/>
                  </a:cubicBezTo>
                  <a:cubicBezTo>
                    <a:pt x="3971" y="3127"/>
                    <a:pt x="3958" y="2612"/>
                    <a:pt x="4266" y="2287"/>
                  </a:cubicBezTo>
                  <a:cubicBezTo>
                    <a:pt x="4664" y="1867"/>
                    <a:pt x="4979" y="1500"/>
                    <a:pt x="5207" y="1193"/>
                  </a:cubicBezTo>
                  <a:cubicBezTo>
                    <a:pt x="5223" y="1187"/>
                    <a:pt x="5986" y="715"/>
                    <a:pt x="6102" y="679"/>
                  </a:cubicBezTo>
                  <a:cubicBezTo>
                    <a:pt x="6088" y="760"/>
                    <a:pt x="6036" y="927"/>
                    <a:pt x="5850" y="1219"/>
                  </a:cubicBezTo>
                  <a:cubicBezTo>
                    <a:pt x="5606" y="1599"/>
                    <a:pt x="5206" y="2084"/>
                    <a:pt x="4659" y="2660"/>
                  </a:cubicBezTo>
                  <a:cubicBezTo>
                    <a:pt x="4556" y="2768"/>
                    <a:pt x="4560" y="2940"/>
                    <a:pt x="4670" y="3043"/>
                  </a:cubicBezTo>
                  <a:cubicBezTo>
                    <a:pt x="4722" y="3092"/>
                    <a:pt x="4894" y="3200"/>
                    <a:pt x="5052" y="3032"/>
                  </a:cubicBezTo>
                  <a:cubicBezTo>
                    <a:pt x="5622" y="2432"/>
                    <a:pt x="6043" y="1920"/>
                    <a:pt x="6306" y="1511"/>
                  </a:cubicBezTo>
                  <a:cubicBezTo>
                    <a:pt x="6446" y="1291"/>
                    <a:pt x="6874" y="621"/>
                    <a:pt x="6494" y="240"/>
                  </a:cubicBezTo>
                  <a:cubicBezTo>
                    <a:pt x="6254" y="0"/>
                    <a:pt x="5831" y="112"/>
                    <a:pt x="5095" y="616"/>
                  </a:cubicBezTo>
                  <a:cubicBezTo>
                    <a:pt x="4580" y="293"/>
                    <a:pt x="3987" y="116"/>
                    <a:pt x="3366" y="116"/>
                  </a:cubicBezTo>
                  <a:cubicBezTo>
                    <a:pt x="2498" y="116"/>
                    <a:pt x="1680" y="455"/>
                    <a:pt x="1067" y="1068"/>
                  </a:cubicBezTo>
                  <a:cubicBezTo>
                    <a:pt x="452" y="1683"/>
                    <a:pt x="114" y="2500"/>
                    <a:pt x="114" y="3368"/>
                  </a:cubicBezTo>
                  <a:cubicBezTo>
                    <a:pt x="114" y="3989"/>
                    <a:pt x="290" y="4583"/>
                    <a:pt x="614" y="5096"/>
                  </a:cubicBezTo>
                  <a:cubicBezTo>
                    <a:pt x="110" y="5833"/>
                    <a:pt x="0" y="6253"/>
                    <a:pt x="238" y="6495"/>
                  </a:cubicBezTo>
                  <a:cubicBezTo>
                    <a:pt x="476" y="6737"/>
                    <a:pt x="1095" y="6495"/>
                    <a:pt x="1308" y="6372"/>
                  </a:cubicBezTo>
                  <a:cubicBezTo>
                    <a:pt x="1764" y="6111"/>
                    <a:pt x="2352" y="5655"/>
                    <a:pt x="3019" y="5043"/>
                  </a:cubicBezTo>
                  <a:lnTo>
                    <a:pt x="3019" y="5301"/>
                  </a:lnTo>
                  <a:cubicBezTo>
                    <a:pt x="3019" y="5451"/>
                    <a:pt x="3140" y="5572"/>
                    <a:pt x="3290" y="5572"/>
                  </a:cubicBezTo>
                  <a:cubicBezTo>
                    <a:pt x="3439" y="5572"/>
                    <a:pt x="3560" y="5451"/>
                    <a:pt x="3560" y="5301"/>
                  </a:cubicBezTo>
                  <a:lnTo>
                    <a:pt x="3560" y="4408"/>
                  </a:lnTo>
                  <a:cubicBezTo>
                    <a:pt x="3560" y="4259"/>
                    <a:pt x="3439" y="4137"/>
                    <a:pt x="3290" y="4137"/>
                  </a:cubicBezTo>
                  <a:lnTo>
                    <a:pt x="2396" y="4137"/>
                  </a:lnTo>
                  <a:cubicBezTo>
                    <a:pt x="2247" y="4137"/>
                    <a:pt x="2126" y="4259"/>
                    <a:pt x="2126" y="4408"/>
                  </a:cubicBezTo>
                  <a:cubicBezTo>
                    <a:pt x="2126" y="4557"/>
                    <a:pt x="2247" y="4680"/>
                    <a:pt x="2398" y="4680"/>
                  </a:cubicBezTo>
                  <a:lnTo>
                    <a:pt x="2615" y="4680"/>
                  </a:lnTo>
                  <a:cubicBezTo>
                    <a:pt x="1999" y="5241"/>
                    <a:pt x="1447" y="5671"/>
                    <a:pt x="1040" y="5903"/>
                  </a:cubicBezTo>
                  <a:cubicBezTo>
                    <a:pt x="874" y="5997"/>
                    <a:pt x="762" y="6044"/>
                    <a:pt x="688" y="6067"/>
                  </a:cubicBezTo>
                  <a:cubicBezTo>
                    <a:pt x="735" y="5937"/>
                    <a:pt x="1202" y="5184"/>
                    <a:pt x="1208" y="5144"/>
                  </a:cubicBezTo>
                  <a:cubicBezTo>
                    <a:pt x="1352" y="5039"/>
                    <a:pt x="1508" y="4917"/>
                    <a:pt x="1674" y="4781"/>
                  </a:cubicBezTo>
                  <a:cubicBezTo>
                    <a:pt x="1616" y="4671"/>
                    <a:pt x="1584" y="4544"/>
                    <a:pt x="1584" y="4411"/>
                  </a:cubicBezTo>
                  <a:cubicBezTo>
                    <a:pt x="1584" y="3963"/>
                    <a:pt x="1948" y="3597"/>
                    <a:pt x="2398" y="3597"/>
                  </a:cubicBezTo>
                  <a:lnTo>
                    <a:pt x="3291" y="3597"/>
                  </a:lnTo>
                  <a:cubicBezTo>
                    <a:pt x="3739" y="3597"/>
                    <a:pt x="4104" y="3961"/>
                    <a:pt x="4104" y="4411"/>
                  </a:cubicBezTo>
                  <a:lnTo>
                    <a:pt x="4104" y="5304"/>
                  </a:lnTo>
                  <a:cubicBezTo>
                    <a:pt x="4104" y="5752"/>
                    <a:pt x="3740" y="6117"/>
                    <a:pt x="3291" y="6117"/>
                  </a:cubicBezTo>
                  <a:cubicBezTo>
                    <a:pt x="3110" y="6117"/>
                    <a:pt x="2942" y="6057"/>
                    <a:pt x="2806" y="5956"/>
                  </a:cubicBezTo>
                  <a:cubicBezTo>
                    <a:pt x="2602" y="6128"/>
                    <a:pt x="2408" y="6280"/>
                    <a:pt x="2226" y="6416"/>
                  </a:cubicBezTo>
                  <a:cubicBezTo>
                    <a:pt x="2586" y="6551"/>
                    <a:pt x="2971" y="6621"/>
                    <a:pt x="3366" y="6621"/>
                  </a:cubicBezTo>
                  <a:cubicBezTo>
                    <a:pt x="4234" y="6621"/>
                    <a:pt x="5051" y="6283"/>
                    <a:pt x="5664" y="5669"/>
                  </a:cubicBezTo>
                  <a:cubicBezTo>
                    <a:pt x="6580" y="4753"/>
                    <a:pt x="6831" y="3424"/>
                    <a:pt x="6423" y="2279"/>
                  </a:cubicBezTo>
                  <a:cubicBezTo>
                    <a:pt x="6166" y="2612"/>
                    <a:pt x="5839" y="2989"/>
                    <a:pt x="5444" y="340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</p:grpSp>
      <p:grpSp>
        <p:nvGrpSpPr>
          <p:cNvPr id="62" name="Group 16"/>
          <p:cNvGrpSpPr/>
          <p:nvPr/>
        </p:nvGrpSpPr>
        <p:grpSpPr>
          <a:xfrm>
            <a:off x="3758623" y="4803683"/>
            <a:ext cx="1414270" cy="1414268"/>
            <a:chOff x="3503712" y="4803683"/>
            <a:chExt cx="1414270" cy="1414268"/>
          </a:xfrm>
        </p:grpSpPr>
        <p:sp>
          <p:nvSpPr>
            <p:cNvPr id="63" name="椭圆 62"/>
            <p:cNvSpPr/>
            <p:nvPr/>
          </p:nvSpPr>
          <p:spPr>
            <a:xfrm flipH="1">
              <a:off x="3503712" y="4803683"/>
              <a:ext cx="1414270" cy="1414268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altLang="en-US" lang="zh-CN"/>
            </a:p>
          </p:txBody>
        </p:sp>
        <p:sp>
          <p:nvSpPr>
            <p:cNvPr id="64" name="矩形 63"/>
            <p:cNvSpPr/>
            <p:nvPr/>
          </p:nvSpPr>
          <p:spPr>
            <a:xfrm flipH="1">
              <a:off x="3744688" y="5714542"/>
              <a:ext cx="995680" cy="335280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altLang="en-US" b="1" lang="zh-CN" sz="1600">
                  <a:solidFill>
                    <a:schemeClr val="accent1"/>
                  </a:solidFill>
                  <a:latin typeface="+mn-ea"/>
                </a:rPr>
                <a:t>合理分配</a:t>
              </a:r>
            </a:p>
          </p:txBody>
        </p:sp>
        <p:sp>
          <p:nvSpPr>
            <p:cNvPr id="65" name="flag_109808"/>
            <p:cNvSpPr>
              <a:spLocks noChangeAspect="1"/>
            </p:cNvSpPr>
            <p:nvPr/>
          </p:nvSpPr>
          <p:spPr bwMode="auto">
            <a:xfrm>
              <a:off x="3906777" y="5127818"/>
              <a:ext cx="609685" cy="522425"/>
            </a:xfrm>
            <a:custGeom>
              <a:gdLst>
                <a:gd fmla="*/ 8008 w 9998" name="T0"/>
                <a:gd fmla="*/ 4933 h 8566" name="T1"/>
                <a:gd fmla="*/ 7574 w 9998" name="T2"/>
                <a:gd fmla="*/ 4495 h 8566" name="T3"/>
                <a:gd fmla="*/ 8008 w 9998" name="T4"/>
                <a:gd fmla="*/ 4057 h 8566" name="T5"/>
                <a:gd fmla="*/ 8441 w 9998" name="T6"/>
                <a:gd fmla="*/ 4495 h 8566" name="T7"/>
                <a:gd fmla="*/ 8008 w 9998" name="T8"/>
                <a:gd fmla="*/ 4933 h 8566" name="T9"/>
                <a:gd fmla="*/ 5779 w 9998" name="T10"/>
                <a:gd fmla="*/ 4933 h 8566" name="T11"/>
                <a:gd fmla="*/ 5345 w 9998" name="T12"/>
                <a:gd fmla="*/ 4495 h 8566" name="T13"/>
                <a:gd fmla="*/ 5779 w 9998" name="T14"/>
                <a:gd fmla="*/ 4057 h 8566" name="T15"/>
                <a:gd fmla="*/ 6213 w 9998" name="T16"/>
                <a:gd fmla="*/ 4495 h 8566" name="T17"/>
                <a:gd fmla="*/ 5779 w 9998" name="T18"/>
                <a:gd fmla="*/ 4933 h 8566" name="T19"/>
                <a:gd fmla="*/ 9998 w 9998" name="T20"/>
                <a:gd fmla="*/ 5557 h 8566" name="T21"/>
                <a:gd fmla="*/ 7136 w 9998" name="T22"/>
                <a:gd fmla="*/ 2878 h 8566" name="T23"/>
                <a:gd fmla="*/ 6911 w 9998" name="T24"/>
                <a:gd fmla="*/ 2871 h 8566" name="T25"/>
                <a:gd fmla="*/ 3825 w 9998" name="T26"/>
                <a:gd fmla="*/ 5556 h 8566" name="T27"/>
                <a:gd fmla="*/ 3916 w 9998" name="T28"/>
                <a:gd fmla="*/ 6203 h 8566" name="T29"/>
                <a:gd fmla="*/ 6910 w 9998" name="T30"/>
                <a:gd fmla="*/ 8242 h 8566" name="T31"/>
                <a:gd fmla="*/ 8280 w 9998" name="T32"/>
                <a:gd fmla="*/ 7963 h 8566" name="T33"/>
                <a:gd fmla="*/ 8973 w 9998" name="T34"/>
                <a:gd fmla="*/ 8437 h 8566" name="T35"/>
                <a:gd fmla="*/ 9139 w 9998" name="T36"/>
                <a:gd fmla="*/ 8317 h 8566" name="T37"/>
                <a:gd fmla="*/ 8942 w 9998" name="T38"/>
                <a:gd fmla="*/ 7576 h 8566" name="T39"/>
                <a:gd fmla="*/ 9997 w 9998" name="T40"/>
                <a:gd fmla="*/ 5557 h 8566" name="T41"/>
                <a:gd fmla="*/ 2184 w 9998" name="T42"/>
                <a:gd fmla="*/ 2537 h 8566" name="T43"/>
                <a:gd fmla="*/ 1750 w 9998" name="T44"/>
                <a:gd fmla="*/ 2100 h 8566" name="T45"/>
                <a:gd fmla="*/ 2184 w 9998" name="T46"/>
                <a:gd fmla="*/ 1661 h 8566" name="T47"/>
                <a:gd fmla="*/ 2617 w 9998" name="T48"/>
                <a:gd fmla="*/ 2100 h 8566" name="T49"/>
                <a:gd fmla="*/ 2184 w 9998" name="T50"/>
                <a:gd fmla="*/ 2537 h 8566" name="T51"/>
                <a:gd fmla="*/ 4913 w 9998" name="T52"/>
                <a:gd fmla="*/ 1661 h 8566" name="T53"/>
                <a:gd fmla="*/ 5346 w 9998" name="T54"/>
                <a:gd fmla="*/ 2100 h 8566" name="T55"/>
                <a:gd fmla="*/ 4913 w 9998" name="T56"/>
                <a:gd fmla="*/ 2537 h 8566" name="T57"/>
                <a:gd fmla="*/ 4479 w 9998" name="T58"/>
                <a:gd fmla="*/ 2100 h 8566" name="T59"/>
                <a:gd fmla="*/ 4913 w 9998" name="T60"/>
                <a:gd fmla="*/ 1661 h 8566" name="T61"/>
                <a:gd fmla="*/ 6910 w 9998" name="T62"/>
                <a:gd fmla="*/ 2648 h 8566" name="T63"/>
                <a:gd fmla="*/ 7108 w 9998" name="T64"/>
                <a:gd fmla="*/ 2655 h 8566" name="T65"/>
                <a:gd fmla="*/ 3573 w 9998" name="T66"/>
                <a:gd fmla="*/ 0 h 8566" name="T67"/>
                <a:gd fmla="*/ 0 w 9998" name="T68"/>
                <a:gd fmla="*/ 3108 h 8566" name="T69"/>
                <a:gd fmla="*/ 1278 w 9998" name="T70"/>
                <a:gd fmla="*/ 5491 h 8566" name="T71"/>
                <a:gd fmla="*/ 1014 w 9998" name="T72"/>
                <a:gd fmla="*/ 6487 h 8566" name="T73"/>
                <a:gd fmla="*/ 1265 w 9998" name="T74"/>
                <a:gd fmla="*/ 6670 h 8566" name="T75"/>
                <a:gd fmla="*/ 2250 w 9998" name="T76"/>
                <a:gd fmla="*/ 5997 h 8566" name="T77"/>
                <a:gd fmla="*/ 3574 w 9998" name="T78"/>
                <a:gd fmla="*/ 6220 h 8566" name="T79"/>
                <a:gd fmla="*/ 3691 w 9998" name="T80"/>
                <a:gd fmla="*/ 6217 h 8566" name="T81"/>
                <a:gd fmla="*/ 3604 w 9998" name="T82"/>
                <a:gd fmla="*/ 5557 h 8566" name="T83"/>
                <a:gd fmla="*/ 6910 w 9998" name="T84"/>
                <a:gd fmla="*/ 2648 h 8566" name="T8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b="b" l="0" r="r" t="0"/>
              <a:pathLst>
                <a:path h="8566" w="9998">
                  <a:moveTo>
                    <a:pt x="8008" y="4933"/>
                  </a:moveTo>
                  <a:cubicBezTo>
                    <a:pt x="7769" y="4933"/>
                    <a:pt x="7574" y="4737"/>
                    <a:pt x="7574" y="4495"/>
                  </a:cubicBezTo>
                  <a:cubicBezTo>
                    <a:pt x="7574" y="4253"/>
                    <a:pt x="7769" y="4057"/>
                    <a:pt x="8008" y="4057"/>
                  </a:cubicBezTo>
                  <a:cubicBezTo>
                    <a:pt x="8246" y="4057"/>
                    <a:pt x="8441" y="4253"/>
                    <a:pt x="8441" y="4495"/>
                  </a:cubicBezTo>
                  <a:cubicBezTo>
                    <a:pt x="8440" y="4737"/>
                    <a:pt x="8246" y="4933"/>
                    <a:pt x="8008" y="4933"/>
                  </a:cubicBezTo>
                  <a:close/>
                  <a:moveTo>
                    <a:pt x="5779" y="4933"/>
                  </a:moveTo>
                  <a:cubicBezTo>
                    <a:pt x="5540" y="4933"/>
                    <a:pt x="5345" y="4737"/>
                    <a:pt x="5345" y="4495"/>
                  </a:cubicBezTo>
                  <a:cubicBezTo>
                    <a:pt x="5345" y="4253"/>
                    <a:pt x="5540" y="4057"/>
                    <a:pt x="5779" y="4057"/>
                  </a:cubicBezTo>
                  <a:cubicBezTo>
                    <a:pt x="6018" y="4057"/>
                    <a:pt x="6213" y="4253"/>
                    <a:pt x="6213" y="4495"/>
                  </a:cubicBezTo>
                  <a:cubicBezTo>
                    <a:pt x="6213" y="4737"/>
                    <a:pt x="6018" y="4933"/>
                    <a:pt x="5779" y="4933"/>
                  </a:cubicBezTo>
                  <a:close/>
                  <a:moveTo>
                    <a:pt x="9998" y="5557"/>
                  </a:moveTo>
                  <a:cubicBezTo>
                    <a:pt x="9998" y="4140"/>
                    <a:pt x="8735" y="2978"/>
                    <a:pt x="7136" y="2878"/>
                  </a:cubicBezTo>
                  <a:cubicBezTo>
                    <a:pt x="7061" y="2875"/>
                    <a:pt x="6986" y="2871"/>
                    <a:pt x="6911" y="2871"/>
                  </a:cubicBezTo>
                  <a:cubicBezTo>
                    <a:pt x="5206" y="2871"/>
                    <a:pt x="3825" y="4073"/>
                    <a:pt x="3825" y="5556"/>
                  </a:cubicBezTo>
                  <a:cubicBezTo>
                    <a:pt x="3825" y="5780"/>
                    <a:pt x="3858" y="5996"/>
                    <a:pt x="3916" y="6203"/>
                  </a:cubicBezTo>
                  <a:cubicBezTo>
                    <a:pt x="4248" y="7375"/>
                    <a:pt x="5463" y="8242"/>
                    <a:pt x="6910" y="8242"/>
                  </a:cubicBezTo>
                  <a:cubicBezTo>
                    <a:pt x="7403" y="8242"/>
                    <a:pt x="7868" y="8142"/>
                    <a:pt x="8280" y="7963"/>
                  </a:cubicBezTo>
                  <a:lnTo>
                    <a:pt x="8973" y="8437"/>
                  </a:lnTo>
                  <a:cubicBezTo>
                    <a:pt x="8973" y="8437"/>
                    <a:pt x="9157" y="8566"/>
                    <a:pt x="9139" y="8317"/>
                  </a:cubicBezTo>
                  <a:lnTo>
                    <a:pt x="8942" y="7576"/>
                  </a:lnTo>
                  <a:cubicBezTo>
                    <a:pt x="9590" y="7085"/>
                    <a:pt x="9997" y="6362"/>
                    <a:pt x="9997" y="5557"/>
                  </a:cubicBezTo>
                  <a:moveTo>
                    <a:pt x="2184" y="2537"/>
                  </a:moveTo>
                  <a:cubicBezTo>
                    <a:pt x="1945" y="2537"/>
                    <a:pt x="1750" y="2341"/>
                    <a:pt x="1750" y="2100"/>
                  </a:cubicBezTo>
                  <a:cubicBezTo>
                    <a:pt x="1750" y="1857"/>
                    <a:pt x="1944" y="1661"/>
                    <a:pt x="2184" y="1661"/>
                  </a:cubicBezTo>
                  <a:cubicBezTo>
                    <a:pt x="2424" y="1661"/>
                    <a:pt x="2617" y="1857"/>
                    <a:pt x="2617" y="2100"/>
                  </a:cubicBezTo>
                  <a:cubicBezTo>
                    <a:pt x="2617" y="2341"/>
                    <a:pt x="2424" y="2537"/>
                    <a:pt x="2184" y="2537"/>
                  </a:cubicBezTo>
                  <a:close/>
                  <a:moveTo>
                    <a:pt x="4913" y="1661"/>
                  </a:moveTo>
                  <a:cubicBezTo>
                    <a:pt x="5151" y="1661"/>
                    <a:pt x="5346" y="1857"/>
                    <a:pt x="5346" y="2100"/>
                  </a:cubicBezTo>
                  <a:cubicBezTo>
                    <a:pt x="5346" y="2341"/>
                    <a:pt x="5153" y="2537"/>
                    <a:pt x="4913" y="2537"/>
                  </a:cubicBezTo>
                  <a:cubicBezTo>
                    <a:pt x="4673" y="2537"/>
                    <a:pt x="4479" y="2341"/>
                    <a:pt x="4479" y="2100"/>
                  </a:cubicBezTo>
                  <a:cubicBezTo>
                    <a:pt x="4479" y="1857"/>
                    <a:pt x="4673" y="1661"/>
                    <a:pt x="4913" y="1661"/>
                  </a:cubicBezTo>
                  <a:moveTo>
                    <a:pt x="6910" y="2648"/>
                  </a:moveTo>
                  <a:cubicBezTo>
                    <a:pt x="6976" y="2648"/>
                    <a:pt x="7041" y="2651"/>
                    <a:pt x="7108" y="2655"/>
                  </a:cubicBezTo>
                  <a:cubicBezTo>
                    <a:pt x="6854" y="1152"/>
                    <a:pt x="5368" y="0"/>
                    <a:pt x="3573" y="0"/>
                  </a:cubicBezTo>
                  <a:cubicBezTo>
                    <a:pt x="1600" y="0"/>
                    <a:pt x="0" y="1393"/>
                    <a:pt x="0" y="3108"/>
                  </a:cubicBezTo>
                  <a:cubicBezTo>
                    <a:pt x="0" y="4065"/>
                    <a:pt x="498" y="4921"/>
                    <a:pt x="1278" y="5491"/>
                  </a:cubicBezTo>
                  <a:lnTo>
                    <a:pt x="1014" y="6487"/>
                  </a:lnTo>
                  <a:cubicBezTo>
                    <a:pt x="1014" y="6487"/>
                    <a:pt x="924" y="6817"/>
                    <a:pt x="1265" y="6670"/>
                  </a:cubicBezTo>
                  <a:lnTo>
                    <a:pt x="2250" y="5997"/>
                  </a:lnTo>
                  <a:cubicBezTo>
                    <a:pt x="2660" y="6140"/>
                    <a:pt x="3105" y="6220"/>
                    <a:pt x="3574" y="6220"/>
                  </a:cubicBezTo>
                  <a:cubicBezTo>
                    <a:pt x="3614" y="6220"/>
                    <a:pt x="3653" y="6217"/>
                    <a:pt x="3691" y="6217"/>
                  </a:cubicBezTo>
                  <a:cubicBezTo>
                    <a:pt x="3634" y="6005"/>
                    <a:pt x="3604" y="5783"/>
                    <a:pt x="3604" y="5557"/>
                  </a:cubicBezTo>
                  <a:cubicBezTo>
                    <a:pt x="3602" y="3953"/>
                    <a:pt x="5088" y="2648"/>
                    <a:pt x="6910" y="2648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</p:grpSp>
      <p:sp>
        <p:nvSpPr>
          <p:cNvPr id="51" name="矩形 50"/>
          <p:cNvSpPr/>
          <p:nvPr/>
        </p:nvSpPr>
        <p:spPr>
          <a:xfrm>
            <a:off x="2955693" y="726954"/>
            <a:ext cx="885112" cy="91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5400">
                <a:solidFill>
                  <a:schemeClr val="accent1"/>
                </a:solidFill>
              </a:rPr>
              <a:t>能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479376" y="2544767"/>
            <a:ext cx="2541070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285750" marL="285750">
              <a:lnSpc>
                <a:spcPct val="150000"/>
              </a:lnSpc>
              <a:buFont charset="0" panose="020b0604020202090204" pitchFamily="34" typeface="Arial"/>
              <a:buChar char="•"/>
            </a:pPr>
            <a:r>
              <a:rPr altLang="en-US" lang="zh-CN" sz="2400">
                <a:solidFill>
                  <a:schemeClr val="bg1"/>
                </a:solidFill>
              </a:rPr>
              <a:t>优先完成</a:t>
            </a:r>
          </a:p>
          <a:p>
            <a:pPr indent="-285750" marL="285750">
              <a:lnSpc>
                <a:spcPct val="150000"/>
              </a:lnSpc>
              <a:buFont charset="0" panose="020b0604020202090204" pitchFamily="34" typeface="Arial"/>
              <a:buChar char="•"/>
            </a:pPr>
            <a:r>
              <a:rPr altLang="en-US" lang="zh-CN" sz="2400">
                <a:solidFill>
                  <a:schemeClr val="bg1"/>
                </a:solidFill>
              </a:rPr>
              <a:t>最重要的工作</a:t>
            </a:r>
          </a:p>
        </p:txBody>
      </p:sp>
      <p:sp>
        <p:nvSpPr>
          <p:cNvPr id="3" name="矩形 2"/>
          <p:cNvSpPr/>
          <p:nvPr/>
        </p:nvSpPr>
        <p:spPr>
          <a:xfrm>
            <a:off x="5617918" y="2544767"/>
            <a:ext cx="3609832" cy="1188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285750" marL="285750">
              <a:lnSpc>
                <a:spcPct val="150000"/>
              </a:lnSpc>
              <a:buFont charset="0" panose="020b0604020202090204" pitchFamily="34" typeface="Arial"/>
              <a:buChar char="•"/>
            </a:pPr>
            <a:r>
              <a:rPr altLang="en-US" lang="zh-CN" sz="2400">
                <a:solidFill>
                  <a:schemeClr val="bg1"/>
                </a:solidFill>
              </a:rPr>
              <a:t>把待办分为</a:t>
            </a:r>
          </a:p>
          <a:p>
            <a:pPr indent="-285750" marL="285750">
              <a:lnSpc>
                <a:spcPct val="150000"/>
              </a:lnSpc>
              <a:buFont charset="0" panose="020b0604020202090204" pitchFamily="34" typeface="Arial"/>
              <a:buChar char="•"/>
            </a:pPr>
            <a:r>
              <a:rPr altLang="en-US" lang="zh-CN" sz="2400">
                <a:solidFill>
                  <a:schemeClr val="bg1"/>
                </a:solidFill>
              </a:rPr>
              <a:t>重要的/ 创新的/ 其他</a:t>
            </a:r>
          </a:p>
        </p:txBody>
      </p:sp>
      <p:sp>
        <p:nvSpPr>
          <p:cNvPr id="8" name="矩形 7"/>
          <p:cNvSpPr/>
          <p:nvPr/>
        </p:nvSpPr>
        <p:spPr>
          <a:xfrm>
            <a:off x="3084211" y="2544767"/>
            <a:ext cx="2469942" cy="1188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285750" marL="285750">
              <a:lnSpc>
                <a:spcPct val="150000"/>
              </a:lnSpc>
              <a:buFont charset="0" panose="020b0604020202090204" pitchFamily="34" typeface="Arial"/>
              <a:buChar char="•"/>
            </a:pPr>
            <a:r>
              <a:rPr altLang="en-US" lang="zh-CN" sz="2400">
                <a:solidFill>
                  <a:schemeClr val="bg1"/>
                </a:solidFill>
              </a:rPr>
              <a:t>把杂事放在</a:t>
            </a:r>
          </a:p>
          <a:p>
            <a:pPr indent="-285750" marL="285750">
              <a:lnSpc>
                <a:spcPct val="150000"/>
              </a:lnSpc>
              <a:buFont charset="0" panose="020b0604020202090204" pitchFamily="34" typeface="Arial"/>
              <a:buChar char="•"/>
            </a:pPr>
            <a:r>
              <a:rPr altLang="en-US" lang="zh-CN" sz="2400">
                <a:solidFill>
                  <a:schemeClr val="bg1"/>
                </a:solidFill>
              </a:rPr>
              <a:t>一天的后半段</a:t>
            </a:r>
          </a:p>
        </p:txBody>
      </p:sp>
      <p:sp>
        <p:nvSpPr>
          <p:cNvPr id="10" name="矩形 9"/>
          <p:cNvSpPr/>
          <p:nvPr/>
        </p:nvSpPr>
        <p:spPr>
          <a:xfrm>
            <a:off x="9291514" y="2544767"/>
            <a:ext cx="2625503" cy="1188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285750" marL="285750">
              <a:lnSpc>
                <a:spcPct val="150000"/>
              </a:lnSpc>
              <a:buFont charset="0" panose="020b0604020202090204" pitchFamily="34" typeface="Arial"/>
              <a:buChar char="•"/>
            </a:pPr>
            <a:r>
              <a:rPr altLang="en-US" lang="zh-CN" sz="2400">
                <a:solidFill>
                  <a:schemeClr val="bg1"/>
                </a:solidFill>
              </a:rPr>
              <a:t>不要把所有决定留到第二天</a:t>
            </a:r>
          </a:p>
        </p:txBody>
      </p:sp>
      <p:cxnSp>
        <p:nvCxnSpPr>
          <p:cNvPr id="19" name="直接连接符 18"/>
          <p:cNvCxnSpPr/>
          <p:nvPr/>
        </p:nvCxnSpPr>
        <p:spPr>
          <a:xfrm flipH="1" flipV="1">
            <a:off x="1540982" y="4051362"/>
            <a:ext cx="0" cy="576064"/>
          </a:xfrm>
          <a:prstGeom prst="line">
            <a:avLst/>
          </a:prstGeom>
          <a:ln>
            <a:solidFill>
              <a:schemeClr val="bg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接连接符 75"/>
          <p:cNvCxnSpPr/>
          <p:nvPr/>
        </p:nvCxnSpPr>
        <p:spPr>
          <a:xfrm flipH="1" flipV="1">
            <a:off x="4515676" y="4051362"/>
            <a:ext cx="0" cy="576064"/>
          </a:xfrm>
          <a:prstGeom prst="line">
            <a:avLst/>
          </a:prstGeom>
          <a:ln>
            <a:solidFill>
              <a:schemeClr val="bg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直接连接符 76"/>
          <p:cNvCxnSpPr/>
          <p:nvPr/>
        </p:nvCxnSpPr>
        <p:spPr>
          <a:xfrm flipH="1" flipV="1">
            <a:off x="7363048" y="4051362"/>
            <a:ext cx="0" cy="576064"/>
          </a:xfrm>
          <a:prstGeom prst="line">
            <a:avLst/>
          </a:prstGeom>
          <a:ln>
            <a:solidFill>
              <a:schemeClr val="bg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直接连接符 77"/>
          <p:cNvCxnSpPr/>
          <p:nvPr/>
        </p:nvCxnSpPr>
        <p:spPr>
          <a:xfrm flipH="1" flipV="1">
            <a:off x="10314593" y="4051362"/>
            <a:ext cx="0" cy="576064"/>
          </a:xfrm>
          <a:prstGeom prst="line">
            <a:avLst/>
          </a:prstGeom>
          <a:ln>
            <a:solidFill>
              <a:schemeClr val="bg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2"/>
    </p:custData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ISLIDE.VECTOR" val="dde2c2de-4721-42d5-ad7a-0e7cc1010371"/>
</p:tagLst>
</file>

<file path=ppt/tags/tag10.xml><?xml version="1.0" encoding="utf-8"?>
<p:tagLst xmlns:p="http://schemas.openxmlformats.org/presentationml/2006/main">
  <p:tag name="ISLIDE.ICON" val="#177250;"/>
</p:tagLst>
</file>

<file path=ppt/tags/tag11.xml><?xml version="1.0" encoding="utf-8"?>
<p:tagLst xmlns:p="http://schemas.openxmlformats.org/presentationml/2006/main">
  <p:tag name="ISLIDE.TEMPLATE" val="https://www.islide.cc;"/>
</p:tagLst>
</file>

<file path=ppt/tags/tag12.xml><?xml version="1.0" encoding="utf-8"?>
<p:tagLst xmlns:p="http://schemas.openxmlformats.org/presentationml/2006/main">
  <p:tag name="ISLIDE.ICON" val="#393932;#393963;"/>
  <p:tag name="ISLIDE.TEMPLATE" val="https://www.islide.cc;"/>
</p:tagLst>
</file>

<file path=ppt/tags/tag13.xml><?xml version="1.0" encoding="utf-8"?>
<p:tagLst xmlns:p="http://schemas.openxmlformats.org/presentationml/2006/main">
  <p:tag name="ISLIDE.ICON" val="#56272;#32274;#32429;#160879;"/>
  <p:tag name="ISLIDE.TEMPLATE" val="https://www.islide.cc;"/>
</p:tagLst>
</file>

<file path=ppt/tags/tag14.xml><?xml version="1.0" encoding="utf-8"?>
<p:tagLst xmlns:p="http://schemas.openxmlformats.org/presentationml/2006/main">
  <p:tag name="ISLIDE.VECTOR" val="dde2c2de-4721-42d5-ad7a-0e7cc1010371"/>
</p:tagLst>
</file>

<file path=ppt/tags/tag15.xml><?xml version="1.0" encoding="utf-8"?>
<p:tagLst xmlns:p="http://schemas.openxmlformats.org/presentationml/2006/main">
  <p:tag name="ISLIDE.TEMPLATE" val="https://www.islide.cc;"/>
</p:tagLst>
</file>

<file path=ppt/tags/tag16.xml><?xml version="1.0" encoding="utf-8"?>
<p:tagLst xmlns:p="http://schemas.openxmlformats.org/presentationml/2006/main">
  <p:tag name="ISLIDE.ICON" val="#85194;"/>
</p:tagLst>
</file>

<file path=ppt/tags/tag17.xml><?xml version="1.0" encoding="utf-8"?>
<p:tagLst xmlns:p="http://schemas.openxmlformats.org/presentationml/2006/main">
  <p:tag name="ISLIDE.TEMPLATE" val="https://www.islide.cc;"/>
</p:tagLst>
</file>

<file path=ppt/tags/tag18.xml><?xml version="1.0" encoding="utf-8"?>
<p:tagLst xmlns:p="http://schemas.openxmlformats.org/presentationml/2006/main">
  <p:tag name="ISLIDE.TEMPLATE" val="https://www.islide.cc;"/>
</p:tagLst>
</file>

<file path=ppt/tags/tag19.xml><?xml version="1.0" encoding="utf-8"?>
<p:tagLst xmlns:p="http://schemas.openxmlformats.org/presentationml/2006/main">
  <p:tag name="ISLIDE.ICON" val="#371593;#372526;#381664;#372992;#372992;#28211;"/>
  <p:tag name="ISLIDE.TEMPLATE" val="https://www.islide.cc;"/>
</p:tagLst>
</file>

<file path=ppt/tags/tag2.xml><?xml version="1.0" encoding="utf-8"?>
<p:tagLst xmlns:p="http://schemas.openxmlformats.org/presentationml/2006/main">
  <p:tag name="ISLIDE.VECTOR" val="dde2c2de-4721-42d5-ad7a-0e7cc1010371"/>
</p:tagLst>
</file>

<file path=ppt/tags/tag20.xml><?xml version="1.0" encoding="utf-8"?>
<p:tagLst xmlns:p="http://schemas.openxmlformats.org/presentationml/2006/main">
  <p:tag name="ISLIDE.VECTOR" val="dde2c2de-4721-42d5-ad7a-0e7cc1010371"/>
</p:tagLst>
</file>

<file path=ppt/tags/tag21.xml><?xml version="1.0" encoding="utf-8"?>
<p:tagLst xmlns:p="http://schemas.openxmlformats.org/presentationml/2006/main">
  <p:tag name="ISLIDE.TEMPLATE" val="https://www.islide.cc;"/>
</p:tagLst>
</file>

<file path=ppt/tags/tag22.xml><?xml version="1.0" encoding="utf-8"?>
<p:tagLst xmlns:p="http://schemas.openxmlformats.org/presentationml/2006/main">
  <p:tag name="ISLIDE.TEMPLATE" val="https://www.islide.cc;"/>
</p:tagLst>
</file>

<file path=ppt/tags/tag23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ags/tag3.xml><?xml version="1.0" encoding="utf-8"?>
<p:tagLst xmlns:p="http://schemas.openxmlformats.org/presentationml/2006/main">
  <p:tag name="ISLIDE.ICON" val="#88817;"/>
  <p:tag name="ISLIDE.TEMPLATE" val="https://www.islide.cc;"/>
</p:tagLst>
</file>

<file path=ppt/tags/tag4.xml><?xml version="1.0" encoding="utf-8"?>
<p:tagLst xmlns:p="http://schemas.openxmlformats.org/presentationml/2006/main">
  <p:tag name="ISLIDE.VECTOR" val="3ea50520-3ad1-461f-bd8a-48c9b3496082"/>
</p:tagLst>
</file>

<file path=ppt/tags/tag5.xml><?xml version="1.0" encoding="utf-8"?>
<p:tagLst xmlns:p="http://schemas.openxmlformats.org/presentationml/2006/main">
  <p:tag name="ISLIDE.VECTOR" val="#184169;#184487;"/>
</p:tagLst>
</file>

<file path=ppt/tags/tag6.xml><?xml version="1.0" encoding="utf-8"?>
<p:tagLst xmlns:p="http://schemas.openxmlformats.org/presentationml/2006/main">
  <p:tag name="ISLIDE.VECTOR" val="dde2c2de-4721-42d5-ad7a-0e7cc1010371"/>
</p:tagLst>
</file>

<file path=ppt/tags/tag7.xml><?xml version="1.0" encoding="utf-8"?>
<p:tagLst xmlns:p="http://schemas.openxmlformats.org/presentationml/2006/main">
  <p:tag name="ISLIDE.TEMPLATE" val="https://www.islide.cc;"/>
</p:tagLst>
</file>

<file path=ppt/tags/tag8.xml><?xml version="1.0" encoding="utf-8"?>
<p:tagLst xmlns:p="http://schemas.openxmlformats.org/presentationml/2006/main">
  <p:tag name="ISLIDE.VECTOR" val="dde2c2de-4721-42d5-ad7a-0e7cc1010371"/>
</p:tagLst>
</file>

<file path=ppt/tags/tag9.xml><?xml version="1.0" encoding="utf-8"?>
<p:tagLst xmlns:p="http://schemas.openxmlformats.org/presentationml/2006/main">
  <p:tag name="ISLIDE.TEMPLATE" val="https://www.islide.cc;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蓝色毕业季">
      <a:dk1>
        <a:srgbClr val="000000"/>
      </a:dk1>
      <a:lt1>
        <a:srgbClr val="FFFFFF"/>
      </a:lt1>
      <a:dk2>
        <a:srgbClr val="44546A"/>
      </a:dk2>
      <a:lt2>
        <a:srgbClr val="E6E4E4"/>
      </a:lt2>
      <a:accent1>
        <a:srgbClr val="0D3A97"/>
      </a:accent1>
      <a:accent2>
        <a:srgbClr val="A7E242"/>
      </a:accent2>
      <a:accent3>
        <a:srgbClr val="97ABCD"/>
      </a:accent3>
      <a:accent4>
        <a:srgbClr val="0A2073"/>
      </a:accent4>
      <a:accent5>
        <a:srgbClr val="CCCBCB"/>
      </a:accent5>
      <a:accent6>
        <a:srgbClr val="CACCC8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aragraphs>171</Paragraphs>
  <Slides>19</Slides>
  <Notes>1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baseType="lpstr" size="26">
      <vt:lpstr>Arial</vt:lpstr>
      <vt:lpstr>微软雅黑</vt:lpstr>
      <vt:lpstr>Calibri Light</vt:lpstr>
      <vt:lpstr>Calibri</vt:lpstr>
      <vt:lpstr>优设标题黑</vt:lpstr>
      <vt:lpstr>Helvetica Neue</vt:lpstr>
      <vt:lpstr>webwppDefTheme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2021-08-22T11:53:29Z</dcterms:created>
  <cp:lastPrinted>2021-08-22T11:53:29Z</cp:lastPrinted>
  <dcterms:modified xsi:type="dcterms:W3CDTF">2021-08-22T05:38:26Z</dcterms:modified>
  <cp:revision>1</cp:revision>
</cp:coreProperties>
</file>