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9" r:id="rId6"/>
    <p:sldId id="263" r:id="rId7"/>
    <p:sldId id="264" r:id="rId8"/>
    <p:sldId id="265" r:id="rId9"/>
    <p:sldId id="258" r:id="rId10"/>
    <p:sldId id="267" r:id="rId11"/>
    <p:sldId id="266" r:id="rId12"/>
    <p:sldId id="268" r:id="rId13"/>
    <p:sldId id="260" r:id="rId14"/>
    <p:sldId id="269" r:id="rId15"/>
    <p:sldId id="270" r:id="rId16"/>
    <p:sldId id="271" r:id="rId17"/>
    <p:sldId id="261" r:id="rId18"/>
    <p:sldId id="272" r:id="rId19"/>
    <p:sldId id="273" r:id="rId20"/>
    <p:sldId id="274" r:id="rId21"/>
    <p:sldId id="262" r:id="rId22"/>
    <p:sldId id="275" r:id="rId23"/>
    <p:sldId id="276" r:id="rId24"/>
    <p:sldId id="277" r:id="rId25"/>
    <p:sldId id="278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4" autoAdjust="0"/>
  </p:normalViewPr>
  <p:slideViewPr>
    <p:cSldViewPr>
      <p:cViewPr varScale="1">
        <p:scale>
          <a:sx n="83" d="100"/>
          <a:sy n="83" d="100"/>
        </p:scale>
        <p:origin x="420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6416-3E55-4A06-B4BE-D03809D96286}" type="datetimeFigureOut">
              <a:rPr lang="zh-CN" altLang="en-US" smtClean="0"/>
              <a:t>2018/9/3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FAA3-9D4A-41D6-82F5-54288C6A5A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974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772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461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776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853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265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886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04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019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619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9951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108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416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0792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2210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4797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819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834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665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036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447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910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528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43480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08459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401942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49305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832408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70635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82466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353632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8490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518952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002599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65653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advClick="0" advTm="2000" p14:dur="2000">
        <p15:prstTrans prst="wind"/>
      </p:transition>
    </mc:Choice>
    <mc:Fallback>
      <p:transition spd="slow" advClick="0" advTm="200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973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8.png" Type="http://schemas.openxmlformats.org/officeDocument/2006/relationships/image"/><Relationship Id="rId4" Target="../media/image15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0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5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0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0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1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5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0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0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2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3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5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0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0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5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0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7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5.pn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9699" y="1304753"/>
            <a:ext cx="9372600" cy="2394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18237" y="3594050"/>
            <a:ext cx="8555525" cy="417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46221" l="93704" t="40025"/>
          <a:stretch>
            <a:fillRect/>
          </a:stretch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704502">
            <a:off x="7530691" y="-267192"/>
            <a:ext cx="2591655" cy="27325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00036" y="4438795"/>
            <a:ext cx="6165015" cy="565126"/>
          </a:xfrm>
          <a:prstGeom prst="rect">
            <a:avLst/>
          </a:prstGeom>
        </p:spPr>
      </p:pic>
    </p:spTree>
    <p:extLst>
      <p:ext uri="{BB962C8B-B14F-4D97-AF65-F5344CB8AC3E}">
        <p14:creationId val="2622442612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3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7" id="29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5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7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5" id="32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7" id="33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5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7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5" id="36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8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2493433" y="2837684"/>
            <a:ext cx="7294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人生最贵之道德</a:t>
            </a:r>
          </a:p>
        </p:txBody>
      </p:sp>
      <p:sp>
        <p:nvSpPr>
          <p:cNvPr id="15" name="矩形 14"/>
          <p:cNvSpPr/>
          <p:nvPr/>
        </p:nvSpPr>
        <p:spPr>
          <a:xfrm>
            <a:off x="4480559" y="886964"/>
            <a:ext cx="3230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博爱者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771404" y="2106164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133601" y="4161123"/>
            <a:ext cx="77071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5300" y="4133851"/>
            <a:ext cx="3581400" cy="2724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048042">
            <a:off x="-244788" y="8772"/>
            <a:ext cx="3140248" cy="23261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048042">
            <a:off x="9212324" y="4943806"/>
            <a:ext cx="3140248" cy="2326110"/>
          </a:xfrm>
          <a:prstGeom prst="rect">
            <a:avLst/>
          </a:prstGeom>
        </p:spPr>
      </p:pic>
    </p:spTree>
    <p:extLst>
      <p:ext uri="{BB962C8B-B14F-4D97-AF65-F5344CB8AC3E}">
        <p14:creationId val="159886732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33275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担</a:t>
              </a: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65238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当</a:t>
              </a:r>
            </a:p>
          </p:txBody>
        </p:sp>
      </p:grpSp>
    </p:spTree>
    <p:extLst>
      <p:ext uri="{BB962C8B-B14F-4D97-AF65-F5344CB8AC3E}">
        <p14:creationId val="3076558674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3776201" y="1868041"/>
            <a:ext cx="4627880" cy="31394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世界很大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个人很小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在广阔的环境里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寻找自己的价值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286000" y="1295400"/>
            <a:ext cx="8077200" cy="6905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286000" y="4843779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2886262" y="523900"/>
            <a:ext cx="923738" cy="54787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696200" y="685800"/>
            <a:ext cx="1371600" cy="53168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135" y="4881048"/>
            <a:ext cx="6145965" cy="1976952"/>
          </a:xfrm>
          <a:prstGeom prst="rect">
            <a:avLst/>
          </a:prstGeom>
        </p:spPr>
      </p:pic>
    </p:spTree>
    <p:extLst>
      <p:ext uri="{BB962C8B-B14F-4D97-AF65-F5344CB8AC3E}">
        <p14:creationId val="251557668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 rot="20997328">
            <a:off x="2552426" y="1776911"/>
            <a:ext cx="63550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希望你有渊博的知识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374890" y="1550583"/>
            <a:ext cx="2711710" cy="2399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210032" y="3016242"/>
            <a:ext cx="56692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也要有强健的体魄</a:t>
            </a:r>
          </a:p>
        </p:txBody>
      </p:sp>
      <p:sp>
        <p:nvSpPr>
          <p:cNvPr id="11" name="矩形 10"/>
          <p:cNvSpPr/>
          <p:nvPr/>
        </p:nvSpPr>
        <p:spPr>
          <a:xfrm rot="569068">
            <a:off x="674998" y="4027319"/>
            <a:ext cx="63550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希望你有灵活的思维</a:t>
            </a:r>
          </a:p>
        </p:txBody>
      </p:sp>
      <p:sp>
        <p:nvSpPr>
          <p:cNvPr id="12" name="矩形 11"/>
          <p:cNvSpPr/>
          <p:nvPr/>
        </p:nvSpPr>
        <p:spPr>
          <a:xfrm>
            <a:off x="2575559" y="5464328"/>
            <a:ext cx="70408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更要有兼济他人的胸怀</a:t>
            </a:r>
          </a:p>
        </p:txBody>
      </p:sp>
      <p:sp>
        <p:nvSpPr>
          <p:cNvPr id="14" name="矩形 13"/>
          <p:cNvSpPr/>
          <p:nvPr/>
        </p:nvSpPr>
        <p:spPr>
          <a:xfrm>
            <a:off x="4626211" y="304819"/>
            <a:ext cx="2214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125778" y="3917992"/>
            <a:ext cx="5928520" cy="657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62200" y="6387658"/>
            <a:ext cx="76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525150" y="2022200"/>
            <a:ext cx="6617295" cy="13026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5800" y="4469263"/>
            <a:ext cx="6411872" cy="995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048042">
            <a:off x="-244788" y="8772"/>
            <a:ext cx="3140248" cy="2326110"/>
          </a:xfrm>
          <a:prstGeom prst="rect">
            <a:avLst/>
          </a:prstGeom>
        </p:spPr>
      </p:pic>
    </p:spTree>
    <p:extLst>
      <p:ext uri="{BB962C8B-B14F-4D97-AF65-F5344CB8AC3E}">
        <p14:creationId val="31034145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9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0"/>
      <p:bldP grpId="0" spid="11"/>
      <p:bldP grpId="0" spid="12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1985432" y="2837684"/>
            <a:ext cx="8310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总比禁止别人容易</a:t>
            </a:r>
          </a:p>
        </p:txBody>
      </p:sp>
      <p:sp>
        <p:nvSpPr>
          <p:cNvPr id="15" name="矩形 14"/>
          <p:cNvSpPr/>
          <p:nvPr/>
        </p:nvSpPr>
        <p:spPr>
          <a:xfrm>
            <a:off x="3972557" y="886964"/>
            <a:ext cx="4246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改造自己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771404" y="2106164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133601" y="4161123"/>
            <a:ext cx="80009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353" y="1143000"/>
            <a:ext cx="2097248" cy="5715000"/>
          </a:xfrm>
          <a:prstGeom prst="rect">
            <a:avLst/>
          </a:prstGeom>
        </p:spPr>
      </p:pic>
    </p:spTree>
    <p:extLst>
      <p:ext uri="{BB962C8B-B14F-4D97-AF65-F5344CB8AC3E}">
        <p14:creationId val="28170683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33275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认</a:t>
              </a: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65238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真</a:t>
              </a:r>
            </a:p>
          </p:txBody>
        </p:sp>
      </p:grpSp>
    </p:spTree>
    <p:extLst>
      <p:ext uri="{BB962C8B-B14F-4D97-AF65-F5344CB8AC3E}">
        <p14:creationId val="15448349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3611742" y="1767750"/>
            <a:ext cx="4627880" cy="31394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除了我们以外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没人能贬低我们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如果我们坚强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我们将难以打倒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286000" y="1143000"/>
            <a:ext cx="7356348" cy="6535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50948" y="5328583"/>
            <a:ext cx="739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317748" y="471612"/>
            <a:ext cx="25434" cy="569787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8338773" y="544294"/>
            <a:ext cx="6524" cy="55525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665" l="13674"/>
          <a:stretch>
            <a:fillRect/>
          </a:stretch>
        </p:blipFill>
        <p:spPr>
          <a:xfrm>
            <a:off x="0" y="2542959"/>
            <a:ext cx="6253480" cy="4315041"/>
          </a:xfrm>
          <a:prstGeom prst="rect">
            <a:avLst/>
          </a:prstGeom>
        </p:spPr>
      </p:pic>
    </p:spTree>
    <p:extLst>
      <p:ext uri="{BB962C8B-B14F-4D97-AF65-F5344CB8AC3E}">
        <p14:creationId val="426422445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4981056" y="1465820"/>
            <a:ext cx="36118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人生很短暂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763435" y="1894063"/>
            <a:ext cx="209631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78159" y="2530035"/>
            <a:ext cx="90982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应该要有一段值得回忆的时光</a:t>
            </a:r>
          </a:p>
        </p:txBody>
      </p:sp>
      <p:sp>
        <p:nvSpPr>
          <p:cNvPr id="11" name="矩形 10"/>
          <p:cNvSpPr/>
          <p:nvPr/>
        </p:nvSpPr>
        <p:spPr>
          <a:xfrm>
            <a:off x="3703058" y="3828886"/>
            <a:ext cx="63550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全力以赴，孜孜以求</a:t>
            </a:r>
          </a:p>
        </p:txBody>
      </p:sp>
      <p:sp>
        <p:nvSpPr>
          <p:cNvPr id="12" name="矩形 11"/>
          <p:cNvSpPr/>
          <p:nvPr/>
        </p:nvSpPr>
        <p:spPr>
          <a:xfrm>
            <a:off x="1630804" y="5037191"/>
            <a:ext cx="84124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你认真，生活也会对你认真</a:t>
            </a:r>
          </a:p>
        </p:txBody>
      </p:sp>
      <p:sp>
        <p:nvSpPr>
          <p:cNvPr id="14" name="矩形 13"/>
          <p:cNvSpPr/>
          <p:nvPr/>
        </p:nvSpPr>
        <p:spPr>
          <a:xfrm>
            <a:off x="2779059" y="603299"/>
            <a:ext cx="2214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974063" y="2400663"/>
            <a:ext cx="3560337" cy="40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676400" y="5960521"/>
            <a:ext cx="8458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12150" y="3582737"/>
            <a:ext cx="9229553" cy="115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613728" y="4728593"/>
            <a:ext cx="6489868" cy="236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048042">
            <a:off x="9006581" y="120251"/>
            <a:ext cx="3140248" cy="2326110"/>
          </a:xfrm>
          <a:prstGeom prst="rect">
            <a:avLst/>
          </a:prstGeom>
        </p:spPr>
      </p:pic>
    </p:spTree>
    <p:extLst>
      <p:ext uri="{BB962C8B-B14F-4D97-AF65-F5344CB8AC3E}">
        <p14:creationId val="2655519834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9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0"/>
      <p:bldP grpId="0" spid="11"/>
      <p:bldP grpId="0" spid="12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2493432" y="2837684"/>
            <a:ext cx="7294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生活必不会敷衍</a:t>
            </a:r>
          </a:p>
        </p:txBody>
      </p:sp>
      <p:sp>
        <p:nvSpPr>
          <p:cNvPr id="15" name="矩形 14"/>
          <p:cNvSpPr/>
          <p:nvPr/>
        </p:nvSpPr>
        <p:spPr>
          <a:xfrm>
            <a:off x="2448558" y="886964"/>
            <a:ext cx="7294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你认真对待生活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90800" y="2133600"/>
            <a:ext cx="7086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90800" y="4161123"/>
            <a:ext cx="7086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200" y="2760883"/>
            <a:ext cx="2743200" cy="4125844"/>
          </a:xfrm>
          <a:prstGeom prst="rect">
            <a:avLst/>
          </a:prstGeom>
        </p:spPr>
      </p:pic>
    </p:spTree>
    <p:extLst>
      <p:ext uri="{BB962C8B-B14F-4D97-AF65-F5344CB8AC3E}">
        <p14:creationId val="270786076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33275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感</a:t>
              </a: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65238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恩</a:t>
              </a:r>
            </a:p>
          </p:txBody>
        </p:sp>
      </p:grpSp>
    </p:spTree>
    <p:extLst>
      <p:ext uri="{BB962C8B-B14F-4D97-AF65-F5344CB8AC3E}">
        <p14:creationId val="303998156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4541601" y="731274"/>
            <a:ext cx="1415773" cy="1569660"/>
            <a:chOff x="4168913" y="434370"/>
            <a:chExt cx="1415773" cy="156966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175759" y="434370"/>
              <a:ext cx="1402080" cy="1554480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z="96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目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84261" y="731274"/>
            <a:ext cx="1415773" cy="1569660"/>
            <a:chOff x="6531113" y="434370"/>
            <a:chExt cx="1415773" cy="156966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37960" y="434370"/>
              <a:ext cx="1402080" cy="1554480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96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录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19743" y="2424716"/>
            <a:ext cx="5051100" cy="584775"/>
            <a:chOff x="3519743" y="2168141"/>
            <a:chExt cx="5051100" cy="584775"/>
          </a:xfrm>
        </p:grpSpPr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 flipV="1" rot="10800000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文本框 66"/>
            <p:cNvSpPr txBox="1"/>
            <p:nvPr/>
          </p:nvSpPr>
          <p:spPr>
            <a:xfrm>
              <a:off x="4721909" y="2168141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latin charset="-122" panose="02010800040101010101" pitchFamily="2" typeface="华文新魏"/>
                  <a:ea charset="-122" panose="02010800040101010101" pitchFamily="2" typeface="华文新魏"/>
                </a:rPr>
                <a:t>第一课：奋斗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19743" y="3124857"/>
            <a:ext cx="5051100" cy="584775"/>
            <a:chOff x="3519743" y="2168141"/>
            <a:chExt cx="5051100" cy="584775"/>
          </a:xfrm>
        </p:grpSpPr>
        <p:grpSp>
          <p:nvGrpSpPr>
            <p:cNvPr id="74" name="组合 73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 flipV="1" rot="10800000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/>
            <p:cNvSpPr txBox="1"/>
            <p:nvPr/>
          </p:nvSpPr>
          <p:spPr>
            <a:xfrm>
              <a:off x="4721909" y="2168140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anose="02010800040101010101" pitchFamily="2" typeface="华文新魏"/>
                  <a:ea charset="-122" panose="02010800040101010101" pitchFamily="2" typeface="华文新魏"/>
                </a:rPr>
                <a:t>第二课：仁爱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519798" y="3763483"/>
            <a:ext cx="5051100" cy="584775"/>
            <a:chOff x="3519743" y="2168141"/>
            <a:chExt cx="5051100" cy="584775"/>
          </a:xfrm>
        </p:grpSpPr>
        <p:grpSp>
          <p:nvGrpSpPr>
            <p:cNvPr id="82" name="组合 81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>
              <a:grpSpLocks noChangeAspect="1"/>
            </p:cNvGrpSpPr>
            <p:nvPr/>
          </p:nvGrpSpPr>
          <p:grpSpPr>
            <a:xfrm flipV="1" rot="10800000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文本框 83"/>
            <p:cNvSpPr txBox="1"/>
            <p:nvPr/>
          </p:nvSpPr>
          <p:spPr>
            <a:xfrm>
              <a:off x="4721909" y="2168141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anose="02010800040101010101" pitchFamily="2" typeface="华文新魏"/>
                  <a:ea charset="-122" panose="02010800040101010101" pitchFamily="2" typeface="华文新魏"/>
                </a:rPr>
                <a:t>第三课：担当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519743" y="4426445"/>
            <a:ext cx="5051100" cy="584775"/>
            <a:chOff x="3519743" y="2168141"/>
            <a:chExt cx="5051100" cy="584775"/>
          </a:xfrm>
        </p:grpSpPr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>
              <a:grpSpLocks noChangeAspect="1"/>
            </p:cNvGrpSpPr>
            <p:nvPr/>
          </p:nvGrpSpPr>
          <p:grpSpPr>
            <a:xfrm flipV="1" rot="10800000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91"/>
            <p:cNvSpPr txBox="1"/>
            <p:nvPr/>
          </p:nvSpPr>
          <p:spPr>
            <a:xfrm>
              <a:off x="4721909" y="2168141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anose="02010800040101010101" pitchFamily="2" typeface="华文新魏"/>
                  <a:ea charset="-122" panose="02010800040101010101" pitchFamily="2" typeface="华文新魏"/>
                </a:rPr>
                <a:t>第四课：认真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519743" y="5147466"/>
            <a:ext cx="5051100" cy="584775"/>
            <a:chOff x="3519743" y="2168141"/>
            <a:chExt cx="5051100" cy="584775"/>
          </a:xfrm>
        </p:grpSpPr>
        <p:grpSp>
          <p:nvGrpSpPr>
            <p:cNvPr id="98" name="组合 97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 flipV="1" rot="10800000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02" name="直接连接符 101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文本框 99"/>
            <p:cNvSpPr txBox="1"/>
            <p:nvPr/>
          </p:nvSpPr>
          <p:spPr>
            <a:xfrm>
              <a:off x="4721909" y="2168141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anose="02010800040101010101" pitchFamily="2" typeface="华文新魏"/>
                  <a:ea charset="-122" panose="02010800040101010101" pitchFamily="2" typeface="华文新魏"/>
                </a:rPr>
                <a:t>第五课：感恩</a:t>
              </a:r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6221" l="93704" t="40025"/>
          <a:stretch>
            <a:fillRect/>
          </a:stretch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</p:spTree>
    <p:extLst>
      <p:ext uri="{BB962C8B-B14F-4D97-AF65-F5344CB8AC3E}">
        <p14:creationId val="183216406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9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3145867" y="1843950"/>
            <a:ext cx="5897880" cy="31394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心怀感恩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别人不会与你有嫌隙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不以冷漠待人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人生之路将越走越宽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293867" y="1229169"/>
            <a:ext cx="7688333" cy="7520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423922" y="5334000"/>
            <a:ext cx="739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895600" y="685800"/>
            <a:ext cx="25434" cy="569787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8839200" y="914400"/>
            <a:ext cx="813611" cy="55997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85800" y="184395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val="58742448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4162228" y="1468111"/>
            <a:ext cx="42976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让我们感恩吧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589908" y="1311529"/>
            <a:ext cx="2557652" cy="17646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rot="1134775">
            <a:off x="3943462" y="3210187"/>
            <a:ext cx="49834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以爱心之心做事</a:t>
            </a:r>
          </a:p>
        </p:txBody>
      </p:sp>
      <p:sp>
        <p:nvSpPr>
          <p:cNvPr id="11" name="矩形 10"/>
          <p:cNvSpPr/>
          <p:nvPr/>
        </p:nvSpPr>
        <p:spPr>
          <a:xfrm>
            <a:off x="1554604" y="4064272"/>
            <a:ext cx="42976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感恩之心做人</a:t>
            </a:r>
          </a:p>
        </p:txBody>
      </p:sp>
      <p:sp>
        <p:nvSpPr>
          <p:cNvPr id="12" name="矩形 11"/>
          <p:cNvSpPr/>
          <p:nvPr/>
        </p:nvSpPr>
        <p:spPr>
          <a:xfrm>
            <a:off x="2687747" y="5101211"/>
            <a:ext cx="84124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学会对生命中的一切说谢谢</a:t>
            </a:r>
          </a:p>
        </p:txBody>
      </p:sp>
      <p:sp>
        <p:nvSpPr>
          <p:cNvPr id="14" name="矩形 13"/>
          <p:cNvSpPr/>
          <p:nvPr/>
        </p:nvSpPr>
        <p:spPr>
          <a:xfrm rot="19560188">
            <a:off x="886665" y="1029956"/>
            <a:ext cx="3230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孩子们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234052" y="2348112"/>
            <a:ext cx="4176985" cy="71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434" y="6024542"/>
            <a:ext cx="8458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959896" y="3308901"/>
            <a:ext cx="4641138" cy="156322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24000" y="4939967"/>
            <a:ext cx="4358887" cy="34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048042">
            <a:off x="9006581" y="120251"/>
            <a:ext cx="3140248" cy="2326110"/>
          </a:xfrm>
          <a:prstGeom prst="rect">
            <a:avLst/>
          </a:prstGeom>
        </p:spPr>
      </p:pic>
    </p:spTree>
    <p:extLst>
      <p:ext uri="{BB962C8B-B14F-4D97-AF65-F5344CB8AC3E}">
        <p14:creationId val="151608508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9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9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0"/>
      <p:bldP grpId="0" spid="11"/>
      <p:bldP grpId="0" spid="12"/>
      <p:bldP grpId="0" spid="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4017431" y="2837684"/>
            <a:ext cx="4246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道路方宽</a:t>
            </a:r>
          </a:p>
        </p:txBody>
      </p:sp>
      <p:sp>
        <p:nvSpPr>
          <p:cNvPr id="15" name="矩形 14"/>
          <p:cNvSpPr/>
          <p:nvPr/>
        </p:nvSpPr>
        <p:spPr>
          <a:xfrm>
            <a:off x="3972557" y="886964"/>
            <a:ext cx="4246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心怀感恩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987076" y="2133600"/>
            <a:ext cx="43075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987076" y="4161123"/>
            <a:ext cx="43949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837683"/>
            <a:ext cx="4336113" cy="4058718"/>
          </a:xfrm>
          <a:prstGeom prst="rect">
            <a:avLst/>
          </a:prstGeom>
        </p:spPr>
      </p:pic>
    </p:spTree>
    <p:extLst>
      <p:ext uri="{BB962C8B-B14F-4D97-AF65-F5344CB8AC3E}">
        <p14:creationId val="39737694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4556453" y="2362200"/>
            <a:ext cx="1415772" cy="1569660"/>
            <a:chOff x="4168913" y="434370"/>
            <a:chExt cx="1415772" cy="156966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175759" y="434370"/>
              <a:ext cx="1402080" cy="1554480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96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下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99113" y="2362200"/>
            <a:ext cx="1415773" cy="1569660"/>
            <a:chOff x="6531113" y="434370"/>
            <a:chExt cx="1415773" cy="156966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37958" y="434370"/>
              <a:ext cx="1402080" cy="1554480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z="96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课</a:t>
              </a: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6221" l="93704" t="40025"/>
          <a:stretch>
            <a:fillRect/>
          </a:stretch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704502">
            <a:off x="7530691" y="-267192"/>
            <a:ext cx="2591655" cy="2732506"/>
          </a:xfrm>
          <a:prstGeom prst="rect">
            <a:avLst/>
          </a:prstGeom>
        </p:spPr>
      </p:pic>
    </p:spTree>
    <p:extLst>
      <p:ext uri="{BB962C8B-B14F-4D97-AF65-F5344CB8AC3E}">
        <p14:creationId val="412805444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5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6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33276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奋</a:t>
              </a: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1"/>
            <a:chOff x="6629400" y="567416"/>
            <a:chExt cx="1219200" cy="1303568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65240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斗</a:t>
              </a:r>
            </a:p>
          </p:txBody>
        </p:sp>
      </p:grpSp>
    </p:spTree>
    <p:extLst>
      <p:ext uri="{BB962C8B-B14F-4D97-AF65-F5344CB8AC3E}">
        <p14:creationId val="228693745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2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2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489959" y="1708082"/>
            <a:ext cx="5212080" cy="109728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z="66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奋斗吧  孩子</a:t>
            </a:r>
          </a:p>
        </p:txBody>
      </p:sp>
      <p:sp>
        <p:nvSpPr>
          <p:cNvPr id="15" name="矩形 14"/>
          <p:cNvSpPr/>
          <p:nvPr/>
        </p:nvSpPr>
        <p:spPr>
          <a:xfrm>
            <a:off x="3332891" y="2993994"/>
            <a:ext cx="5669280" cy="173736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在本该奋斗的年纪</a:t>
            </a:r>
          </a:p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千万不要选择安逸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981200" y="603762"/>
            <a:ext cx="8229600" cy="1371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590800" y="4485664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742733" y="525780"/>
            <a:ext cx="448329" cy="5410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042677" y="288894"/>
            <a:ext cx="177523" cy="53499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10544"/>
            <a:ext cx="3384228" cy="3276004"/>
          </a:xfrm>
          <a:prstGeom prst="rect">
            <a:avLst/>
          </a:prstGeom>
        </p:spPr>
      </p:pic>
    </p:spTree>
    <p:extLst>
      <p:ext uri="{BB962C8B-B14F-4D97-AF65-F5344CB8AC3E}">
        <p14:creationId val="421641657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rot="21401540">
            <a:off x="5428927" y="283606"/>
            <a:ext cx="3230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孩子们</a:t>
            </a:r>
          </a:p>
        </p:txBody>
      </p:sp>
      <p:sp>
        <p:nvSpPr>
          <p:cNvPr id="19" name="矩形 18"/>
          <p:cNvSpPr/>
          <p:nvPr/>
        </p:nvSpPr>
        <p:spPr>
          <a:xfrm rot="175980">
            <a:off x="1097608" y="1737124"/>
            <a:ext cx="6888480" cy="82296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48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老师不需要你们鞠躬尽瘁</a:t>
            </a:r>
          </a:p>
        </p:txBody>
      </p:sp>
      <p:sp>
        <p:nvSpPr>
          <p:cNvPr id="20" name="矩形 19"/>
          <p:cNvSpPr/>
          <p:nvPr/>
        </p:nvSpPr>
        <p:spPr>
          <a:xfrm rot="21319770">
            <a:off x="3768991" y="2821325"/>
            <a:ext cx="49834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但必须全力以赴</a:t>
            </a:r>
          </a:p>
        </p:txBody>
      </p:sp>
      <p:sp>
        <p:nvSpPr>
          <p:cNvPr id="21" name="矩形 20"/>
          <p:cNvSpPr/>
          <p:nvPr/>
        </p:nvSpPr>
        <p:spPr>
          <a:xfrm rot="160560">
            <a:off x="6294160" y="3905509"/>
            <a:ext cx="4754880" cy="10058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6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不要你们透支</a:t>
            </a:r>
          </a:p>
        </p:txBody>
      </p:sp>
      <p:sp>
        <p:nvSpPr>
          <p:cNvPr id="22" name="矩形 21"/>
          <p:cNvSpPr/>
          <p:nvPr/>
        </p:nvSpPr>
        <p:spPr>
          <a:xfrm>
            <a:off x="1783203" y="4921166"/>
            <a:ext cx="4754880" cy="10058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6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但要拼尽全力</a:t>
            </a: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105400" y="1524000"/>
            <a:ext cx="3810000" cy="8303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62000" y="2477336"/>
            <a:ext cx="9601200" cy="26714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3505200" y="3611069"/>
            <a:ext cx="5943600" cy="3490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791200" y="4724400"/>
            <a:ext cx="5867400" cy="3914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046134" y="5882248"/>
            <a:ext cx="6421466" cy="1091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61208" y="-173493"/>
            <a:ext cx="3140248" cy="2326110"/>
          </a:xfrm>
          <a:prstGeom prst="rect">
            <a:avLst/>
          </a:prstGeom>
        </p:spPr>
      </p:pic>
    </p:spTree>
    <p:extLst>
      <p:ext uri="{BB962C8B-B14F-4D97-AF65-F5344CB8AC3E}">
        <p14:creationId val="224219810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2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8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0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0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0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4017432" y="3006253"/>
            <a:ext cx="4246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请别浪费</a:t>
            </a:r>
          </a:p>
        </p:txBody>
      </p:sp>
      <p:sp>
        <p:nvSpPr>
          <p:cNvPr id="15" name="矩形 14"/>
          <p:cNvSpPr/>
          <p:nvPr/>
        </p:nvSpPr>
        <p:spPr>
          <a:xfrm>
            <a:off x="3972560" y="1055533"/>
            <a:ext cx="4246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人生很贵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771403" y="2274733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816275" y="4329692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88" y="3733800"/>
            <a:ext cx="3970671" cy="3116223"/>
          </a:xfrm>
          <a:prstGeom prst="rect">
            <a:avLst/>
          </a:prstGeom>
        </p:spPr>
      </p:pic>
    </p:spTree>
    <p:extLst>
      <p:ext uri="{BB962C8B-B14F-4D97-AF65-F5344CB8AC3E}">
        <p14:creationId val="374624804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33275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仁</a:t>
              </a: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65238" y="567416"/>
              <a:ext cx="1147521" cy="1290962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altLang="en-US" lang="zh-CN" smtClean="0" sz="12000">
                  <a:ln w="0"/>
                  <a:solidFill>
                    <a:schemeClr val="bg1"/>
                  </a:solidFill>
                  <a:effectLst>
                    <a:outerShdw algn="tl" blurRad="38100" dir="2700000" dist="19050" rotWithShape="0">
                      <a:schemeClr val="dk1">
                        <a:alpha val="40000"/>
                      </a:schemeClr>
                    </a:outerShdw>
                  </a:effectLst>
                  <a:latin charset="-122" panose="02010800040101010101" pitchFamily="2" typeface="华文新魏"/>
                  <a:ea charset="-122" panose="02010800040101010101" pitchFamily="2" typeface="华文新魏"/>
                </a:rPr>
                <a:t>爱</a:t>
              </a:r>
            </a:p>
          </p:txBody>
        </p:sp>
      </p:grpSp>
    </p:spTree>
    <p:extLst>
      <p:ext uri="{BB962C8B-B14F-4D97-AF65-F5344CB8AC3E}">
        <p14:creationId val="23304827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2224241" y="1843950"/>
            <a:ext cx="4627880" cy="31394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爱自己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爱亲人 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为陌生人伸出手</a:t>
            </a:r>
          </a:p>
          <a:p>
            <a:r>
              <a:rPr altLang="en-US" b="1" lang="zh-CN" smtClean="0" sz="5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小爱心集大温暖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85800" y="1295400"/>
            <a:ext cx="8077200" cy="6905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85800" y="4843779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286062" y="523900"/>
            <a:ext cx="923738" cy="54787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467600" y="592480"/>
            <a:ext cx="0" cy="5410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92581" y="2438401"/>
            <a:ext cx="5365601" cy="4419600"/>
          </a:xfrm>
          <a:prstGeom prst="rect">
            <a:avLst/>
          </a:prstGeom>
        </p:spPr>
      </p:pic>
    </p:spTree>
    <p:extLst>
      <p:ext uri="{BB962C8B-B14F-4D97-AF65-F5344CB8AC3E}">
        <p14:creationId val="1276319605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 rot="20997328">
            <a:off x="6626218" y="1524495"/>
            <a:ext cx="29260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尊敬别人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857517" y="1143678"/>
            <a:ext cx="7972283" cy="129619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rot="518625">
            <a:off x="3947830" y="2762226"/>
            <a:ext cx="42976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才能让人尊敬</a:t>
            </a:r>
          </a:p>
        </p:txBody>
      </p:sp>
      <p:sp>
        <p:nvSpPr>
          <p:cNvPr id="11" name="矩形 10"/>
          <p:cNvSpPr/>
          <p:nvPr/>
        </p:nvSpPr>
        <p:spPr>
          <a:xfrm rot="569068">
            <a:off x="3009753" y="3704792"/>
            <a:ext cx="56692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不会宽容别人的人</a:t>
            </a:r>
          </a:p>
        </p:txBody>
      </p:sp>
      <p:sp>
        <p:nvSpPr>
          <p:cNvPr id="12" name="矩形 11"/>
          <p:cNvSpPr/>
          <p:nvPr/>
        </p:nvSpPr>
        <p:spPr>
          <a:xfrm>
            <a:off x="2799602" y="5298846"/>
            <a:ext cx="70408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54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是不会受到别人的宽容</a:t>
            </a:r>
          </a:p>
        </p:txBody>
      </p:sp>
      <p:sp>
        <p:nvSpPr>
          <p:cNvPr id="14" name="矩形 13"/>
          <p:cNvSpPr/>
          <p:nvPr/>
        </p:nvSpPr>
        <p:spPr>
          <a:xfrm rot="21034256">
            <a:off x="1889528" y="892507"/>
            <a:ext cx="3230880" cy="1310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mtClean="0" sz="800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孩子们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657600" y="3272742"/>
            <a:ext cx="4747939" cy="73506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514600" y="6222176"/>
            <a:ext cx="76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749193" y="4112138"/>
            <a:ext cx="6006382" cy="9271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048042">
            <a:off x="-227507" y="4287215"/>
            <a:ext cx="3140248" cy="2326110"/>
          </a:xfrm>
          <a:prstGeom prst="rect">
            <a:avLst/>
          </a:prstGeom>
        </p:spPr>
      </p:pic>
    </p:spTree>
    <p:extLst>
      <p:ext uri="{BB962C8B-B14F-4D97-AF65-F5344CB8AC3E}">
        <p14:creationId val="339383324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9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0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0"/>
      <p:bldP grpId="0" spid="11"/>
      <p:bldP grpId="0" spid="12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新建 Microsoft PowerPoint 演示文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2FA6FEB1-BF01-4BF0-8709-501A99AF5A83"/>
  <p:tag name="ISPRINGCLOUDFOLDERID" val="0"/>
  <p:tag name="ISPRINGCLOUDFOLDERPATH" val="资源库"/>
  <p:tag name="ISPRINGONLINEFOLDERID" val="0"/>
  <p:tag name="ISPRINGONLINEFOLDERPATH" val="内容列表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73</Paragraphs>
  <Slides>23</Slides>
  <Notes>23</Notes>
  <TotalTime>682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0">
      <vt:lpstr>Arial</vt:lpstr>
      <vt:lpstr>Calibri</vt:lpstr>
      <vt:lpstr>Calibri Light</vt:lpstr>
      <vt:lpstr>等线 Light</vt:lpstr>
      <vt:lpstr>等线</vt:lpstr>
      <vt:lpstr>华文新魏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cp:lastModifiedBy>优品PPT</cp:lastModifiedBy>
  <dcterms:modified xsi:type="dcterms:W3CDTF">2021-08-20T11:21:52Z</dcterms:modified>
  <cp:revision>73</cp:revision>
  <dc:title>PowerPoint 演示文稿</dc:title>
</cp:coreProperties>
</file>