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drawingml.diagramColors+xml" PartName="/ppt/diagrams/colors1.xml"/>
  <Override ContentType="application/vnd.openxmlformats-officedocument.drawingml.diagramColors+xml" PartName="/ppt/diagrams/colors2.xml"/>
  <Override ContentType="application/vnd.openxmlformats-officedocument.drawingml.diagramColors+xml" PartName="/ppt/diagrams/colors3.xml"/>
  <Override ContentType="application/vnd.openxmlformats-officedocument.drawingml.diagramColors+xml" PartName="/ppt/diagrams/colors4.xml"/>
  <Override ContentType="application/vnd.openxmlformats-officedocument.drawingml.diagramColors+xml" PartName="/ppt/diagrams/colors5.xml"/>
  <Override ContentType="application/vnd.openxmlformats-officedocument.drawingml.diagramData+xml" PartName="/ppt/diagrams/data1.xml"/>
  <Override ContentType="application/vnd.openxmlformats-officedocument.drawingml.diagramData+xml" PartName="/ppt/diagrams/data2.xml"/>
  <Override ContentType="application/vnd.openxmlformats-officedocument.drawingml.diagramData+xml" PartName="/ppt/diagrams/data3.xml"/>
  <Override ContentType="application/vnd.openxmlformats-officedocument.drawingml.diagramData+xml" PartName="/ppt/diagrams/data4.xml"/>
  <Override ContentType="application/vnd.openxmlformats-officedocument.drawingml.diagramData+xml" PartName="/ppt/diagrams/data5.xml"/>
  <Override ContentType="application/vnd.ms-office.drawingml.diagramDrawing+xml" PartName="/ppt/diagrams/drawing1.xml"/>
  <Override ContentType="application/vnd.ms-office.drawingml.diagramDrawing+xml" PartName="/ppt/diagrams/drawing2.xml"/>
  <Override ContentType="application/vnd.ms-office.drawingml.diagramDrawing+xml" PartName="/ppt/diagrams/drawing3.xml"/>
  <Override ContentType="application/vnd.ms-office.drawingml.diagramDrawing+xml" PartName="/ppt/diagrams/drawing4.xml"/>
  <Override ContentType="application/vnd.ms-office.drawingml.diagramDrawing+xml" PartName="/ppt/diagrams/drawing5.xml"/>
  <Override ContentType="application/vnd.openxmlformats-officedocument.drawingml.diagramLayout+xml" PartName="/ppt/diagrams/layout1.xml"/>
  <Override ContentType="application/vnd.openxmlformats-officedocument.drawingml.diagramLayout+xml" PartName="/ppt/diagrams/layout2.xml"/>
  <Override ContentType="application/vnd.openxmlformats-officedocument.drawingml.diagramLayout+xml" PartName="/ppt/diagrams/layout3.xml"/>
  <Override ContentType="application/vnd.openxmlformats-officedocument.drawingml.diagramLayout+xml" PartName="/ppt/diagrams/layout4.xml"/>
  <Override ContentType="application/vnd.openxmlformats-officedocument.drawingml.diagramLayout+xml" PartName="/ppt/diagrams/layout5.xml"/>
  <Override ContentType="application/vnd.openxmlformats-officedocument.drawingml.diagramStyle+xml" PartName="/ppt/diagrams/quickStyle1.xml"/>
  <Override ContentType="application/vnd.openxmlformats-officedocument.drawingml.diagramStyle+xml" PartName="/ppt/diagrams/quickStyle2.xml"/>
  <Override ContentType="application/vnd.openxmlformats-officedocument.drawingml.diagramStyle+xml" PartName="/ppt/diagrams/quickStyle3.xml"/>
  <Override ContentType="application/vnd.openxmlformats-officedocument.drawingml.diagramStyle+xml" PartName="/ppt/diagrams/quickStyle4.xml"/>
  <Override ContentType="application/vnd.openxmlformats-officedocument.drawingml.diagramStyle+xml" PartName="/ppt/diagrams/quickStyle5.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saveSubsetFonts="1">
  <p:sldMasterIdLst>
    <p:sldMasterId id="2147483744" r:id="rId1"/>
    <p:sldMasterId id="2147483756" r:id="rId2"/>
  </p:sldMasterIdLst>
  <p:notesMasterIdLst>
    <p:notesMasterId r:id="rId3"/>
  </p:notesMasterIdLst>
  <p:sldIdLst>
    <p:sldId id="264" r:id="rId4"/>
    <p:sldId id="277" r:id="rId5"/>
    <p:sldId id="280" r:id="rId6"/>
    <p:sldId id="281" r:id="rId7"/>
    <p:sldId id="263" r:id="rId8"/>
    <p:sldId id="261" r:id="rId9"/>
    <p:sldId id="270" r:id="rId10"/>
    <p:sldId id="272" r:id="rId11"/>
    <p:sldId id="273" r:id="rId12"/>
    <p:sldId id="274" r:id="rId13"/>
    <p:sldId id="268" r:id="rId14"/>
    <p:sldId id="275" r:id="rId15"/>
    <p:sldId id="276" r:id="rId16"/>
    <p:sldId id="279" r:id="rId17"/>
    <p:sldId id="267" r:id="rId18"/>
    <p:sldId id="287" r:id="rId19"/>
    <p:sldId id="289" r:id="rId20"/>
    <p:sldId id="288" r:id="rId21"/>
    <p:sldId id="266" r:id="rId22"/>
    <p:sldId id="290" r:id="rId23"/>
    <p:sldId id="291" r:id="rId24"/>
    <p:sldId id="292" r:id="rId25"/>
    <p:sldId id="293" r:id="rId26"/>
    <p:sldId id="294" r:id="rId27"/>
    <p:sldId id="295" r:id="rId28"/>
    <p:sldId id="269" r:id="rId29"/>
    <p:sldId id="296" r:id="rId30"/>
    <p:sldId id="297" r:id="rId31"/>
    <p:sldId id="298" r:id="rId32"/>
    <p:sldId id="299" r:id="rId33"/>
    <p:sldId id="300" r:id="rId34"/>
    <p:sldId id="301" r:id="rId35"/>
    <p:sldId id="262" r:id="rId36"/>
  </p:sldIdLst>
  <p:sldSz cx="12192000" cy="6858000"/>
  <p:notesSz cx="6858000" cy="9144000"/>
  <p:custDataLst>
    <p:tags r:id="rId37"/>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a:tblStyle styleId="{912C8C85-51F0-491E-9774-3900AFEF0FD7}" styleName="浅色样式 2 - 强调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lastCol>
    <a:firstCol>
      <a:tcTxStyle b="on"/>
    </a:firstCol>
    <a:lastRow>
      <a:tcTxStyle b="on"/>
      <a:tcStyle>
        <a:tcBdr>
          <a:top>
            <a:ln w="50800" cmpd="dbl">
              <a:solidFill>
                <a:schemeClr val="accent6"/>
              </a:solidFill>
            </a:ln>
          </a:top>
        </a:tcBdr>
      </a:tcStyle>
    </a:lastRow>
    <a:firstRow>
      <a:tcTxStyle b="on">
        <a:fontRef idx="minor">
          <a:scrgbClr r="0" g="0" b="0"/>
        </a:fontRef>
        <a:schemeClr val="bg1"/>
      </a:tcTxStyle>
      <a:tcStyle>
        <a:fillRef idx="1">
          <a:schemeClr val="accent6"/>
        </a:fillRef>
      </a:tcStyle>
    </a:firstRow>
  </a:tblStyle>
  <a:tblStyle styleId="{5FD0F851-EC5A-4D38-B0AD-8093EC10F338}" styleName="浅色样式 1 - 强调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fill>
          <a:solidFill>
            <a:schemeClr val="accent5">
              <a:alpha val="20000"/>
            </a:schemeClr>
          </a:solidFill>
        </a:fill>
      </a:tcStyle>
    </a:band1H>
    <a:band1V>
      <a:tcStyle>
        <a:fill>
          <a:solidFill>
            <a:schemeClr val="accent5">
              <a:alpha val="20000"/>
            </a:schemeClr>
          </a:solidFill>
        </a:fill>
      </a:tcStyle>
    </a:band1V>
    <a:lastCol>
      <a:tcTxStyle b="on"/>
    </a:lastCol>
    <a:firstCol>
      <a:tcTxStyle b="on"/>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8" autoAdjust="0"/>
    <p:restoredTop sz="96314" autoAdjust="0"/>
  </p:normalViewPr>
  <p:slideViewPr>
    <p:cSldViewPr snapToGrid="0" showGuides="1">
      <p:cViewPr varScale="1">
        <p:scale>
          <a:sx n="108" d="100"/>
          <a:sy n="108" d="100"/>
        </p:scale>
        <p:origin x="678" y="114"/>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0"/>
    </p:cViewPr>
  </p:sorterViewPr>
  <p:notesViewPr>
    <p:cSldViewPr>
      <p:cViewPr>
        <p:scale>
          <a:sx n="1" d="100"/>
          <a:sy n="1" d="100"/>
        </p:scale>
        <p:origin x="0" y="0"/>
      </p:cViewPr>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7.xml" Type="http://schemas.openxmlformats.org/officeDocument/2006/relationships/slide"/><Relationship Id="rId11" Target="slides/slide8.xml" Type="http://schemas.openxmlformats.org/officeDocument/2006/relationships/slide"/><Relationship Id="rId12" Target="slides/slide9.xml" Type="http://schemas.openxmlformats.org/officeDocument/2006/relationships/slide"/><Relationship Id="rId13" Target="slides/slide10.xml" Type="http://schemas.openxmlformats.org/officeDocument/2006/relationships/slide"/><Relationship Id="rId14" Target="slides/slide11.xml" Type="http://schemas.openxmlformats.org/officeDocument/2006/relationships/slide"/><Relationship Id="rId15" Target="slides/slide12.xml" Type="http://schemas.openxmlformats.org/officeDocument/2006/relationships/slide"/><Relationship Id="rId16" Target="slides/slide13.xml" Type="http://schemas.openxmlformats.org/officeDocument/2006/relationships/slide"/><Relationship Id="rId17" Target="slides/slide14.xml" Type="http://schemas.openxmlformats.org/officeDocument/2006/relationships/slide"/><Relationship Id="rId18" Target="slides/slide15.xml" Type="http://schemas.openxmlformats.org/officeDocument/2006/relationships/slide"/><Relationship Id="rId19" Target="slides/slide16.xml" Type="http://schemas.openxmlformats.org/officeDocument/2006/relationships/slide"/><Relationship Id="rId2" Target="slideMasters/slideMaster2.xml" Type="http://schemas.openxmlformats.org/officeDocument/2006/relationships/slideMaster"/><Relationship Id="rId20" Target="slides/slide17.xml" Type="http://schemas.openxmlformats.org/officeDocument/2006/relationships/slide"/><Relationship Id="rId21" Target="slides/slide18.xml" Type="http://schemas.openxmlformats.org/officeDocument/2006/relationships/slide"/><Relationship Id="rId22" Target="slides/slide19.xml" Type="http://schemas.openxmlformats.org/officeDocument/2006/relationships/slide"/><Relationship Id="rId23" Target="slides/slide20.xml" Type="http://schemas.openxmlformats.org/officeDocument/2006/relationships/slide"/><Relationship Id="rId24" Target="slides/slide21.xml" Type="http://schemas.openxmlformats.org/officeDocument/2006/relationships/slide"/><Relationship Id="rId25" Target="slides/slide22.xml" Type="http://schemas.openxmlformats.org/officeDocument/2006/relationships/slide"/><Relationship Id="rId26" Target="slides/slide23.xml" Type="http://schemas.openxmlformats.org/officeDocument/2006/relationships/slide"/><Relationship Id="rId27" Target="slides/slide24.xml" Type="http://schemas.openxmlformats.org/officeDocument/2006/relationships/slide"/><Relationship Id="rId28" Target="slides/slide25.xml" Type="http://schemas.openxmlformats.org/officeDocument/2006/relationships/slide"/><Relationship Id="rId29" Target="slides/slide26.xml" Type="http://schemas.openxmlformats.org/officeDocument/2006/relationships/slide"/><Relationship Id="rId3" Target="notesMasters/notesMaster1.xml" Type="http://schemas.openxmlformats.org/officeDocument/2006/relationships/notesMaster"/><Relationship Id="rId30" Target="slides/slide27.xml" Type="http://schemas.openxmlformats.org/officeDocument/2006/relationships/slide"/><Relationship Id="rId31" Target="slides/slide28.xml" Type="http://schemas.openxmlformats.org/officeDocument/2006/relationships/slide"/><Relationship Id="rId32" Target="slides/slide29.xml" Type="http://schemas.openxmlformats.org/officeDocument/2006/relationships/slide"/><Relationship Id="rId33" Target="slides/slide30.xml" Type="http://schemas.openxmlformats.org/officeDocument/2006/relationships/slide"/><Relationship Id="rId34" Target="slides/slide31.xml" Type="http://schemas.openxmlformats.org/officeDocument/2006/relationships/slide"/><Relationship Id="rId35" Target="slides/slide32.xml" Type="http://schemas.openxmlformats.org/officeDocument/2006/relationships/slide"/><Relationship Id="rId36" Target="slides/slide33.xml" Type="http://schemas.openxmlformats.org/officeDocument/2006/relationships/slide"/><Relationship Id="rId37" Target="tags/tag1.xml" Type="http://schemas.openxmlformats.org/officeDocument/2006/relationships/tags"/><Relationship Id="rId38" Target="presProps.xml" Type="http://schemas.openxmlformats.org/officeDocument/2006/relationships/presProps"/><Relationship Id="rId39" Target="viewProps.xml" Type="http://schemas.openxmlformats.org/officeDocument/2006/relationships/viewProps"/><Relationship Id="rId4" Target="slides/slide1.xml" Type="http://schemas.openxmlformats.org/officeDocument/2006/relationships/slide"/><Relationship Id="rId40" Target="theme/theme1.xml" Type="http://schemas.openxmlformats.org/officeDocument/2006/relationships/theme"/><Relationship Id="rId41" Target="tableStyles.xml" Type="http://schemas.openxmlformats.org/officeDocument/2006/relationships/tableStyles"/><Relationship Id="rId5" Target="slides/slide2.xml" Type="http://schemas.openxmlformats.org/officeDocument/2006/relationships/slide"/><Relationship Id="rId6" Target="slides/slide3.xml" Type="http://schemas.openxmlformats.org/officeDocument/2006/relationships/slide"/><Relationship Id="rId7" Target="slides/slide4.xml" Type="http://schemas.openxmlformats.org/officeDocument/2006/relationships/slide"/><Relationship Id="rId8" Target="slides/slide5.xml" Type="http://schemas.openxmlformats.org/officeDocument/2006/relationships/slide"/><Relationship Id="rId9" Target="slides/slide6.xml" Type="http://schemas.openxmlformats.org/officeDocument/2006/relationships/slide"/></Relationships>
</file>

<file path=ppt/diagrams/colors1.xml><?xml version="1.0" encoding="utf-8"?>
<dgm:colorsDef xmlns:a="http://schemas.openxmlformats.org/drawingml/2006/main" xmlns:dgm="http://schemas.openxmlformats.org/drawingml/2006/diagram"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a="http://schemas.openxmlformats.org/drawingml/2006/main" xmlns:dgm="http://schemas.openxmlformats.org/drawingml/2006/diagram"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a="http://schemas.openxmlformats.org/drawingml/2006/main" xmlns:dgm="http://schemas.openxmlformats.org/drawingml/2006/diagram"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a="http://schemas.openxmlformats.org/drawingml/2006/main" xmlns:dgm="http://schemas.openxmlformats.org/drawingml/2006/diagram"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a="http://schemas.openxmlformats.org/drawingml/2006/main" xmlns:dgm="http://schemas.openxmlformats.org/drawingml/2006/diagram"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dgm="http://schemas.openxmlformats.org/drawingml/2006/diagram">
  <dgm:ptLst>
    <dgm:pt modelId="{26B9644E-1314-437B-B772-41DC49D3924A}" type="doc">
      <dgm:prSet loTypeId="urn:microsoft.com/office/officeart/2008/layout/VerticalCurvedList" loCatId="list" qsTypeId="urn:microsoft.com/office/officeart/2005/8/quickstyle/3d1" qsCatId="3D" csTypeId="urn:microsoft.com/office/officeart/2005/8/colors/accent1_1" csCatId="accent1" phldr="1"/>
      <dgm:spPr/>
      <dgm:t>
        <a:bodyPr/>
        <a:lstStyle/>
        <a:p>
          <a:endParaRPr lang="zh-CN" altLang="en-US"/>
        </a:p>
      </dgm:t>
    </dgm:pt>
    <dgm:pt modelId="{6BF44849-4F43-4873-9D84-95D08E4ACC93}" type="parTrans" cxnId="{A61CD159-E967-4A85-8C40-E2FF6DC86D59}">
      <dgm:prSet custT="1"/>
      <dgm:spPr/>
      <dgm:t>
        <a:bodyPr/>
        <a:lstStyle/>
        <a:p>
          <a:endParaRPr lang="zh-CN" altLang="en-US" sz="2000">
            <a:solidFill>
              <a:schemeClr val="accent5">
                <a:lumMod val="50000"/>
              </a:schemeClr>
            </a:solidFill>
            <a:latin typeface="微软雅黑" panose="020b0503020204020204" pitchFamily="34" charset="-122"/>
            <a:ea typeface="微软雅黑" pitchFamily="34" charset="-122"/>
          </a:endParaRPr>
        </a:p>
      </dgm:t>
    </dgm:pt>
    <dgm:pt modelId="{D7A2E6FA-D93B-45EC-8DC8-1515B7FA3C0B}">
      <dgm:prSet custT="1"/>
      <dgm:spPr/>
      <dgm:t>
        <a:bodyPr/>
        <a:lstStyle/>
        <a:p>
          <a:pPr rtl="0"/>
          <a:r>
            <a:rPr lang="zh-CN" altLang="en-US" sz="2000" smtClean="0">
              <a:solidFill>
                <a:schemeClr val="accent5">
                  <a:lumMod val="50000"/>
                </a:schemeClr>
              </a:solidFill>
              <a:latin typeface="微软雅黑" panose="020b0503020204020204" pitchFamily="34" charset="-122"/>
              <a:ea typeface="微软雅黑" panose="020b0503020204020204" pitchFamily="34" charset="-122"/>
            </a:rPr>
            <a:t>投简历时注意隐私，不要让人找出你工作生活的信息；</a:t>
          </a:r>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EF2D4328-3426-490B-A47F-88CA072BEB04}" type="sibTrans" cxnId="{A61CD159-E967-4A85-8C40-E2FF6DC86D59}">
      <dgm:prSet custT="1"/>
      <dgm:spPr/>
      <dgm:t>
        <a:bodyPr/>
        <a:lstStyle/>
        <a:p>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7FC299B4-332A-44F1-A7C5-E664E32D7AC0}" type="parTrans" cxnId="{FC0C83F9-A0E1-469F-9694-3048FA3D27D8}">
      <dgm:prSet custT="1"/>
      <dgm:spPr/>
      <dgm:t>
        <a:bodyPr/>
        <a:lstStyle/>
        <a:p>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D908328F-7A97-4D7D-9C1B-68037A3BC841}">
      <dgm:prSet custT="1"/>
      <dgm:spPr/>
      <dgm:t>
        <a:bodyPr/>
        <a:lstStyle/>
        <a:p>
          <a:pPr rtl="0"/>
          <a:r>
            <a:rPr lang="zh-CN" sz="2000" smtClean="0">
              <a:solidFill>
                <a:schemeClr val="accent5">
                  <a:lumMod val="50000"/>
                </a:schemeClr>
              </a:solidFill>
              <a:latin typeface="微软雅黑" panose="020b0503020204020204" pitchFamily="34" charset="-122"/>
              <a:ea typeface="微软雅黑" panose="020b0503020204020204" pitchFamily="34" charset="-122"/>
            </a:rPr>
            <a:t>发</a:t>
          </a:r>
          <a:r>
            <a:rPr lang="en-US" sz="2000" smtClean="0">
              <a:solidFill>
                <a:schemeClr val="accent5">
                  <a:lumMod val="50000"/>
                </a:schemeClr>
              </a:solidFill>
              <a:latin typeface="微软雅黑" panose="020b0503020204020204" pitchFamily="34" charset="-122"/>
              <a:ea typeface="微软雅黑" panose="020b0503020204020204" pitchFamily="34" charset="-122"/>
            </a:rPr>
            <a:t>E-mail</a:t>
          </a:r>
          <a:r>
            <a:rPr lang="zh-CN" sz="2000" smtClean="0">
              <a:solidFill>
                <a:schemeClr val="accent5">
                  <a:lumMod val="50000"/>
                </a:schemeClr>
              </a:solidFill>
              <a:latin typeface="微软雅黑" panose="020b0503020204020204" pitchFamily="34" charset="-122"/>
              <a:ea typeface="微软雅黑" panose="020b0503020204020204" pitchFamily="34" charset="-122"/>
            </a:rPr>
            <a:t>时将简历添加到正文</a:t>
          </a:r>
          <a:r>
            <a:rPr lang="en-US" sz="2000" smtClean="0">
              <a:solidFill>
                <a:schemeClr val="accent5">
                  <a:lumMod val="50000"/>
                </a:schemeClr>
              </a:solidFill>
              <a:latin typeface="微软雅黑" panose="020b0503020204020204" pitchFamily="34" charset="-122"/>
              <a:ea typeface="微软雅黑" panose="020b0503020204020204" pitchFamily="34" charset="-122"/>
            </a:rPr>
            <a:t>,</a:t>
          </a:r>
          <a:r>
            <a:rPr lang="zh-CN" sz="2000" smtClean="0">
              <a:solidFill>
                <a:schemeClr val="accent5">
                  <a:lumMod val="50000"/>
                </a:schemeClr>
              </a:solidFill>
              <a:latin typeface="微软雅黑" panose="020b0503020204020204" pitchFamily="34" charset="-122"/>
              <a:ea typeface="微软雅黑" panose="020b0503020204020204" pitchFamily="34" charset="-122"/>
            </a:rPr>
            <a:t>同时</a:t>
          </a:r>
          <a:r>
            <a:rPr lang="zh-CN" altLang="en-US" sz="2000" smtClean="0">
              <a:solidFill>
                <a:schemeClr val="accent5">
                  <a:lumMod val="50000"/>
                </a:schemeClr>
              </a:solidFill>
              <a:latin typeface="微软雅黑" panose="020b0503020204020204" pitchFamily="34" charset="-122"/>
              <a:ea typeface="微软雅黑" panose="020b0503020204020204" pitchFamily="34" charset="-122"/>
            </a:rPr>
            <a:t>邮寄</a:t>
          </a:r>
          <a:r>
            <a:rPr lang="zh-CN" sz="2000" smtClean="0">
              <a:solidFill>
                <a:schemeClr val="accent5">
                  <a:lumMod val="50000"/>
                </a:schemeClr>
              </a:solidFill>
              <a:latin typeface="微软雅黑" panose="020b0503020204020204" pitchFamily="34" charset="-122"/>
              <a:ea typeface="微软雅黑" panose="020b0503020204020204" pitchFamily="34" charset="-122"/>
            </a:rPr>
            <a:t>一份漂亮的打印版</a:t>
          </a:r>
          <a:r>
            <a:rPr lang="zh-CN" altLang="en-US" sz="2000" smtClean="0">
              <a:solidFill>
                <a:schemeClr val="accent5">
                  <a:lumMod val="50000"/>
                </a:schemeClr>
              </a:solidFill>
              <a:latin typeface="微软雅黑" panose="020b0503020204020204" pitchFamily="34" charset="-122"/>
              <a:ea typeface="微软雅黑" panose="020b0503020204020204" pitchFamily="34" charset="-122"/>
            </a:rPr>
            <a:t>，注意纸张质量</a:t>
          </a:r>
          <a:r>
            <a:rPr lang="zh-CN" sz="2000" smtClean="0">
              <a:solidFill>
                <a:schemeClr val="accent5">
                  <a:lumMod val="50000"/>
                </a:schemeClr>
              </a:solidFill>
              <a:latin typeface="微软雅黑" panose="020b0503020204020204" pitchFamily="34" charset="-122"/>
              <a:ea typeface="微软雅黑" panose="020b0503020204020204" pitchFamily="34" charset="-122"/>
            </a:rPr>
            <a:t>；</a:t>
          </a:r>
          <a:endParaRPr lang="zh-CN" sz="2000">
            <a:solidFill>
              <a:schemeClr val="accent5">
                <a:lumMod val="50000"/>
              </a:schemeClr>
            </a:solidFill>
            <a:latin typeface="微软雅黑" panose="020b0503020204020204" pitchFamily="34" charset="-122"/>
            <a:ea typeface="微软雅黑" pitchFamily="34" charset="-122"/>
          </a:endParaRPr>
        </a:p>
      </dgm:t>
    </dgm:pt>
    <dgm:pt modelId="{4AB21763-A66F-4A3F-9CE2-D0D8D348882C}" type="sibTrans" cxnId="{FC0C83F9-A0E1-469F-9694-3048FA3D27D8}">
      <dgm:prSet custT="1"/>
      <dgm:spPr/>
      <dgm:t>
        <a:bodyPr/>
        <a:lstStyle/>
        <a:p>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8E105EF5-89D6-499D-B7E5-E3B1970C02C1}" type="parTrans" cxnId="{82117EDC-E245-4EBB-94EF-875754D1D0A0}">
      <dgm:prSet custT="1"/>
      <dgm:spPr/>
      <dgm:t>
        <a:bodyPr/>
        <a:lstStyle/>
        <a:p>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7429DC13-0273-4C34-A2BD-E1FE4B24CCB1}">
      <dgm:prSet custT="1"/>
      <dgm:spPr/>
      <dgm:t>
        <a:bodyPr/>
        <a:lstStyle/>
        <a:p>
          <a:pPr rtl="0"/>
          <a:r>
            <a:rPr lang="zh-CN" altLang="en-US" sz="2000" smtClean="0">
              <a:solidFill>
                <a:schemeClr val="accent5">
                  <a:lumMod val="50000"/>
                </a:schemeClr>
              </a:solidFill>
              <a:latin typeface="微软雅黑" panose="020b0503020204020204" pitchFamily="34" charset="-122"/>
              <a:ea typeface="微软雅黑" panose="020b0503020204020204" pitchFamily="34" charset="-122"/>
            </a:rPr>
            <a:t>简历目的要清晰，整合信息；</a:t>
          </a:r>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CD333FF7-FD4F-46D4-86C5-2A357DDFF6D5}" type="sibTrans" cxnId="{82117EDC-E245-4EBB-94EF-875754D1D0A0}">
      <dgm:prSet custT="1"/>
      <dgm:spPr/>
      <dgm:t>
        <a:bodyPr/>
        <a:lstStyle/>
        <a:p>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F02B1243-EF54-415E-8ED6-33ABD5583C73}" type="parTrans" cxnId="{47732B7B-7124-4E7C-9D58-5A6837D174BB}">
      <dgm:prSet custT="1"/>
      <dgm:spPr/>
      <dgm:t>
        <a:bodyPr/>
        <a:lstStyle/>
        <a:p>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CDEC9A03-DC82-4C61-B74D-83E43CEF1753}">
      <dgm:prSet custT="1"/>
      <dgm:spPr/>
      <dgm:t>
        <a:bodyPr/>
        <a:lstStyle/>
        <a:p>
          <a:pPr rtl="0"/>
          <a:r>
            <a:rPr lang="zh-CN" altLang="en-US" sz="2000" smtClean="0">
              <a:solidFill>
                <a:schemeClr val="accent5">
                  <a:lumMod val="50000"/>
                </a:schemeClr>
              </a:solidFill>
              <a:latin typeface="微软雅黑" panose="020b0503020204020204" pitchFamily="34" charset="-122"/>
              <a:ea typeface="微软雅黑" panose="020b0503020204020204" pitchFamily="34" charset="-122"/>
            </a:rPr>
            <a:t>简历的目的是争取面试机会，推销自己；</a:t>
          </a:r>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6BC8DB02-0A55-48C2-8D57-D2222163205B}" type="sibTrans" cxnId="{47732B7B-7124-4E7C-9D58-5A6837D174BB}">
      <dgm:prSet custT="1"/>
      <dgm:spPr/>
      <dgm:t>
        <a:bodyPr/>
        <a:lstStyle/>
        <a:p>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32857720-DC4F-403B-BCF1-F4478308231F}" type="parTrans" cxnId="{26B3BE2D-F890-4420-9E0B-ECACCBF1DBCE}">
      <dgm:prSet custT="1"/>
      <dgm:spPr/>
      <dgm:t>
        <a:bodyPr/>
        <a:lstStyle/>
        <a:p>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E31F83FE-E31C-4D28-A318-50837C98CD8D}">
      <dgm:prSet custT="1"/>
      <dgm:spPr/>
      <dgm:t>
        <a:bodyPr/>
        <a:lstStyle/>
        <a:p>
          <a:pPr rtl="0"/>
          <a:r>
            <a:rPr lang="zh-CN" altLang="en-US" sz="2000" smtClean="0">
              <a:solidFill>
                <a:schemeClr val="accent5">
                  <a:lumMod val="50000"/>
                </a:schemeClr>
              </a:solidFill>
              <a:latin typeface="微软雅黑" panose="020b0503020204020204" pitchFamily="34" charset="-122"/>
              <a:ea typeface="微软雅黑" panose="020b0503020204020204" pitchFamily="34" charset="-122"/>
            </a:rPr>
            <a:t>不简历里提及看不见或不明显的残疾；</a:t>
          </a:r>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2B3434B7-5B6F-48D6-8B74-4C625380C185}" type="sibTrans" cxnId="{26B3BE2D-F890-4420-9E0B-ECACCBF1DBCE}">
      <dgm:prSet custT="1"/>
      <dgm:spPr/>
      <dgm:t>
        <a:bodyPr/>
        <a:lstStyle/>
        <a:p>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D7AB2033-76B3-4DBC-A8FA-737154D4A1C2}" type="parTrans" cxnId="{5FF5C1F9-A43A-4EC4-91E0-CB466B8313EA}">
      <dgm:prSet custT="1"/>
      <dgm:spPr/>
      <dgm:t>
        <a:bodyPr/>
        <a:lstStyle/>
        <a:p>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57B922C2-4BB8-40D5-8C93-0B71E3194BBE}">
      <dgm:prSet custT="1"/>
      <dgm:spPr/>
      <dgm:t>
        <a:bodyPr/>
        <a:lstStyle/>
        <a:p>
          <a:pPr rtl="0"/>
          <a:r>
            <a:rPr lang="zh-CN" sz="2000" smtClean="0">
              <a:solidFill>
                <a:schemeClr val="accent5">
                  <a:lumMod val="50000"/>
                </a:schemeClr>
              </a:solidFill>
              <a:latin typeface="微软雅黑" panose="020b0503020204020204" pitchFamily="34" charset="-122"/>
              <a:ea typeface="微软雅黑" panose="020b0503020204020204" pitchFamily="34" charset="-122"/>
            </a:rPr>
            <a:t>发简历时</a:t>
          </a:r>
          <a:r>
            <a:rPr lang="zh-CN" altLang="en-US" sz="2000" smtClean="0">
              <a:solidFill>
                <a:schemeClr val="accent5">
                  <a:lumMod val="50000"/>
                </a:schemeClr>
              </a:solidFill>
              <a:latin typeface="微软雅黑" panose="020b0503020204020204" pitchFamily="34" charset="-122"/>
              <a:ea typeface="微软雅黑" panose="020b0503020204020204" pitchFamily="34" charset="-122"/>
            </a:rPr>
            <a:t>如果</a:t>
          </a:r>
          <a:r>
            <a:rPr lang="zh-CN" sz="2000" smtClean="0">
              <a:solidFill>
                <a:schemeClr val="accent5">
                  <a:lumMod val="50000"/>
                </a:schemeClr>
              </a:solidFill>
              <a:latin typeface="微软雅黑" panose="020b0503020204020204" pitchFamily="34" charset="-122"/>
              <a:ea typeface="微软雅黑" panose="020b0503020204020204" pitchFamily="34" charset="-122"/>
            </a:rPr>
            <a:t>没有目标雇主，“关键词”很重要；</a:t>
          </a:r>
          <a:endParaRPr lang="zh-CN" sz="2000">
            <a:solidFill>
              <a:schemeClr val="accent5">
                <a:lumMod val="50000"/>
              </a:schemeClr>
            </a:solidFill>
            <a:latin typeface="微软雅黑" panose="020b0503020204020204" pitchFamily="34" charset="-122"/>
            <a:ea typeface="微软雅黑" panose="020b0503020204020204" pitchFamily="34" charset="-122"/>
          </a:endParaRPr>
        </a:p>
      </dgm:t>
    </dgm:pt>
    <dgm:pt modelId="{A37E7DBB-D3C0-4004-BD45-45169374F716}" type="sibTrans" cxnId="{5FF5C1F9-A43A-4EC4-91E0-CB466B8313EA}">
      <dgm:prSet custT="1"/>
      <dgm:spPr/>
      <dgm:t>
        <a:bodyPr/>
        <a:lstStyle/>
        <a:p>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51D8CAF0-99B7-4D88-AC86-E67765746B7A}" type="parTrans" cxnId="{58092616-3273-4892-96CB-598E9DC55D0D}">
      <dgm:prSet custT="1"/>
      <dgm:spPr/>
      <dgm:t>
        <a:bodyPr/>
        <a:lstStyle/>
        <a:p>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C795B165-2A7C-4520-B9D7-87835621D2BA}">
      <dgm:prSet custT="1"/>
      <dgm:spPr/>
      <dgm:t>
        <a:bodyPr/>
        <a:lstStyle/>
        <a:p>
          <a:pPr rtl="0"/>
          <a:r>
            <a:rPr lang="zh-CN" sz="2000" smtClean="0">
              <a:solidFill>
                <a:schemeClr val="accent5">
                  <a:lumMod val="50000"/>
                </a:schemeClr>
              </a:solidFill>
              <a:latin typeface="微软雅黑" panose="020b0503020204020204" pitchFamily="34" charset="-122"/>
              <a:ea typeface="微软雅黑" panose="020b0503020204020204" pitchFamily="34" charset="-122"/>
            </a:rPr>
            <a:t>别把推荐信放在简历里；</a:t>
          </a:r>
          <a:endParaRPr lang="zh-CN" sz="2000">
            <a:solidFill>
              <a:schemeClr val="accent5">
                <a:lumMod val="50000"/>
              </a:schemeClr>
            </a:solidFill>
            <a:latin typeface="微软雅黑" panose="020b0503020204020204" pitchFamily="34" charset="-122"/>
            <a:ea typeface="微软雅黑" panose="020b0503020204020204" pitchFamily="34" charset="-122"/>
          </a:endParaRPr>
        </a:p>
      </dgm:t>
    </dgm:pt>
    <dgm:pt modelId="{D728B938-19C0-480C-8302-3F5F9E35A7D4}" type="sibTrans" cxnId="{58092616-3273-4892-96CB-598E9DC55D0D}">
      <dgm:prSet custT="1"/>
      <dgm:spPr/>
      <dgm:t>
        <a:bodyPr/>
        <a:lstStyle/>
        <a:p>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0BA76955-D008-47B2-985C-3F2F2799BFF9}" type="pres">
      <dgm:prSet presAssocID="{26B9644E-1314-437B-B772-41DC49D3924A}" presName="Name0">
        <dgm:presLayoutVars>
          <dgm:chMax val="7"/>
          <dgm:chPref val="7"/>
          <dgm:dir/>
        </dgm:presLayoutVars>
      </dgm:prSet>
      <dgm:spPr/>
      <dgm:t>
        <a:bodyPr/>
        <a:lstStyle/>
        <a:p>
          <a:endParaRPr lang="zh-CN" altLang="en-US"/>
        </a:p>
      </dgm:t>
    </dgm:pt>
    <dgm:pt modelId="{25B7E529-6B12-4265-A5EA-915927627458}" type="pres">
      <dgm:prSet presAssocID="{26B9644E-1314-437B-B772-41DC49D3924A}" presName="Name1"/>
      <dgm:spPr/>
      <dgm:t>
        <a:bodyPr/>
        <a:lstStyle/>
        <a:p/>
      </dgm:t>
    </dgm:pt>
    <dgm:pt modelId="{1D767FC1-B606-46F2-BEFA-B7A760BAE4B4}" type="pres">
      <dgm:prSet presAssocID="{26B9644E-1314-437B-B772-41DC49D3924A}" presName="cycle"/>
      <dgm:spPr/>
      <dgm:t>
        <a:bodyPr/>
        <a:lstStyle/>
        <a:p/>
      </dgm:t>
    </dgm:pt>
    <dgm:pt modelId="{20E7AC6A-ABE4-4BF5-B46E-49AA94C3D0C6}" type="pres">
      <dgm:prSet presAssocID="{26B9644E-1314-437B-B772-41DC49D3924A}" presName="srcNode" presStyleLbl="node1" presStyleCnt="9"/>
      <dgm:spPr/>
      <dgm:t>
        <a:bodyPr/>
        <a:lstStyle/>
        <a:p/>
      </dgm:t>
    </dgm:pt>
    <dgm:pt modelId="{C4F36396-E9DC-4F61-9471-D5E39AF0A55F}" type="pres">
      <dgm:prSet presAssocID="{26B9644E-1314-437B-B772-41DC49D3924A}" presName="conn" presStyleLbl="parChTrans1D2" presStyleCnt="1"/>
      <dgm:spPr/>
      <dgm:t>
        <a:bodyPr/>
        <a:lstStyle/>
        <a:p>
          <a:endParaRPr lang="zh-CN" altLang="en-US"/>
        </a:p>
      </dgm:t>
    </dgm:pt>
    <dgm:pt modelId="{0787757B-DB44-4DE9-A09B-00A4CC5D2243}" type="pres">
      <dgm:prSet presAssocID="{26B9644E-1314-437B-B772-41DC49D3924A}" presName="extraNode" presStyleLbl="node1" presStyleIdx="1" presStyleCnt="9"/>
      <dgm:spPr/>
      <dgm:t>
        <a:bodyPr/>
        <a:lstStyle/>
        <a:p/>
      </dgm:t>
    </dgm:pt>
    <dgm:pt modelId="{FEFB916C-5F4F-4343-8FF0-83999D1A7521}" type="pres">
      <dgm:prSet presAssocID="{26B9644E-1314-437B-B772-41DC49D3924A}" presName="dstNode" presStyleLbl="node1" presStyleIdx="1" presStyleCnt="9"/>
      <dgm:spPr/>
      <dgm:t>
        <a:bodyPr/>
        <a:lstStyle/>
        <a:p/>
      </dgm:t>
    </dgm:pt>
    <dgm:pt modelId="{DD779110-0C89-4B06-B71A-94422358428E}" type="pres">
      <dgm:prSet presAssocID="{D7A2E6FA-D93B-45EC-8DC8-1515B7FA3C0B}" presName="text_1" presStyleLbl="node1" presStyleIdx="2" presStyleCnt="9">
        <dgm:presLayoutVars>
          <dgm:bulletEnabled val="1"/>
        </dgm:presLayoutVars>
      </dgm:prSet>
      <dgm:spPr/>
      <dgm:t>
        <a:bodyPr/>
        <a:lstStyle/>
        <a:p>
          <a:endParaRPr lang="zh-CN" altLang="en-US"/>
        </a:p>
      </dgm:t>
    </dgm:pt>
    <dgm:pt modelId="{EFC19F6A-2EA3-45E7-80AD-6E1709EB2AA1}" type="pres">
      <dgm:prSet presAssocID="{D7A2E6FA-D93B-45EC-8DC8-1515B7FA3C0B}" presName="accent_1"/>
      <dgm:spPr/>
      <dgm:t>
        <a:bodyPr/>
        <a:lstStyle/>
        <a:p/>
      </dgm:t>
    </dgm:pt>
    <dgm:pt modelId="{AD6FE6A8-05C1-49FC-A0DC-29A978E0229A}" type="pres">
      <dgm:prSet presAssocID="{D7A2E6FA-D93B-45EC-8DC8-1515B7FA3C0B}" presName="accentRepeatNode" presStyleLbl="solidFgAcc1" presStyleCnt="7"/>
      <dgm:spPr/>
      <dgm:t>
        <a:bodyPr/>
        <a:lstStyle/>
        <a:p/>
      </dgm:t>
    </dgm:pt>
    <dgm:pt modelId="{44C0601B-E76B-4A7E-96EC-D3DD91050D74}" type="pres">
      <dgm:prSet presAssocID="{D908328F-7A97-4D7D-9C1B-68037A3BC841}" presName="text_2" presStyleLbl="node1" presStyleIdx="3" presStyleCnt="9">
        <dgm:presLayoutVars>
          <dgm:bulletEnabled val="1"/>
        </dgm:presLayoutVars>
      </dgm:prSet>
      <dgm:spPr/>
      <dgm:t>
        <a:bodyPr/>
        <a:lstStyle/>
        <a:p>
          <a:endParaRPr lang="zh-CN" altLang="en-US"/>
        </a:p>
      </dgm:t>
    </dgm:pt>
    <dgm:pt modelId="{2B291437-0991-4B98-803E-EA861F52F9DF}" type="pres">
      <dgm:prSet presAssocID="{D908328F-7A97-4D7D-9C1B-68037A3BC841}" presName="accent_2"/>
      <dgm:spPr/>
      <dgm:t>
        <a:bodyPr/>
        <a:lstStyle/>
        <a:p/>
      </dgm:t>
    </dgm:pt>
    <dgm:pt modelId="{B3A4132D-A915-4B87-A415-26EEA2AFE361}" type="pres">
      <dgm:prSet presAssocID="{D908328F-7A97-4D7D-9C1B-68037A3BC841}" presName="accentRepeatNode" presStyleLbl="solidFgAcc1" presStyleIdx="1" presStyleCnt="7"/>
      <dgm:spPr/>
      <dgm:t>
        <a:bodyPr/>
        <a:lstStyle/>
        <a:p/>
      </dgm:t>
    </dgm:pt>
    <dgm:pt modelId="{2758E05D-9566-441C-935B-D0F9E7E254C6}" type="pres">
      <dgm:prSet presAssocID="{7429DC13-0273-4C34-A2BD-E1FE4B24CCB1}" presName="text_3" presStyleLbl="node1" presStyleIdx="4" presStyleCnt="9">
        <dgm:presLayoutVars>
          <dgm:bulletEnabled val="1"/>
        </dgm:presLayoutVars>
      </dgm:prSet>
      <dgm:spPr/>
      <dgm:t>
        <a:bodyPr/>
        <a:lstStyle/>
        <a:p>
          <a:endParaRPr lang="zh-CN" altLang="en-US"/>
        </a:p>
      </dgm:t>
    </dgm:pt>
    <dgm:pt modelId="{F8F7102D-300B-4CC0-9CF2-8E48F2DD05DB}" type="pres">
      <dgm:prSet presAssocID="{7429DC13-0273-4C34-A2BD-E1FE4B24CCB1}" presName="accent_3"/>
      <dgm:spPr/>
      <dgm:t>
        <a:bodyPr/>
        <a:lstStyle/>
        <a:p/>
      </dgm:t>
    </dgm:pt>
    <dgm:pt modelId="{A9749BEE-901E-4191-AA35-E536F68FAB0A}" type="pres">
      <dgm:prSet presAssocID="{7429DC13-0273-4C34-A2BD-E1FE4B24CCB1}" presName="accentRepeatNode" presStyleLbl="solidFgAcc1" presStyleIdx="2" presStyleCnt="7"/>
      <dgm:spPr/>
      <dgm:t>
        <a:bodyPr/>
        <a:lstStyle/>
        <a:p/>
      </dgm:t>
    </dgm:pt>
    <dgm:pt modelId="{B28F8982-0E90-46E9-962C-501F2D84F4C4}" type="pres">
      <dgm:prSet presAssocID="{CDEC9A03-DC82-4C61-B74D-83E43CEF1753}" presName="text_4" presStyleLbl="node1" presStyleIdx="5" presStyleCnt="9">
        <dgm:presLayoutVars>
          <dgm:bulletEnabled val="1"/>
        </dgm:presLayoutVars>
      </dgm:prSet>
      <dgm:spPr/>
      <dgm:t>
        <a:bodyPr/>
        <a:lstStyle/>
        <a:p>
          <a:endParaRPr lang="zh-CN" altLang="en-US"/>
        </a:p>
      </dgm:t>
    </dgm:pt>
    <dgm:pt modelId="{201E46F6-ABAB-4B9E-ADBF-F5BBC80869DB}" type="pres">
      <dgm:prSet presAssocID="{CDEC9A03-DC82-4C61-B74D-83E43CEF1753}" presName="accent_4"/>
      <dgm:spPr/>
      <dgm:t>
        <a:bodyPr/>
        <a:lstStyle/>
        <a:p/>
      </dgm:t>
    </dgm:pt>
    <dgm:pt modelId="{0CACBDA5-4ACE-4DCC-8567-80BF9240E2B8}" type="pres">
      <dgm:prSet presAssocID="{CDEC9A03-DC82-4C61-B74D-83E43CEF1753}" presName="accentRepeatNode" presStyleLbl="solidFgAcc1" presStyleIdx="3" presStyleCnt="7"/>
      <dgm:spPr/>
      <dgm:t>
        <a:bodyPr/>
        <a:lstStyle/>
        <a:p/>
      </dgm:t>
    </dgm:pt>
    <dgm:pt modelId="{3F110C64-AEAD-403D-AA5C-F70E5CACDAF3}" type="pres">
      <dgm:prSet presAssocID="{E31F83FE-E31C-4D28-A318-50837C98CD8D}" presName="text_5" presStyleLbl="node1" presStyleIdx="6" presStyleCnt="9">
        <dgm:presLayoutVars>
          <dgm:bulletEnabled val="1"/>
        </dgm:presLayoutVars>
      </dgm:prSet>
      <dgm:spPr/>
      <dgm:t>
        <a:bodyPr/>
        <a:lstStyle/>
        <a:p>
          <a:endParaRPr lang="zh-CN" altLang="en-US"/>
        </a:p>
      </dgm:t>
    </dgm:pt>
    <dgm:pt modelId="{A8FAD525-7404-41E7-AC5E-2379F7D551EF}" type="pres">
      <dgm:prSet presAssocID="{E31F83FE-E31C-4D28-A318-50837C98CD8D}" presName="accent_5"/>
      <dgm:spPr/>
      <dgm:t>
        <a:bodyPr/>
        <a:lstStyle/>
        <a:p/>
      </dgm:t>
    </dgm:pt>
    <dgm:pt modelId="{DACE6984-09ED-46DF-A5C6-303783B9F510}" type="pres">
      <dgm:prSet presAssocID="{E31F83FE-E31C-4D28-A318-50837C98CD8D}" presName="accentRepeatNode" presStyleLbl="solidFgAcc1" presStyleIdx="4" presStyleCnt="7"/>
      <dgm:spPr/>
      <dgm:t>
        <a:bodyPr/>
        <a:lstStyle/>
        <a:p/>
      </dgm:t>
    </dgm:pt>
    <dgm:pt modelId="{992D0CE7-86DB-43A8-A93E-981C260D9672}" type="pres">
      <dgm:prSet presAssocID="{57B922C2-4BB8-40D5-8C93-0B71E3194BBE}" presName="text_6" presStyleLbl="node1" presStyleIdx="7" presStyleCnt="9">
        <dgm:presLayoutVars>
          <dgm:bulletEnabled val="1"/>
        </dgm:presLayoutVars>
      </dgm:prSet>
      <dgm:spPr/>
      <dgm:t>
        <a:bodyPr/>
        <a:lstStyle/>
        <a:p>
          <a:endParaRPr lang="zh-CN" altLang="en-US"/>
        </a:p>
      </dgm:t>
    </dgm:pt>
    <dgm:pt modelId="{FFAD9D5E-82E6-47A9-B5C8-1EF7405764AC}" type="pres">
      <dgm:prSet presAssocID="{57B922C2-4BB8-40D5-8C93-0B71E3194BBE}" presName="accent_6"/>
      <dgm:spPr/>
      <dgm:t>
        <a:bodyPr/>
        <a:lstStyle/>
        <a:p/>
      </dgm:t>
    </dgm:pt>
    <dgm:pt modelId="{F8549A71-936E-4F83-B9A3-B8C82273102A}" type="pres">
      <dgm:prSet presAssocID="{57B922C2-4BB8-40D5-8C93-0B71E3194BBE}" presName="accentRepeatNode" presStyleLbl="solidFgAcc1" presStyleIdx="5" presStyleCnt="7"/>
      <dgm:spPr/>
      <dgm:t>
        <a:bodyPr/>
        <a:lstStyle/>
        <a:p/>
      </dgm:t>
    </dgm:pt>
    <dgm:pt modelId="{1593F64F-A155-4B0F-85F7-978B1079FC53}" type="pres">
      <dgm:prSet presAssocID="{C795B165-2A7C-4520-B9D7-87835621D2BA}" presName="text_7" presStyleLbl="node1" presStyleIdx="8" presStyleCnt="9">
        <dgm:presLayoutVars>
          <dgm:bulletEnabled val="1"/>
        </dgm:presLayoutVars>
      </dgm:prSet>
      <dgm:spPr/>
      <dgm:t>
        <a:bodyPr/>
        <a:lstStyle/>
        <a:p>
          <a:endParaRPr lang="zh-CN" altLang="en-US"/>
        </a:p>
      </dgm:t>
    </dgm:pt>
    <dgm:pt modelId="{810E37D7-3EF3-466C-84CF-9EC688A31E31}" type="pres">
      <dgm:prSet presAssocID="{C795B165-2A7C-4520-B9D7-87835621D2BA}" presName="accent_7"/>
      <dgm:spPr/>
      <dgm:t>
        <a:bodyPr/>
        <a:lstStyle/>
        <a:p/>
      </dgm:t>
    </dgm:pt>
    <dgm:pt modelId="{14FA537C-866C-4F93-96CD-EACC304F0DAC}" type="pres">
      <dgm:prSet presAssocID="{C795B165-2A7C-4520-B9D7-87835621D2BA}" presName="accentRepeatNode" presStyleLbl="solidFgAcc1" presStyleIdx="6" presStyleCnt="7"/>
      <dgm:spPr/>
      <dgm:t>
        <a:bodyPr/>
        <a:lstStyle/>
        <a:p/>
      </dgm:t>
    </dgm:pt>
  </dgm:ptLst>
  <dgm:cxnLst>
    <dgm:cxn modelId="{A61CD159-E967-4A85-8C40-E2FF6DC86D59}" srcId="{26B9644E-1314-437B-B772-41DC49D3924A}" destId="{D7A2E6FA-D93B-45EC-8DC8-1515B7FA3C0B}" srcOrd="0" destOrd="0" parTransId="{6BF44849-4F43-4873-9D84-95D08E4ACC93}" sibTransId="{EF2D4328-3426-490B-A47F-88CA072BEB04}"/>
    <dgm:cxn modelId="{FC0C83F9-A0E1-469F-9694-3048FA3D27D8}" srcId="{26B9644E-1314-437B-B772-41DC49D3924A}" destId="{D908328F-7A97-4D7D-9C1B-68037A3BC841}" srcOrd="1" destOrd="0" parTransId="{7FC299B4-332A-44F1-A7C5-E664E32D7AC0}" sibTransId="{4AB21763-A66F-4A3F-9CE2-D0D8D348882C}"/>
    <dgm:cxn modelId="{82117EDC-E245-4EBB-94EF-875754D1D0A0}" srcId="{26B9644E-1314-437B-B772-41DC49D3924A}" destId="{7429DC13-0273-4C34-A2BD-E1FE4B24CCB1}" srcOrd="2" destOrd="0" parTransId="{8E105EF5-89D6-499D-B7E5-E3B1970C02C1}" sibTransId="{CD333FF7-FD4F-46D4-86C5-2A357DDFF6D5}"/>
    <dgm:cxn modelId="{47732B7B-7124-4E7C-9D58-5A6837D174BB}" srcId="{26B9644E-1314-437B-B772-41DC49D3924A}" destId="{CDEC9A03-DC82-4C61-B74D-83E43CEF1753}" srcOrd="3" destOrd="0" parTransId="{F02B1243-EF54-415E-8ED6-33ABD5583C73}" sibTransId="{6BC8DB02-0A55-48C2-8D57-D2222163205B}"/>
    <dgm:cxn modelId="{26B3BE2D-F890-4420-9E0B-ECACCBF1DBCE}" srcId="{26B9644E-1314-437B-B772-41DC49D3924A}" destId="{E31F83FE-E31C-4D28-A318-50837C98CD8D}" srcOrd="4" destOrd="0" parTransId="{32857720-DC4F-403B-BCF1-F4478308231F}" sibTransId="{2B3434B7-5B6F-48D6-8B74-4C625380C185}"/>
    <dgm:cxn modelId="{5FF5C1F9-A43A-4EC4-91E0-CB466B8313EA}" srcId="{26B9644E-1314-437B-B772-41DC49D3924A}" destId="{57B922C2-4BB8-40D5-8C93-0B71E3194BBE}" srcOrd="5" destOrd="0" parTransId="{D7AB2033-76B3-4DBC-A8FA-737154D4A1C2}" sibTransId="{A37E7DBB-D3C0-4004-BD45-45169374F716}"/>
    <dgm:cxn modelId="{58092616-3273-4892-96CB-598E9DC55D0D}" srcId="{26B9644E-1314-437B-B772-41DC49D3924A}" destId="{C795B165-2A7C-4520-B9D7-87835621D2BA}" srcOrd="6" destOrd="0" parTransId="{51D8CAF0-99B7-4D88-AC86-E67765746B7A}" sibTransId="{D728B938-19C0-480C-8302-3F5F9E35A7D4}"/>
    <dgm:cxn modelId="{749FB7AC-FD53-44D9-B559-B7B004DA5333}" type="presOf" srcId="{26B9644E-1314-437B-B772-41DC49D3924A}" destId="{0BA76955-D008-47B2-985C-3F2F2799BFF9}" srcOrd="0" destOrd="0" presId="urn:microsoft.com/office/officeart/2008/layout/VerticalCurvedList"/>
    <dgm:cxn modelId="{02C3AE90-1D5C-46CE-A169-CB0DC9083DDD}" type="presParOf" srcId="{0BA76955-D008-47B2-985C-3F2F2799BFF9}" destId="{25B7E529-6B12-4265-A5EA-915927627458}" srcOrd="0" destOrd="0" presId="urn:microsoft.com/office/officeart/2008/layout/VerticalCurvedList"/>
    <dgm:cxn modelId="{350C7B7D-3511-45D3-95FD-A0B0C2425B4D}" type="presParOf" srcId="{25B7E529-6B12-4265-A5EA-915927627458}" destId="{1D767FC1-B606-46F2-BEFA-B7A760BAE4B4}" srcOrd="0" destOrd="0" presId="urn:microsoft.com/office/officeart/2008/layout/VerticalCurvedList"/>
    <dgm:cxn modelId="{89A06CFB-4567-4431-BD44-D5F2B17D9A8A}" type="presParOf" srcId="{1D767FC1-B606-46F2-BEFA-B7A760BAE4B4}" destId="{20E7AC6A-ABE4-4BF5-B46E-49AA94C3D0C6}" srcOrd="0" destOrd="0" presId="urn:microsoft.com/office/officeart/2008/layout/VerticalCurvedList"/>
    <dgm:cxn modelId="{49DD0944-139B-47EF-8B62-A4C86C71C4BA}" type="presParOf" srcId="{1D767FC1-B606-46F2-BEFA-B7A760BAE4B4}" destId="{C4F36396-E9DC-4F61-9471-D5E39AF0A55F}" srcOrd="1" destOrd="0" presId="urn:microsoft.com/office/officeart/2008/layout/VerticalCurvedList"/>
    <dgm:cxn modelId="{4C264489-05E5-4A14-AC44-4C2960ACBC6E}" type="presOf" srcId="{EF2D4328-3426-490B-A47F-88CA072BEB04}" destId="{C4F36396-E9DC-4F61-9471-D5E39AF0A55F}" srcOrd="0" destOrd="0" presId="urn:microsoft.com/office/officeart/2008/layout/VerticalCurvedList"/>
    <dgm:cxn modelId="{7F73AC60-1CEC-4768-B26F-7FF2DD3E2C46}" type="presParOf" srcId="{1D767FC1-B606-46F2-BEFA-B7A760BAE4B4}" destId="{0787757B-DB44-4DE9-A09B-00A4CC5D2243}" srcOrd="2" destOrd="0" presId="urn:microsoft.com/office/officeart/2008/layout/VerticalCurvedList"/>
    <dgm:cxn modelId="{AC5A3ADD-85E7-4703-BCE6-E3F671DE87F2}" type="presParOf" srcId="{1D767FC1-B606-46F2-BEFA-B7A760BAE4B4}" destId="{FEFB916C-5F4F-4343-8FF0-83999D1A7521}" srcOrd="3" destOrd="0" presId="urn:microsoft.com/office/officeart/2008/layout/VerticalCurvedList"/>
    <dgm:cxn modelId="{EBCA37C0-D429-4A04-9973-E7B0CE6E0E08}" type="presParOf" srcId="{25B7E529-6B12-4265-A5EA-915927627458}" destId="{DD779110-0C89-4B06-B71A-94422358428E}" srcOrd="1" destOrd="0" presId="urn:microsoft.com/office/officeart/2008/layout/VerticalCurvedList"/>
    <dgm:cxn modelId="{2E31907E-AEA4-464E-90CA-ADC44E0077DD}" type="presOf" srcId="{D7A2E6FA-D93B-45EC-8DC8-1515B7FA3C0B}" destId="{DD779110-0C89-4B06-B71A-94422358428E}" srcOrd="0" destOrd="0" presId="urn:microsoft.com/office/officeart/2008/layout/VerticalCurvedList"/>
    <dgm:cxn modelId="{72A3A693-A93B-4EBD-BB0D-3955C1E1AAFD}" type="presParOf" srcId="{25B7E529-6B12-4265-A5EA-915927627458}" destId="{EFC19F6A-2EA3-45E7-80AD-6E1709EB2AA1}" srcOrd="2" destOrd="0" presId="urn:microsoft.com/office/officeart/2008/layout/VerticalCurvedList"/>
    <dgm:cxn modelId="{29F14A2C-FBE2-44BB-A0AC-492C572C946F}" type="presParOf" srcId="{EFC19F6A-2EA3-45E7-80AD-6E1709EB2AA1}" destId="{AD6FE6A8-05C1-49FC-A0DC-29A978E0229A}" srcOrd="0" destOrd="0" presId="urn:microsoft.com/office/officeart/2008/layout/VerticalCurvedList"/>
    <dgm:cxn modelId="{A2C245D0-B3B6-4B0B-A601-91B0A9B3DF3F}" type="presParOf" srcId="{25B7E529-6B12-4265-A5EA-915927627458}" destId="{44C0601B-E76B-4A7E-96EC-D3DD91050D74}" srcOrd="3" destOrd="0" presId="urn:microsoft.com/office/officeart/2008/layout/VerticalCurvedList"/>
    <dgm:cxn modelId="{2B020376-2FB5-4B23-A6D0-E0C6C45318F8}" type="presOf" srcId="{D908328F-7A97-4D7D-9C1B-68037A3BC841}" destId="{44C0601B-E76B-4A7E-96EC-D3DD91050D74}" srcOrd="0" destOrd="0" presId="urn:microsoft.com/office/officeart/2008/layout/VerticalCurvedList"/>
    <dgm:cxn modelId="{EE2A96C8-9F39-4184-9001-B765FC9F6654}" type="presParOf" srcId="{25B7E529-6B12-4265-A5EA-915927627458}" destId="{2B291437-0991-4B98-803E-EA861F52F9DF}" srcOrd="4" destOrd="0" presId="urn:microsoft.com/office/officeart/2008/layout/VerticalCurvedList"/>
    <dgm:cxn modelId="{4C5033E7-0F7D-4622-933C-E98F42C42712}" type="presParOf" srcId="{2B291437-0991-4B98-803E-EA861F52F9DF}" destId="{B3A4132D-A915-4B87-A415-26EEA2AFE361}" srcOrd="0" destOrd="0" presId="urn:microsoft.com/office/officeart/2008/layout/VerticalCurvedList"/>
    <dgm:cxn modelId="{43F63E64-0D8B-4408-85E7-41F4D15E46B0}" type="presParOf" srcId="{25B7E529-6B12-4265-A5EA-915927627458}" destId="{2758E05D-9566-441C-935B-D0F9E7E254C6}" srcOrd="5" destOrd="0" presId="urn:microsoft.com/office/officeart/2008/layout/VerticalCurvedList"/>
    <dgm:cxn modelId="{1A543DBF-1722-4A6E-A545-D600B247F227}" type="presOf" srcId="{7429DC13-0273-4C34-A2BD-E1FE4B24CCB1}" destId="{2758E05D-9566-441C-935B-D0F9E7E254C6}" srcOrd="0" destOrd="0" presId="urn:microsoft.com/office/officeart/2008/layout/VerticalCurvedList"/>
    <dgm:cxn modelId="{D250816E-FC08-48D7-933E-CCF18E99CD6C}" type="presParOf" srcId="{25B7E529-6B12-4265-A5EA-915927627458}" destId="{F8F7102D-300B-4CC0-9CF2-8E48F2DD05DB}" srcOrd="6" destOrd="0" presId="urn:microsoft.com/office/officeart/2008/layout/VerticalCurvedList"/>
    <dgm:cxn modelId="{1AED8B87-95D8-4EC2-A357-F59FA9CC9B3D}" type="presParOf" srcId="{F8F7102D-300B-4CC0-9CF2-8E48F2DD05DB}" destId="{A9749BEE-901E-4191-AA35-E536F68FAB0A}" srcOrd="0" destOrd="0" presId="urn:microsoft.com/office/officeart/2008/layout/VerticalCurvedList"/>
    <dgm:cxn modelId="{4A2F012C-AC78-44B0-85B7-2FEEB5DC8C88}" type="presParOf" srcId="{25B7E529-6B12-4265-A5EA-915927627458}" destId="{B28F8982-0E90-46E9-962C-501F2D84F4C4}" srcOrd="7" destOrd="0" presId="urn:microsoft.com/office/officeart/2008/layout/VerticalCurvedList"/>
    <dgm:cxn modelId="{1D819336-0789-487B-BF0D-BC28AC7BD94E}" type="presOf" srcId="{CDEC9A03-DC82-4C61-B74D-83E43CEF1753}" destId="{B28F8982-0E90-46E9-962C-501F2D84F4C4}" srcOrd="0" destOrd="0" presId="urn:microsoft.com/office/officeart/2008/layout/VerticalCurvedList"/>
    <dgm:cxn modelId="{E0A9D5DC-4324-4020-8AFE-F10F208ADAFE}" type="presParOf" srcId="{25B7E529-6B12-4265-A5EA-915927627458}" destId="{201E46F6-ABAB-4B9E-ADBF-F5BBC80869DB}" srcOrd="8" destOrd="0" presId="urn:microsoft.com/office/officeart/2008/layout/VerticalCurvedList"/>
    <dgm:cxn modelId="{27A27F37-9A65-488F-BA73-57B3D6A786DF}" type="presParOf" srcId="{201E46F6-ABAB-4B9E-ADBF-F5BBC80869DB}" destId="{0CACBDA5-4ACE-4DCC-8567-80BF9240E2B8}" srcOrd="0" destOrd="0" presId="urn:microsoft.com/office/officeart/2008/layout/VerticalCurvedList"/>
    <dgm:cxn modelId="{51D9C879-B559-499B-8F81-8F8296A95FEA}" type="presParOf" srcId="{25B7E529-6B12-4265-A5EA-915927627458}" destId="{3F110C64-AEAD-403D-AA5C-F70E5CACDAF3}" srcOrd="9" destOrd="0" presId="urn:microsoft.com/office/officeart/2008/layout/VerticalCurvedList"/>
    <dgm:cxn modelId="{B150B9B5-5CD3-4CCE-9FC2-6598A5F1F80B}" type="presOf" srcId="{E31F83FE-E31C-4D28-A318-50837C98CD8D}" destId="{3F110C64-AEAD-403D-AA5C-F70E5CACDAF3}" srcOrd="0" destOrd="0" presId="urn:microsoft.com/office/officeart/2008/layout/VerticalCurvedList"/>
    <dgm:cxn modelId="{0BDDB563-EAC9-4FF5-B2C6-285250EE838E}" type="presParOf" srcId="{25B7E529-6B12-4265-A5EA-915927627458}" destId="{A8FAD525-7404-41E7-AC5E-2379F7D551EF}" srcOrd="10" destOrd="0" presId="urn:microsoft.com/office/officeart/2008/layout/VerticalCurvedList"/>
    <dgm:cxn modelId="{4F465F1E-2559-4511-8099-DE569A9B7A6C}" type="presParOf" srcId="{A8FAD525-7404-41E7-AC5E-2379F7D551EF}" destId="{DACE6984-09ED-46DF-A5C6-303783B9F510}" srcOrd="0" destOrd="0" presId="urn:microsoft.com/office/officeart/2008/layout/VerticalCurvedList"/>
    <dgm:cxn modelId="{57B57E65-C88F-448A-B8B6-E6D8DE6F6718}" type="presParOf" srcId="{25B7E529-6B12-4265-A5EA-915927627458}" destId="{992D0CE7-86DB-43A8-A93E-981C260D9672}" srcOrd="11" destOrd="0" presId="urn:microsoft.com/office/officeart/2008/layout/VerticalCurvedList"/>
    <dgm:cxn modelId="{236A43A6-1824-4597-8E66-D8BF888035FB}" type="presOf" srcId="{57B922C2-4BB8-40D5-8C93-0B71E3194BBE}" destId="{992D0CE7-86DB-43A8-A93E-981C260D9672}" srcOrd="0" destOrd="0" presId="urn:microsoft.com/office/officeart/2008/layout/VerticalCurvedList"/>
    <dgm:cxn modelId="{700AFB1B-B1A0-41A7-A9C7-695E145AE90F}" type="presParOf" srcId="{25B7E529-6B12-4265-A5EA-915927627458}" destId="{FFAD9D5E-82E6-47A9-B5C8-1EF7405764AC}" srcOrd="12" destOrd="0" presId="urn:microsoft.com/office/officeart/2008/layout/VerticalCurvedList"/>
    <dgm:cxn modelId="{BE7ED7DF-9F30-4299-8C6B-0DF8B49CDBA8}" type="presParOf" srcId="{FFAD9D5E-82E6-47A9-B5C8-1EF7405764AC}" destId="{F8549A71-936E-4F83-B9A3-B8C82273102A}" srcOrd="0" destOrd="0" presId="urn:microsoft.com/office/officeart/2008/layout/VerticalCurvedList"/>
    <dgm:cxn modelId="{286DAAD8-BAFC-4154-B9C7-6DB94CAE52E3}" type="presParOf" srcId="{25B7E529-6B12-4265-A5EA-915927627458}" destId="{1593F64F-A155-4B0F-85F7-978B1079FC53}" srcOrd="13" destOrd="0" presId="urn:microsoft.com/office/officeart/2008/layout/VerticalCurvedList"/>
    <dgm:cxn modelId="{02DB84A8-82F3-4C9F-B597-C3F82B297EC9}" type="presOf" srcId="{C795B165-2A7C-4520-B9D7-87835621D2BA}" destId="{1593F64F-A155-4B0F-85F7-978B1079FC53}" srcOrd="0" destOrd="0" presId="urn:microsoft.com/office/officeart/2008/layout/VerticalCurvedList"/>
    <dgm:cxn modelId="{496AF050-69D4-44BB-A6B2-0296098E93EC}" type="presParOf" srcId="{25B7E529-6B12-4265-A5EA-915927627458}" destId="{810E37D7-3EF3-466C-84CF-9EC688A31E31}" srcOrd="14" destOrd="0" presId="urn:microsoft.com/office/officeart/2008/layout/VerticalCurvedList"/>
    <dgm:cxn modelId="{44506E35-3F1E-4A34-82A2-F5B20CF720E7}" type="presParOf" srcId="{810E37D7-3EF3-466C-84CF-9EC688A31E31}" destId="{14FA537C-866C-4F93-96CD-EACC304F0DAC}" srcOrd="0" destOrd="0" presId="urn:microsoft.com/office/officeart/2008/layout/VerticalCurvedList"/>
  </dgm:cxnLst>
  <dgm:bg/>
  <dgm:whole/>
  <dgm:extLst>
    <a:ext uri="http://schemas.microsoft.com/office/drawing/2008/diagram">
      <dsp:dataModelExt xmlns:dsp="http://schemas.microsoft.com/office/drawing/2008/diagram" relId="rId2" minVer="http://schemas.openxmlformats.org/drawingml/2006/main"/>
    </a:ext>
  </dgm:extLst>
</dgm:dataModel>
</file>

<file path=ppt/diagrams/data2.xml><?xml version="1.0" encoding="utf-8"?>
<dgm:dataModel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dgm="http://schemas.openxmlformats.org/drawingml/2006/diagram">
  <dgm:ptLst>
    <dgm:pt modelId="{D2CA7D92-4399-425E-AE63-0FCFB5C276F9}" type="doc">
      <dgm:prSet loTypeId="urn:microsoft.com/office/officeart/2005/8/layout/list1" loCatId="list" qsTypeId="urn:microsoft.com/office/officeart/2005/8/quickstyle/simple4" qsCatId="simple" csTypeId="urn:microsoft.com/office/officeart/2005/8/colors/accent1_1" csCatId="accent1" phldr="1"/>
      <dgm:spPr/>
      <dgm:t>
        <a:bodyPr/>
        <a:lstStyle/>
        <a:p>
          <a:endParaRPr lang="zh-CN" altLang="en-US"/>
        </a:p>
      </dgm:t>
    </dgm:pt>
    <dgm:pt modelId="{62DEB8A8-2360-43FB-BF95-9FABBC1FACE1}" type="parTrans" cxnId="{B262C71F-AA68-49CC-AF21-7FDB46724100}">
      <dgm:prSet custT="1"/>
      <dgm:spPr/>
      <dgm:t>
        <a:bodyPr/>
        <a:lstStyle/>
        <a:p>
          <a:endParaRPr lang="zh-CN" altLang="en-US" sz="1800">
            <a:latin typeface="微软雅黑" panose="020b0503020204020204" pitchFamily="34" charset="-122"/>
            <a:ea typeface="微软雅黑" pitchFamily="34" charset="-122"/>
          </a:endParaRPr>
        </a:p>
      </dgm:t>
    </dgm:pt>
    <dgm:pt modelId="{10D5D77E-553E-4534-8610-E1A9FB67012B}">
      <dgm:prSet custT="1"/>
      <dgm:spPr/>
      <dgm:t>
        <a:bodyPr/>
        <a:lstStyle/>
        <a:p>
          <a:pPr rtl="0"/>
          <a:r>
            <a:rPr lang="zh-CN" altLang="en-US" sz="2400" b="1" smtClean="0">
              <a:solidFill>
                <a:srgbClr val="2777D8"/>
              </a:solidFill>
              <a:latin typeface="微软雅黑" panose="020b0503020204020204" pitchFamily="34" charset="-122"/>
              <a:ea typeface="微软雅黑" panose="020b0503020204020204" pitchFamily="34" charset="-122"/>
            </a:rPr>
            <a:t>没有“雇主”这回事儿</a:t>
          </a:r>
          <a:endParaRPr lang="zh-CN" altLang="en-US" sz="2400" b="1">
            <a:solidFill>
              <a:srgbClr val="2777D8"/>
            </a:solidFill>
            <a:latin typeface="微软雅黑" panose="020b0503020204020204" pitchFamily="34" charset="-122"/>
            <a:ea typeface="微软雅黑" pitchFamily="34" charset="-122"/>
          </a:endParaRPr>
        </a:p>
      </dgm:t>
    </dgm:pt>
    <dgm:pt modelId="{15D0545E-F4CC-435A-8259-A5D212FC2048}" type="parTrans" cxnId="{C3715AB5-9DF2-43D1-B9F0-C6E8BFA0C1B8}">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EF9F1205-2B7C-4B09-BA84-B735EDEE727E}">
      <dgm:prSet custT="1"/>
      <dgm:spPr>
        <a:noFill/>
        <a:ln w="25400">
          <a:solidFill>
            <a:srgbClr val="2777D8"/>
          </a:solidFill>
          <a:prstDash val="sysDash"/>
        </a:ln>
      </dgm:spPr>
      <dgm:t>
        <a:bodyPr/>
        <a:lstStyle/>
        <a:p>
          <a:pPr rtl="0"/>
          <a:r>
            <a:rPr lang="zh-CN" altLang="en-US" sz="2000" smtClean="0">
              <a:solidFill>
                <a:schemeClr val="accent5">
                  <a:lumMod val="50000"/>
                </a:schemeClr>
              </a:solidFill>
              <a:latin typeface="微软雅黑" panose="020b0503020204020204" pitchFamily="34" charset="-122"/>
              <a:ea typeface="微软雅黑" panose="020b0503020204020204" pitchFamily="34" charset="-122"/>
            </a:rPr>
            <a:t>你不能通过一个雇主的态度去推测另一个的态度；</a:t>
          </a:r>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B0F70955-FE1E-46CE-9449-C532BBE44564}" type="sibTrans" cxnId="{C3715AB5-9DF2-43D1-B9F0-C6E8BFA0C1B8}">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D2DB4217-5E54-4790-906D-945A107DEA66}" type="sibTrans" cxnId="{B262C71F-AA68-49CC-AF21-7FDB46724100}">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C85A4FD0-73F4-4CA5-82DC-00A15264327B}" type="parTrans" cxnId="{93D8A0BB-7F87-457D-9AA3-49444CB22B63}">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617E2F3B-5A85-44E0-982A-5E6A7F810295}">
      <dgm:prSet custT="1"/>
      <dgm:spPr/>
      <dgm:t>
        <a:bodyPr/>
        <a:lstStyle/>
        <a:p>
          <a:pPr rtl="0"/>
          <a:r>
            <a:rPr lang="zh-CN" altLang="en-US" sz="2400" b="1" smtClean="0">
              <a:solidFill>
                <a:srgbClr val="2777D8"/>
              </a:solidFill>
              <a:latin typeface="微软雅黑" panose="020b0503020204020204" pitchFamily="34" charset="-122"/>
              <a:ea typeface="微软雅黑" panose="020b0503020204020204" pitchFamily="34" charset="-122"/>
            </a:rPr>
            <a:t>面试前，一定要做功课</a:t>
          </a:r>
          <a:endParaRPr lang="zh-CN" altLang="en-US" sz="2400" b="1">
            <a:solidFill>
              <a:srgbClr val="2777D8"/>
            </a:solidFill>
            <a:latin typeface="微软雅黑" panose="020b0503020204020204" pitchFamily="34" charset="-122"/>
            <a:ea typeface="微软雅黑" panose="020b0503020204020204" pitchFamily="34" charset="-122"/>
          </a:endParaRPr>
        </a:p>
      </dgm:t>
    </dgm:pt>
    <dgm:pt modelId="{3C019BC6-F7A2-4D55-9BC2-82E705840216}" type="parTrans" cxnId="{19436B12-5E40-4177-AECB-D9D6D35CF6F9}">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F51B1F1B-430D-4C93-B5D0-549A2F55C06C}">
      <dgm:prSet custT="1"/>
      <dgm:spPr>
        <a:noFill/>
        <a:ln w="25400">
          <a:solidFill>
            <a:srgbClr val="2777D8"/>
          </a:solidFill>
          <a:prstDash val="sysDash"/>
        </a:ln>
      </dgm:spPr>
      <dgm:t>
        <a:bodyPr/>
        <a:lstStyle/>
        <a:p>
          <a:pPr rtl="0"/>
          <a:r>
            <a:rPr lang="zh-CN" altLang="en-US" sz="2000" smtClean="0">
              <a:solidFill>
                <a:schemeClr val="accent5">
                  <a:lumMod val="50000"/>
                </a:schemeClr>
              </a:solidFill>
              <a:latin typeface="微软雅黑" panose="020b0503020204020204" pitchFamily="34" charset="-122"/>
              <a:ea typeface="微软雅黑" panose="020b0503020204020204" pitchFamily="34" charset="-122"/>
            </a:rPr>
            <a:t>花费精力尽可能了解对方；</a:t>
          </a:r>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72A25E32-12EB-4B64-AE9D-2EEDCDFD2254}" type="sibTrans" cxnId="{19436B12-5E40-4177-AECB-D9D6D35CF6F9}">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400147E1-37A4-4BD0-8432-84DE43294855}" type="sibTrans" cxnId="{93D8A0BB-7F87-457D-9AA3-49444CB22B63}">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749D41E2-AC8A-4D5F-A95B-0FCBD998C486}" type="parTrans" cxnId="{73BEA081-D86F-48CE-9AB4-A778376BF38F}">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0FB44C27-8C45-4946-B619-930DEABDC5A6}">
      <dgm:prSet custT="1"/>
      <dgm:spPr/>
      <dgm:t>
        <a:bodyPr/>
        <a:lstStyle/>
        <a:p>
          <a:pPr rtl="0"/>
          <a:r>
            <a:rPr lang="zh-CN" altLang="en-US" sz="2400" b="1" smtClean="0">
              <a:solidFill>
                <a:srgbClr val="2777D8"/>
              </a:solidFill>
              <a:latin typeface="微软雅黑" panose="020b0503020204020204" pitchFamily="34" charset="-122"/>
              <a:ea typeface="微软雅黑" panose="020b0503020204020204" pitchFamily="34" charset="-122"/>
            </a:rPr>
            <a:t>遵守承诺</a:t>
          </a:r>
          <a:endParaRPr lang="zh-CN" altLang="en-US" sz="2400" b="1">
            <a:solidFill>
              <a:srgbClr val="2777D8"/>
            </a:solidFill>
            <a:latin typeface="微软雅黑" panose="020b0503020204020204" pitchFamily="34" charset="-122"/>
            <a:ea typeface="微软雅黑" panose="020b0503020204020204" pitchFamily="34" charset="-122"/>
          </a:endParaRPr>
        </a:p>
      </dgm:t>
    </dgm:pt>
    <dgm:pt modelId="{596589D1-FBEB-4B7D-8CFA-6655830487F6}" type="parTrans" cxnId="{2420F998-EB5B-4149-A13B-77B81E6F0E95}">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DB4B8B24-D253-4025-9D7A-1250CFF4DC7F}">
      <dgm:prSet custT="1"/>
      <dgm:spPr>
        <a:noFill/>
        <a:ln w="25400">
          <a:solidFill>
            <a:srgbClr val="2777D8"/>
          </a:solidFill>
          <a:prstDash val="sysDash"/>
        </a:ln>
      </dgm:spPr>
      <dgm:t>
        <a:bodyPr/>
        <a:lstStyle/>
        <a:p>
          <a:pPr rtl="0"/>
          <a:r>
            <a:rPr lang="zh-CN" sz="2000" smtClean="0">
              <a:solidFill>
                <a:schemeClr val="accent5">
                  <a:lumMod val="50000"/>
                </a:schemeClr>
              </a:solidFill>
              <a:latin typeface="微软雅黑" panose="020b0503020204020204" pitchFamily="34" charset="-122"/>
              <a:ea typeface="微软雅黑" panose="020b0503020204020204" pitchFamily="34" charset="-122"/>
            </a:rPr>
            <a:t>控制面试时间长短，如</a:t>
          </a:r>
          <a:r>
            <a:rPr lang="en-US" sz="2000" smtClean="0">
              <a:solidFill>
                <a:schemeClr val="accent5">
                  <a:lumMod val="50000"/>
                </a:schemeClr>
              </a:solidFill>
              <a:latin typeface="微软雅黑" panose="020b0503020204020204" pitchFamily="34" charset="-122"/>
              <a:ea typeface="微软雅黑" panose="020b0503020204020204" pitchFamily="34" charset="-122"/>
            </a:rPr>
            <a:t>19</a:t>
          </a:r>
          <a:r>
            <a:rPr lang="zh-CN" sz="2000" smtClean="0">
              <a:solidFill>
                <a:schemeClr val="accent5">
                  <a:lumMod val="50000"/>
                </a:schemeClr>
              </a:solidFill>
              <a:latin typeface="微软雅黑" panose="020b0503020204020204" pitchFamily="34" charset="-122"/>
              <a:ea typeface="微软雅黑" panose="020b0503020204020204" pitchFamily="34" charset="-122"/>
            </a:rPr>
            <a:t>分钟；</a:t>
          </a:r>
          <a:endParaRPr lang="zh-CN" sz="2000">
            <a:solidFill>
              <a:schemeClr val="accent5">
                <a:lumMod val="50000"/>
              </a:schemeClr>
            </a:solidFill>
            <a:latin typeface="微软雅黑" panose="020b0503020204020204" pitchFamily="34" charset="-122"/>
            <a:ea typeface="微软雅黑" panose="020b0503020204020204" pitchFamily="34" charset="-122"/>
          </a:endParaRPr>
        </a:p>
      </dgm:t>
    </dgm:pt>
    <dgm:pt modelId="{1B68AE4A-8C7D-488D-8260-3B170B59D819}" type="sibTrans" cxnId="{2420F998-EB5B-4149-A13B-77B81E6F0E95}">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DA37CB89-3D42-4328-9B43-5D006668A740}" type="sibTrans" cxnId="{73BEA081-D86F-48CE-9AB4-A778376BF38F}">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4BC64C20-1D29-4037-A2ED-A0972423FC5A}" type="parTrans" cxnId="{A98C3A0B-AC65-40BD-8DA6-50E11E21E445}">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DB81F5B8-16FE-474B-8B88-AA74B4FB9853}">
      <dgm:prSet custT="1"/>
      <dgm:spPr/>
      <dgm:t>
        <a:bodyPr/>
        <a:lstStyle/>
        <a:p>
          <a:pPr rtl="0"/>
          <a:r>
            <a:rPr lang="zh-CN" altLang="en-US" sz="2400" b="1" smtClean="0">
              <a:solidFill>
                <a:srgbClr val="2777D8"/>
              </a:solidFill>
              <a:latin typeface="微软雅黑" panose="020b0503020204020204" pitchFamily="34" charset="-122"/>
              <a:ea typeface="微软雅黑" panose="020b0503020204020204" pitchFamily="34" charset="-122"/>
            </a:rPr>
            <a:t>面试不过就是一场对话</a:t>
          </a:r>
          <a:endParaRPr lang="zh-CN" altLang="en-US" sz="2400" b="1">
            <a:solidFill>
              <a:srgbClr val="2777D8"/>
            </a:solidFill>
            <a:latin typeface="微软雅黑" panose="020b0503020204020204" pitchFamily="34" charset="-122"/>
            <a:ea typeface="微软雅黑" panose="020b0503020204020204" pitchFamily="34" charset="-122"/>
          </a:endParaRPr>
        </a:p>
      </dgm:t>
    </dgm:pt>
    <dgm:pt modelId="{F30E956D-6B18-4CD7-99D1-5DB4EFBFB177}" type="parTrans" cxnId="{9E9D51B6-C996-4072-95A3-6D2ED9B86856}">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48744035-F9AE-41EA-812B-1A31C83FA82F}">
      <dgm:prSet custT="1"/>
      <dgm:spPr>
        <a:noFill/>
        <a:ln w="25400">
          <a:solidFill>
            <a:srgbClr val="2777D8"/>
          </a:solidFill>
          <a:prstDash val="sysDash"/>
        </a:ln>
      </dgm:spPr>
      <dgm:t>
        <a:bodyPr/>
        <a:lstStyle/>
        <a:p>
          <a:pPr rtl="0"/>
          <a:r>
            <a:rPr lang="zh-CN" altLang="en-US" sz="2000" smtClean="0">
              <a:solidFill>
                <a:schemeClr val="accent5">
                  <a:lumMod val="50000"/>
                </a:schemeClr>
              </a:solidFill>
              <a:latin typeface="微软雅黑" panose="020b0503020204020204" pitchFamily="34" charset="-122"/>
              <a:ea typeface="微软雅黑" panose="020b0503020204020204" pitchFamily="34" charset="-122"/>
            </a:rPr>
            <a:t>温和地了解雇主，觉得是你相待的地方，再有信心地推销自己；</a:t>
          </a:r>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75D0FFB2-142C-456C-A871-C0AE186F2011}" type="sibTrans" cxnId="{9E9D51B6-C996-4072-95A3-6D2ED9B86856}">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7F376119-568D-43E3-9098-634677C44F97}" type="sibTrans" cxnId="{A98C3A0B-AC65-40BD-8DA6-50E11E21E445}">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2FC4D0F8-DEDF-4BCE-BF80-67E4B427C896}" type="parTrans" cxnId="{63688B28-6D1D-4E6E-A702-32BB93506282}">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523BADAC-B332-43C3-BB0D-02A427A4DEFC}">
      <dgm:prSet custT="1"/>
      <dgm:spPr/>
      <dgm:t>
        <a:bodyPr/>
        <a:lstStyle/>
        <a:p>
          <a:pPr rtl="0"/>
          <a:r>
            <a:rPr lang="zh-CN" altLang="en-US" sz="2400" b="1" smtClean="0">
              <a:solidFill>
                <a:srgbClr val="2777D8"/>
              </a:solidFill>
              <a:latin typeface="微软雅黑" panose="020b0503020204020204" pitchFamily="34" charset="-122"/>
              <a:ea typeface="微软雅黑" panose="020b0503020204020204" pitchFamily="34" charset="-122"/>
            </a:rPr>
            <a:t>他们会问的问题，和你能问的问题</a:t>
          </a:r>
          <a:endParaRPr lang="zh-CN" altLang="en-US" sz="2400" b="1">
            <a:solidFill>
              <a:srgbClr val="2777D8"/>
            </a:solidFill>
            <a:latin typeface="微软雅黑" panose="020b0503020204020204" pitchFamily="34" charset="-122"/>
            <a:ea typeface="微软雅黑" panose="020b0503020204020204" pitchFamily="34" charset="-122"/>
          </a:endParaRPr>
        </a:p>
      </dgm:t>
    </dgm:pt>
    <dgm:pt modelId="{629B5C95-7FD0-4D3C-9617-FE148834A911}" type="parTrans" cxnId="{FA59CA7A-DFF9-4AF4-926A-02EABA64F2E6}">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38A9E041-478D-4E22-8588-3F8D5E009553}">
      <dgm:prSet custT="1"/>
      <dgm:spPr>
        <a:noFill/>
        <a:ln w="25400">
          <a:solidFill>
            <a:srgbClr val="2777D8"/>
          </a:solidFill>
          <a:prstDash val="sysDash"/>
        </a:ln>
      </dgm:spPr>
      <dgm:t>
        <a:bodyPr/>
        <a:lstStyle/>
        <a:p>
          <a:pPr rtl="0"/>
          <a:r>
            <a:rPr lang="zh-CN" altLang="en-US" sz="2000" smtClean="0">
              <a:solidFill>
                <a:schemeClr val="accent5">
                  <a:lumMod val="50000"/>
                </a:schemeClr>
              </a:solidFill>
              <a:latin typeface="微软雅黑" panose="020b0503020204020204" pitchFamily="34" charset="-122"/>
              <a:ea typeface="微软雅黑" panose="020b0503020204020204" pitchFamily="34" charset="-122"/>
            </a:rPr>
            <a:t>雇主希望你说的，是没明着问出来的另一个问题的答案；</a:t>
          </a:r>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71B0A5E0-7A4B-4758-BB22-B81D71CEECCA}" type="sibTrans" cxnId="{FA59CA7A-DFF9-4AF4-926A-02EABA64F2E6}">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EF3F3CAE-D39D-441B-B8C7-915283B34055}" type="sibTrans" cxnId="{63688B28-6D1D-4E6E-A702-32BB93506282}">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BFB5255E-3473-49BD-B422-BB4FF7A20B45}" type="parTrans" cxnId="{6B9F89E9-BC35-4AFD-89C2-E556274B6238}">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E75BA8DE-AAD6-45B5-AB29-299B0B1B2292}">
      <dgm:prSet custT="1"/>
      <dgm:spPr/>
      <dgm:t>
        <a:bodyPr/>
        <a:lstStyle/>
        <a:p>
          <a:pPr rtl="0"/>
          <a:r>
            <a:rPr lang="zh-CN" sz="2400" b="1" smtClean="0">
              <a:solidFill>
                <a:srgbClr val="2777D8"/>
              </a:solidFill>
              <a:latin typeface="微软雅黑" panose="020b0503020204020204" pitchFamily="34" charset="-122"/>
              <a:ea typeface="微软雅黑" panose="020b0503020204020204" pitchFamily="34" charset="-122"/>
            </a:rPr>
            <a:t>面试中，遵循“</a:t>
          </a:r>
          <a:r>
            <a:rPr lang="en-US" sz="2400" b="1" smtClean="0">
              <a:solidFill>
                <a:srgbClr val="2777D8"/>
              </a:solidFill>
              <a:latin typeface="微软雅黑" panose="020b0503020204020204" pitchFamily="34" charset="-122"/>
              <a:ea typeface="微软雅黑" panose="020b0503020204020204" pitchFamily="34" charset="-122"/>
            </a:rPr>
            <a:t>50-50</a:t>
          </a:r>
          <a:r>
            <a:rPr lang="zh-CN" sz="2400" b="1" smtClean="0">
              <a:solidFill>
                <a:srgbClr val="2777D8"/>
              </a:solidFill>
              <a:latin typeface="微软雅黑" panose="020b0503020204020204" pitchFamily="34" charset="-122"/>
              <a:ea typeface="微软雅黑" panose="020b0503020204020204" pitchFamily="34" charset="-122"/>
            </a:rPr>
            <a:t>原则”</a:t>
          </a:r>
          <a:endParaRPr lang="zh-CN" sz="2400" b="1">
            <a:solidFill>
              <a:srgbClr val="2777D8"/>
            </a:solidFill>
            <a:latin typeface="微软雅黑" panose="020b0503020204020204" pitchFamily="34" charset="-122"/>
            <a:ea typeface="微软雅黑" pitchFamily="34" charset="-122"/>
          </a:endParaRPr>
        </a:p>
      </dgm:t>
    </dgm:pt>
    <dgm:pt modelId="{A7CBD04D-7184-4B86-A2CB-177D9C882191}" type="parTrans" cxnId="{165ADC3E-FB44-4CEF-808A-88AA5A44B8B3}">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DBBFB24E-E301-4AD8-BE6C-325D17588F5C}">
      <dgm:prSet custT="1"/>
      <dgm:spPr>
        <a:noFill/>
        <a:ln w="25400">
          <a:solidFill>
            <a:srgbClr val="2777D8"/>
          </a:solidFill>
          <a:prstDash val="sysDash"/>
        </a:ln>
      </dgm:spPr>
      <dgm:t>
        <a:bodyPr/>
        <a:lstStyle/>
        <a:p>
          <a:pPr rtl="0"/>
          <a:r>
            <a:rPr lang="zh-CN" sz="2000" smtClean="0">
              <a:solidFill>
                <a:schemeClr val="accent5">
                  <a:lumMod val="50000"/>
                </a:schemeClr>
              </a:solidFill>
              <a:latin typeface="微软雅黑" panose="020b0503020204020204" pitchFamily="34" charset="-122"/>
              <a:ea typeface="微软雅黑" panose="020b0503020204020204" pitchFamily="34" charset="-122"/>
            </a:rPr>
            <a:t>用</a:t>
          </a:r>
          <a:r>
            <a:rPr lang="en-US" sz="2000" smtClean="0">
              <a:solidFill>
                <a:schemeClr val="accent5">
                  <a:lumMod val="50000"/>
                </a:schemeClr>
              </a:solidFill>
              <a:latin typeface="微软雅黑" panose="020b0503020204020204" pitchFamily="34" charset="-122"/>
              <a:ea typeface="微软雅黑" panose="020b0503020204020204" pitchFamily="34" charset="-122"/>
            </a:rPr>
            <a:t>50%</a:t>
          </a:r>
          <a:r>
            <a:rPr lang="zh-CN" sz="2000" smtClean="0">
              <a:solidFill>
                <a:schemeClr val="accent5">
                  <a:lumMod val="50000"/>
                </a:schemeClr>
              </a:solidFill>
              <a:latin typeface="微软雅黑" panose="020b0503020204020204" pitchFamily="34" charset="-122"/>
              <a:ea typeface="微软雅黑" panose="020b0503020204020204" pitchFamily="34" charset="-122"/>
            </a:rPr>
            <a:t>的时间说，用</a:t>
          </a:r>
          <a:r>
            <a:rPr lang="en-US" sz="2000" smtClean="0">
              <a:solidFill>
                <a:schemeClr val="accent5">
                  <a:lumMod val="50000"/>
                </a:schemeClr>
              </a:solidFill>
              <a:latin typeface="微软雅黑" panose="020b0503020204020204" pitchFamily="34" charset="-122"/>
              <a:ea typeface="微软雅黑" panose="020b0503020204020204" pitchFamily="34" charset="-122"/>
            </a:rPr>
            <a:t>50%</a:t>
          </a:r>
          <a:r>
            <a:rPr lang="zh-CN" sz="2000" smtClean="0">
              <a:solidFill>
                <a:schemeClr val="accent5">
                  <a:lumMod val="50000"/>
                </a:schemeClr>
              </a:solidFill>
              <a:latin typeface="微软雅黑" panose="020b0503020204020204" pitchFamily="34" charset="-122"/>
              <a:ea typeface="微软雅黑" panose="020b0503020204020204" pitchFamily="34" charset="-122"/>
            </a:rPr>
            <a:t>的时间听；</a:t>
          </a:r>
          <a:endParaRPr lang="zh-CN" sz="2000">
            <a:solidFill>
              <a:schemeClr val="accent5">
                <a:lumMod val="50000"/>
              </a:schemeClr>
            </a:solidFill>
            <a:latin typeface="微软雅黑" panose="020b0503020204020204" pitchFamily="34" charset="-122"/>
            <a:ea typeface="微软雅黑" panose="020b0503020204020204" pitchFamily="34" charset="-122"/>
          </a:endParaRPr>
        </a:p>
      </dgm:t>
    </dgm:pt>
    <dgm:pt modelId="{115C74DA-8A9C-4422-9330-741B9EB86E63}" type="sibTrans" cxnId="{165ADC3E-FB44-4CEF-808A-88AA5A44B8B3}">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BB8ADA45-910F-4533-86BD-7810220AF9FB}" type="sibTrans" cxnId="{6B9F89E9-BC35-4AFD-89C2-E556274B6238}">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4A658166-19E6-4C6B-ACAC-1F49557A6BE2}" type="parTrans" cxnId="{39A653AA-D7ED-4288-9B70-5F9EA9D1C5DD}">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5BDA8C71-296F-4979-8121-1077BB08BA06}">
      <dgm:prSet custT="1"/>
      <dgm:spPr/>
      <dgm:t>
        <a:bodyPr/>
        <a:lstStyle/>
        <a:p>
          <a:pPr rtl="0"/>
          <a:r>
            <a:rPr lang="zh-CN" sz="2400" b="1" smtClean="0">
              <a:solidFill>
                <a:srgbClr val="2777D8"/>
              </a:solidFill>
              <a:latin typeface="微软雅黑" panose="020b0503020204020204" pitchFamily="34" charset="-122"/>
              <a:ea typeface="微软雅黑" panose="020b0503020204020204" pitchFamily="34" charset="-122"/>
            </a:rPr>
            <a:t>回答问题时，遵循“</a:t>
          </a:r>
          <a:r>
            <a:rPr lang="en-US" sz="2400" b="1" smtClean="0">
              <a:solidFill>
                <a:srgbClr val="2777D8"/>
              </a:solidFill>
              <a:latin typeface="微软雅黑" panose="020b0503020204020204" pitchFamily="34" charset="-122"/>
              <a:ea typeface="微软雅黑" panose="020b0503020204020204" pitchFamily="34" charset="-122"/>
            </a:rPr>
            <a:t>20</a:t>
          </a:r>
          <a:r>
            <a:rPr lang="zh-CN" sz="2400" b="1" smtClean="0">
              <a:solidFill>
                <a:srgbClr val="2777D8"/>
              </a:solidFill>
              <a:latin typeface="微软雅黑" panose="020b0503020204020204" pitchFamily="34" charset="-122"/>
              <a:ea typeface="微软雅黑" panose="020b0503020204020204" pitchFamily="34" charset="-122"/>
            </a:rPr>
            <a:t>秒到</a:t>
          </a:r>
          <a:r>
            <a:rPr lang="en-US" sz="2400" b="1" smtClean="0">
              <a:solidFill>
                <a:srgbClr val="2777D8"/>
              </a:solidFill>
              <a:latin typeface="微软雅黑" panose="020b0503020204020204" pitchFamily="34" charset="-122"/>
              <a:ea typeface="微软雅黑" panose="020b0503020204020204" pitchFamily="34" charset="-122"/>
            </a:rPr>
            <a:t>2</a:t>
          </a:r>
          <a:r>
            <a:rPr lang="zh-CN" sz="2400" b="1" smtClean="0">
              <a:solidFill>
                <a:srgbClr val="2777D8"/>
              </a:solidFill>
              <a:latin typeface="微软雅黑" panose="020b0503020204020204" pitchFamily="34" charset="-122"/>
              <a:ea typeface="微软雅黑" panose="020b0503020204020204" pitchFamily="34" charset="-122"/>
            </a:rPr>
            <a:t>分钟”原则</a:t>
          </a:r>
          <a:endParaRPr lang="zh-CN" sz="2400" b="1">
            <a:solidFill>
              <a:srgbClr val="2777D8"/>
            </a:solidFill>
            <a:latin typeface="微软雅黑" panose="020b0503020204020204" pitchFamily="34" charset="-122"/>
            <a:ea typeface="微软雅黑" panose="020b0503020204020204" pitchFamily="34" charset="-122"/>
          </a:endParaRPr>
        </a:p>
      </dgm:t>
    </dgm:pt>
    <dgm:pt modelId="{4094983A-00BF-4AE5-8215-098C437A999F}" type="parTrans" cxnId="{6E2E8DB5-AF71-4365-8A59-BD8A4F07BBFA}">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3C2077DF-600C-48D3-A751-60DB855AEDA7}">
      <dgm:prSet custT="1"/>
      <dgm:spPr>
        <a:noFill/>
        <a:ln w="25400">
          <a:solidFill>
            <a:srgbClr val="2777D8"/>
          </a:solidFill>
          <a:prstDash val="sysDash"/>
        </a:ln>
      </dgm:spPr>
      <dgm:t>
        <a:bodyPr/>
        <a:lstStyle/>
        <a:p>
          <a:pPr rtl="0"/>
          <a:r>
            <a:rPr lang="zh-CN" sz="2000" smtClean="0">
              <a:solidFill>
                <a:schemeClr val="accent5">
                  <a:lumMod val="50000"/>
                </a:schemeClr>
              </a:solidFill>
              <a:latin typeface="微软雅黑" panose="020b0503020204020204" pitchFamily="34" charset="-122"/>
              <a:ea typeface="微软雅黑" panose="020b0503020204020204" pitchFamily="34" charset="-122"/>
            </a:rPr>
            <a:t>说话回答问题尽量不超过</a:t>
          </a:r>
          <a:r>
            <a:rPr lang="en-US" sz="2000" smtClean="0">
              <a:solidFill>
                <a:schemeClr val="accent5">
                  <a:lumMod val="50000"/>
                </a:schemeClr>
              </a:solidFill>
              <a:latin typeface="微软雅黑" panose="020b0503020204020204" pitchFamily="34" charset="-122"/>
              <a:ea typeface="微软雅黑" panose="020b0503020204020204" pitchFamily="34" charset="-122"/>
            </a:rPr>
            <a:t>2</a:t>
          </a:r>
          <a:r>
            <a:rPr lang="zh-CN" sz="2000" smtClean="0">
              <a:solidFill>
                <a:schemeClr val="accent5">
                  <a:lumMod val="50000"/>
                </a:schemeClr>
              </a:solidFill>
              <a:latin typeface="微软雅黑" panose="020b0503020204020204" pitchFamily="34" charset="-122"/>
              <a:ea typeface="微软雅黑" panose="020b0503020204020204" pitchFamily="34" charset="-122"/>
            </a:rPr>
            <a:t>分钟；</a:t>
          </a:r>
          <a:endParaRPr lang="zh-CN" sz="2000">
            <a:solidFill>
              <a:schemeClr val="accent5">
                <a:lumMod val="50000"/>
              </a:schemeClr>
            </a:solidFill>
            <a:latin typeface="微软雅黑" panose="020b0503020204020204" pitchFamily="34" charset="-122"/>
            <a:ea typeface="微软雅黑" panose="020b0503020204020204" pitchFamily="34" charset="-122"/>
          </a:endParaRPr>
        </a:p>
      </dgm:t>
    </dgm:pt>
    <dgm:pt modelId="{BCF06A87-35F1-4C54-97A9-AD21AA9D3C13}" type="sibTrans" cxnId="{6E2E8DB5-AF71-4365-8A59-BD8A4F07BBFA}">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96519594-B96F-41D9-BB8A-53ADD222857B}" type="sibTrans" cxnId="{39A653AA-D7ED-4288-9B70-5F9EA9D1C5DD}">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28C80382-D871-48FF-8D7A-5470CDB7D404}" type="parTrans" cxnId="{B63ECEDE-AE5A-48E6-92B6-4BBF2F300DC1}">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DEC28E6B-0E2D-4D7A-912D-2F1089413019}">
      <dgm:prSet custT="1"/>
      <dgm:spPr/>
      <dgm:t>
        <a:bodyPr/>
        <a:lstStyle/>
        <a:p>
          <a:pPr rtl="0"/>
          <a:r>
            <a:rPr lang="zh-CN" altLang="en-US" sz="2400" b="1" smtClean="0">
              <a:solidFill>
                <a:srgbClr val="2777D8"/>
              </a:solidFill>
              <a:latin typeface="微软雅黑" panose="020b0503020204020204" pitchFamily="34" charset="-122"/>
              <a:ea typeface="微软雅黑" panose="020b0503020204020204" pitchFamily="34" charset="-122"/>
            </a:rPr>
            <a:t>雇主最关心的是风险</a:t>
          </a:r>
          <a:endParaRPr lang="zh-CN" altLang="en-US" sz="2400" b="1">
            <a:solidFill>
              <a:srgbClr val="2777D8"/>
            </a:solidFill>
            <a:latin typeface="微软雅黑" panose="020b0503020204020204" pitchFamily="34" charset="-122"/>
            <a:ea typeface="微软雅黑" panose="020b0503020204020204" pitchFamily="34" charset="-122"/>
          </a:endParaRPr>
        </a:p>
      </dgm:t>
    </dgm:pt>
    <dgm:pt modelId="{4C97A90C-76A8-40EE-B125-F83DB2992C6E}" type="parTrans" cxnId="{8CC1AFD7-013D-48A7-BE3F-C9F0C76E67AD}">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20B3D191-3E55-4C08-AB56-9A609A6FE0DE}">
      <dgm:prSet custT="1"/>
      <dgm:spPr>
        <a:noFill/>
        <a:ln w="25400">
          <a:solidFill>
            <a:srgbClr val="2777D8"/>
          </a:solidFill>
          <a:prstDash val="sysDash"/>
        </a:ln>
      </dgm:spPr>
      <dgm:t>
        <a:bodyPr/>
        <a:lstStyle/>
        <a:p>
          <a:pPr rtl="0"/>
          <a:r>
            <a:rPr lang="zh-CN" altLang="en-US" sz="2000" smtClean="0">
              <a:solidFill>
                <a:schemeClr val="accent5">
                  <a:lumMod val="50000"/>
                </a:schemeClr>
              </a:solidFill>
              <a:latin typeface="微软雅黑" panose="020b0503020204020204" pitchFamily="34" charset="-122"/>
              <a:ea typeface="微软雅黑" panose="020b0503020204020204" pitchFamily="34" charset="-122"/>
            </a:rPr>
            <a:t>面试中强调你的唯一目标是“提升组织的效率、服务和标准”；</a:t>
          </a:r>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E5B74F47-2577-460E-A075-B961D2C33C73}" type="sibTrans" cxnId="{8CC1AFD7-013D-48A7-BE3F-C9F0C76E67AD}">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DBB2770A-E139-4BF9-ACAC-10D58A8EF74B}" type="sibTrans" cxnId="{B63ECEDE-AE5A-48E6-92B6-4BBF2F300DC1}">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D0E7B84F-E4D8-461C-BF25-3199965DE68C}" type="parTrans" cxnId="{C26723F7-4CD2-4F9B-A6EA-009DAF4CB8FB}">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C9E898A3-3EED-4605-AC0E-699A9E239A50}">
      <dgm:prSet custT="1"/>
      <dgm:spPr/>
      <dgm:t>
        <a:bodyPr/>
        <a:lstStyle/>
        <a:p>
          <a:pPr rtl="0"/>
          <a:r>
            <a:rPr lang="zh-CN" altLang="en-US" sz="2400" b="1" smtClean="0">
              <a:solidFill>
                <a:srgbClr val="2777D8"/>
              </a:solidFill>
              <a:latin typeface="微软雅黑" panose="020b0503020204020204" pitchFamily="34" charset="-122"/>
              <a:ea typeface="微软雅黑" panose="020b0503020204020204" pitchFamily="34" charset="-122"/>
            </a:rPr>
            <a:t>细节决定成败</a:t>
          </a:r>
          <a:endParaRPr lang="zh-CN" altLang="en-US" sz="2400" b="1">
            <a:solidFill>
              <a:srgbClr val="2777D8"/>
            </a:solidFill>
            <a:latin typeface="微软雅黑" panose="020b0503020204020204" pitchFamily="34" charset="-122"/>
            <a:ea typeface="微软雅黑" panose="020b0503020204020204" pitchFamily="34" charset="-122"/>
          </a:endParaRPr>
        </a:p>
      </dgm:t>
    </dgm:pt>
    <dgm:pt modelId="{FA76467B-1F1C-482A-97FA-FC9D12574F35}" type="parTrans" cxnId="{C02F4EE8-D735-45FC-95CA-DC46BA9D08AC}">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72CDB0F0-8D1A-4BC8-A84A-F954B51C6B80}">
      <dgm:prSet custT="1"/>
      <dgm:spPr>
        <a:noFill/>
        <a:ln w="25400">
          <a:solidFill>
            <a:srgbClr val="2777D8"/>
          </a:solidFill>
          <a:prstDash val="sysDash"/>
        </a:ln>
      </dgm:spPr>
      <dgm:t>
        <a:bodyPr/>
        <a:lstStyle/>
        <a:p>
          <a:pPr rtl="0"/>
          <a:r>
            <a:rPr lang="zh-CN" altLang="en-US" sz="2000" smtClean="0">
              <a:solidFill>
                <a:schemeClr val="accent5">
                  <a:lumMod val="50000"/>
                </a:schemeClr>
              </a:solidFill>
              <a:latin typeface="微软雅黑" panose="020b0503020204020204" pitchFamily="34" charset="-122"/>
              <a:ea typeface="微软雅黑" panose="020b0503020204020204" pitchFamily="34" charset="-122"/>
            </a:rPr>
            <a:t>形象和个人习惯、紧张表现、缺乏自信、对他人的态度等；</a:t>
          </a:r>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41BDB7F4-F39A-4278-ACF7-C5E2985A42ED}" type="sibTrans" cxnId="{C02F4EE8-D735-45FC-95CA-DC46BA9D08AC}">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DA299F6D-7D48-4243-B127-F6C90CEA5477}" type="sibTrans" cxnId="{C26723F7-4CD2-4F9B-A6EA-009DAF4CB8FB}">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C5103267-F92C-45F4-B90C-8884B33AF9FE}" type="parTrans" cxnId="{E4274492-A04D-4991-B21E-8DC48593175E}">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74EA246E-98AA-4F54-95D5-D578D47FCD13}">
      <dgm:prSet custT="1"/>
      <dgm:spPr/>
      <dgm:t>
        <a:bodyPr/>
        <a:lstStyle/>
        <a:p>
          <a:pPr rtl="0"/>
          <a:r>
            <a:rPr lang="zh-CN" altLang="en-US" sz="2400" b="1" smtClean="0">
              <a:solidFill>
                <a:srgbClr val="2777D8"/>
              </a:solidFill>
              <a:latin typeface="微软雅黑" panose="020b0503020204020204" pitchFamily="34" charset="-122"/>
              <a:ea typeface="微软雅黑" panose="020b0503020204020204" pitchFamily="34" charset="-122"/>
            </a:rPr>
            <a:t>关注大多数雇主都在乎的通用能力</a:t>
          </a:r>
          <a:endParaRPr lang="zh-CN" altLang="en-US" sz="2400" b="1">
            <a:solidFill>
              <a:srgbClr val="2777D8"/>
            </a:solidFill>
            <a:latin typeface="微软雅黑" panose="020b0503020204020204" pitchFamily="34" charset="-122"/>
            <a:ea typeface="微软雅黑" panose="020b0503020204020204" pitchFamily="34" charset="-122"/>
          </a:endParaRPr>
        </a:p>
      </dgm:t>
    </dgm:pt>
    <dgm:pt modelId="{3D852928-74B2-4CEE-BDAB-48A38AF29726}" type="parTrans" cxnId="{0503268D-E180-4BEC-B3CE-A4507D624D3A}">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EA5B0946-F626-4646-AEAE-31C4CF2385A0}">
      <dgm:prSet custT="1"/>
      <dgm:spPr>
        <a:noFill/>
        <a:ln w="25400">
          <a:solidFill>
            <a:srgbClr val="2777D8"/>
          </a:solidFill>
          <a:prstDash val="sysDash"/>
        </a:ln>
      </dgm:spPr>
      <dgm:t>
        <a:bodyPr/>
        <a:lstStyle/>
        <a:p>
          <a:pPr rtl="0"/>
          <a:r>
            <a:rPr lang="zh-CN" altLang="en-US" sz="2000" smtClean="0">
              <a:solidFill>
                <a:schemeClr val="accent5">
                  <a:lumMod val="50000"/>
                </a:schemeClr>
              </a:solidFill>
              <a:latin typeface="微软雅黑" panose="020b0503020204020204" pitchFamily="34" charset="-122"/>
              <a:ea typeface="微软雅黑" panose="020b0503020204020204" pitchFamily="34" charset="-122"/>
            </a:rPr>
            <a:t>守时排在第一位，你可以“笨”，但不可以不“努力”；</a:t>
          </a:r>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439ECB5B-6E2A-4F5F-80CF-8106B513F4C8}" type="sibTrans" cxnId="{0503268D-E180-4BEC-B3CE-A4507D624D3A}">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80576C01-668E-4C7B-A534-6CE2370DBF7B}" type="sibTrans" cxnId="{E4274492-A04D-4991-B21E-8DC48593175E}">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5B5B50DF-5C2D-4F24-BBF3-7147D7EFCFD5}" type="parTrans" cxnId="{37D39B8B-8DF5-43F6-A8CF-0DFFE3AD973B}">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A8541ABC-4FD1-4B37-8C0B-2440C7186539}">
      <dgm:prSet custT="1"/>
      <dgm:spPr/>
      <dgm:t>
        <a:bodyPr/>
        <a:lstStyle/>
        <a:p>
          <a:pPr rtl="0"/>
          <a:r>
            <a:rPr lang="zh-CN" altLang="en-US" sz="2400" b="1" smtClean="0">
              <a:solidFill>
                <a:srgbClr val="2777D8"/>
              </a:solidFill>
              <a:latin typeface="微软雅黑" panose="020b0503020204020204" pitchFamily="34" charset="-122"/>
              <a:ea typeface="微软雅黑" panose="020b0503020204020204" pitchFamily="34" charset="-122"/>
            </a:rPr>
            <a:t>面试时带证据，表明你具备某种能力</a:t>
          </a:r>
          <a:endParaRPr lang="zh-CN" altLang="en-US" sz="2400" b="1">
            <a:solidFill>
              <a:srgbClr val="2777D8"/>
            </a:solidFill>
            <a:latin typeface="微软雅黑" panose="020b0503020204020204" pitchFamily="34" charset="-122"/>
            <a:ea typeface="微软雅黑" panose="020b0503020204020204" pitchFamily="34" charset="-122"/>
          </a:endParaRPr>
        </a:p>
      </dgm:t>
    </dgm:pt>
    <dgm:pt modelId="{030F7204-5277-49E4-97E4-FAC8165BA9B9}" type="parTrans" cxnId="{927761B4-42D6-4C7C-8320-39857519D1BA}">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6A870066-74B4-45E9-990B-C4D459B12DD6}">
      <dgm:prSet custT="1"/>
      <dgm:spPr>
        <a:noFill/>
        <a:ln w="25400">
          <a:solidFill>
            <a:srgbClr val="2777D8"/>
          </a:solidFill>
          <a:prstDash val="sysDash"/>
        </a:ln>
      </dgm:spPr>
      <dgm:t>
        <a:bodyPr/>
        <a:lstStyle/>
        <a:p>
          <a:pPr rtl="0"/>
          <a:r>
            <a:rPr lang="zh-CN" altLang="en-US" sz="2000" smtClean="0">
              <a:solidFill>
                <a:schemeClr val="accent5">
                  <a:lumMod val="50000"/>
                </a:schemeClr>
              </a:solidFill>
              <a:latin typeface="微软雅黑" panose="020b0503020204020204" pitchFamily="34" charset="-122"/>
              <a:ea typeface="微软雅黑" panose="020b0503020204020204" pitchFamily="34" charset="-122"/>
            </a:rPr>
            <a:t>证书、产品、照片、视频、代码等；</a:t>
          </a:r>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A51B5AEC-96B9-4AED-B99C-7DD6115F2386}" type="sibTrans" cxnId="{927761B4-42D6-4C7C-8320-39857519D1BA}">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B074AC75-C345-44E7-B062-82940C64A6A5}" type="sibTrans" cxnId="{37D39B8B-8DF5-43F6-A8CF-0DFFE3AD973B}">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831E784C-C0B5-492A-9A1E-40934F97AAA3}" type="parTrans" cxnId="{154A6CA3-0639-4C83-A32F-5EDAD2AB0EC0}">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C8E6DC84-12C4-4733-8DEE-7DD5AAF0F89F}">
      <dgm:prSet custT="1"/>
      <dgm:spPr/>
      <dgm:t>
        <a:bodyPr/>
        <a:lstStyle/>
        <a:p>
          <a:pPr rtl="0"/>
          <a:r>
            <a:rPr lang="zh-CN" altLang="en-US" sz="2400" b="1" smtClean="0">
              <a:solidFill>
                <a:srgbClr val="2777D8"/>
              </a:solidFill>
              <a:latin typeface="微软雅黑" panose="020b0503020204020204" pitchFamily="34" charset="-122"/>
              <a:ea typeface="微软雅黑" panose="020b0503020204020204" pitchFamily="34" charset="-122"/>
            </a:rPr>
            <a:t>即使前任雇主很糟糕，也不要在面试中贬损他们</a:t>
          </a:r>
          <a:endParaRPr lang="zh-CN" altLang="en-US" sz="2400" b="1">
            <a:solidFill>
              <a:srgbClr val="2777D8"/>
            </a:solidFill>
            <a:latin typeface="微软雅黑" panose="020b0503020204020204" pitchFamily="34" charset="-122"/>
            <a:ea typeface="微软雅黑" panose="020b0503020204020204" pitchFamily="34" charset="-122"/>
          </a:endParaRPr>
        </a:p>
      </dgm:t>
    </dgm:pt>
    <dgm:pt modelId="{F8FC878D-6E72-4E58-8862-8B3B8147C4BC}" type="parTrans" cxnId="{E7F9AA1B-1CEE-4F92-B1A5-3AE7FD9267E6}">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83B5AC45-5608-46A8-944E-E801BAEC90D9}">
      <dgm:prSet custT="1"/>
      <dgm:spPr>
        <a:noFill/>
        <a:ln w="25400">
          <a:solidFill>
            <a:srgbClr val="2777D8"/>
          </a:solidFill>
          <a:prstDash val="sysDash"/>
        </a:ln>
      </dgm:spPr>
      <dgm:t>
        <a:bodyPr/>
        <a:lstStyle/>
        <a:p>
          <a:pPr rtl="0"/>
          <a:r>
            <a:rPr lang="zh-CN" altLang="en-US" sz="2000" smtClean="0">
              <a:solidFill>
                <a:schemeClr val="accent5">
                  <a:lumMod val="50000"/>
                </a:schemeClr>
              </a:solidFill>
              <a:latin typeface="微软雅黑" panose="020b0503020204020204" pitchFamily="34" charset="-122"/>
              <a:ea typeface="微软雅黑" panose="020b0503020204020204" pitchFamily="34" charset="-122"/>
            </a:rPr>
            <a:t>表达你对同盟军里所有成员的尊重；</a:t>
          </a:r>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0FAD2798-489C-4316-9AB8-B6C058D9E573}" type="sibTrans" cxnId="{E7F9AA1B-1CEE-4F92-B1A5-3AE7FD9267E6}">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42138719-FE6D-4586-8936-83B63213823C}" type="sibTrans" cxnId="{154A6CA3-0639-4C83-A32F-5EDAD2AB0EC0}">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46FAD773-4B1B-45A7-B794-B8E75103FAFE}" type="parTrans" cxnId="{4E5B18CB-900A-4E5A-92C5-C77CD880D394}">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9B997B34-221D-4496-A1C8-A439AE736903}">
      <dgm:prSet custT="1"/>
      <dgm:spPr/>
      <dgm:t>
        <a:bodyPr/>
        <a:lstStyle/>
        <a:p>
          <a:pPr rtl="0"/>
          <a:r>
            <a:rPr lang="zh-CN" altLang="en-US" sz="2400" b="1" smtClean="0">
              <a:solidFill>
                <a:srgbClr val="2777D8"/>
              </a:solidFill>
              <a:latin typeface="微软雅黑" panose="020b0503020204020204" pitchFamily="34" charset="-122"/>
              <a:ea typeface="微软雅黑" panose="020b0503020204020204" pitchFamily="34" charset="-122"/>
            </a:rPr>
            <a:t>雇主不在乎你的过去</a:t>
          </a:r>
          <a:endParaRPr lang="zh-CN" altLang="en-US" sz="2400" b="1">
            <a:solidFill>
              <a:srgbClr val="2777D8"/>
            </a:solidFill>
            <a:latin typeface="微软雅黑" panose="020b0503020204020204" pitchFamily="34" charset="-122"/>
            <a:ea typeface="微软雅黑" panose="020b0503020204020204" pitchFamily="34" charset="-122"/>
          </a:endParaRPr>
        </a:p>
      </dgm:t>
    </dgm:pt>
    <dgm:pt modelId="{8687D66E-5597-4865-9E48-4E719DEF25FA}" type="parTrans" cxnId="{DBD935D9-77A5-496E-8D19-CCC7AF5E0BC9}">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848A4253-6D56-45DF-B4FF-CD09F5A2E1FB}">
      <dgm:prSet custT="1"/>
      <dgm:spPr>
        <a:noFill/>
        <a:ln w="25400">
          <a:solidFill>
            <a:srgbClr val="2777D8"/>
          </a:solidFill>
          <a:prstDash val="sysDash"/>
        </a:ln>
      </dgm:spPr>
      <dgm:t>
        <a:bodyPr/>
        <a:lstStyle/>
        <a:p>
          <a:pPr rtl="0"/>
          <a:r>
            <a:rPr lang="zh-CN" altLang="en-US" sz="2000" smtClean="0">
              <a:solidFill>
                <a:schemeClr val="accent5">
                  <a:lumMod val="50000"/>
                </a:schemeClr>
              </a:solidFill>
              <a:latin typeface="微软雅黑" panose="020b0503020204020204" pitchFamily="34" charset="-122"/>
              <a:ea typeface="微软雅黑" panose="020b0503020204020204" pitchFamily="34" charset="-122"/>
            </a:rPr>
            <a:t>了解过去是为了预测你将来的行为；</a:t>
          </a:r>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73D906F3-FCA3-4DC6-B9D3-C5A0128831D1}" type="sibTrans" cxnId="{DBD935D9-77A5-496E-8D19-CCC7AF5E0BC9}">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BD5A5068-F8C8-4882-B01F-B89B4ED7EAB1}" type="sibTrans" cxnId="{4E5B18CB-900A-4E5A-92C5-C77CD880D394}">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0F796A20-7E75-4DD4-8648-55C0A8B09D1B}" type="parTrans" cxnId="{8CF3294C-65A6-47A7-BDF4-18D88ADF0322}">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A4672CAE-D0E2-488D-89C8-C0E8F96F0EF3}">
      <dgm:prSet custT="1"/>
      <dgm:spPr/>
      <dgm:t>
        <a:bodyPr/>
        <a:lstStyle/>
        <a:p>
          <a:pPr rtl="0"/>
          <a:r>
            <a:rPr lang="zh-CN" altLang="en-US" sz="2400" b="1" smtClean="0">
              <a:solidFill>
                <a:srgbClr val="2777D8"/>
              </a:solidFill>
              <a:latin typeface="微软雅黑" panose="020b0503020204020204" pitchFamily="34" charset="-122"/>
              <a:ea typeface="微软雅黑" panose="020b0503020204020204" pitchFamily="34" charset="-122"/>
            </a:rPr>
            <a:t>留心面试官问题的时间框架</a:t>
          </a:r>
          <a:endParaRPr lang="zh-CN" altLang="en-US" sz="2400" b="1">
            <a:solidFill>
              <a:srgbClr val="2777D8"/>
            </a:solidFill>
            <a:latin typeface="微软雅黑" panose="020b0503020204020204" pitchFamily="34" charset="-122"/>
            <a:ea typeface="微软雅黑" panose="020b0503020204020204" pitchFamily="34" charset="-122"/>
          </a:endParaRPr>
        </a:p>
      </dgm:t>
    </dgm:pt>
    <dgm:pt modelId="{FF2DB0B2-1294-4E69-9712-DB7FB8C3D6F1}" type="parTrans" cxnId="{134AEBF2-92CA-4415-B05E-F3A81758ACD3}">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17527FEC-70F7-4888-A1DB-53EF1720928F}">
      <dgm:prSet custT="1"/>
      <dgm:spPr>
        <a:noFill/>
        <a:ln w="25400">
          <a:solidFill>
            <a:srgbClr val="2777D8"/>
          </a:solidFill>
          <a:prstDash val="sysDash"/>
        </a:ln>
      </dgm:spPr>
      <dgm:t>
        <a:bodyPr/>
        <a:lstStyle/>
        <a:p>
          <a:pPr rtl="0"/>
          <a:r>
            <a:rPr lang="zh-CN" altLang="en-US" sz="2000" smtClean="0">
              <a:solidFill>
                <a:schemeClr val="accent5">
                  <a:lumMod val="50000"/>
                </a:schemeClr>
              </a:solidFill>
              <a:latin typeface="微软雅黑" panose="020b0503020204020204" pitchFamily="34" charset="-122"/>
              <a:ea typeface="微软雅黑" panose="020b0503020204020204" pitchFamily="34" charset="-122"/>
            </a:rPr>
            <a:t>越是从过去移向将来，对你越有利；</a:t>
          </a:r>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14D25C3E-989B-40F7-8D90-8A8CF4245BFD}" type="sibTrans" cxnId="{134AEBF2-92CA-4415-B05E-F3A81758ACD3}">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FD769867-DD88-469F-AB33-CE9193537472}" type="sibTrans" cxnId="{8CF3294C-65A6-47A7-BDF4-18D88ADF0322}">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DA9B3587-0A6E-49D9-A840-8AD1FF567A82}" type="parTrans" cxnId="{842F1EF7-A295-465B-9DF5-755971E08D12}">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8BC7E0D7-671F-419E-9F6F-D63F9A7D8503}">
      <dgm:prSet custT="1"/>
      <dgm:spPr/>
      <dgm:t>
        <a:bodyPr/>
        <a:lstStyle/>
        <a:p>
          <a:pPr rtl="0"/>
          <a:r>
            <a:rPr lang="zh-CN" altLang="en-US" sz="2400" b="1" smtClean="0">
              <a:solidFill>
                <a:srgbClr val="2777D8"/>
              </a:solidFill>
              <a:latin typeface="微软雅黑" panose="020b0503020204020204" pitchFamily="34" charset="-122"/>
              <a:ea typeface="微软雅黑" panose="020b0503020204020204" pitchFamily="34" charset="-122"/>
            </a:rPr>
            <a:t>结束面试前，通常你要问五个问题</a:t>
          </a:r>
          <a:endParaRPr lang="zh-CN" altLang="en-US" sz="2400" b="1">
            <a:solidFill>
              <a:srgbClr val="2777D8"/>
            </a:solidFill>
            <a:latin typeface="微软雅黑" panose="020b0503020204020204" pitchFamily="34" charset="-122"/>
            <a:ea typeface="微软雅黑" panose="020b0503020204020204" pitchFamily="34" charset="-122"/>
          </a:endParaRPr>
        </a:p>
      </dgm:t>
    </dgm:pt>
    <dgm:pt modelId="{B680E064-3AD4-488A-8F31-A2B0D89D3B1D}" type="parTrans" cxnId="{822C575E-E859-4B1F-8801-83AFCFBFDF76}">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B3F776D7-BF3C-4B24-A307-1E7E793D7C98}">
      <dgm:prSet custT="1"/>
      <dgm:spPr>
        <a:noFill/>
        <a:ln w="25400">
          <a:solidFill>
            <a:srgbClr val="2777D8"/>
          </a:solidFill>
          <a:prstDash val="sysDash"/>
        </a:ln>
      </dgm:spPr>
      <dgm:t>
        <a:bodyPr/>
        <a:lstStyle/>
        <a:p>
          <a:pPr rtl="0"/>
          <a:r>
            <a:rPr lang="zh-CN" altLang="en-US" sz="2000" smtClean="0">
              <a:solidFill>
                <a:schemeClr val="accent5">
                  <a:lumMod val="50000"/>
                </a:schemeClr>
              </a:solidFill>
              <a:latin typeface="微软雅黑" panose="020b0503020204020204" pitchFamily="34" charset="-122"/>
              <a:ea typeface="微软雅黑" panose="020b0503020204020204" pitchFamily="34" charset="-122"/>
            </a:rPr>
            <a:t>我能得到工作吗？什么时候能得到最终消息？最晚什么时候答复？我能联系您吗？其他人会对我感兴趣吗？（第一个问题否定再提出）</a:t>
          </a:r>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D48E2810-3E9B-4649-9DFB-3BAD46A23A3A}" type="sibTrans" cxnId="{822C575E-E859-4B1F-8801-83AFCFBFDF76}">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730B37F8-9D69-4188-A816-B3AAAFDA4F6C}" type="sibTrans" cxnId="{842F1EF7-A295-465B-9DF5-755971E08D12}">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F92B04FF-9E9B-44FE-8EB2-E7480C4EB780}" type="parTrans" cxnId="{0F8927BD-30D7-4A2E-BE22-29E3CD729B0A}">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D3828330-15A8-4EF7-A4B7-BDF54B622464}">
      <dgm:prSet custT="1"/>
      <dgm:spPr/>
      <dgm:t>
        <a:bodyPr/>
        <a:lstStyle/>
        <a:p>
          <a:pPr rtl="0"/>
          <a:r>
            <a:rPr lang="zh-CN" altLang="en-US" sz="2400" b="1" smtClean="0">
              <a:solidFill>
                <a:srgbClr val="2777D8"/>
              </a:solidFill>
              <a:latin typeface="微软雅黑" panose="020b0503020204020204" pitchFamily="34" charset="-122"/>
              <a:ea typeface="微软雅黑" panose="020b0503020204020204" pitchFamily="34" charset="-122"/>
            </a:rPr>
            <a:t>写感谢信的重要性</a:t>
          </a:r>
          <a:endParaRPr lang="zh-CN" altLang="en-US" sz="2400" b="1">
            <a:solidFill>
              <a:srgbClr val="2777D8"/>
            </a:solidFill>
            <a:latin typeface="微软雅黑" panose="020b0503020204020204" pitchFamily="34" charset="-122"/>
            <a:ea typeface="微软雅黑" panose="020b0503020204020204" pitchFamily="34" charset="-122"/>
          </a:endParaRPr>
        </a:p>
      </dgm:t>
    </dgm:pt>
    <dgm:pt modelId="{71228E45-6F91-4A0B-8732-17661B45FA1D}" type="parTrans" cxnId="{E79B027C-769D-4F07-8DF8-54BBB429BC36}">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C1774E7D-9FF5-4CDB-99F9-9EA58C8B7753}">
      <dgm:prSet custT="1"/>
      <dgm:spPr>
        <a:noFill/>
        <a:ln w="25400">
          <a:solidFill>
            <a:srgbClr val="2777D8"/>
          </a:solidFill>
          <a:prstDash val="sysDash"/>
        </a:ln>
      </dgm:spPr>
      <dgm:t>
        <a:bodyPr/>
        <a:lstStyle/>
        <a:p>
          <a:pPr rtl="0"/>
          <a:r>
            <a:rPr lang="zh-CN" altLang="en-US" sz="2000" smtClean="0">
              <a:solidFill>
                <a:schemeClr val="accent5">
                  <a:lumMod val="50000"/>
                </a:schemeClr>
              </a:solidFill>
              <a:latin typeface="微软雅黑" panose="020b0503020204020204" pitchFamily="34" charset="-122"/>
              <a:ea typeface="微软雅黑" panose="020b0503020204020204" pitchFamily="34" charset="-122"/>
            </a:rPr>
            <a:t>大多数求职者会忽略这个问题，感谢信不必太长，表达清楚即可；</a:t>
          </a:r>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D4D198F6-EA85-4308-84C0-F36CC4CB4914}" type="sibTrans" cxnId="{E79B027C-769D-4F07-8DF8-54BBB429BC36}">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3647305F-960F-4701-9A54-C04E56F9240B}" type="sibTrans" cxnId="{0F8927BD-30D7-4A2E-BE22-29E3CD729B0A}">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18F6336F-7BCE-4053-8D12-1F0F9E31E0A4}" type="pres">
      <dgm:prSet presAssocID="{D2CA7D92-4399-425E-AE63-0FCFB5C276F9}" presName="linear">
        <dgm:presLayoutVars>
          <dgm:dir/>
          <dgm:animLvl val="lvl"/>
          <dgm:resizeHandles val="exact"/>
        </dgm:presLayoutVars>
      </dgm:prSet>
      <dgm:spPr/>
      <dgm:t>
        <a:bodyPr/>
        <a:lstStyle/>
        <a:p>
          <a:endParaRPr lang="zh-CN" altLang="en-US"/>
        </a:p>
      </dgm:t>
    </dgm:pt>
    <dgm:pt modelId="{C207798F-6AAF-47DA-8408-AFF244554892}" type="pres">
      <dgm:prSet presAssocID="{10D5D77E-553E-4534-8610-E1A9FB67012B}" presName="parentLin"/>
      <dgm:spPr/>
      <dgm:t>
        <a:bodyPr/>
        <a:lstStyle/>
        <a:p/>
      </dgm:t>
    </dgm:pt>
    <dgm:pt modelId="{14CFD343-41C1-44D5-8CB8-B91671EC2DE1}" type="pres">
      <dgm:prSet presAssocID="{10D5D77E-553E-4534-8610-E1A9FB67012B}" presName="parentLeftMargin" presStyleLbl="node1" presStyleCnt="16"/>
      <dgm:spPr/>
      <dgm:t>
        <a:bodyPr/>
        <a:lstStyle/>
        <a:p>
          <a:endParaRPr lang="zh-CN" altLang="en-US"/>
        </a:p>
      </dgm:t>
    </dgm:pt>
    <dgm:pt modelId="{6780692F-6144-4940-BC88-C5223D80EAED}" type="pres">
      <dgm:prSet presAssocID="{10D5D77E-553E-4534-8610-E1A9FB67012B}" presName="parentText" presStyleLbl="node1" presStyleCnt="16">
        <dgm:presLayoutVars>
          <dgm:chMax val="0"/>
          <dgm:bulletEnabled val="1"/>
        </dgm:presLayoutVars>
      </dgm:prSet>
      <dgm:spPr/>
      <dgm:t>
        <a:bodyPr/>
        <a:lstStyle/>
        <a:p>
          <a:endParaRPr lang="zh-CN" altLang="en-US"/>
        </a:p>
      </dgm:t>
    </dgm:pt>
    <dgm:pt modelId="{4F2BCA67-44D7-441C-9DAE-CD920ABBF230}" type="pres">
      <dgm:prSet presAssocID="{10D5D77E-553E-4534-8610-E1A9FB67012B}" presName="negativeSpace"/>
      <dgm:spPr/>
      <dgm:t>
        <a:bodyPr/>
        <a:lstStyle/>
        <a:p/>
      </dgm:t>
    </dgm:pt>
    <dgm:pt modelId="{380D6C35-0EB3-4DE9-9AEE-9EA535447E4E}" type="pres">
      <dgm:prSet presAssocID="{10D5D77E-553E-4534-8610-E1A9FB67012B}" presName="childText" presStyleLbl="conFgAcc1" presStyleCnt="16">
        <dgm:presLayoutVars>
          <dgm:bulletEnabled val="1"/>
        </dgm:presLayoutVars>
      </dgm:prSet>
      <dgm:spPr/>
      <dgm:t>
        <a:bodyPr/>
        <a:lstStyle/>
        <a:p>
          <a:endParaRPr lang="zh-CN" altLang="en-US"/>
        </a:p>
      </dgm:t>
    </dgm:pt>
    <dgm:pt modelId="{577CF475-A43A-4C51-9D49-04D79FF936BE}" type="pres">
      <dgm:prSet presAssocID="{D2DB4217-5E54-4790-906D-945A107DEA66}" presName="spaceBetweenRectangles"/>
      <dgm:spPr/>
      <dgm:t>
        <a:bodyPr/>
        <a:lstStyle/>
        <a:p/>
      </dgm:t>
    </dgm:pt>
    <dgm:pt modelId="{1F964E2D-2633-4D24-9E8F-331FD4C081EE}" type="pres">
      <dgm:prSet presAssocID="{617E2F3B-5A85-44E0-982A-5E6A7F810295}" presName="parentLin"/>
      <dgm:spPr/>
      <dgm:t>
        <a:bodyPr/>
        <a:lstStyle/>
        <a:p/>
      </dgm:t>
    </dgm:pt>
    <dgm:pt modelId="{8670063A-C83C-4C1C-BDA8-CBFA7850170F}" type="pres">
      <dgm:prSet presAssocID="{617E2F3B-5A85-44E0-982A-5E6A7F810295}" presName="parentLeftMargin" presStyleLbl="node1" presStyleIdx="1" presStyleCnt="16"/>
      <dgm:spPr/>
      <dgm:t>
        <a:bodyPr/>
        <a:lstStyle/>
        <a:p>
          <a:endParaRPr lang="zh-CN" altLang="en-US"/>
        </a:p>
      </dgm:t>
    </dgm:pt>
    <dgm:pt modelId="{843B4C81-91C5-4A99-81ED-78665012860A}" type="pres">
      <dgm:prSet presAssocID="{617E2F3B-5A85-44E0-982A-5E6A7F810295}" presName="parentText" presStyleLbl="node1" presStyleIdx="1" presStyleCnt="16">
        <dgm:presLayoutVars>
          <dgm:chMax val="0"/>
          <dgm:bulletEnabled val="1"/>
        </dgm:presLayoutVars>
      </dgm:prSet>
      <dgm:spPr/>
      <dgm:t>
        <a:bodyPr/>
        <a:lstStyle/>
        <a:p>
          <a:endParaRPr lang="zh-CN" altLang="en-US"/>
        </a:p>
      </dgm:t>
    </dgm:pt>
    <dgm:pt modelId="{E4058E38-BECE-4078-9414-BFE8217F91DB}" type="pres">
      <dgm:prSet presAssocID="{617E2F3B-5A85-44E0-982A-5E6A7F810295}" presName="negativeSpace"/>
      <dgm:spPr/>
      <dgm:t>
        <a:bodyPr/>
        <a:lstStyle/>
        <a:p/>
      </dgm:t>
    </dgm:pt>
    <dgm:pt modelId="{60DE0B1A-82FC-4334-AB59-9F7AE40FEDDE}" type="pres">
      <dgm:prSet presAssocID="{617E2F3B-5A85-44E0-982A-5E6A7F810295}" presName="childText" presStyleLbl="conFgAcc1" presStyleIdx="1" presStyleCnt="16">
        <dgm:presLayoutVars>
          <dgm:bulletEnabled val="1"/>
        </dgm:presLayoutVars>
      </dgm:prSet>
      <dgm:spPr/>
      <dgm:t>
        <a:bodyPr/>
        <a:lstStyle/>
        <a:p>
          <a:endParaRPr lang="zh-CN" altLang="en-US"/>
        </a:p>
      </dgm:t>
    </dgm:pt>
    <dgm:pt modelId="{6C6A0D68-F398-4803-96C6-AA6ECFC051B6}" type="pres">
      <dgm:prSet presAssocID="{400147E1-37A4-4BD0-8432-84DE43294855}" presName="spaceBetweenRectangles"/>
      <dgm:spPr/>
      <dgm:t>
        <a:bodyPr/>
        <a:lstStyle/>
        <a:p/>
      </dgm:t>
    </dgm:pt>
    <dgm:pt modelId="{0DC6B7B0-6303-4057-B266-54E4B01F53CC}" type="pres">
      <dgm:prSet presAssocID="{0FB44C27-8C45-4946-B619-930DEABDC5A6}" presName="parentLin"/>
      <dgm:spPr/>
      <dgm:t>
        <a:bodyPr/>
        <a:lstStyle/>
        <a:p/>
      </dgm:t>
    </dgm:pt>
    <dgm:pt modelId="{5149450C-B593-4302-B9CB-5F8C39E2ACB7}" type="pres">
      <dgm:prSet presAssocID="{0FB44C27-8C45-4946-B619-930DEABDC5A6}" presName="parentLeftMargin" presStyleLbl="node1" presStyleIdx="2" presStyleCnt="16"/>
      <dgm:spPr/>
      <dgm:t>
        <a:bodyPr/>
        <a:lstStyle/>
        <a:p>
          <a:endParaRPr lang="zh-CN" altLang="en-US"/>
        </a:p>
      </dgm:t>
    </dgm:pt>
    <dgm:pt modelId="{3317BDF5-3258-432C-8406-2A05883319E6}" type="pres">
      <dgm:prSet presAssocID="{0FB44C27-8C45-4946-B619-930DEABDC5A6}" presName="parentText" presStyleLbl="node1" presStyleIdx="2" presStyleCnt="16">
        <dgm:presLayoutVars>
          <dgm:chMax val="0"/>
          <dgm:bulletEnabled val="1"/>
        </dgm:presLayoutVars>
      </dgm:prSet>
      <dgm:spPr/>
      <dgm:t>
        <a:bodyPr/>
        <a:lstStyle/>
        <a:p>
          <a:endParaRPr lang="zh-CN" altLang="en-US"/>
        </a:p>
      </dgm:t>
    </dgm:pt>
    <dgm:pt modelId="{8EE2D49E-8FE1-4382-9C1C-917AF273DC4E}" type="pres">
      <dgm:prSet presAssocID="{0FB44C27-8C45-4946-B619-930DEABDC5A6}" presName="negativeSpace"/>
      <dgm:spPr/>
      <dgm:t>
        <a:bodyPr/>
        <a:lstStyle/>
        <a:p/>
      </dgm:t>
    </dgm:pt>
    <dgm:pt modelId="{3CB48B57-56B9-4E73-9821-9364303DEECD}" type="pres">
      <dgm:prSet presAssocID="{0FB44C27-8C45-4946-B619-930DEABDC5A6}" presName="childText" presStyleLbl="conFgAcc1" presStyleIdx="2" presStyleCnt="16">
        <dgm:presLayoutVars>
          <dgm:bulletEnabled val="1"/>
        </dgm:presLayoutVars>
      </dgm:prSet>
      <dgm:spPr/>
      <dgm:t>
        <a:bodyPr/>
        <a:lstStyle/>
        <a:p>
          <a:endParaRPr lang="zh-CN" altLang="en-US"/>
        </a:p>
      </dgm:t>
    </dgm:pt>
    <dgm:pt modelId="{02281A1C-6767-4105-9845-5D1670075E15}" type="pres">
      <dgm:prSet presAssocID="{DA37CB89-3D42-4328-9B43-5D006668A740}" presName="spaceBetweenRectangles"/>
      <dgm:spPr/>
      <dgm:t>
        <a:bodyPr/>
        <a:lstStyle/>
        <a:p/>
      </dgm:t>
    </dgm:pt>
    <dgm:pt modelId="{ED744178-0AA3-4215-8F3C-D1C7045ADD19}" type="pres">
      <dgm:prSet presAssocID="{DB81F5B8-16FE-474B-8B88-AA74B4FB9853}" presName="parentLin"/>
      <dgm:spPr/>
      <dgm:t>
        <a:bodyPr/>
        <a:lstStyle/>
        <a:p/>
      </dgm:t>
    </dgm:pt>
    <dgm:pt modelId="{D78F80A6-E101-4D69-9024-05A4B0E3D224}" type="pres">
      <dgm:prSet presAssocID="{DB81F5B8-16FE-474B-8B88-AA74B4FB9853}" presName="parentLeftMargin" presStyleLbl="node1" presStyleIdx="3" presStyleCnt="16"/>
      <dgm:spPr/>
      <dgm:t>
        <a:bodyPr/>
        <a:lstStyle/>
        <a:p>
          <a:endParaRPr lang="zh-CN" altLang="en-US"/>
        </a:p>
      </dgm:t>
    </dgm:pt>
    <dgm:pt modelId="{A07BB598-26D2-44E9-B7E8-529A52DEB8A5}" type="pres">
      <dgm:prSet presAssocID="{DB81F5B8-16FE-474B-8B88-AA74B4FB9853}" presName="parentText" presStyleLbl="node1" presStyleIdx="3" presStyleCnt="16">
        <dgm:presLayoutVars>
          <dgm:chMax val="0"/>
          <dgm:bulletEnabled val="1"/>
        </dgm:presLayoutVars>
      </dgm:prSet>
      <dgm:spPr/>
      <dgm:t>
        <a:bodyPr/>
        <a:lstStyle/>
        <a:p>
          <a:endParaRPr lang="zh-CN" altLang="en-US"/>
        </a:p>
      </dgm:t>
    </dgm:pt>
    <dgm:pt modelId="{971ACE18-5E12-4C62-AA48-CAF470A34733}" type="pres">
      <dgm:prSet presAssocID="{DB81F5B8-16FE-474B-8B88-AA74B4FB9853}" presName="negativeSpace"/>
      <dgm:spPr/>
      <dgm:t>
        <a:bodyPr/>
        <a:lstStyle/>
        <a:p/>
      </dgm:t>
    </dgm:pt>
    <dgm:pt modelId="{29313BC3-419E-474C-AF4A-FC1BC03E8B43}" type="pres">
      <dgm:prSet presAssocID="{DB81F5B8-16FE-474B-8B88-AA74B4FB9853}" presName="childText" presStyleLbl="conFgAcc1" presStyleIdx="3" presStyleCnt="16">
        <dgm:presLayoutVars>
          <dgm:bulletEnabled val="1"/>
        </dgm:presLayoutVars>
      </dgm:prSet>
      <dgm:spPr/>
      <dgm:t>
        <a:bodyPr/>
        <a:lstStyle/>
        <a:p>
          <a:endParaRPr lang="zh-CN" altLang="en-US"/>
        </a:p>
      </dgm:t>
    </dgm:pt>
    <dgm:pt modelId="{729E3B0D-BC1F-430F-A6F6-556D123DDDC9}" type="pres">
      <dgm:prSet presAssocID="{7F376119-568D-43E3-9098-634677C44F97}" presName="spaceBetweenRectangles"/>
      <dgm:spPr/>
      <dgm:t>
        <a:bodyPr/>
        <a:lstStyle/>
        <a:p/>
      </dgm:t>
    </dgm:pt>
    <dgm:pt modelId="{0582B4F1-40CA-48DB-80E2-322CEE44BE71}" type="pres">
      <dgm:prSet presAssocID="{523BADAC-B332-43C3-BB0D-02A427A4DEFC}" presName="parentLin"/>
      <dgm:spPr/>
      <dgm:t>
        <a:bodyPr/>
        <a:lstStyle/>
        <a:p/>
      </dgm:t>
    </dgm:pt>
    <dgm:pt modelId="{95E9A9D9-8768-405B-931B-7D24237CEA11}" type="pres">
      <dgm:prSet presAssocID="{523BADAC-B332-43C3-BB0D-02A427A4DEFC}" presName="parentLeftMargin" presStyleLbl="node1" presStyleIdx="4" presStyleCnt="16"/>
      <dgm:spPr/>
      <dgm:t>
        <a:bodyPr/>
        <a:lstStyle/>
        <a:p>
          <a:endParaRPr lang="zh-CN" altLang="en-US"/>
        </a:p>
      </dgm:t>
    </dgm:pt>
    <dgm:pt modelId="{DA7A3EF9-CB5B-47EB-A111-A0F4E28DEA62}" type="pres">
      <dgm:prSet presAssocID="{523BADAC-B332-43C3-BB0D-02A427A4DEFC}" presName="parentText" presStyleLbl="node1" presStyleIdx="4" presStyleCnt="16">
        <dgm:presLayoutVars>
          <dgm:chMax val="0"/>
          <dgm:bulletEnabled val="1"/>
        </dgm:presLayoutVars>
      </dgm:prSet>
      <dgm:spPr/>
      <dgm:t>
        <a:bodyPr/>
        <a:lstStyle/>
        <a:p>
          <a:endParaRPr lang="zh-CN" altLang="en-US"/>
        </a:p>
      </dgm:t>
    </dgm:pt>
    <dgm:pt modelId="{5D300F10-361E-4117-A933-5751EF03FA60}" type="pres">
      <dgm:prSet presAssocID="{523BADAC-B332-43C3-BB0D-02A427A4DEFC}" presName="negativeSpace"/>
      <dgm:spPr/>
      <dgm:t>
        <a:bodyPr/>
        <a:lstStyle/>
        <a:p/>
      </dgm:t>
    </dgm:pt>
    <dgm:pt modelId="{6FA8E29D-B607-4136-BE57-C911DC7D1E2E}" type="pres">
      <dgm:prSet presAssocID="{523BADAC-B332-43C3-BB0D-02A427A4DEFC}" presName="childText" presStyleLbl="conFgAcc1" presStyleIdx="4" presStyleCnt="16">
        <dgm:presLayoutVars>
          <dgm:bulletEnabled val="1"/>
        </dgm:presLayoutVars>
      </dgm:prSet>
      <dgm:spPr/>
      <dgm:t>
        <a:bodyPr/>
        <a:lstStyle/>
        <a:p>
          <a:endParaRPr lang="zh-CN" altLang="en-US"/>
        </a:p>
      </dgm:t>
    </dgm:pt>
    <dgm:pt modelId="{C3F902AE-A30A-4D60-9BB9-F7A41D345D77}" type="pres">
      <dgm:prSet presAssocID="{EF3F3CAE-D39D-441B-B8C7-915283B34055}" presName="spaceBetweenRectangles"/>
      <dgm:spPr/>
      <dgm:t>
        <a:bodyPr/>
        <a:lstStyle/>
        <a:p/>
      </dgm:t>
    </dgm:pt>
    <dgm:pt modelId="{EB6CC6C4-5104-46D9-8350-AF132E92FF98}" type="pres">
      <dgm:prSet presAssocID="{E75BA8DE-AAD6-45B5-AB29-299B0B1B2292}" presName="parentLin"/>
      <dgm:spPr/>
      <dgm:t>
        <a:bodyPr/>
        <a:lstStyle/>
        <a:p/>
      </dgm:t>
    </dgm:pt>
    <dgm:pt modelId="{A44F3274-8AF4-4DE6-BD1F-4F6601F7F69B}" type="pres">
      <dgm:prSet presAssocID="{E75BA8DE-AAD6-45B5-AB29-299B0B1B2292}" presName="parentLeftMargin" presStyleLbl="node1" presStyleIdx="5" presStyleCnt="16"/>
      <dgm:spPr/>
      <dgm:t>
        <a:bodyPr/>
        <a:lstStyle/>
        <a:p>
          <a:endParaRPr lang="zh-CN" altLang="en-US"/>
        </a:p>
      </dgm:t>
    </dgm:pt>
    <dgm:pt modelId="{B3658B12-B8B9-4873-8247-7DF23FBE38A4}" type="pres">
      <dgm:prSet presAssocID="{E75BA8DE-AAD6-45B5-AB29-299B0B1B2292}" presName="parentText" presStyleLbl="node1" presStyleIdx="5" presStyleCnt="16">
        <dgm:presLayoutVars>
          <dgm:chMax val="0"/>
          <dgm:bulletEnabled val="1"/>
        </dgm:presLayoutVars>
      </dgm:prSet>
      <dgm:spPr/>
      <dgm:t>
        <a:bodyPr/>
        <a:lstStyle/>
        <a:p>
          <a:endParaRPr lang="zh-CN" altLang="en-US"/>
        </a:p>
      </dgm:t>
    </dgm:pt>
    <dgm:pt modelId="{B50EE207-9E62-4BEC-A9A3-2C3FB49191C2}" type="pres">
      <dgm:prSet presAssocID="{E75BA8DE-AAD6-45B5-AB29-299B0B1B2292}" presName="negativeSpace"/>
      <dgm:spPr/>
      <dgm:t>
        <a:bodyPr/>
        <a:lstStyle/>
        <a:p/>
      </dgm:t>
    </dgm:pt>
    <dgm:pt modelId="{83BD41D9-D555-4B6E-AF88-6135876BAD11}" type="pres">
      <dgm:prSet presAssocID="{E75BA8DE-AAD6-45B5-AB29-299B0B1B2292}" presName="childText" presStyleLbl="conFgAcc1" presStyleIdx="5" presStyleCnt="16">
        <dgm:presLayoutVars>
          <dgm:bulletEnabled val="1"/>
        </dgm:presLayoutVars>
      </dgm:prSet>
      <dgm:spPr/>
      <dgm:t>
        <a:bodyPr/>
        <a:lstStyle/>
        <a:p>
          <a:endParaRPr lang="zh-CN" altLang="en-US"/>
        </a:p>
      </dgm:t>
    </dgm:pt>
    <dgm:pt modelId="{BDEE9EB9-575F-4ADE-AFEE-32550ED0D2D1}" type="pres">
      <dgm:prSet presAssocID="{BB8ADA45-910F-4533-86BD-7810220AF9FB}" presName="spaceBetweenRectangles"/>
      <dgm:spPr/>
      <dgm:t>
        <a:bodyPr/>
        <a:lstStyle/>
        <a:p/>
      </dgm:t>
    </dgm:pt>
    <dgm:pt modelId="{6A0A5B1E-6A4B-4BF5-A009-69A903B0F6E0}" type="pres">
      <dgm:prSet presAssocID="{5BDA8C71-296F-4979-8121-1077BB08BA06}" presName="parentLin"/>
      <dgm:spPr/>
      <dgm:t>
        <a:bodyPr/>
        <a:lstStyle/>
        <a:p/>
      </dgm:t>
    </dgm:pt>
    <dgm:pt modelId="{AF7F76F5-DDD4-4E65-A694-1529C537D4C2}" type="pres">
      <dgm:prSet presAssocID="{5BDA8C71-296F-4979-8121-1077BB08BA06}" presName="parentLeftMargin" presStyleLbl="node1" presStyleIdx="6" presStyleCnt="16"/>
      <dgm:spPr/>
      <dgm:t>
        <a:bodyPr/>
        <a:lstStyle/>
        <a:p>
          <a:endParaRPr lang="zh-CN" altLang="en-US"/>
        </a:p>
      </dgm:t>
    </dgm:pt>
    <dgm:pt modelId="{D88BECAA-86B9-4794-8777-478AD6F4036C}" type="pres">
      <dgm:prSet presAssocID="{5BDA8C71-296F-4979-8121-1077BB08BA06}" presName="parentText" presStyleLbl="node1" presStyleIdx="6" presStyleCnt="16">
        <dgm:presLayoutVars>
          <dgm:chMax val="0"/>
          <dgm:bulletEnabled val="1"/>
        </dgm:presLayoutVars>
      </dgm:prSet>
      <dgm:spPr/>
      <dgm:t>
        <a:bodyPr/>
        <a:lstStyle/>
        <a:p>
          <a:endParaRPr lang="zh-CN" altLang="en-US"/>
        </a:p>
      </dgm:t>
    </dgm:pt>
    <dgm:pt modelId="{EF78DC30-A834-4560-8F41-19E23B1586EA}" type="pres">
      <dgm:prSet presAssocID="{5BDA8C71-296F-4979-8121-1077BB08BA06}" presName="negativeSpace"/>
      <dgm:spPr/>
      <dgm:t>
        <a:bodyPr/>
        <a:lstStyle/>
        <a:p/>
      </dgm:t>
    </dgm:pt>
    <dgm:pt modelId="{452A13A7-DF69-43D0-9AC0-5E60240B50E5}" type="pres">
      <dgm:prSet presAssocID="{5BDA8C71-296F-4979-8121-1077BB08BA06}" presName="childText" presStyleLbl="conFgAcc1" presStyleIdx="6" presStyleCnt="16">
        <dgm:presLayoutVars>
          <dgm:bulletEnabled val="1"/>
        </dgm:presLayoutVars>
      </dgm:prSet>
      <dgm:spPr/>
      <dgm:t>
        <a:bodyPr/>
        <a:lstStyle/>
        <a:p>
          <a:endParaRPr lang="zh-CN" altLang="en-US"/>
        </a:p>
      </dgm:t>
    </dgm:pt>
    <dgm:pt modelId="{56CEEF1E-9572-4776-87CE-DC5FC7B65FFB}" type="pres">
      <dgm:prSet presAssocID="{96519594-B96F-41D9-BB8A-53ADD222857B}" presName="spaceBetweenRectangles"/>
      <dgm:spPr/>
      <dgm:t>
        <a:bodyPr/>
        <a:lstStyle/>
        <a:p/>
      </dgm:t>
    </dgm:pt>
    <dgm:pt modelId="{A692F03C-AE0F-460F-8714-B7FD390BAE94}" type="pres">
      <dgm:prSet presAssocID="{DEC28E6B-0E2D-4D7A-912D-2F1089413019}" presName="parentLin"/>
      <dgm:spPr/>
      <dgm:t>
        <a:bodyPr/>
        <a:lstStyle/>
        <a:p/>
      </dgm:t>
    </dgm:pt>
    <dgm:pt modelId="{4F4E1487-B7A9-4E26-9C59-F38BBE374A19}" type="pres">
      <dgm:prSet presAssocID="{DEC28E6B-0E2D-4D7A-912D-2F1089413019}" presName="parentLeftMargin" presStyleLbl="node1" presStyleIdx="7" presStyleCnt="16"/>
      <dgm:spPr/>
      <dgm:t>
        <a:bodyPr/>
        <a:lstStyle/>
        <a:p>
          <a:endParaRPr lang="zh-CN" altLang="en-US"/>
        </a:p>
      </dgm:t>
    </dgm:pt>
    <dgm:pt modelId="{370407C8-1391-4FD9-9557-87AF60D5AB26}" type="pres">
      <dgm:prSet presAssocID="{DEC28E6B-0E2D-4D7A-912D-2F1089413019}" presName="parentText" presStyleLbl="node1" presStyleIdx="7" presStyleCnt="16">
        <dgm:presLayoutVars>
          <dgm:chMax val="0"/>
          <dgm:bulletEnabled val="1"/>
        </dgm:presLayoutVars>
      </dgm:prSet>
      <dgm:spPr/>
      <dgm:t>
        <a:bodyPr/>
        <a:lstStyle/>
        <a:p>
          <a:endParaRPr lang="zh-CN" altLang="en-US"/>
        </a:p>
      </dgm:t>
    </dgm:pt>
    <dgm:pt modelId="{1C086DBF-AF46-41EA-B395-685DBF494A3E}" type="pres">
      <dgm:prSet presAssocID="{DEC28E6B-0E2D-4D7A-912D-2F1089413019}" presName="negativeSpace"/>
      <dgm:spPr/>
      <dgm:t>
        <a:bodyPr/>
        <a:lstStyle/>
        <a:p/>
      </dgm:t>
    </dgm:pt>
    <dgm:pt modelId="{13A97048-02AB-40B2-9225-60A06691AEAA}" type="pres">
      <dgm:prSet presAssocID="{DEC28E6B-0E2D-4D7A-912D-2F1089413019}" presName="childText" presStyleLbl="conFgAcc1" presStyleIdx="7" presStyleCnt="16">
        <dgm:presLayoutVars>
          <dgm:bulletEnabled val="1"/>
        </dgm:presLayoutVars>
      </dgm:prSet>
      <dgm:spPr/>
      <dgm:t>
        <a:bodyPr/>
        <a:lstStyle/>
        <a:p>
          <a:endParaRPr lang="zh-CN" altLang="en-US"/>
        </a:p>
      </dgm:t>
    </dgm:pt>
    <dgm:pt modelId="{42F8B485-E867-4062-B1C3-D24B97E4025F}" type="pres">
      <dgm:prSet presAssocID="{DBB2770A-E139-4BF9-ACAC-10D58A8EF74B}" presName="spaceBetweenRectangles"/>
      <dgm:spPr/>
      <dgm:t>
        <a:bodyPr/>
        <a:lstStyle/>
        <a:p/>
      </dgm:t>
    </dgm:pt>
    <dgm:pt modelId="{A3A45BB9-0865-4485-872A-68B86CE4DB76}" type="pres">
      <dgm:prSet presAssocID="{C9E898A3-3EED-4605-AC0E-699A9E239A50}" presName="parentLin"/>
      <dgm:spPr/>
      <dgm:t>
        <a:bodyPr/>
        <a:lstStyle/>
        <a:p/>
      </dgm:t>
    </dgm:pt>
    <dgm:pt modelId="{AAE17E7C-505B-44A5-8824-D02D5DE84084}" type="pres">
      <dgm:prSet presAssocID="{C9E898A3-3EED-4605-AC0E-699A9E239A50}" presName="parentLeftMargin" presStyleLbl="node1" presStyleIdx="8" presStyleCnt="16"/>
      <dgm:spPr/>
      <dgm:t>
        <a:bodyPr/>
        <a:lstStyle/>
        <a:p>
          <a:endParaRPr lang="zh-CN" altLang="en-US"/>
        </a:p>
      </dgm:t>
    </dgm:pt>
    <dgm:pt modelId="{36C8C100-348D-40A0-8BE6-FF674F0AF2DE}" type="pres">
      <dgm:prSet presAssocID="{C9E898A3-3EED-4605-AC0E-699A9E239A50}" presName="parentText" presStyleLbl="node1" presStyleIdx="8" presStyleCnt="16">
        <dgm:presLayoutVars>
          <dgm:chMax val="0"/>
          <dgm:bulletEnabled val="1"/>
        </dgm:presLayoutVars>
      </dgm:prSet>
      <dgm:spPr/>
      <dgm:t>
        <a:bodyPr/>
        <a:lstStyle/>
        <a:p>
          <a:endParaRPr lang="zh-CN" altLang="en-US"/>
        </a:p>
      </dgm:t>
    </dgm:pt>
    <dgm:pt modelId="{718FB6AA-B41E-4FC4-988A-061BD71045EE}" type="pres">
      <dgm:prSet presAssocID="{C9E898A3-3EED-4605-AC0E-699A9E239A50}" presName="negativeSpace"/>
      <dgm:spPr/>
      <dgm:t>
        <a:bodyPr/>
        <a:lstStyle/>
        <a:p/>
      </dgm:t>
    </dgm:pt>
    <dgm:pt modelId="{0409EF26-FEF3-4405-B7D2-953BB1BA5E9C}" type="pres">
      <dgm:prSet presAssocID="{C9E898A3-3EED-4605-AC0E-699A9E239A50}" presName="childText" presStyleLbl="conFgAcc1" presStyleIdx="8" presStyleCnt="16">
        <dgm:presLayoutVars>
          <dgm:bulletEnabled val="1"/>
        </dgm:presLayoutVars>
      </dgm:prSet>
      <dgm:spPr/>
      <dgm:t>
        <a:bodyPr/>
        <a:lstStyle/>
        <a:p>
          <a:endParaRPr lang="zh-CN" altLang="en-US"/>
        </a:p>
      </dgm:t>
    </dgm:pt>
    <dgm:pt modelId="{FC71C343-FC4E-499F-9D7E-4E1D903DEE21}" type="pres">
      <dgm:prSet presAssocID="{DA299F6D-7D48-4243-B127-F6C90CEA5477}" presName="spaceBetweenRectangles"/>
      <dgm:spPr/>
      <dgm:t>
        <a:bodyPr/>
        <a:lstStyle/>
        <a:p/>
      </dgm:t>
    </dgm:pt>
    <dgm:pt modelId="{9D116D14-A54E-4AC2-A519-24B189E93EA3}" type="pres">
      <dgm:prSet presAssocID="{74EA246E-98AA-4F54-95D5-D578D47FCD13}" presName="parentLin"/>
      <dgm:spPr/>
      <dgm:t>
        <a:bodyPr/>
        <a:lstStyle/>
        <a:p/>
      </dgm:t>
    </dgm:pt>
    <dgm:pt modelId="{5A79498A-4800-4446-947D-6C938897A244}" type="pres">
      <dgm:prSet presAssocID="{74EA246E-98AA-4F54-95D5-D578D47FCD13}" presName="parentLeftMargin" presStyleLbl="node1" presStyleIdx="9" presStyleCnt="16"/>
      <dgm:spPr/>
      <dgm:t>
        <a:bodyPr/>
        <a:lstStyle/>
        <a:p>
          <a:endParaRPr lang="zh-CN" altLang="en-US"/>
        </a:p>
      </dgm:t>
    </dgm:pt>
    <dgm:pt modelId="{ED636ECD-F43A-4026-8106-4B98E55266F9}" type="pres">
      <dgm:prSet presAssocID="{74EA246E-98AA-4F54-95D5-D578D47FCD13}" presName="parentText" presStyleLbl="node1" presStyleIdx="9" presStyleCnt="16">
        <dgm:presLayoutVars>
          <dgm:chMax val="0"/>
          <dgm:bulletEnabled val="1"/>
        </dgm:presLayoutVars>
      </dgm:prSet>
      <dgm:spPr/>
      <dgm:t>
        <a:bodyPr/>
        <a:lstStyle/>
        <a:p>
          <a:endParaRPr lang="zh-CN" altLang="en-US"/>
        </a:p>
      </dgm:t>
    </dgm:pt>
    <dgm:pt modelId="{C2BBF99A-6899-4413-9D88-C1A9B7878543}" type="pres">
      <dgm:prSet presAssocID="{74EA246E-98AA-4F54-95D5-D578D47FCD13}" presName="negativeSpace"/>
      <dgm:spPr/>
      <dgm:t>
        <a:bodyPr/>
        <a:lstStyle/>
        <a:p/>
      </dgm:t>
    </dgm:pt>
    <dgm:pt modelId="{DEB3A97E-4F32-417D-8130-EB354B8360B1}" type="pres">
      <dgm:prSet presAssocID="{74EA246E-98AA-4F54-95D5-D578D47FCD13}" presName="childText" presStyleLbl="conFgAcc1" presStyleIdx="9" presStyleCnt="16">
        <dgm:presLayoutVars>
          <dgm:bulletEnabled val="1"/>
        </dgm:presLayoutVars>
      </dgm:prSet>
      <dgm:spPr/>
      <dgm:t>
        <a:bodyPr/>
        <a:lstStyle/>
        <a:p>
          <a:endParaRPr lang="zh-CN" altLang="en-US"/>
        </a:p>
      </dgm:t>
    </dgm:pt>
    <dgm:pt modelId="{88C97614-C003-4F8D-AFEF-C26EE9E3AC77}" type="pres">
      <dgm:prSet presAssocID="{80576C01-668E-4C7B-A534-6CE2370DBF7B}" presName="spaceBetweenRectangles"/>
      <dgm:spPr/>
      <dgm:t>
        <a:bodyPr/>
        <a:lstStyle/>
        <a:p/>
      </dgm:t>
    </dgm:pt>
    <dgm:pt modelId="{EFC00DB2-69D6-4F29-8D91-D1FEF7663E77}" type="pres">
      <dgm:prSet presAssocID="{A8541ABC-4FD1-4B37-8C0B-2440C7186539}" presName="parentLin"/>
      <dgm:spPr/>
      <dgm:t>
        <a:bodyPr/>
        <a:lstStyle/>
        <a:p/>
      </dgm:t>
    </dgm:pt>
    <dgm:pt modelId="{25527203-C498-45C3-A734-379AE2A3595A}" type="pres">
      <dgm:prSet presAssocID="{A8541ABC-4FD1-4B37-8C0B-2440C7186539}" presName="parentLeftMargin" presStyleLbl="node1" presStyleIdx="10" presStyleCnt="16"/>
      <dgm:spPr/>
      <dgm:t>
        <a:bodyPr/>
        <a:lstStyle/>
        <a:p>
          <a:endParaRPr lang="zh-CN" altLang="en-US"/>
        </a:p>
      </dgm:t>
    </dgm:pt>
    <dgm:pt modelId="{B7823A1F-B734-422B-8ABE-ADBA2AB692FA}" type="pres">
      <dgm:prSet presAssocID="{A8541ABC-4FD1-4B37-8C0B-2440C7186539}" presName="parentText" presStyleLbl="node1" presStyleIdx="10" presStyleCnt="16">
        <dgm:presLayoutVars>
          <dgm:chMax val="0"/>
          <dgm:bulletEnabled val="1"/>
        </dgm:presLayoutVars>
      </dgm:prSet>
      <dgm:spPr/>
      <dgm:t>
        <a:bodyPr/>
        <a:lstStyle/>
        <a:p>
          <a:endParaRPr lang="zh-CN" altLang="en-US"/>
        </a:p>
      </dgm:t>
    </dgm:pt>
    <dgm:pt modelId="{ABFC5EF7-0BCE-4CB7-9522-2ACEE3B5F501}" type="pres">
      <dgm:prSet presAssocID="{A8541ABC-4FD1-4B37-8C0B-2440C7186539}" presName="negativeSpace"/>
      <dgm:spPr/>
      <dgm:t>
        <a:bodyPr/>
        <a:lstStyle/>
        <a:p/>
      </dgm:t>
    </dgm:pt>
    <dgm:pt modelId="{9B03B26D-F009-4086-BD31-2AEAFD444E62}" type="pres">
      <dgm:prSet presAssocID="{A8541ABC-4FD1-4B37-8C0B-2440C7186539}" presName="childText" presStyleLbl="conFgAcc1" presStyleIdx="10" presStyleCnt="16">
        <dgm:presLayoutVars>
          <dgm:bulletEnabled val="1"/>
        </dgm:presLayoutVars>
      </dgm:prSet>
      <dgm:spPr/>
      <dgm:t>
        <a:bodyPr/>
        <a:lstStyle/>
        <a:p>
          <a:endParaRPr lang="zh-CN" altLang="en-US"/>
        </a:p>
      </dgm:t>
    </dgm:pt>
    <dgm:pt modelId="{354C408F-BB2D-4272-B340-69DA17F3BD99}" type="pres">
      <dgm:prSet presAssocID="{B074AC75-C345-44E7-B062-82940C64A6A5}" presName="spaceBetweenRectangles"/>
      <dgm:spPr/>
      <dgm:t>
        <a:bodyPr/>
        <a:lstStyle/>
        <a:p/>
      </dgm:t>
    </dgm:pt>
    <dgm:pt modelId="{75283A0E-F389-4681-85E0-D2B0A38083B3}" type="pres">
      <dgm:prSet presAssocID="{C8E6DC84-12C4-4733-8DEE-7DD5AAF0F89F}" presName="parentLin"/>
      <dgm:spPr/>
      <dgm:t>
        <a:bodyPr/>
        <a:lstStyle/>
        <a:p/>
      </dgm:t>
    </dgm:pt>
    <dgm:pt modelId="{27FF6C95-181E-46A0-97B6-A26BC1DF1150}" type="pres">
      <dgm:prSet presAssocID="{C8E6DC84-12C4-4733-8DEE-7DD5AAF0F89F}" presName="parentLeftMargin" presStyleLbl="node1" presStyleIdx="11" presStyleCnt="16"/>
      <dgm:spPr/>
      <dgm:t>
        <a:bodyPr/>
        <a:lstStyle/>
        <a:p>
          <a:endParaRPr lang="zh-CN" altLang="en-US"/>
        </a:p>
      </dgm:t>
    </dgm:pt>
    <dgm:pt modelId="{84B4A16B-1444-46EA-84E4-781F5353EC04}" type="pres">
      <dgm:prSet presAssocID="{C8E6DC84-12C4-4733-8DEE-7DD5AAF0F89F}" presName="parentText" presStyleLbl="node1" presStyleIdx="11" presStyleCnt="16">
        <dgm:presLayoutVars>
          <dgm:chMax val="0"/>
          <dgm:bulletEnabled val="1"/>
        </dgm:presLayoutVars>
      </dgm:prSet>
      <dgm:spPr/>
      <dgm:t>
        <a:bodyPr/>
        <a:lstStyle/>
        <a:p>
          <a:endParaRPr lang="zh-CN" altLang="en-US"/>
        </a:p>
      </dgm:t>
    </dgm:pt>
    <dgm:pt modelId="{207CC047-4632-4C92-9BEA-BF33C5073C3D}" type="pres">
      <dgm:prSet presAssocID="{C8E6DC84-12C4-4733-8DEE-7DD5AAF0F89F}" presName="negativeSpace"/>
      <dgm:spPr/>
      <dgm:t>
        <a:bodyPr/>
        <a:lstStyle/>
        <a:p/>
      </dgm:t>
    </dgm:pt>
    <dgm:pt modelId="{232357A8-4C16-4EAC-A6F3-B579D2BA91E8}" type="pres">
      <dgm:prSet presAssocID="{C8E6DC84-12C4-4733-8DEE-7DD5AAF0F89F}" presName="childText" presStyleLbl="conFgAcc1" presStyleIdx="11" presStyleCnt="16">
        <dgm:presLayoutVars>
          <dgm:bulletEnabled val="1"/>
        </dgm:presLayoutVars>
      </dgm:prSet>
      <dgm:spPr/>
      <dgm:t>
        <a:bodyPr/>
        <a:lstStyle/>
        <a:p>
          <a:endParaRPr lang="zh-CN" altLang="en-US"/>
        </a:p>
      </dgm:t>
    </dgm:pt>
    <dgm:pt modelId="{D4F347AA-8F4A-4EDE-A8F2-E6E3CE5BE0CD}" type="pres">
      <dgm:prSet presAssocID="{42138719-FE6D-4586-8936-83B63213823C}" presName="spaceBetweenRectangles"/>
      <dgm:spPr/>
      <dgm:t>
        <a:bodyPr/>
        <a:lstStyle/>
        <a:p/>
      </dgm:t>
    </dgm:pt>
    <dgm:pt modelId="{54F7A63F-FDAC-4816-86AB-0824B6E743C5}" type="pres">
      <dgm:prSet presAssocID="{9B997B34-221D-4496-A1C8-A439AE736903}" presName="parentLin"/>
      <dgm:spPr/>
      <dgm:t>
        <a:bodyPr/>
        <a:lstStyle/>
        <a:p/>
      </dgm:t>
    </dgm:pt>
    <dgm:pt modelId="{525DADCF-CDE5-4EE8-AE46-3F8D08D21E52}" type="pres">
      <dgm:prSet presAssocID="{9B997B34-221D-4496-A1C8-A439AE736903}" presName="parentLeftMargin" presStyleLbl="node1" presStyleIdx="12" presStyleCnt="16"/>
      <dgm:spPr/>
      <dgm:t>
        <a:bodyPr/>
        <a:lstStyle/>
        <a:p>
          <a:endParaRPr lang="zh-CN" altLang="en-US"/>
        </a:p>
      </dgm:t>
    </dgm:pt>
    <dgm:pt modelId="{C4BD8598-E35E-49CB-9751-094BA715F9D4}" type="pres">
      <dgm:prSet presAssocID="{9B997B34-221D-4496-A1C8-A439AE736903}" presName="parentText" presStyleLbl="node1" presStyleIdx="12" presStyleCnt="16">
        <dgm:presLayoutVars>
          <dgm:chMax val="0"/>
          <dgm:bulletEnabled val="1"/>
        </dgm:presLayoutVars>
      </dgm:prSet>
      <dgm:spPr/>
      <dgm:t>
        <a:bodyPr/>
        <a:lstStyle/>
        <a:p>
          <a:endParaRPr lang="zh-CN" altLang="en-US"/>
        </a:p>
      </dgm:t>
    </dgm:pt>
    <dgm:pt modelId="{0E0128C2-28BC-41E9-85C6-B878FD8660D1}" type="pres">
      <dgm:prSet presAssocID="{9B997B34-221D-4496-A1C8-A439AE736903}" presName="negativeSpace"/>
      <dgm:spPr/>
      <dgm:t>
        <a:bodyPr/>
        <a:lstStyle/>
        <a:p/>
      </dgm:t>
    </dgm:pt>
    <dgm:pt modelId="{80C0C129-3E79-493B-87D5-018B38203BAE}" type="pres">
      <dgm:prSet presAssocID="{9B997B34-221D-4496-A1C8-A439AE736903}" presName="childText" presStyleLbl="conFgAcc1" presStyleIdx="12" presStyleCnt="16">
        <dgm:presLayoutVars>
          <dgm:bulletEnabled val="1"/>
        </dgm:presLayoutVars>
      </dgm:prSet>
      <dgm:spPr/>
      <dgm:t>
        <a:bodyPr/>
        <a:lstStyle/>
        <a:p>
          <a:endParaRPr lang="zh-CN" altLang="en-US"/>
        </a:p>
      </dgm:t>
    </dgm:pt>
    <dgm:pt modelId="{817F92ED-A834-417B-9945-6995537BC29D}" type="pres">
      <dgm:prSet presAssocID="{BD5A5068-F8C8-4882-B01F-B89B4ED7EAB1}" presName="spaceBetweenRectangles"/>
      <dgm:spPr/>
      <dgm:t>
        <a:bodyPr/>
        <a:lstStyle/>
        <a:p/>
      </dgm:t>
    </dgm:pt>
    <dgm:pt modelId="{2F1CAE23-14ED-42E2-8112-AA7A9505354B}" type="pres">
      <dgm:prSet presAssocID="{A4672CAE-D0E2-488D-89C8-C0E8F96F0EF3}" presName="parentLin"/>
      <dgm:spPr/>
      <dgm:t>
        <a:bodyPr/>
        <a:lstStyle/>
        <a:p/>
      </dgm:t>
    </dgm:pt>
    <dgm:pt modelId="{590897A8-4AD6-4C9E-B83B-97CA3188EE23}" type="pres">
      <dgm:prSet presAssocID="{A4672CAE-D0E2-488D-89C8-C0E8F96F0EF3}" presName="parentLeftMargin" presStyleLbl="node1" presStyleIdx="13" presStyleCnt="16"/>
      <dgm:spPr/>
      <dgm:t>
        <a:bodyPr/>
        <a:lstStyle/>
        <a:p>
          <a:endParaRPr lang="zh-CN" altLang="en-US"/>
        </a:p>
      </dgm:t>
    </dgm:pt>
    <dgm:pt modelId="{D6835FFC-553C-489F-B730-2382417A3A59}" type="pres">
      <dgm:prSet presAssocID="{A4672CAE-D0E2-488D-89C8-C0E8F96F0EF3}" presName="parentText" presStyleLbl="node1" presStyleIdx="13" presStyleCnt="16">
        <dgm:presLayoutVars>
          <dgm:chMax val="0"/>
          <dgm:bulletEnabled val="1"/>
        </dgm:presLayoutVars>
      </dgm:prSet>
      <dgm:spPr/>
      <dgm:t>
        <a:bodyPr/>
        <a:lstStyle/>
        <a:p>
          <a:endParaRPr lang="zh-CN" altLang="en-US"/>
        </a:p>
      </dgm:t>
    </dgm:pt>
    <dgm:pt modelId="{A2299556-2B67-4311-AC15-DA00EA4118F2}" type="pres">
      <dgm:prSet presAssocID="{A4672CAE-D0E2-488D-89C8-C0E8F96F0EF3}" presName="negativeSpace"/>
      <dgm:spPr/>
      <dgm:t>
        <a:bodyPr/>
        <a:lstStyle/>
        <a:p/>
      </dgm:t>
    </dgm:pt>
    <dgm:pt modelId="{4AD75E93-CFCF-4FB1-AD20-52BA80041ECB}" type="pres">
      <dgm:prSet presAssocID="{A4672CAE-D0E2-488D-89C8-C0E8F96F0EF3}" presName="childText" presStyleLbl="conFgAcc1" presStyleIdx="13" presStyleCnt="16">
        <dgm:presLayoutVars>
          <dgm:bulletEnabled val="1"/>
        </dgm:presLayoutVars>
      </dgm:prSet>
      <dgm:spPr/>
      <dgm:t>
        <a:bodyPr/>
        <a:lstStyle/>
        <a:p>
          <a:endParaRPr lang="zh-CN" altLang="en-US"/>
        </a:p>
      </dgm:t>
    </dgm:pt>
    <dgm:pt modelId="{1A8363CF-3BF3-4CAC-A21D-2C2F05911418}" type="pres">
      <dgm:prSet presAssocID="{FD769867-DD88-469F-AB33-CE9193537472}" presName="spaceBetweenRectangles"/>
      <dgm:spPr/>
      <dgm:t>
        <a:bodyPr/>
        <a:lstStyle/>
        <a:p/>
      </dgm:t>
    </dgm:pt>
    <dgm:pt modelId="{56BCD260-BBDC-4210-9A64-30649DC47AFA}" type="pres">
      <dgm:prSet presAssocID="{8BC7E0D7-671F-419E-9F6F-D63F9A7D8503}" presName="parentLin"/>
      <dgm:spPr/>
      <dgm:t>
        <a:bodyPr/>
        <a:lstStyle/>
        <a:p/>
      </dgm:t>
    </dgm:pt>
    <dgm:pt modelId="{03B18BD3-AB98-47BF-B568-E8F4D8084EA1}" type="pres">
      <dgm:prSet presAssocID="{8BC7E0D7-671F-419E-9F6F-D63F9A7D8503}" presName="parentLeftMargin" presStyleLbl="node1" presStyleIdx="14" presStyleCnt="16"/>
      <dgm:spPr/>
      <dgm:t>
        <a:bodyPr/>
        <a:lstStyle/>
        <a:p>
          <a:endParaRPr lang="zh-CN" altLang="en-US"/>
        </a:p>
      </dgm:t>
    </dgm:pt>
    <dgm:pt modelId="{5AEC349D-0BAD-4435-AB5B-0C0F674B6AEF}" type="pres">
      <dgm:prSet presAssocID="{8BC7E0D7-671F-419E-9F6F-D63F9A7D8503}" presName="parentText" presStyleLbl="node1" presStyleIdx="14" presStyleCnt="16">
        <dgm:presLayoutVars>
          <dgm:chMax val="0"/>
          <dgm:bulletEnabled val="1"/>
        </dgm:presLayoutVars>
      </dgm:prSet>
      <dgm:spPr/>
      <dgm:t>
        <a:bodyPr/>
        <a:lstStyle/>
        <a:p>
          <a:endParaRPr lang="zh-CN" altLang="en-US"/>
        </a:p>
      </dgm:t>
    </dgm:pt>
    <dgm:pt modelId="{CE420BE9-7896-4224-B8C7-6394456D2A33}" type="pres">
      <dgm:prSet presAssocID="{8BC7E0D7-671F-419E-9F6F-D63F9A7D8503}" presName="negativeSpace"/>
      <dgm:spPr/>
      <dgm:t>
        <a:bodyPr/>
        <a:lstStyle/>
        <a:p/>
      </dgm:t>
    </dgm:pt>
    <dgm:pt modelId="{C81B069E-D033-4F78-BACE-5F1A1EB362C7}" type="pres">
      <dgm:prSet presAssocID="{8BC7E0D7-671F-419E-9F6F-D63F9A7D8503}" presName="childText" presStyleLbl="conFgAcc1" presStyleIdx="14" presStyleCnt="16">
        <dgm:presLayoutVars>
          <dgm:bulletEnabled val="1"/>
        </dgm:presLayoutVars>
      </dgm:prSet>
      <dgm:spPr/>
      <dgm:t>
        <a:bodyPr/>
        <a:lstStyle/>
        <a:p>
          <a:endParaRPr lang="zh-CN" altLang="en-US"/>
        </a:p>
      </dgm:t>
    </dgm:pt>
    <dgm:pt modelId="{FCFCE7F1-F25C-446E-9C82-849585E625CC}" type="pres">
      <dgm:prSet presAssocID="{730B37F8-9D69-4188-A816-B3AAAFDA4F6C}" presName="spaceBetweenRectangles"/>
      <dgm:spPr/>
      <dgm:t>
        <a:bodyPr/>
        <a:lstStyle/>
        <a:p/>
      </dgm:t>
    </dgm:pt>
    <dgm:pt modelId="{CB835BF8-5A95-4C30-806F-6A393705025E}" type="pres">
      <dgm:prSet presAssocID="{D3828330-15A8-4EF7-A4B7-BDF54B622464}" presName="parentLin"/>
      <dgm:spPr/>
      <dgm:t>
        <a:bodyPr/>
        <a:lstStyle/>
        <a:p/>
      </dgm:t>
    </dgm:pt>
    <dgm:pt modelId="{2C061E25-503B-440C-87C9-D336C48D3A2B}" type="pres">
      <dgm:prSet presAssocID="{D3828330-15A8-4EF7-A4B7-BDF54B622464}" presName="parentLeftMargin" presStyleLbl="node1" presStyleIdx="15" presStyleCnt="16"/>
      <dgm:spPr/>
      <dgm:t>
        <a:bodyPr/>
        <a:lstStyle/>
        <a:p>
          <a:endParaRPr lang="zh-CN" altLang="en-US"/>
        </a:p>
      </dgm:t>
    </dgm:pt>
    <dgm:pt modelId="{9A6C1276-CCF5-4947-A94B-41E17741E0BD}" type="pres">
      <dgm:prSet presAssocID="{D3828330-15A8-4EF7-A4B7-BDF54B622464}" presName="parentText" presStyleLbl="node1" presStyleIdx="15" presStyleCnt="16">
        <dgm:presLayoutVars>
          <dgm:chMax val="0"/>
          <dgm:bulletEnabled val="1"/>
        </dgm:presLayoutVars>
      </dgm:prSet>
      <dgm:spPr/>
      <dgm:t>
        <a:bodyPr/>
        <a:lstStyle/>
        <a:p>
          <a:endParaRPr lang="zh-CN" altLang="en-US"/>
        </a:p>
      </dgm:t>
    </dgm:pt>
    <dgm:pt modelId="{D72F0017-55A4-45C3-A2FE-C27E3534C784}" type="pres">
      <dgm:prSet presAssocID="{D3828330-15A8-4EF7-A4B7-BDF54B622464}" presName="negativeSpace"/>
      <dgm:spPr/>
      <dgm:t>
        <a:bodyPr/>
        <a:lstStyle/>
        <a:p/>
      </dgm:t>
    </dgm:pt>
    <dgm:pt modelId="{5A53EC70-4FBF-4D04-9FD1-7CDC155E5906}" type="pres">
      <dgm:prSet presAssocID="{D3828330-15A8-4EF7-A4B7-BDF54B622464}" presName="childText" presStyleLbl="conFgAcc1" presStyleIdx="15" presStyleCnt="16">
        <dgm:presLayoutVars>
          <dgm:bulletEnabled val="1"/>
        </dgm:presLayoutVars>
      </dgm:prSet>
      <dgm:spPr/>
      <dgm:t>
        <a:bodyPr/>
        <a:lstStyle/>
        <a:p>
          <a:endParaRPr lang="zh-CN" altLang="en-US"/>
        </a:p>
      </dgm:t>
    </dgm:pt>
  </dgm:ptLst>
  <dgm:cxnLst>
    <dgm:cxn modelId="{B262C71F-AA68-49CC-AF21-7FDB46724100}" srcId="{D2CA7D92-4399-425E-AE63-0FCFB5C276F9}" destId="{10D5D77E-553E-4534-8610-E1A9FB67012B}" srcOrd="0" destOrd="0" parTransId="{62DEB8A8-2360-43FB-BF95-9FABBC1FACE1}" sibTransId="{D2DB4217-5E54-4790-906D-945A107DEA66}"/>
    <dgm:cxn modelId="{C3715AB5-9DF2-43D1-B9F0-C6E8BFA0C1B8}" srcId="{10D5D77E-553E-4534-8610-E1A9FB67012B}" destId="{EF9F1205-2B7C-4B09-BA84-B735EDEE727E}" srcOrd="0" destOrd="0" parTransId="{15D0545E-F4CC-435A-8259-A5D212FC2048}" sibTransId="{B0F70955-FE1E-46CE-9449-C532BBE44564}"/>
    <dgm:cxn modelId="{93D8A0BB-7F87-457D-9AA3-49444CB22B63}" srcId="{D2CA7D92-4399-425E-AE63-0FCFB5C276F9}" destId="{617E2F3B-5A85-44E0-982A-5E6A7F810295}" srcOrd="1" destOrd="0" parTransId="{C85A4FD0-73F4-4CA5-82DC-00A15264327B}" sibTransId="{400147E1-37A4-4BD0-8432-84DE43294855}"/>
    <dgm:cxn modelId="{19436B12-5E40-4177-AECB-D9D6D35CF6F9}" srcId="{617E2F3B-5A85-44E0-982A-5E6A7F810295}" destId="{F51B1F1B-430D-4C93-B5D0-549A2F55C06C}" srcOrd="0" destOrd="0" parTransId="{3C019BC6-F7A2-4D55-9BC2-82E705840216}" sibTransId="{72A25E32-12EB-4B64-AE9D-2EEDCDFD2254}"/>
    <dgm:cxn modelId="{73BEA081-D86F-48CE-9AB4-A778376BF38F}" srcId="{D2CA7D92-4399-425E-AE63-0FCFB5C276F9}" destId="{0FB44C27-8C45-4946-B619-930DEABDC5A6}" srcOrd="2" destOrd="0" parTransId="{749D41E2-AC8A-4D5F-A95B-0FCBD998C486}" sibTransId="{DA37CB89-3D42-4328-9B43-5D006668A740}"/>
    <dgm:cxn modelId="{2420F998-EB5B-4149-A13B-77B81E6F0E95}" srcId="{0FB44C27-8C45-4946-B619-930DEABDC5A6}" destId="{DB4B8B24-D253-4025-9D7A-1250CFF4DC7F}" srcOrd="0" destOrd="0" parTransId="{596589D1-FBEB-4B7D-8CFA-6655830487F6}" sibTransId="{1B68AE4A-8C7D-488D-8260-3B170B59D819}"/>
    <dgm:cxn modelId="{A98C3A0B-AC65-40BD-8DA6-50E11E21E445}" srcId="{D2CA7D92-4399-425E-AE63-0FCFB5C276F9}" destId="{DB81F5B8-16FE-474B-8B88-AA74B4FB9853}" srcOrd="3" destOrd="0" parTransId="{4BC64C20-1D29-4037-A2ED-A0972423FC5A}" sibTransId="{7F376119-568D-43E3-9098-634677C44F97}"/>
    <dgm:cxn modelId="{9E9D51B6-C996-4072-95A3-6D2ED9B86856}" srcId="{DB81F5B8-16FE-474B-8B88-AA74B4FB9853}" destId="{48744035-F9AE-41EA-812B-1A31C83FA82F}" srcOrd="0" destOrd="0" parTransId="{F30E956D-6B18-4CD7-99D1-5DB4EFBFB177}" sibTransId="{75D0FFB2-142C-456C-A871-C0AE186F2011}"/>
    <dgm:cxn modelId="{63688B28-6D1D-4E6E-A702-32BB93506282}" srcId="{D2CA7D92-4399-425E-AE63-0FCFB5C276F9}" destId="{523BADAC-B332-43C3-BB0D-02A427A4DEFC}" srcOrd="4" destOrd="0" parTransId="{2FC4D0F8-DEDF-4BCE-BF80-67E4B427C896}" sibTransId="{EF3F3CAE-D39D-441B-B8C7-915283B34055}"/>
    <dgm:cxn modelId="{FA59CA7A-DFF9-4AF4-926A-02EABA64F2E6}" srcId="{523BADAC-B332-43C3-BB0D-02A427A4DEFC}" destId="{38A9E041-478D-4E22-8588-3F8D5E009553}" srcOrd="0" destOrd="0" parTransId="{629B5C95-7FD0-4D3C-9617-FE148834A911}" sibTransId="{71B0A5E0-7A4B-4758-BB22-B81D71CEECCA}"/>
    <dgm:cxn modelId="{6B9F89E9-BC35-4AFD-89C2-E556274B6238}" srcId="{D2CA7D92-4399-425E-AE63-0FCFB5C276F9}" destId="{E75BA8DE-AAD6-45B5-AB29-299B0B1B2292}" srcOrd="5" destOrd="0" parTransId="{BFB5255E-3473-49BD-B422-BB4FF7A20B45}" sibTransId="{BB8ADA45-910F-4533-86BD-7810220AF9FB}"/>
    <dgm:cxn modelId="{165ADC3E-FB44-4CEF-808A-88AA5A44B8B3}" srcId="{E75BA8DE-AAD6-45B5-AB29-299B0B1B2292}" destId="{DBBFB24E-E301-4AD8-BE6C-325D17588F5C}" srcOrd="0" destOrd="0" parTransId="{A7CBD04D-7184-4B86-A2CB-177D9C882191}" sibTransId="{115C74DA-8A9C-4422-9330-741B9EB86E63}"/>
    <dgm:cxn modelId="{39A653AA-D7ED-4288-9B70-5F9EA9D1C5DD}" srcId="{D2CA7D92-4399-425E-AE63-0FCFB5C276F9}" destId="{5BDA8C71-296F-4979-8121-1077BB08BA06}" srcOrd="6" destOrd="0" parTransId="{4A658166-19E6-4C6B-ACAC-1F49557A6BE2}" sibTransId="{96519594-B96F-41D9-BB8A-53ADD222857B}"/>
    <dgm:cxn modelId="{6E2E8DB5-AF71-4365-8A59-BD8A4F07BBFA}" srcId="{5BDA8C71-296F-4979-8121-1077BB08BA06}" destId="{3C2077DF-600C-48D3-A751-60DB855AEDA7}" srcOrd="0" destOrd="0" parTransId="{4094983A-00BF-4AE5-8215-098C437A999F}" sibTransId="{BCF06A87-35F1-4C54-97A9-AD21AA9D3C13}"/>
    <dgm:cxn modelId="{B63ECEDE-AE5A-48E6-92B6-4BBF2F300DC1}" srcId="{D2CA7D92-4399-425E-AE63-0FCFB5C276F9}" destId="{DEC28E6B-0E2D-4D7A-912D-2F1089413019}" srcOrd="7" destOrd="0" parTransId="{28C80382-D871-48FF-8D7A-5470CDB7D404}" sibTransId="{DBB2770A-E139-4BF9-ACAC-10D58A8EF74B}"/>
    <dgm:cxn modelId="{8CC1AFD7-013D-48A7-BE3F-C9F0C76E67AD}" srcId="{DEC28E6B-0E2D-4D7A-912D-2F1089413019}" destId="{20B3D191-3E55-4C08-AB56-9A609A6FE0DE}" srcOrd="0" destOrd="0" parTransId="{4C97A90C-76A8-40EE-B125-F83DB2992C6E}" sibTransId="{E5B74F47-2577-460E-A075-B961D2C33C73}"/>
    <dgm:cxn modelId="{C26723F7-4CD2-4F9B-A6EA-009DAF4CB8FB}" srcId="{D2CA7D92-4399-425E-AE63-0FCFB5C276F9}" destId="{C9E898A3-3EED-4605-AC0E-699A9E239A50}" srcOrd="8" destOrd="0" parTransId="{D0E7B84F-E4D8-461C-BF25-3199965DE68C}" sibTransId="{DA299F6D-7D48-4243-B127-F6C90CEA5477}"/>
    <dgm:cxn modelId="{C02F4EE8-D735-45FC-95CA-DC46BA9D08AC}" srcId="{C9E898A3-3EED-4605-AC0E-699A9E239A50}" destId="{72CDB0F0-8D1A-4BC8-A84A-F954B51C6B80}" srcOrd="0" destOrd="0" parTransId="{FA76467B-1F1C-482A-97FA-FC9D12574F35}" sibTransId="{41BDB7F4-F39A-4278-ACF7-C5E2985A42ED}"/>
    <dgm:cxn modelId="{E4274492-A04D-4991-B21E-8DC48593175E}" srcId="{D2CA7D92-4399-425E-AE63-0FCFB5C276F9}" destId="{74EA246E-98AA-4F54-95D5-D578D47FCD13}" srcOrd="9" destOrd="0" parTransId="{C5103267-F92C-45F4-B90C-8884B33AF9FE}" sibTransId="{80576C01-668E-4C7B-A534-6CE2370DBF7B}"/>
    <dgm:cxn modelId="{0503268D-E180-4BEC-B3CE-A4507D624D3A}" srcId="{74EA246E-98AA-4F54-95D5-D578D47FCD13}" destId="{EA5B0946-F626-4646-AEAE-31C4CF2385A0}" srcOrd="0" destOrd="0" parTransId="{3D852928-74B2-4CEE-BDAB-48A38AF29726}" sibTransId="{439ECB5B-6E2A-4F5F-80CF-8106B513F4C8}"/>
    <dgm:cxn modelId="{37D39B8B-8DF5-43F6-A8CF-0DFFE3AD973B}" srcId="{D2CA7D92-4399-425E-AE63-0FCFB5C276F9}" destId="{A8541ABC-4FD1-4B37-8C0B-2440C7186539}" srcOrd="10" destOrd="0" parTransId="{5B5B50DF-5C2D-4F24-BBF3-7147D7EFCFD5}" sibTransId="{B074AC75-C345-44E7-B062-82940C64A6A5}"/>
    <dgm:cxn modelId="{927761B4-42D6-4C7C-8320-39857519D1BA}" srcId="{A8541ABC-4FD1-4B37-8C0B-2440C7186539}" destId="{6A870066-74B4-45E9-990B-C4D459B12DD6}" srcOrd="0" destOrd="0" parTransId="{030F7204-5277-49E4-97E4-FAC8165BA9B9}" sibTransId="{A51B5AEC-96B9-4AED-B99C-7DD6115F2386}"/>
    <dgm:cxn modelId="{154A6CA3-0639-4C83-A32F-5EDAD2AB0EC0}" srcId="{D2CA7D92-4399-425E-AE63-0FCFB5C276F9}" destId="{C8E6DC84-12C4-4733-8DEE-7DD5AAF0F89F}" srcOrd="11" destOrd="0" parTransId="{831E784C-C0B5-492A-9A1E-40934F97AAA3}" sibTransId="{42138719-FE6D-4586-8936-83B63213823C}"/>
    <dgm:cxn modelId="{E7F9AA1B-1CEE-4F92-B1A5-3AE7FD9267E6}" srcId="{C8E6DC84-12C4-4733-8DEE-7DD5AAF0F89F}" destId="{83B5AC45-5608-46A8-944E-E801BAEC90D9}" srcOrd="0" destOrd="0" parTransId="{F8FC878D-6E72-4E58-8862-8B3B8147C4BC}" sibTransId="{0FAD2798-489C-4316-9AB8-B6C058D9E573}"/>
    <dgm:cxn modelId="{4E5B18CB-900A-4E5A-92C5-C77CD880D394}" srcId="{D2CA7D92-4399-425E-AE63-0FCFB5C276F9}" destId="{9B997B34-221D-4496-A1C8-A439AE736903}" srcOrd="12" destOrd="0" parTransId="{46FAD773-4B1B-45A7-B794-B8E75103FAFE}" sibTransId="{BD5A5068-F8C8-4882-B01F-B89B4ED7EAB1}"/>
    <dgm:cxn modelId="{DBD935D9-77A5-496E-8D19-CCC7AF5E0BC9}" srcId="{9B997B34-221D-4496-A1C8-A439AE736903}" destId="{848A4253-6D56-45DF-B4FF-CD09F5A2E1FB}" srcOrd="0" destOrd="0" parTransId="{8687D66E-5597-4865-9E48-4E719DEF25FA}" sibTransId="{73D906F3-FCA3-4DC6-B9D3-C5A0128831D1}"/>
    <dgm:cxn modelId="{8CF3294C-65A6-47A7-BDF4-18D88ADF0322}" srcId="{D2CA7D92-4399-425E-AE63-0FCFB5C276F9}" destId="{A4672CAE-D0E2-488D-89C8-C0E8F96F0EF3}" srcOrd="13" destOrd="0" parTransId="{0F796A20-7E75-4DD4-8648-55C0A8B09D1B}" sibTransId="{FD769867-DD88-469F-AB33-CE9193537472}"/>
    <dgm:cxn modelId="{134AEBF2-92CA-4415-B05E-F3A81758ACD3}" srcId="{A4672CAE-D0E2-488D-89C8-C0E8F96F0EF3}" destId="{17527FEC-70F7-4888-A1DB-53EF1720928F}" srcOrd="0" destOrd="0" parTransId="{FF2DB0B2-1294-4E69-9712-DB7FB8C3D6F1}" sibTransId="{14D25C3E-989B-40F7-8D90-8A8CF4245BFD}"/>
    <dgm:cxn modelId="{842F1EF7-A295-465B-9DF5-755971E08D12}" srcId="{D2CA7D92-4399-425E-AE63-0FCFB5C276F9}" destId="{8BC7E0D7-671F-419E-9F6F-D63F9A7D8503}" srcOrd="14" destOrd="0" parTransId="{DA9B3587-0A6E-49D9-A840-8AD1FF567A82}" sibTransId="{730B37F8-9D69-4188-A816-B3AAAFDA4F6C}"/>
    <dgm:cxn modelId="{822C575E-E859-4B1F-8801-83AFCFBFDF76}" srcId="{8BC7E0D7-671F-419E-9F6F-D63F9A7D8503}" destId="{B3F776D7-BF3C-4B24-A307-1E7E793D7C98}" srcOrd="0" destOrd="0" parTransId="{B680E064-3AD4-488A-8F31-A2B0D89D3B1D}" sibTransId="{D48E2810-3E9B-4649-9DFB-3BAD46A23A3A}"/>
    <dgm:cxn modelId="{0F8927BD-30D7-4A2E-BE22-29E3CD729B0A}" srcId="{D2CA7D92-4399-425E-AE63-0FCFB5C276F9}" destId="{D3828330-15A8-4EF7-A4B7-BDF54B622464}" srcOrd="15" destOrd="0" parTransId="{F92B04FF-9E9B-44FE-8EB2-E7480C4EB780}" sibTransId="{3647305F-960F-4701-9A54-C04E56F9240B}"/>
    <dgm:cxn modelId="{E79B027C-769D-4F07-8DF8-54BBB429BC36}" srcId="{D3828330-15A8-4EF7-A4B7-BDF54B622464}" destId="{C1774E7D-9FF5-4CDB-99F9-9EA58C8B7753}" srcOrd="0" destOrd="0" parTransId="{71228E45-6F91-4A0B-8732-17661B45FA1D}" sibTransId="{D4D198F6-EA85-4308-84C0-F36CC4CB4914}"/>
    <dgm:cxn modelId="{5A3116E6-3688-404D-A417-555114EEE52B}" type="presOf" srcId="{D2CA7D92-4399-425E-AE63-0FCFB5C276F9}" destId="{18F6336F-7BCE-4053-8D12-1F0F9E31E0A4}" srcOrd="0" destOrd="0" presId="urn:microsoft.com/office/officeart/2005/8/layout/list1"/>
    <dgm:cxn modelId="{38947943-20CF-4415-8525-D10B501825A9}" type="presParOf" srcId="{18F6336F-7BCE-4053-8D12-1F0F9E31E0A4}" destId="{C207798F-6AAF-47DA-8408-AFF244554892}" srcOrd="0" destOrd="0" presId="urn:microsoft.com/office/officeart/2005/8/layout/list1"/>
    <dgm:cxn modelId="{71408154-C919-421E-868A-72FCB6141606}" type="presParOf" srcId="{C207798F-6AAF-47DA-8408-AFF244554892}" destId="{14CFD343-41C1-44D5-8CB8-B91671EC2DE1}" srcOrd="0" destOrd="0" presId="urn:microsoft.com/office/officeart/2005/8/layout/list1"/>
    <dgm:cxn modelId="{B0E4206B-8849-4FD6-8A90-F8D931FBF291}" type="presOf" srcId="{10D5D77E-553E-4534-8610-E1A9FB67012B}" destId="{14CFD343-41C1-44D5-8CB8-B91671EC2DE1}" srcOrd="0" destOrd="0" presId="urn:microsoft.com/office/officeart/2005/8/layout/list1"/>
    <dgm:cxn modelId="{C5D026E2-B78A-4604-8F18-7DE3202AE642}" type="presParOf" srcId="{C207798F-6AAF-47DA-8408-AFF244554892}" destId="{6780692F-6144-4940-BC88-C5223D80EAED}" srcOrd="1" destOrd="0" presId="urn:microsoft.com/office/officeart/2005/8/layout/list1"/>
    <dgm:cxn modelId="{D811F09C-E1B8-4D9F-AC42-4D559177F4C6}" type="presOf" srcId="{10D5D77E-553E-4534-8610-E1A9FB67012B}" destId="{6780692F-6144-4940-BC88-C5223D80EAED}" srcOrd="1" destOrd="0" presId="urn:microsoft.com/office/officeart/2005/8/layout/list1"/>
    <dgm:cxn modelId="{CD7EE62F-DF7C-468D-8240-A173C8A59988}" type="presParOf" srcId="{18F6336F-7BCE-4053-8D12-1F0F9E31E0A4}" destId="{4F2BCA67-44D7-441C-9DAE-CD920ABBF230}" srcOrd="1" destOrd="0" presId="urn:microsoft.com/office/officeart/2005/8/layout/list1"/>
    <dgm:cxn modelId="{24918D55-0C0E-47B7-B169-18B02DA9CD20}" type="presParOf" srcId="{18F6336F-7BCE-4053-8D12-1F0F9E31E0A4}" destId="{380D6C35-0EB3-4DE9-9AEE-9EA535447E4E}" srcOrd="2" destOrd="0" presId="urn:microsoft.com/office/officeart/2005/8/layout/list1"/>
    <dgm:cxn modelId="{02687A05-91E0-42A9-9DD2-DCE3C2AFC746}" type="presOf" srcId="{EF9F1205-2B7C-4B09-BA84-B735EDEE727E}" destId="{380D6C35-0EB3-4DE9-9AEE-9EA535447E4E}" srcOrd="0" destOrd="0" presId="urn:microsoft.com/office/officeart/2005/8/layout/list1"/>
    <dgm:cxn modelId="{9E1598BF-1976-43BC-9563-2FEC0BAB40C5}" type="presParOf" srcId="{18F6336F-7BCE-4053-8D12-1F0F9E31E0A4}" destId="{577CF475-A43A-4C51-9D49-04D79FF936BE}" srcOrd="3" destOrd="0" presId="urn:microsoft.com/office/officeart/2005/8/layout/list1"/>
    <dgm:cxn modelId="{19FF777D-9C04-4B3A-9A93-402038CC1CF9}" type="presParOf" srcId="{18F6336F-7BCE-4053-8D12-1F0F9E31E0A4}" destId="{1F964E2D-2633-4D24-9E8F-331FD4C081EE}" srcOrd="4" destOrd="0" presId="urn:microsoft.com/office/officeart/2005/8/layout/list1"/>
    <dgm:cxn modelId="{75524B24-F9B2-47FD-B03F-1361A3BCF7E6}" type="presParOf" srcId="{1F964E2D-2633-4D24-9E8F-331FD4C081EE}" destId="{8670063A-C83C-4C1C-BDA8-CBFA7850170F}" srcOrd="0" destOrd="0" presId="urn:microsoft.com/office/officeart/2005/8/layout/list1"/>
    <dgm:cxn modelId="{FA3D1E43-BAEB-4AD1-9F20-CD99E4D7D540}" type="presOf" srcId="{617E2F3B-5A85-44E0-982A-5E6A7F810295}" destId="{8670063A-C83C-4C1C-BDA8-CBFA7850170F}" srcOrd="0" destOrd="0" presId="urn:microsoft.com/office/officeart/2005/8/layout/list1"/>
    <dgm:cxn modelId="{566AE088-AB83-4CB3-A14F-5D53024D19D8}" type="presParOf" srcId="{1F964E2D-2633-4D24-9E8F-331FD4C081EE}" destId="{843B4C81-91C5-4A99-81ED-78665012860A}" srcOrd="1" destOrd="0" presId="urn:microsoft.com/office/officeart/2005/8/layout/list1"/>
    <dgm:cxn modelId="{05F2B13D-2A28-4D04-B409-39347EEA22F0}" type="presOf" srcId="{617E2F3B-5A85-44E0-982A-5E6A7F810295}" destId="{843B4C81-91C5-4A99-81ED-78665012860A}" srcOrd="1" destOrd="0" presId="urn:microsoft.com/office/officeart/2005/8/layout/list1"/>
    <dgm:cxn modelId="{82236812-6491-4230-9840-0AFBA398369B}" type="presParOf" srcId="{18F6336F-7BCE-4053-8D12-1F0F9E31E0A4}" destId="{E4058E38-BECE-4078-9414-BFE8217F91DB}" srcOrd="5" destOrd="0" presId="urn:microsoft.com/office/officeart/2005/8/layout/list1"/>
    <dgm:cxn modelId="{569B4292-203B-4482-B6C3-2E49613AE075}" type="presParOf" srcId="{18F6336F-7BCE-4053-8D12-1F0F9E31E0A4}" destId="{60DE0B1A-82FC-4334-AB59-9F7AE40FEDDE}" srcOrd="6" destOrd="0" presId="urn:microsoft.com/office/officeart/2005/8/layout/list1"/>
    <dgm:cxn modelId="{FD015D61-8CDE-4A3A-A67C-DC4D67AEC8DA}" type="presOf" srcId="{F51B1F1B-430D-4C93-B5D0-549A2F55C06C}" destId="{60DE0B1A-82FC-4334-AB59-9F7AE40FEDDE}" srcOrd="0" destOrd="0" presId="urn:microsoft.com/office/officeart/2005/8/layout/list1"/>
    <dgm:cxn modelId="{1E5627A3-D9AF-472B-A345-36B923139843}" type="presParOf" srcId="{18F6336F-7BCE-4053-8D12-1F0F9E31E0A4}" destId="{6C6A0D68-F398-4803-96C6-AA6ECFC051B6}" srcOrd="7" destOrd="0" presId="urn:microsoft.com/office/officeart/2005/8/layout/list1"/>
    <dgm:cxn modelId="{1407E564-D28F-4095-BF67-144D91F40E17}" type="presParOf" srcId="{18F6336F-7BCE-4053-8D12-1F0F9E31E0A4}" destId="{0DC6B7B0-6303-4057-B266-54E4B01F53CC}" srcOrd="8" destOrd="0" presId="urn:microsoft.com/office/officeart/2005/8/layout/list1"/>
    <dgm:cxn modelId="{02F908AB-261E-4655-813C-5ADC1104C5FD}" type="presParOf" srcId="{0DC6B7B0-6303-4057-B266-54E4B01F53CC}" destId="{5149450C-B593-4302-B9CB-5F8C39E2ACB7}" srcOrd="0" destOrd="0" presId="urn:microsoft.com/office/officeart/2005/8/layout/list1"/>
    <dgm:cxn modelId="{533AE137-1DC2-4647-9684-FF82EE08A00E}" type="presOf" srcId="{0FB44C27-8C45-4946-B619-930DEABDC5A6}" destId="{5149450C-B593-4302-B9CB-5F8C39E2ACB7}" srcOrd="0" destOrd="0" presId="urn:microsoft.com/office/officeart/2005/8/layout/list1"/>
    <dgm:cxn modelId="{7F6BAB28-CAD4-4451-8C06-4EF3BEAAAE12}" type="presParOf" srcId="{0DC6B7B0-6303-4057-B266-54E4B01F53CC}" destId="{3317BDF5-3258-432C-8406-2A05883319E6}" srcOrd="1" destOrd="0" presId="urn:microsoft.com/office/officeart/2005/8/layout/list1"/>
    <dgm:cxn modelId="{3CF55DEE-D4CF-4E05-9DBC-E08CD8791897}" type="presOf" srcId="{0FB44C27-8C45-4946-B619-930DEABDC5A6}" destId="{3317BDF5-3258-432C-8406-2A05883319E6}" srcOrd="1" destOrd="0" presId="urn:microsoft.com/office/officeart/2005/8/layout/list1"/>
    <dgm:cxn modelId="{125A9479-D0D2-4674-8FE2-1D7D08AF8AE3}" type="presParOf" srcId="{18F6336F-7BCE-4053-8D12-1F0F9E31E0A4}" destId="{8EE2D49E-8FE1-4382-9C1C-917AF273DC4E}" srcOrd="9" destOrd="0" presId="urn:microsoft.com/office/officeart/2005/8/layout/list1"/>
    <dgm:cxn modelId="{1F81823B-3799-4018-9D53-289601D839B8}" type="presParOf" srcId="{18F6336F-7BCE-4053-8D12-1F0F9E31E0A4}" destId="{3CB48B57-56B9-4E73-9821-9364303DEECD}" srcOrd="10" destOrd="0" presId="urn:microsoft.com/office/officeart/2005/8/layout/list1"/>
    <dgm:cxn modelId="{A0083575-310B-4591-BFFC-D7DA4385E818}" type="presOf" srcId="{DB4B8B24-D253-4025-9D7A-1250CFF4DC7F}" destId="{3CB48B57-56B9-4E73-9821-9364303DEECD}" srcOrd="0" destOrd="0" presId="urn:microsoft.com/office/officeart/2005/8/layout/list1"/>
    <dgm:cxn modelId="{5069B175-AA68-4EF1-8EBC-95060D99FBF9}" type="presParOf" srcId="{18F6336F-7BCE-4053-8D12-1F0F9E31E0A4}" destId="{02281A1C-6767-4105-9845-5D1670075E15}" srcOrd="11" destOrd="0" presId="urn:microsoft.com/office/officeart/2005/8/layout/list1"/>
    <dgm:cxn modelId="{2C9F2802-D9D2-4D3E-86B9-F24A8D126010}" type="presParOf" srcId="{18F6336F-7BCE-4053-8D12-1F0F9E31E0A4}" destId="{ED744178-0AA3-4215-8F3C-D1C7045ADD19}" srcOrd="12" destOrd="0" presId="urn:microsoft.com/office/officeart/2005/8/layout/list1"/>
    <dgm:cxn modelId="{B7964559-520B-4527-A299-7044A0DE00A2}" type="presParOf" srcId="{ED744178-0AA3-4215-8F3C-D1C7045ADD19}" destId="{D78F80A6-E101-4D69-9024-05A4B0E3D224}" srcOrd="0" destOrd="0" presId="urn:microsoft.com/office/officeart/2005/8/layout/list1"/>
    <dgm:cxn modelId="{E98488FB-2A35-4DDC-8956-1C19675AEFD5}" type="presOf" srcId="{DB81F5B8-16FE-474B-8B88-AA74B4FB9853}" destId="{D78F80A6-E101-4D69-9024-05A4B0E3D224}" srcOrd="0" destOrd="0" presId="urn:microsoft.com/office/officeart/2005/8/layout/list1"/>
    <dgm:cxn modelId="{62115A7B-14F1-4F1E-AD9A-473EDBA06EAA}" type="presParOf" srcId="{ED744178-0AA3-4215-8F3C-D1C7045ADD19}" destId="{A07BB598-26D2-44E9-B7E8-529A52DEB8A5}" srcOrd="1" destOrd="0" presId="urn:microsoft.com/office/officeart/2005/8/layout/list1"/>
    <dgm:cxn modelId="{A26D375A-4740-4192-8892-0BA889288E33}" type="presOf" srcId="{DB81F5B8-16FE-474B-8B88-AA74B4FB9853}" destId="{A07BB598-26D2-44E9-B7E8-529A52DEB8A5}" srcOrd="1" destOrd="0" presId="urn:microsoft.com/office/officeart/2005/8/layout/list1"/>
    <dgm:cxn modelId="{52E7BF6B-F11C-454B-9034-B410442A2E50}" type="presParOf" srcId="{18F6336F-7BCE-4053-8D12-1F0F9E31E0A4}" destId="{971ACE18-5E12-4C62-AA48-CAF470A34733}" srcOrd="13" destOrd="0" presId="urn:microsoft.com/office/officeart/2005/8/layout/list1"/>
    <dgm:cxn modelId="{320430E5-B153-4FB6-82E6-CC2844EE2B7C}" type="presParOf" srcId="{18F6336F-7BCE-4053-8D12-1F0F9E31E0A4}" destId="{29313BC3-419E-474C-AF4A-FC1BC03E8B43}" srcOrd="14" destOrd="0" presId="urn:microsoft.com/office/officeart/2005/8/layout/list1"/>
    <dgm:cxn modelId="{E4864C94-6CC5-476B-BADD-5D77859E3DDF}" type="presOf" srcId="{48744035-F9AE-41EA-812B-1A31C83FA82F}" destId="{29313BC3-419E-474C-AF4A-FC1BC03E8B43}" srcOrd="0" destOrd="0" presId="urn:microsoft.com/office/officeart/2005/8/layout/list1"/>
    <dgm:cxn modelId="{DB214F7E-169C-497D-A77B-162BABD70234}" type="presParOf" srcId="{18F6336F-7BCE-4053-8D12-1F0F9E31E0A4}" destId="{729E3B0D-BC1F-430F-A6F6-556D123DDDC9}" srcOrd="15" destOrd="0" presId="urn:microsoft.com/office/officeart/2005/8/layout/list1"/>
    <dgm:cxn modelId="{D542C063-95A7-4964-8A3A-51BB3198DA56}" type="presParOf" srcId="{18F6336F-7BCE-4053-8D12-1F0F9E31E0A4}" destId="{0582B4F1-40CA-48DB-80E2-322CEE44BE71}" srcOrd="16" destOrd="0" presId="urn:microsoft.com/office/officeart/2005/8/layout/list1"/>
    <dgm:cxn modelId="{B347AAF4-C6C8-4F88-8D07-5A9492FF15EF}" type="presParOf" srcId="{0582B4F1-40CA-48DB-80E2-322CEE44BE71}" destId="{95E9A9D9-8768-405B-931B-7D24237CEA11}" srcOrd="0" destOrd="0" presId="urn:microsoft.com/office/officeart/2005/8/layout/list1"/>
    <dgm:cxn modelId="{C7D2A9E1-C06B-43BC-9A63-2937AAD4644C}" type="presOf" srcId="{523BADAC-B332-43C3-BB0D-02A427A4DEFC}" destId="{95E9A9D9-8768-405B-931B-7D24237CEA11}" srcOrd="0" destOrd="0" presId="urn:microsoft.com/office/officeart/2005/8/layout/list1"/>
    <dgm:cxn modelId="{8F2E741D-0E5E-47BA-A966-8910BD3725DD}" type="presParOf" srcId="{0582B4F1-40CA-48DB-80E2-322CEE44BE71}" destId="{DA7A3EF9-CB5B-47EB-A111-A0F4E28DEA62}" srcOrd="1" destOrd="0" presId="urn:microsoft.com/office/officeart/2005/8/layout/list1"/>
    <dgm:cxn modelId="{652CD3D6-2BD2-434A-8E8F-E1EEF45DBEDA}" type="presOf" srcId="{523BADAC-B332-43C3-BB0D-02A427A4DEFC}" destId="{DA7A3EF9-CB5B-47EB-A111-A0F4E28DEA62}" srcOrd="1" destOrd="0" presId="urn:microsoft.com/office/officeart/2005/8/layout/list1"/>
    <dgm:cxn modelId="{95948422-9E51-405A-8969-C6747E69BEFE}" type="presParOf" srcId="{18F6336F-7BCE-4053-8D12-1F0F9E31E0A4}" destId="{5D300F10-361E-4117-A933-5751EF03FA60}" srcOrd="17" destOrd="0" presId="urn:microsoft.com/office/officeart/2005/8/layout/list1"/>
    <dgm:cxn modelId="{5CF31984-3C3B-429D-9068-63A4D08E709D}" type="presParOf" srcId="{18F6336F-7BCE-4053-8D12-1F0F9E31E0A4}" destId="{6FA8E29D-B607-4136-BE57-C911DC7D1E2E}" srcOrd="18" destOrd="0" presId="urn:microsoft.com/office/officeart/2005/8/layout/list1"/>
    <dgm:cxn modelId="{82B22CFB-9890-4247-9F24-175DB39CE93F}" type="presOf" srcId="{38A9E041-478D-4E22-8588-3F8D5E009553}" destId="{6FA8E29D-B607-4136-BE57-C911DC7D1E2E}" srcOrd="0" destOrd="0" presId="urn:microsoft.com/office/officeart/2005/8/layout/list1"/>
    <dgm:cxn modelId="{1D249861-A895-416E-AFBE-CB8B645DAD34}" type="presParOf" srcId="{18F6336F-7BCE-4053-8D12-1F0F9E31E0A4}" destId="{C3F902AE-A30A-4D60-9BB9-F7A41D345D77}" srcOrd="19" destOrd="0" presId="urn:microsoft.com/office/officeart/2005/8/layout/list1"/>
    <dgm:cxn modelId="{9B1A9DF8-6B6B-446E-A910-758916393DAF}" type="presParOf" srcId="{18F6336F-7BCE-4053-8D12-1F0F9E31E0A4}" destId="{EB6CC6C4-5104-46D9-8350-AF132E92FF98}" srcOrd="20" destOrd="0" presId="urn:microsoft.com/office/officeart/2005/8/layout/list1"/>
    <dgm:cxn modelId="{FCF9EBD7-BBCF-4195-81D1-0ABB9045A904}" type="presParOf" srcId="{EB6CC6C4-5104-46D9-8350-AF132E92FF98}" destId="{A44F3274-8AF4-4DE6-BD1F-4F6601F7F69B}" srcOrd="0" destOrd="0" presId="urn:microsoft.com/office/officeart/2005/8/layout/list1"/>
    <dgm:cxn modelId="{B13FAF60-4C6E-4CBF-8B3A-C06D40C61776}" type="presOf" srcId="{E75BA8DE-AAD6-45B5-AB29-299B0B1B2292}" destId="{A44F3274-8AF4-4DE6-BD1F-4F6601F7F69B}" srcOrd="0" destOrd="0" presId="urn:microsoft.com/office/officeart/2005/8/layout/list1"/>
    <dgm:cxn modelId="{7D3E2F15-C432-4561-AEFE-5ADBB63E8A73}" type="presParOf" srcId="{EB6CC6C4-5104-46D9-8350-AF132E92FF98}" destId="{B3658B12-B8B9-4873-8247-7DF23FBE38A4}" srcOrd="1" destOrd="0" presId="urn:microsoft.com/office/officeart/2005/8/layout/list1"/>
    <dgm:cxn modelId="{FD42EFC3-73E0-419E-A919-E2E34FE4C391}" type="presOf" srcId="{E75BA8DE-AAD6-45B5-AB29-299B0B1B2292}" destId="{B3658B12-B8B9-4873-8247-7DF23FBE38A4}" srcOrd="1" destOrd="0" presId="urn:microsoft.com/office/officeart/2005/8/layout/list1"/>
    <dgm:cxn modelId="{E34EF16B-F7EF-48C0-A5C4-7DAE9991596B}" type="presParOf" srcId="{18F6336F-7BCE-4053-8D12-1F0F9E31E0A4}" destId="{B50EE207-9E62-4BEC-A9A3-2C3FB49191C2}" srcOrd="21" destOrd="0" presId="urn:microsoft.com/office/officeart/2005/8/layout/list1"/>
    <dgm:cxn modelId="{06093D33-6DD4-4FBF-B7B1-499BF9DFC4E2}" type="presParOf" srcId="{18F6336F-7BCE-4053-8D12-1F0F9E31E0A4}" destId="{83BD41D9-D555-4B6E-AF88-6135876BAD11}" srcOrd="22" destOrd="0" presId="urn:microsoft.com/office/officeart/2005/8/layout/list1"/>
    <dgm:cxn modelId="{F6E6006C-80F0-4EFD-964A-D48C3C297207}" type="presOf" srcId="{DBBFB24E-E301-4AD8-BE6C-325D17588F5C}" destId="{83BD41D9-D555-4B6E-AF88-6135876BAD11}" srcOrd="0" destOrd="0" presId="urn:microsoft.com/office/officeart/2005/8/layout/list1"/>
    <dgm:cxn modelId="{EB73114E-D92F-46C1-AB31-FD60478F1C0B}" type="presParOf" srcId="{18F6336F-7BCE-4053-8D12-1F0F9E31E0A4}" destId="{BDEE9EB9-575F-4ADE-AFEE-32550ED0D2D1}" srcOrd="23" destOrd="0" presId="urn:microsoft.com/office/officeart/2005/8/layout/list1"/>
    <dgm:cxn modelId="{F8A51942-151D-4423-9905-F534AB3AEA7C}" type="presParOf" srcId="{18F6336F-7BCE-4053-8D12-1F0F9E31E0A4}" destId="{6A0A5B1E-6A4B-4BF5-A009-69A903B0F6E0}" srcOrd="24" destOrd="0" presId="urn:microsoft.com/office/officeart/2005/8/layout/list1"/>
    <dgm:cxn modelId="{1A08571D-9F79-48A1-8B61-6A860C4EED84}" type="presParOf" srcId="{6A0A5B1E-6A4B-4BF5-A009-69A903B0F6E0}" destId="{AF7F76F5-DDD4-4E65-A694-1529C537D4C2}" srcOrd="0" destOrd="0" presId="urn:microsoft.com/office/officeart/2005/8/layout/list1"/>
    <dgm:cxn modelId="{FD53D9A7-7B66-46DB-A0F7-0FF0B979A06C}" type="presOf" srcId="{5BDA8C71-296F-4979-8121-1077BB08BA06}" destId="{AF7F76F5-DDD4-4E65-A694-1529C537D4C2}" srcOrd="0" destOrd="0" presId="urn:microsoft.com/office/officeart/2005/8/layout/list1"/>
    <dgm:cxn modelId="{F286FCFA-F76E-4668-B822-35110C37FBDF}" type="presParOf" srcId="{6A0A5B1E-6A4B-4BF5-A009-69A903B0F6E0}" destId="{D88BECAA-86B9-4794-8777-478AD6F4036C}" srcOrd="1" destOrd="0" presId="urn:microsoft.com/office/officeart/2005/8/layout/list1"/>
    <dgm:cxn modelId="{9EAAF749-B8DE-44F7-AFD8-36CCC7F4E28C}" type="presOf" srcId="{5BDA8C71-296F-4979-8121-1077BB08BA06}" destId="{D88BECAA-86B9-4794-8777-478AD6F4036C}" srcOrd="1" destOrd="0" presId="urn:microsoft.com/office/officeart/2005/8/layout/list1"/>
    <dgm:cxn modelId="{1DD10B13-0AEE-4470-AF72-F74FAADD2261}" type="presParOf" srcId="{18F6336F-7BCE-4053-8D12-1F0F9E31E0A4}" destId="{EF78DC30-A834-4560-8F41-19E23B1586EA}" srcOrd="25" destOrd="0" presId="urn:microsoft.com/office/officeart/2005/8/layout/list1"/>
    <dgm:cxn modelId="{64858B1F-BBE9-49BA-8D9A-DA4B85C19104}" type="presParOf" srcId="{18F6336F-7BCE-4053-8D12-1F0F9E31E0A4}" destId="{452A13A7-DF69-43D0-9AC0-5E60240B50E5}" srcOrd="26" destOrd="0" presId="urn:microsoft.com/office/officeart/2005/8/layout/list1"/>
    <dgm:cxn modelId="{9106911A-8B24-4EEF-A7C5-A5E137D512C5}" type="presOf" srcId="{3C2077DF-600C-48D3-A751-60DB855AEDA7}" destId="{452A13A7-DF69-43D0-9AC0-5E60240B50E5}" srcOrd="0" destOrd="0" presId="urn:microsoft.com/office/officeart/2005/8/layout/list1"/>
    <dgm:cxn modelId="{8BFD6558-F00B-4863-A2B1-8A0141568F07}" type="presParOf" srcId="{18F6336F-7BCE-4053-8D12-1F0F9E31E0A4}" destId="{56CEEF1E-9572-4776-87CE-DC5FC7B65FFB}" srcOrd="27" destOrd="0" presId="urn:microsoft.com/office/officeart/2005/8/layout/list1"/>
    <dgm:cxn modelId="{6E9DDE6D-279C-4C08-BE14-0E8D40AECCCE}" type="presParOf" srcId="{18F6336F-7BCE-4053-8D12-1F0F9E31E0A4}" destId="{A692F03C-AE0F-460F-8714-B7FD390BAE94}" srcOrd="28" destOrd="0" presId="urn:microsoft.com/office/officeart/2005/8/layout/list1"/>
    <dgm:cxn modelId="{63D0DDF4-E733-4ABE-93F3-6DCFA8ED54E2}" type="presParOf" srcId="{A692F03C-AE0F-460F-8714-B7FD390BAE94}" destId="{4F4E1487-B7A9-4E26-9C59-F38BBE374A19}" srcOrd="0" destOrd="0" presId="urn:microsoft.com/office/officeart/2005/8/layout/list1"/>
    <dgm:cxn modelId="{385E6D6A-BECB-4AFA-A4F2-A3BBF95D1298}" type="presOf" srcId="{DEC28E6B-0E2D-4D7A-912D-2F1089413019}" destId="{4F4E1487-B7A9-4E26-9C59-F38BBE374A19}" srcOrd="0" destOrd="0" presId="urn:microsoft.com/office/officeart/2005/8/layout/list1"/>
    <dgm:cxn modelId="{379731C5-784A-4547-8F6F-6A917C94542F}" type="presParOf" srcId="{A692F03C-AE0F-460F-8714-B7FD390BAE94}" destId="{370407C8-1391-4FD9-9557-87AF60D5AB26}" srcOrd="1" destOrd="0" presId="urn:microsoft.com/office/officeart/2005/8/layout/list1"/>
    <dgm:cxn modelId="{2D9ACA75-16FB-4D9F-AE24-0F0D3EA71E27}" type="presOf" srcId="{DEC28E6B-0E2D-4D7A-912D-2F1089413019}" destId="{370407C8-1391-4FD9-9557-87AF60D5AB26}" srcOrd="1" destOrd="0" presId="urn:microsoft.com/office/officeart/2005/8/layout/list1"/>
    <dgm:cxn modelId="{9712D1BE-6960-4A50-BA07-94F8FA08DCEB}" type="presParOf" srcId="{18F6336F-7BCE-4053-8D12-1F0F9E31E0A4}" destId="{1C086DBF-AF46-41EA-B395-685DBF494A3E}" srcOrd="29" destOrd="0" presId="urn:microsoft.com/office/officeart/2005/8/layout/list1"/>
    <dgm:cxn modelId="{5B3AFC97-8D8D-4D52-A2EA-FCE695A536D7}" type="presParOf" srcId="{18F6336F-7BCE-4053-8D12-1F0F9E31E0A4}" destId="{13A97048-02AB-40B2-9225-60A06691AEAA}" srcOrd="30" destOrd="0" presId="urn:microsoft.com/office/officeart/2005/8/layout/list1"/>
    <dgm:cxn modelId="{53C56A62-8DAA-4F8D-BE30-8DB4311D1CBE}" type="presOf" srcId="{20B3D191-3E55-4C08-AB56-9A609A6FE0DE}" destId="{13A97048-02AB-40B2-9225-60A06691AEAA}" srcOrd="0" destOrd="0" presId="urn:microsoft.com/office/officeart/2005/8/layout/list1"/>
    <dgm:cxn modelId="{2D277988-2552-4275-BA80-E05853C62F60}" type="presParOf" srcId="{18F6336F-7BCE-4053-8D12-1F0F9E31E0A4}" destId="{42F8B485-E867-4062-B1C3-D24B97E4025F}" srcOrd="31" destOrd="0" presId="urn:microsoft.com/office/officeart/2005/8/layout/list1"/>
    <dgm:cxn modelId="{B7422369-32B6-4973-B07F-3129486E2881}" type="presParOf" srcId="{18F6336F-7BCE-4053-8D12-1F0F9E31E0A4}" destId="{A3A45BB9-0865-4485-872A-68B86CE4DB76}" srcOrd="32" destOrd="0" presId="urn:microsoft.com/office/officeart/2005/8/layout/list1"/>
    <dgm:cxn modelId="{75B5E8A4-C07C-4065-973D-A68961FA894D}" type="presParOf" srcId="{A3A45BB9-0865-4485-872A-68B86CE4DB76}" destId="{AAE17E7C-505B-44A5-8824-D02D5DE84084}" srcOrd="0" destOrd="0" presId="urn:microsoft.com/office/officeart/2005/8/layout/list1"/>
    <dgm:cxn modelId="{A8533BDB-D069-4F84-B561-37E0829481A1}" type="presOf" srcId="{C9E898A3-3EED-4605-AC0E-699A9E239A50}" destId="{AAE17E7C-505B-44A5-8824-D02D5DE84084}" srcOrd="0" destOrd="0" presId="urn:microsoft.com/office/officeart/2005/8/layout/list1"/>
    <dgm:cxn modelId="{47DCEC32-2401-4398-8D31-10B5723242E8}" type="presParOf" srcId="{A3A45BB9-0865-4485-872A-68B86CE4DB76}" destId="{36C8C100-348D-40A0-8BE6-FF674F0AF2DE}" srcOrd="1" destOrd="0" presId="urn:microsoft.com/office/officeart/2005/8/layout/list1"/>
    <dgm:cxn modelId="{9309E3EA-30A4-43B5-98D6-F81E502686AF}" type="presOf" srcId="{C9E898A3-3EED-4605-AC0E-699A9E239A50}" destId="{36C8C100-348D-40A0-8BE6-FF674F0AF2DE}" srcOrd="1" destOrd="0" presId="urn:microsoft.com/office/officeart/2005/8/layout/list1"/>
    <dgm:cxn modelId="{66C9E0BE-D38C-4C20-A764-7B7796EFB8E3}" type="presParOf" srcId="{18F6336F-7BCE-4053-8D12-1F0F9E31E0A4}" destId="{718FB6AA-B41E-4FC4-988A-061BD71045EE}" srcOrd="33" destOrd="0" presId="urn:microsoft.com/office/officeart/2005/8/layout/list1"/>
    <dgm:cxn modelId="{098DA7F9-E06E-41A8-8F17-242458330BCA}" type="presParOf" srcId="{18F6336F-7BCE-4053-8D12-1F0F9E31E0A4}" destId="{0409EF26-FEF3-4405-B7D2-953BB1BA5E9C}" srcOrd="34" destOrd="0" presId="urn:microsoft.com/office/officeart/2005/8/layout/list1"/>
    <dgm:cxn modelId="{6124924F-A5E8-444E-AD9B-3D385F0B71B1}" type="presOf" srcId="{72CDB0F0-8D1A-4BC8-A84A-F954B51C6B80}" destId="{0409EF26-FEF3-4405-B7D2-953BB1BA5E9C}" srcOrd="0" destOrd="0" presId="urn:microsoft.com/office/officeart/2005/8/layout/list1"/>
    <dgm:cxn modelId="{064511D7-6A06-40B0-84E5-3B596C42BCC6}" type="presParOf" srcId="{18F6336F-7BCE-4053-8D12-1F0F9E31E0A4}" destId="{FC71C343-FC4E-499F-9D7E-4E1D903DEE21}" srcOrd="35" destOrd="0" presId="urn:microsoft.com/office/officeart/2005/8/layout/list1"/>
    <dgm:cxn modelId="{53C9DE64-7AED-4DD5-893B-43F9679595B0}" type="presParOf" srcId="{18F6336F-7BCE-4053-8D12-1F0F9E31E0A4}" destId="{9D116D14-A54E-4AC2-A519-24B189E93EA3}" srcOrd="36" destOrd="0" presId="urn:microsoft.com/office/officeart/2005/8/layout/list1"/>
    <dgm:cxn modelId="{80D8B10A-8905-4CDC-8EE6-ECE37ED4455B}" type="presParOf" srcId="{9D116D14-A54E-4AC2-A519-24B189E93EA3}" destId="{5A79498A-4800-4446-947D-6C938897A244}" srcOrd="0" destOrd="0" presId="urn:microsoft.com/office/officeart/2005/8/layout/list1"/>
    <dgm:cxn modelId="{526D204B-0E3D-4D59-BC54-3AC436BB17A2}" type="presOf" srcId="{74EA246E-98AA-4F54-95D5-D578D47FCD13}" destId="{5A79498A-4800-4446-947D-6C938897A244}" srcOrd="0" destOrd="0" presId="urn:microsoft.com/office/officeart/2005/8/layout/list1"/>
    <dgm:cxn modelId="{84D50065-CC5C-4138-809A-4DD1D3BF19C5}" type="presParOf" srcId="{9D116D14-A54E-4AC2-A519-24B189E93EA3}" destId="{ED636ECD-F43A-4026-8106-4B98E55266F9}" srcOrd="1" destOrd="0" presId="urn:microsoft.com/office/officeart/2005/8/layout/list1"/>
    <dgm:cxn modelId="{34DB2477-6CE2-4FB7-AD6A-FF2F0B4F4B85}" type="presOf" srcId="{74EA246E-98AA-4F54-95D5-D578D47FCD13}" destId="{ED636ECD-F43A-4026-8106-4B98E55266F9}" srcOrd="1" destOrd="0" presId="urn:microsoft.com/office/officeart/2005/8/layout/list1"/>
    <dgm:cxn modelId="{CD097C03-207F-4151-ACC6-A28E0E090E02}" type="presParOf" srcId="{18F6336F-7BCE-4053-8D12-1F0F9E31E0A4}" destId="{C2BBF99A-6899-4413-9D88-C1A9B7878543}" srcOrd="37" destOrd="0" presId="urn:microsoft.com/office/officeart/2005/8/layout/list1"/>
    <dgm:cxn modelId="{D9A47AA8-483A-4C29-A845-DB363527728A}" type="presParOf" srcId="{18F6336F-7BCE-4053-8D12-1F0F9E31E0A4}" destId="{DEB3A97E-4F32-417D-8130-EB354B8360B1}" srcOrd="38" destOrd="0" presId="urn:microsoft.com/office/officeart/2005/8/layout/list1"/>
    <dgm:cxn modelId="{7E9D7D87-0931-4953-B2BC-8E0AC84CA755}" type="presOf" srcId="{EA5B0946-F626-4646-AEAE-31C4CF2385A0}" destId="{DEB3A97E-4F32-417D-8130-EB354B8360B1}" srcOrd="0" destOrd="0" presId="urn:microsoft.com/office/officeart/2005/8/layout/list1"/>
    <dgm:cxn modelId="{7A979929-2D68-46E7-9149-9F3EC32576DF}" type="presParOf" srcId="{18F6336F-7BCE-4053-8D12-1F0F9E31E0A4}" destId="{88C97614-C003-4F8D-AFEF-C26EE9E3AC77}" srcOrd="39" destOrd="0" presId="urn:microsoft.com/office/officeart/2005/8/layout/list1"/>
    <dgm:cxn modelId="{F471DFDA-7AB6-4091-8E72-B915A8E04717}" type="presParOf" srcId="{18F6336F-7BCE-4053-8D12-1F0F9E31E0A4}" destId="{EFC00DB2-69D6-4F29-8D91-D1FEF7663E77}" srcOrd="40" destOrd="0" presId="urn:microsoft.com/office/officeart/2005/8/layout/list1"/>
    <dgm:cxn modelId="{BC272670-E7A8-4308-BA78-8FF7710A7AB6}" type="presParOf" srcId="{EFC00DB2-69D6-4F29-8D91-D1FEF7663E77}" destId="{25527203-C498-45C3-A734-379AE2A3595A}" srcOrd="0" destOrd="0" presId="urn:microsoft.com/office/officeart/2005/8/layout/list1"/>
    <dgm:cxn modelId="{D729DE35-EBD2-4DD0-BA2D-539F996106A1}" type="presOf" srcId="{A8541ABC-4FD1-4B37-8C0B-2440C7186539}" destId="{25527203-C498-45C3-A734-379AE2A3595A}" srcOrd="0" destOrd="0" presId="urn:microsoft.com/office/officeart/2005/8/layout/list1"/>
    <dgm:cxn modelId="{056476BE-1D92-419E-94D6-5D22D86A0FE2}" type="presParOf" srcId="{EFC00DB2-69D6-4F29-8D91-D1FEF7663E77}" destId="{B7823A1F-B734-422B-8ABE-ADBA2AB692FA}" srcOrd="1" destOrd="0" presId="urn:microsoft.com/office/officeart/2005/8/layout/list1"/>
    <dgm:cxn modelId="{4BA4E775-99CF-46B7-9120-8701B29BE253}" type="presOf" srcId="{A8541ABC-4FD1-4B37-8C0B-2440C7186539}" destId="{B7823A1F-B734-422B-8ABE-ADBA2AB692FA}" srcOrd="1" destOrd="0" presId="urn:microsoft.com/office/officeart/2005/8/layout/list1"/>
    <dgm:cxn modelId="{F351C4DA-0A3F-4CA3-B0CA-02FD944560DA}" type="presParOf" srcId="{18F6336F-7BCE-4053-8D12-1F0F9E31E0A4}" destId="{ABFC5EF7-0BCE-4CB7-9522-2ACEE3B5F501}" srcOrd="41" destOrd="0" presId="urn:microsoft.com/office/officeart/2005/8/layout/list1"/>
    <dgm:cxn modelId="{6C277FCC-0EA9-46D6-A949-63F2352854AC}" type="presParOf" srcId="{18F6336F-7BCE-4053-8D12-1F0F9E31E0A4}" destId="{9B03B26D-F009-4086-BD31-2AEAFD444E62}" srcOrd="42" destOrd="0" presId="urn:microsoft.com/office/officeart/2005/8/layout/list1"/>
    <dgm:cxn modelId="{78CA377C-B848-4B32-B384-9ACA4ADC40C5}" type="presOf" srcId="{6A870066-74B4-45E9-990B-C4D459B12DD6}" destId="{9B03B26D-F009-4086-BD31-2AEAFD444E62}" srcOrd="0" destOrd="0" presId="urn:microsoft.com/office/officeart/2005/8/layout/list1"/>
    <dgm:cxn modelId="{E8069E67-FFFD-4CAA-920D-3E4EFF94573F}" type="presParOf" srcId="{18F6336F-7BCE-4053-8D12-1F0F9E31E0A4}" destId="{354C408F-BB2D-4272-B340-69DA17F3BD99}" srcOrd="43" destOrd="0" presId="urn:microsoft.com/office/officeart/2005/8/layout/list1"/>
    <dgm:cxn modelId="{3EDD2732-D862-471F-B343-5209F81A1F1D}" type="presParOf" srcId="{18F6336F-7BCE-4053-8D12-1F0F9E31E0A4}" destId="{75283A0E-F389-4681-85E0-D2B0A38083B3}" srcOrd="44" destOrd="0" presId="urn:microsoft.com/office/officeart/2005/8/layout/list1"/>
    <dgm:cxn modelId="{A56A335C-A87D-4DFE-B3C3-86EE08111808}" type="presParOf" srcId="{75283A0E-F389-4681-85E0-D2B0A38083B3}" destId="{27FF6C95-181E-46A0-97B6-A26BC1DF1150}" srcOrd="0" destOrd="0" presId="urn:microsoft.com/office/officeart/2005/8/layout/list1"/>
    <dgm:cxn modelId="{11CE3179-7151-46BF-A74C-E0F18F804274}" type="presOf" srcId="{C8E6DC84-12C4-4733-8DEE-7DD5AAF0F89F}" destId="{27FF6C95-181E-46A0-97B6-A26BC1DF1150}" srcOrd="0" destOrd="0" presId="urn:microsoft.com/office/officeart/2005/8/layout/list1"/>
    <dgm:cxn modelId="{715167A9-5D1E-4BDB-962C-21BA42B1715D}" type="presParOf" srcId="{75283A0E-F389-4681-85E0-D2B0A38083B3}" destId="{84B4A16B-1444-46EA-84E4-781F5353EC04}" srcOrd="1" destOrd="0" presId="urn:microsoft.com/office/officeart/2005/8/layout/list1"/>
    <dgm:cxn modelId="{3463F791-A2A0-4310-9424-845AE4298A26}" type="presOf" srcId="{C8E6DC84-12C4-4733-8DEE-7DD5AAF0F89F}" destId="{84B4A16B-1444-46EA-84E4-781F5353EC04}" srcOrd="1" destOrd="0" presId="urn:microsoft.com/office/officeart/2005/8/layout/list1"/>
    <dgm:cxn modelId="{3B6BD78F-65E1-4A5E-BE70-49F4A0E06E52}" type="presParOf" srcId="{18F6336F-7BCE-4053-8D12-1F0F9E31E0A4}" destId="{207CC047-4632-4C92-9BEA-BF33C5073C3D}" srcOrd="45" destOrd="0" presId="urn:microsoft.com/office/officeart/2005/8/layout/list1"/>
    <dgm:cxn modelId="{5E47856A-93E3-4A12-AFB9-81E1A7321C99}" type="presParOf" srcId="{18F6336F-7BCE-4053-8D12-1F0F9E31E0A4}" destId="{232357A8-4C16-4EAC-A6F3-B579D2BA91E8}" srcOrd="46" destOrd="0" presId="urn:microsoft.com/office/officeart/2005/8/layout/list1"/>
    <dgm:cxn modelId="{E88888A8-C99C-4CA2-941C-FFBCD8F3E8E3}" type="presOf" srcId="{83B5AC45-5608-46A8-944E-E801BAEC90D9}" destId="{232357A8-4C16-4EAC-A6F3-B579D2BA91E8}" srcOrd="0" destOrd="0" presId="urn:microsoft.com/office/officeart/2005/8/layout/list1"/>
    <dgm:cxn modelId="{7C3471F7-EC46-472B-A838-71640537BEFE}" type="presParOf" srcId="{18F6336F-7BCE-4053-8D12-1F0F9E31E0A4}" destId="{D4F347AA-8F4A-4EDE-A8F2-E6E3CE5BE0CD}" srcOrd="47" destOrd="0" presId="urn:microsoft.com/office/officeart/2005/8/layout/list1"/>
    <dgm:cxn modelId="{8393FEF3-4AE1-4BF3-811F-EEF8B568B321}" type="presParOf" srcId="{18F6336F-7BCE-4053-8D12-1F0F9E31E0A4}" destId="{54F7A63F-FDAC-4816-86AB-0824B6E743C5}" srcOrd="48" destOrd="0" presId="urn:microsoft.com/office/officeart/2005/8/layout/list1"/>
    <dgm:cxn modelId="{326BB0B0-B4CF-4DF2-9B47-E77CB979A4DA}" type="presParOf" srcId="{54F7A63F-FDAC-4816-86AB-0824B6E743C5}" destId="{525DADCF-CDE5-4EE8-AE46-3F8D08D21E52}" srcOrd="0" destOrd="0" presId="urn:microsoft.com/office/officeart/2005/8/layout/list1"/>
    <dgm:cxn modelId="{AF8C3537-D8C7-433E-8D11-CD0E6AA242C6}" type="presOf" srcId="{9B997B34-221D-4496-A1C8-A439AE736903}" destId="{525DADCF-CDE5-4EE8-AE46-3F8D08D21E52}" srcOrd="0" destOrd="0" presId="urn:microsoft.com/office/officeart/2005/8/layout/list1"/>
    <dgm:cxn modelId="{CC6FE63F-CE9A-40F8-ABA5-F6B1E27ABDDB}" type="presParOf" srcId="{54F7A63F-FDAC-4816-86AB-0824B6E743C5}" destId="{C4BD8598-E35E-49CB-9751-094BA715F9D4}" srcOrd="1" destOrd="0" presId="urn:microsoft.com/office/officeart/2005/8/layout/list1"/>
    <dgm:cxn modelId="{1E5391BA-CDB3-4602-9EF2-2EEE4E298112}" type="presOf" srcId="{9B997B34-221D-4496-A1C8-A439AE736903}" destId="{C4BD8598-E35E-49CB-9751-094BA715F9D4}" srcOrd="1" destOrd="0" presId="urn:microsoft.com/office/officeart/2005/8/layout/list1"/>
    <dgm:cxn modelId="{B82AB13C-3D08-4409-896A-C1701C1A15D7}" type="presParOf" srcId="{18F6336F-7BCE-4053-8D12-1F0F9E31E0A4}" destId="{0E0128C2-28BC-41E9-85C6-B878FD8660D1}" srcOrd="49" destOrd="0" presId="urn:microsoft.com/office/officeart/2005/8/layout/list1"/>
    <dgm:cxn modelId="{62A71E77-C746-4D7B-B750-5279B555D7B3}" type="presParOf" srcId="{18F6336F-7BCE-4053-8D12-1F0F9E31E0A4}" destId="{80C0C129-3E79-493B-87D5-018B38203BAE}" srcOrd="50" destOrd="0" presId="urn:microsoft.com/office/officeart/2005/8/layout/list1"/>
    <dgm:cxn modelId="{E58EE736-3EFD-4D7B-857B-4C2F982F7C35}" type="presOf" srcId="{848A4253-6D56-45DF-B4FF-CD09F5A2E1FB}" destId="{80C0C129-3E79-493B-87D5-018B38203BAE}" srcOrd="0" destOrd="0" presId="urn:microsoft.com/office/officeart/2005/8/layout/list1"/>
    <dgm:cxn modelId="{F3317227-541E-4B3E-A8A5-CD588147DB3B}" type="presParOf" srcId="{18F6336F-7BCE-4053-8D12-1F0F9E31E0A4}" destId="{817F92ED-A834-417B-9945-6995537BC29D}" srcOrd="51" destOrd="0" presId="urn:microsoft.com/office/officeart/2005/8/layout/list1"/>
    <dgm:cxn modelId="{817DB1DF-CDE4-422F-B2B3-71AEC1009ABE}" type="presParOf" srcId="{18F6336F-7BCE-4053-8D12-1F0F9E31E0A4}" destId="{2F1CAE23-14ED-42E2-8112-AA7A9505354B}" srcOrd="52" destOrd="0" presId="urn:microsoft.com/office/officeart/2005/8/layout/list1"/>
    <dgm:cxn modelId="{805DB7CC-F92B-46BC-A939-C477AE5C9AF0}" type="presParOf" srcId="{2F1CAE23-14ED-42E2-8112-AA7A9505354B}" destId="{590897A8-4AD6-4C9E-B83B-97CA3188EE23}" srcOrd="0" destOrd="0" presId="urn:microsoft.com/office/officeart/2005/8/layout/list1"/>
    <dgm:cxn modelId="{FD69C763-4F9F-4836-9022-B1A1EEC42DC5}" type="presOf" srcId="{A4672CAE-D0E2-488D-89C8-C0E8F96F0EF3}" destId="{590897A8-4AD6-4C9E-B83B-97CA3188EE23}" srcOrd="0" destOrd="0" presId="urn:microsoft.com/office/officeart/2005/8/layout/list1"/>
    <dgm:cxn modelId="{19F4BF64-DD30-48AA-9E28-0AD9D6A17236}" type="presParOf" srcId="{2F1CAE23-14ED-42E2-8112-AA7A9505354B}" destId="{D6835FFC-553C-489F-B730-2382417A3A59}" srcOrd="1" destOrd="0" presId="urn:microsoft.com/office/officeart/2005/8/layout/list1"/>
    <dgm:cxn modelId="{BC7BD2E2-A625-4901-BDE4-1C6B321BF7E1}" type="presOf" srcId="{A4672CAE-D0E2-488D-89C8-C0E8F96F0EF3}" destId="{D6835FFC-553C-489F-B730-2382417A3A59}" srcOrd="1" destOrd="0" presId="urn:microsoft.com/office/officeart/2005/8/layout/list1"/>
    <dgm:cxn modelId="{9950FBA3-DF21-4069-A4AA-8AA719ED34D9}" type="presParOf" srcId="{18F6336F-7BCE-4053-8D12-1F0F9E31E0A4}" destId="{A2299556-2B67-4311-AC15-DA00EA4118F2}" srcOrd="53" destOrd="0" presId="urn:microsoft.com/office/officeart/2005/8/layout/list1"/>
    <dgm:cxn modelId="{A865DD48-BBED-49ED-9C4A-4B60000D04CD}" type="presParOf" srcId="{18F6336F-7BCE-4053-8D12-1F0F9E31E0A4}" destId="{4AD75E93-CFCF-4FB1-AD20-52BA80041ECB}" srcOrd="54" destOrd="0" presId="urn:microsoft.com/office/officeart/2005/8/layout/list1"/>
    <dgm:cxn modelId="{80D095AC-C957-4E82-9276-88F78628CD8B}" type="presOf" srcId="{17527FEC-70F7-4888-A1DB-53EF1720928F}" destId="{4AD75E93-CFCF-4FB1-AD20-52BA80041ECB}" srcOrd="0" destOrd="0" presId="urn:microsoft.com/office/officeart/2005/8/layout/list1"/>
    <dgm:cxn modelId="{1A97AC5E-353A-45AB-8504-F023F4FB6359}" type="presParOf" srcId="{18F6336F-7BCE-4053-8D12-1F0F9E31E0A4}" destId="{1A8363CF-3BF3-4CAC-A21D-2C2F05911418}" srcOrd="55" destOrd="0" presId="urn:microsoft.com/office/officeart/2005/8/layout/list1"/>
    <dgm:cxn modelId="{C55BD77A-B8C4-4F18-8B42-36881403F827}" type="presParOf" srcId="{18F6336F-7BCE-4053-8D12-1F0F9E31E0A4}" destId="{56BCD260-BBDC-4210-9A64-30649DC47AFA}" srcOrd="56" destOrd="0" presId="urn:microsoft.com/office/officeart/2005/8/layout/list1"/>
    <dgm:cxn modelId="{D17CE322-3A8F-4B9E-8D85-5C23AEBB80BF}" type="presParOf" srcId="{56BCD260-BBDC-4210-9A64-30649DC47AFA}" destId="{03B18BD3-AB98-47BF-B568-E8F4D8084EA1}" srcOrd="0" destOrd="0" presId="urn:microsoft.com/office/officeart/2005/8/layout/list1"/>
    <dgm:cxn modelId="{BFF897FF-1BCF-4AD5-9E20-F14103243F74}" type="presOf" srcId="{8BC7E0D7-671F-419E-9F6F-D63F9A7D8503}" destId="{03B18BD3-AB98-47BF-B568-E8F4D8084EA1}" srcOrd="0" destOrd="0" presId="urn:microsoft.com/office/officeart/2005/8/layout/list1"/>
    <dgm:cxn modelId="{71758DBB-081F-441C-AC85-CA709332DACD}" type="presParOf" srcId="{56BCD260-BBDC-4210-9A64-30649DC47AFA}" destId="{5AEC349D-0BAD-4435-AB5B-0C0F674B6AEF}" srcOrd="1" destOrd="0" presId="urn:microsoft.com/office/officeart/2005/8/layout/list1"/>
    <dgm:cxn modelId="{8F766731-23B6-4F36-8464-807DF13BE857}" type="presOf" srcId="{8BC7E0D7-671F-419E-9F6F-D63F9A7D8503}" destId="{5AEC349D-0BAD-4435-AB5B-0C0F674B6AEF}" srcOrd="1" destOrd="0" presId="urn:microsoft.com/office/officeart/2005/8/layout/list1"/>
    <dgm:cxn modelId="{7A59E249-FDC2-499A-9084-E6C6E7FF23B1}" type="presParOf" srcId="{18F6336F-7BCE-4053-8D12-1F0F9E31E0A4}" destId="{CE420BE9-7896-4224-B8C7-6394456D2A33}" srcOrd="57" destOrd="0" presId="urn:microsoft.com/office/officeart/2005/8/layout/list1"/>
    <dgm:cxn modelId="{D06E0C2E-E70F-466A-9DB1-D52FF38EB7AA}" type="presParOf" srcId="{18F6336F-7BCE-4053-8D12-1F0F9E31E0A4}" destId="{C81B069E-D033-4F78-BACE-5F1A1EB362C7}" srcOrd="58" destOrd="0" presId="urn:microsoft.com/office/officeart/2005/8/layout/list1"/>
    <dgm:cxn modelId="{EA27B8EE-52E9-4F0A-B0DD-745DDDB6DB6D}" type="presOf" srcId="{B3F776D7-BF3C-4B24-A307-1E7E793D7C98}" destId="{C81B069E-D033-4F78-BACE-5F1A1EB362C7}" srcOrd="0" destOrd="0" presId="urn:microsoft.com/office/officeart/2005/8/layout/list1"/>
    <dgm:cxn modelId="{0AD55FF9-F67C-444F-BBA7-213FB97D41CB}" type="presParOf" srcId="{18F6336F-7BCE-4053-8D12-1F0F9E31E0A4}" destId="{FCFCE7F1-F25C-446E-9C82-849585E625CC}" srcOrd="59" destOrd="0" presId="urn:microsoft.com/office/officeart/2005/8/layout/list1"/>
    <dgm:cxn modelId="{D7AF741D-9A83-4A4A-9506-4633147641B8}" type="presParOf" srcId="{18F6336F-7BCE-4053-8D12-1F0F9E31E0A4}" destId="{CB835BF8-5A95-4C30-806F-6A393705025E}" srcOrd="60" destOrd="0" presId="urn:microsoft.com/office/officeart/2005/8/layout/list1"/>
    <dgm:cxn modelId="{C7354669-B5DE-403C-9D45-E038F603C76C}" type="presParOf" srcId="{CB835BF8-5A95-4C30-806F-6A393705025E}" destId="{2C061E25-503B-440C-87C9-D336C48D3A2B}" srcOrd="0" destOrd="0" presId="urn:microsoft.com/office/officeart/2005/8/layout/list1"/>
    <dgm:cxn modelId="{5DAA5835-4410-45DA-AD6C-6C945AF95DFD}" type="presOf" srcId="{D3828330-15A8-4EF7-A4B7-BDF54B622464}" destId="{2C061E25-503B-440C-87C9-D336C48D3A2B}" srcOrd="0" destOrd="0" presId="urn:microsoft.com/office/officeart/2005/8/layout/list1"/>
    <dgm:cxn modelId="{C682A898-0F2D-43FA-B81B-10D20D77CD51}" type="presParOf" srcId="{CB835BF8-5A95-4C30-806F-6A393705025E}" destId="{9A6C1276-CCF5-4947-A94B-41E17741E0BD}" srcOrd="1" destOrd="0" presId="urn:microsoft.com/office/officeart/2005/8/layout/list1"/>
    <dgm:cxn modelId="{DEEE55AC-C989-4829-A240-31120EAD7FB9}" type="presOf" srcId="{D3828330-15A8-4EF7-A4B7-BDF54B622464}" destId="{9A6C1276-CCF5-4947-A94B-41E17741E0BD}" srcOrd="1" destOrd="0" presId="urn:microsoft.com/office/officeart/2005/8/layout/list1"/>
    <dgm:cxn modelId="{B1DEA623-561A-4B94-B0FA-79A9EFE08C46}" type="presParOf" srcId="{18F6336F-7BCE-4053-8D12-1F0F9E31E0A4}" destId="{D72F0017-55A4-45C3-A2FE-C27E3534C784}" srcOrd="61" destOrd="0" presId="urn:microsoft.com/office/officeart/2005/8/layout/list1"/>
    <dgm:cxn modelId="{27DA4289-687F-46E8-9E76-59A8F41D9136}" type="presParOf" srcId="{18F6336F-7BCE-4053-8D12-1F0F9E31E0A4}" destId="{5A53EC70-4FBF-4D04-9FD1-7CDC155E5906}" srcOrd="62" destOrd="0" presId="urn:microsoft.com/office/officeart/2005/8/layout/list1"/>
    <dgm:cxn modelId="{DEA0BFE1-701C-4CAB-BB9D-35A7AF2E5AD3}" type="presOf" srcId="{C1774E7D-9FF5-4CDB-99F9-9EA58C8B7753}" destId="{5A53EC70-4FBF-4D04-9FD1-7CDC155E5906}" srcOrd="0" destOrd="0" presId="urn:microsoft.com/office/officeart/2005/8/layout/list1"/>
  </dgm:cxnLst>
  <dgm:bg/>
  <dgm:whole/>
  <dgm:extLst>
    <a:ext uri="http://schemas.microsoft.com/office/drawing/2008/diagram">
      <dsp:dataModelExt xmlns:dsp="http://schemas.microsoft.com/office/drawing/2008/diagram" relId="rId2" minVer="http://schemas.openxmlformats.org/drawingml/2006/main"/>
    </a:ext>
  </dgm:extLst>
</dgm:dataModel>
</file>

<file path=ppt/diagrams/data3.xml><?xml version="1.0" encoding="utf-8"?>
<dgm:dataModel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dgm="http://schemas.openxmlformats.org/drawingml/2006/diagram">
  <dgm:ptLst>
    <dgm:pt modelId="{D2CA7D92-4399-425E-AE63-0FCFB5C276F9}" type="doc">
      <dgm:prSet loTypeId="urn:microsoft.com/office/officeart/2005/8/layout/list1" loCatId="list" qsTypeId="urn:microsoft.com/office/officeart/2005/8/quickstyle/simple4" qsCatId="simple" csTypeId="urn:microsoft.com/office/officeart/2005/8/colors/accent1_1" csCatId="accent1" phldr="1"/>
      <dgm:spPr/>
      <dgm:t>
        <a:bodyPr/>
        <a:lstStyle/>
        <a:p>
          <a:endParaRPr lang="zh-CN" altLang="en-US"/>
        </a:p>
      </dgm:t>
    </dgm:pt>
    <dgm:pt modelId="{62DEB8A8-2360-43FB-BF95-9FABBC1FACE1}" type="parTrans" cxnId="{0D15C2B8-5C00-42FD-B500-64BC67F745F5}">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10D5D77E-553E-4534-8610-E1A9FB67012B}">
      <dgm:prSet custT="1"/>
      <dgm:spPr/>
      <dgm:t>
        <a:bodyPr/>
        <a:lstStyle/>
        <a:p>
          <a:pPr rtl="0"/>
          <a:r>
            <a:rPr lang="zh-CN" altLang="en-US" sz="2400" b="1" smtClean="0">
              <a:solidFill>
                <a:srgbClr val="2777D8"/>
              </a:solidFill>
              <a:latin typeface="微软雅黑" panose="020b0503020204020204" pitchFamily="34" charset="-122"/>
              <a:ea typeface="微软雅黑" panose="020b0503020204020204" pitchFamily="34" charset="-122"/>
            </a:rPr>
            <a:t>没有“雇主”这回事儿</a:t>
          </a:r>
          <a:endParaRPr lang="zh-CN" altLang="en-US" sz="2400" b="1">
            <a:solidFill>
              <a:srgbClr val="2777D8"/>
            </a:solidFill>
            <a:latin typeface="微软雅黑" panose="020b0503020204020204" pitchFamily="34" charset="-122"/>
            <a:ea typeface="微软雅黑" panose="020b0503020204020204" pitchFamily="34" charset="-122"/>
          </a:endParaRPr>
        </a:p>
      </dgm:t>
    </dgm:pt>
    <dgm:pt modelId="{15D0545E-F4CC-435A-8259-A5D212FC2048}" type="parTrans" cxnId="{831218F6-7241-4CE4-885D-8F8B5B0E1557}">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EF9F1205-2B7C-4B09-BA84-B735EDEE727E}">
      <dgm:prSet custT="1"/>
      <dgm:spPr>
        <a:noFill/>
        <a:ln w="25400">
          <a:solidFill>
            <a:srgbClr val="2777D8"/>
          </a:solidFill>
          <a:prstDash val="sysDash"/>
        </a:ln>
      </dgm:spPr>
      <dgm:t>
        <a:bodyPr/>
        <a:lstStyle/>
        <a:p>
          <a:pPr rtl="0"/>
          <a:r>
            <a:rPr lang="zh-CN" altLang="en-US" sz="2000" smtClean="0">
              <a:solidFill>
                <a:schemeClr val="accent5">
                  <a:lumMod val="50000"/>
                </a:schemeClr>
              </a:solidFill>
              <a:latin typeface="微软雅黑" panose="020b0503020204020204" pitchFamily="34" charset="-122"/>
              <a:ea typeface="微软雅黑" panose="020b0503020204020204" pitchFamily="34" charset="-122"/>
            </a:rPr>
            <a:t>你不能通过一个雇主的态度去推测另一个的态度；</a:t>
          </a:r>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B0F70955-FE1E-46CE-9449-C532BBE44564}" type="sibTrans" cxnId="{831218F6-7241-4CE4-885D-8F8B5B0E1557}">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D2DB4217-5E54-4790-906D-945A107DEA66}" type="sibTrans" cxnId="{0D15C2B8-5C00-42FD-B500-64BC67F745F5}">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C85A4FD0-73F4-4CA5-82DC-00A15264327B}" type="parTrans" cxnId="{8D8383C3-48FF-436D-84B9-4D4D2F1115BE}">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617E2F3B-5A85-44E0-982A-5E6A7F810295}">
      <dgm:prSet custT="1"/>
      <dgm:spPr/>
      <dgm:t>
        <a:bodyPr/>
        <a:lstStyle/>
        <a:p>
          <a:pPr rtl="0"/>
          <a:r>
            <a:rPr lang="zh-CN" altLang="en-US" sz="2400" b="1" smtClean="0">
              <a:solidFill>
                <a:srgbClr val="2777D8"/>
              </a:solidFill>
              <a:latin typeface="微软雅黑" panose="020b0503020204020204" pitchFamily="34" charset="-122"/>
              <a:ea typeface="微软雅黑" panose="020b0503020204020204" pitchFamily="34" charset="-122"/>
            </a:rPr>
            <a:t>面试前，一定要做功课</a:t>
          </a:r>
          <a:endParaRPr lang="zh-CN" altLang="en-US" sz="2400" b="1">
            <a:solidFill>
              <a:srgbClr val="2777D8"/>
            </a:solidFill>
            <a:latin typeface="微软雅黑" panose="020b0503020204020204" pitchFamily="34" charset="-122"/>
            <a:ea typeface="微软雅黑" panose="020b0503020204020204" pitchFamily="34" charset="-122"/>
          </a:endParaRPr>
        </a:p>
      </dgm:t>
    </dgm:pt>
    <dgm:pt modelId="{3C019BC6-F7A2-4D55-9BC2-82E705840216}" type="parTrans" cxnId="{91C956F9-9C68-4A29-92DD-518D33FBAD78}">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F51B1F1B-430D-4C93-B5D0-549A2F55C06C}">
      <dgm:prSet custT="1"/>
      <dgm:spPr>
        <a:noFill/>
        <a:ln w="25400">
          <a:solidFill>
            <a:srgbClr val="2777D8"/>
          </a:solidFill>
          <a:prstDash val="sysDash"/>
        </a:ln>
      </dgm:spPr>
      <dgm:t>
        <a:bodyPr/>
        <a:lstStyle/>
        <a:p>
          <a:pPr rtl="0"/>
          <a:r>
            <a:rPr lang="zh-CN" altLang="en-US" sz="2000" smtClean="0">
              <a:solidFill>
                <a:schemeClr val="accent5">
                  <a:lumMod val="50000"/>
                </a:schemeClr>
              </a:solidFill>
              <a:latin typeface="微软雅黑" panose="020b0503020204020204" pitchFamily="34" charset="-122"/>
              <a:ea typeface="微软雅黑" panose="020b0503020204020204" pitchFamily="34" charset="-122"/>
            </a:rPr>
            <a:t>花费精力尽可能了解对方；</a:t>
          </a:r>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72A25E32-12EB-4B64-AE9D-2EEDCDFD2254}" type="sibTrans" cxnId="{91C956F9-9C68-4A29-92DD-518D33FBAD78}">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400147E1-37A4-4BD0-8432-84DE43294855}" type="sibTrans" cxnId="{8D8383C3-48FF-436D-84B9-4D4D2F1115BE}">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749D41E2-AC8A-4D5F-A95B-0FCBD998C486}" type="parTrans" cxnId="{575E1E29-D380-455A-A496-6299882B6022}">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0FB44C27-8C45-4946-B619-930DEABDC5A6}">
      <dgm:prSet custT="1"/>
      <dgm:spPr/>
      <dgm:t>
        <a:bodyPr/>
        <a:lstStyle/>
        <a:p>
          <a:pPr rtl="0"/>
          <a:r>
            <a:rPr lang="zh-CN" altLang="en-US" sz="2400" b="1" smtClean="0">
              <a:solidFill>
                <a:srgbClr val="2777D8"/>
              </a:solidFill>
              <a:latin typeface="微软雅黑" panose="020b0503020204020204" pitchFamily="34" charset="-122"/>
              <a:ea typeface="微软雅黑" panose="020b0503020204020204" pitchFamily="34" charset="-122"/>
            </a:rPr>
            <a:t>遵守承诺</a:t>
          </a:r>
          <a:endParaRPr lang="zh-CN" altLang="en-US" sz="2400" b="1">
            <a:solidFill>
              <a:srgbClr val="2777D8"/>
            </a:solidFill>
            <a:latin typeface="微软雅黑" panose="020b0503020204020204" pitchFamily="34" charset="-122"/>
            <a:ea typeface="微软雅黑" panose="020b0503020204020204" pitchFamily="34" charset="-122"/>
          </a:endParaRPr>
        </a:p>
      </dgm:t>
    </dgm:pt>
    <dgm:pt modelId="{596589D1-FBEB-4B7D-8CFA-6655830487F6}" type="parTrans" cxnId="{CD84F51C-10C2-485E-A161-D8A7A2D12451}">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DB4B8B24-D253-4025-9D7A-1250CFF4DC7F}">
      <dgm:prSet custT="1"/>
      <dgm:spPr>
        <a:noFill/>
        <a:ln w="25400">
          <a:solidFill>
            <a:srgbClr val="2777D8"/>
          </a:solidFill>
          <a:prstDash val="sysDash"/>
        </a:ln>
      </dgm:spPr>
      <dgm:t>
        <a:bodyPr/>
        <a:lstStyle/>
        <a:p>
          <a:pPr rtl="0"/>
          <a:r>
            <a:rPr lang="zh-CN" sz="2000" smtClean="0">
              <a:solidFill>
                <a:schemeClr val="accent5">
                  <a:lumMod val="50000"/>
                </a:schemeClr>
              </a:solidFill>
              <a:latin typeface="微软雅黑" panose="020b0503020204020204" pitchFamily="34" charset="-122"/>
              <a:ea typeface="微软雅黑" panose="020b0503020204020204" pitchFamily="34" charset="-122"/>
            </a:rPr>
            <a:t>控制面试时间长短，如</a:t>
          </a:r>
          <a:r>
            <a:rPr lang="en-US" sz="2000" smtClean="0">
              <a:solidFill>
                <a:schemeClr val="accent5">
                  <a:lumMod val="50000"/>
                </a:schemeClr>
              </a:solidFill>
              <a:latin typeface="微软雅黑" panose="020b0503020204020204" pitchFamily="34" charset="-122"/>
              <a:ea typeface="微软雅黑" panose="020b0503020204020204" pitchFamily="34" charset="-122"/>
            </a:rPr>
            <a:t>19</a:t>
          </a:r>
          <a:r>
            <a:rPr lang="zh-CN" sz="2000" smtClean="0">
              <a:solidFill>
                <a:schemeClr val="accent5">
                  <a:lumMod val="50000"/>
                </a:schemeClr>
              </a:solidFill>
              <a:latin typeface="微软雅黑" panose="020b0503020204020204" pitchFamily="34" charset="-122"/>
              <a:ea typeface="微软雅黑" panose="020b0503020204020204" pitchFamily="34" charset="-122"/>
            </a:rPr>
            <a:t>分钟；</a:t>
          </a:r>
          <a:endParaRPr lang="zh-CN" sz="2000">
            <a:solidFill>
              <a:schemeClr val="accent5">
                <a:lumMod val="50000"/>
              </a:schemeClr>
            </a:solidFill>
            <a:latin typeface="微软雅黑" panose="020b0503020204020204" pitchFamily="34" charset="-122"/>
            <a:ea typeface="微软雅黑" panose="020b0503020204020204" pitchFamily="34" charset="-122"/>
          </a:endParaRPr>
        </a:p>
      </dgm:t>
    </dgm:pt>
    <dgm:pt modelId="{1B68AE4A-8C7D-488D-8260-3B170B59D819}" type="sibTrans" cxnId="{CD84F51C-10C2-485E-A161-D8A7A2D12451}">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DA37CB89-3D42-4328-9B43-5D006668A740}" type="sibTrans" cxnId="{575E1E29-D380-455A-A496-6299882B6022}">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4BC64C20-1D29-4037-A2ED-A0972423FC5A}" type="parTrans" cxnId="{C17BF512-8059-44E1-A4F3-0C4061E85976}">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DB81F5B8-16FE-474B-8B88-AA74B4FB9853}">
      <dgm:prSet custT="1"/>
      <dgm:spPr/>
      <dgm:t>
        <a:bodyPr/>
        <a:lstStyle/>
        <a:p>
          <a:pPr rtl="0"/>
          <a:r>
            <a:rPr lang="zh-CN" altLang="en-US" sz="2400" b="1" smtClean="0">
              <a:solidFill>
                <a:srgbClr val="2777D8"/>
              </a:solidFill>
              <a:latin typeface="微软雅黑" panose="020b0503020204020204" pitchFamily="34" charset="-122"/>
              <a:ea typeface="微软雅黑" panose="020b0503020204020204" pitchFamily="34" charset="-122"/>
            </a:rPr>
            <a:t>面试不过就是一场对话</a:t>
          </a:r>
          <a:endParaRPr lang="zh-CN" altLang="en-US" sz="2400" b="1">
            <a:solidFill>
              <a:srgbClr val="2777D8"/>
            </a:solidFill>
            <a:latin typeface="微软雅黑" panose="020b0503020204020204" pitchFamily="34" charset="-122"/>
            <a:ea typeface="微软雅黑" panose="020b0503020204020204" pitchFamily="34" charset="-122"/>
          </a:endParaRPr>
        </a:p>
      </dgm:t>
    </dgm:pt>
    <dgm:pt modelId="{F30E956D-6B18-4CD7-99D1-5DB4EFBFB177}" type="parTrans" cxnId="{6028982C-F53C-4FEB-A4F2-143687DB75BF}">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48744035-F9AE-41EA-812B-1A31C83FA82F}">
      <dgm:prSet custT="1"/>
      <dgm:spPr>
        <a:noFill/>
        <a:ln w="25400">
          <a:solidFill>
            <a:srgbClr val="2777D8"/>
          </a:solidFill>
          <a:prstDash val="sysDash"/>
        </a:ln>
      </dgm:spPr>
      <dgm:t>
        <a:bodyPr/>
        <a:lstStyle/>
        <a:p>
          <a:pPr rtl="0"/>
          <a:r>
            <a:rPr lang="zh-CN" altLang="en-US" sz="2000" smtClean="0">
              <a:solidFill>
                <a:schemeClr val="accent5">
                  <a:lumMod val="50000"/>
                </a:schemeClr>
              </a:solidFill>
              <a:latin typeface="微软雅黑" panose="020b0503020204020204" pitchFamily="34" charset="-122"/>
              <a:ea typeface="微软雅黑" panose="020b0503020204020204" pitchFamily="34" charset="-122"/>
            </a:rPr>
            <a:t>温和地了解雇主，觉得是你相待的地方，再有信心地推销自己；</a:t>
          </a:r>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75D0FFB2-142C-456C-A871-C0AE186F2011}" type="sibTrans" cxnId="{6028982C-F53C-4FEB-A4F2-143687DB75BF}">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7F376119-568D-43E3-9098-634677C44F97}" type="sibTrans" cxnId="{C17BF512-8059-44E1-A4F3-0C4061E85976}">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2FC4D0F8-DEDF-4BCE-BF80-67E4B427C896}" type="parTrans" cxnId="{9E534420-4C62-4813-AAFF-D75F5EBACE36}">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523BADAC-B332-43C3-BB0D-02A427A4DEFC}">
      <dgm:prSet custT="1"/>
      <dgm:spPr/>
      <dgm:t>
        <a:bodyPr/>
        <a:lstStyle/>
        <a:p>
          <a:pPr rtl="0"/>
          <a:r>
            <a:rPr lang="zh-CN" altLang="en-US" sz="2400" b="1" smtClean="0">
              <a:solidFill>
                <a:srgbClr val="2777D8"/>
              </a:solidFill>
              <a:latin typeface="微软雅黑" panose="020b0503020204020204" pitchFamily="34" charset="-122"/>
              <a:ea typeface="微软雅黑" panose="020b0503020204020204" pitchFamily="34" charset="-122"/>
            </a:rPr>
            <a:t>他们会问的问题，和你能问的问题</a:t>
          </a:r>
          <a:endParaRPr lang="zh-CN" altLang="en-US" sz="2400" b="1">
            <a:solidFill>
              <a:srgbClr val="2777D8"/>
            </a:solidFill>
            <a:latin typeface="微软雅黑" panose="020b0503020204020204" pitchFamily="34" charset="-122"/>
            <a:ea typeface="微软雅黑" panose="020b0503020204020204" pitchFamily="34" charset="-122"/>
          </a:endParaRPr>
        </a:p>
      </dgm:t>
    </dgm:pt>
    <dgm:pt modelId="{629B5C95-7FD0-4D3C-9617-FE148834A911}" type="parTrans" cxnId="{A14F8840-3F97-43CE-B833-4E876ECDBC7E}">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38A9E041-478D-4E22-8588-3F8D5E009553}">
      <dgm:prSet custT="1"/>
      <dgm:spPr>
        <a:noFill/>
        <a:ln w="25400">
          <a:solidFill>
            <a:srgbClr val="2777D8"/>
          </a:solidFill>
          <a:prstDash val="sysDash"/>
        </a:ln>
      </dgm:spPr>
      <dgm:t>
        <a:bodyPr/>
        <a:lstStyle/>
        <a:p>
          <a:pPr rtl="0"/>
          <a:r>
            <a:rPr lang="zh-CN" altLang="en-US" sz="2000" smtClean="0">
              <a:solidFill>
                <a:schemeClr val="accent5">
                  <a:lumMod val="50000"/>
                </a:schemeClr>
              </a:solidFill>
              <a:latin typeface="微软雅黑" panose="020b0503020204020204" pitchFamily="34" charset="-122"/>
              <a:ea typeface="微软雅黑" panose="020b0503020204020204" pitchFamily="34" charset="-122"/>
            </a:rPr>
            <a:t>雇主希望你说的，是没明着问出来的另一个问题的答案；</a:t>
          </a:r>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71B0A5E0-7A4B-4758-BB22-B81D71CEECCA}" type="sibTrans" cxnId="{A14F8840-3F97-43CE-B833-4E876ECDBC7E}">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EF3F3CAE-D39D-441B-B8C7-915283B34055}" type="sibTrans" cxnId="{9E534420-4C62-4813-AAFF-D75F5EBACE36}">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BFB5255E-3473-49BD-B422-BB4FF7A20B45}" type="parTrans" cxnId="{9C11DABD-3088-4D07-A101-DF8A28F83DC4}">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E75BA8DE-AAD6-45B5-AB29-299B0B1B2292}">
      <dgm:prSet custT="1"/>
      <dgm:spPr/>
      <dgm:t>
        <a:bodyPr/>
        <a:lstStyle/>
        <a:p>
          <a:pPr rtl="0"/>
          <a:r>
            <a:rPr lang="zh-CN" sz="2400" b="1" smtClean="0">
              <a:solidFill>
                <a:srgbClr val="2777D8"/>
              </a:solidFill>
              <a:latin typeface="微软雅黑" panose="020b0503020204020204" pitchFamily="34" charset="-122"/>
              <a:ea typeface="微软雅黑" panose="020b0503020204020204" pitchFamily="34" charset="-122"/>
            </a:rPr>
            <a:t>面试中，遵循“</a:t>
          </a:r>
          <a:r>
            <a:rPr lang="en-US" sz="2400" b="1" smtClean="0">
              <a:solidFill>
                <a:srgbClr val="2777D8"/>
              </a:solidFill>
              <a:latin typeface="微软雅黑" panose="020b0503020204020204" pitchFamily="34" charset="-122"/>
              <a:ea typeface="微软雅黑" panose="020b0503020204020204" pitchFamily="34" charset="-122"/>
            </a:rPr>
            <a:t>50-50</a:t>
          </a:r>
          <a:r>
            <a:rPr lang="zh-CN" sz="2400" b="1" smtClean="0">
              <a:solidFill>
                <a:srgbClr val="2777D8"/>
              </a:solidFill>
              <a:latin typeface="微软雅黑" panose="020b0503020204020204" pitchFamily="34" charset="-122"/>
              <a:ea typeface="微软雅黑" panose="020b0503020204020204" pitchFamily="34" charset="-122"/>
            </a:rPr>
            <a:t>原则”</a:t>
          </a:r>
          <a:endParaRPr lang="zh-CN" sz="2400" b="1">
            <a:solidFill>
              <a:srgbClr val="2777D8"/>
            </a:solidFill>
            <a:latin typeface="微软雅黑" panose="020b0503020204020204" pitchFamily="34" charset="-122"/>
            <a:ea typeface="微软雅黑" panose="020b0503020204020204" pitchFamily="34" charset="-122"/>
          </a:endParaRPr>
        </a:p>
      </dgm:t>
    </dgm:pt>
    <dgm:pt modelId="{A7CBD04D-7184-4B86-A2CB-177D9C882191}" type="parTrans" cxnId="{AEEED59F-B125-4904-8917-BEFB940BB189}">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DBBFB24E-E301-4AD8-BE6C-325D17588F5C}">
      <dgm:prSet custT="1"/>
      <dgm:spPr>
        <a:noFill/>
        <a:ln w="25400">
          <a:solidFill>
            <a:srgbClr val="2777D8"/>
          </a:solidFill>
          <a:prstDash val="sysDash"/>
        </a:ln>
      </dgm:spPr>
      <dgm:t>
        <a:bodyPr/>
        <a:lstStyle/>
        <a:p>
          <a:pPr rtl="0"/>
          <a:r>
            <a:rPr lang="zh-CN" sz="2000" smtClean="0">
              <a:solidFill>
                <a:schemeClr val="accent5">
                  <a:lumMod val="50000"/>
                </a:schemeClr>
              </a:solidFill>
              <a:latin typeface="微软雅黑" panose="020b0503020204020204" pitchFamily="34" charset="-122"/>
              <a:ea typeface="微软雅黑" panose="020b0503020204020204" pitchFamily="34" charset="-122"/>
            </a:rPr>
            <a:t>用</a:t>
          </a:r>
          <a:r>
            <a:rPr lang="en-US" sz="2000" smtClean="0">
              <a:solidFill>
                <a:schemeClr val="accent5">
                  <a:lumMod val="50000"/>
                </a:schemeClr>
              </a:solidFill>
              <a:latin typeface="微软雅黑" panose="020b0503020204020204" pitchFamily="34" charset="-122"/>
              <a:ea typeface="微软雅黑" panose="020b0503020204020204" pitchFamily="34" charset="-122"/>
            </a:rPr>
            <a:t>50%</a:t>
          </a:r>
          <a:r>
            <a:rPr lang="zh-CN" sz="2000" smtClean="0">
              <a:solidFill>
                <a:schemeClr val="accent5">
                  <a:lumMod val="50000"/>
                </a:schemeClr>
              </a:solidFill>
              <a:latin typeface="微软雅黑" panose="020b0503020204020204" pitchFamily="34" charset="-122"/>
              <a:ea typeface="微软雅黑" panose="020b0503020204020204" pitchFamily="34" charset="-122"/>
            </a:rPr>
            <a:t>的时间说，用</a:t>
          </a:r>
          <a:r>
            <a:rPr lang="en-US" sz="2000" smtClean="0">
              <a:solidFill>
                <a:schemeClr val="accent5">
                  <a:lumMod val="50000"/>
                </a:schemeClr>
              </a:solidFill>
              <a:latin typeface="微软雅黑" panose="020b0503020204020204" pitchFamily="34" charset="-122"/>
              <a:ea typeface="微软雅黑" panose="020b0503020204020204" pitchFamily="34" charset="-122"/>
            </a:rPr>
            <a:t>50%</a:t>
          </a:r>
          <a:r>
            <a:rPr lang="zh-CN" sz="2000" smtClean="0">
              <a:solidFill>
                <a:schemeClr val="accent5">
                  <a:lumMod val="50000"/>
                </a:schemeClr>
              </a:solidFill>
              <a:latin typeface="微软雅黑" panose="020b0503020204020204" pitchFamily="34" charset="-122"/>
              <a:ea typeface="微软雅黑" panose="020b0503020204020204" pitchFamily="34" charset="-122"/>
            </a:rPr>
            <a:t>的时间听；</a:t>
          </a:r>
          <a:endParaRPr lang="zh-CN" sz="2000">
            <a:solidFill>
              <a:schemeClr val="accent5">
                <a:lumMod val="50000"/>
              </a:schemeClr>
            </a:solidFill>
            <a:latin typeface="微软雅黑" panose="020b0503020204020204" pitchFamily="34" charset="-122"/>
            <a:ea typeface="微软雅黑" panose="020b0503020204020204" pitchFamily="34" charset="-122"/>
          </a:endParaRPr>
        </a:p>
      </dgm:t>
    </dgm:pt>
    <dgm:pt modelId="{115C74DA-8A9C-4422-9330-741B9EB86E63}" type="sibTrans" cxnId="{AEEED59F-B125-4904-8917-BEFB940BB189}">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BB8ADA45-910F-4533-86BD-7810220AF9FB}" type="sibTrans" cxnId="{9C11DABD-3088-4D07-A101-DF8A28F83DC4}">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4A658166-19E6-4C6B-ACAC-1F49557A6BE2}" type="parTrans" cxnId="{40BC3526-3D25-4026-80E7-32D106546651}">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5BDA8C71-296F-4979-8121-1077BB08BA06}">
      <dgm:prSet custT="1"/>
      <dgm:spPr/>
      <dgm:t>
        <a:bodyPr/>
        <a:lstStyle/>
        <a:p>
          <a:pPr rtl="0"/>
          <a:r>
            <a:rPr lang="zh-CN" sz="2400" b="1" smtClean="0">
              <a:solidFill>
                <a:srgbClr val="2777D8"/>
              </a:solidFill>
              <a:latin typeface="微软雅黑" panose="020b0503020204020204" pitchFamily="34" charset="-122"/>
              <a:ea typeface="微软雅黑" panose="020b0503020204020204" pitchFamily="34" charset="-122"/>
            </a:rPr>
            <a:t>回答问题时，遵循“</a:t>
          </a:r>
          <a:r>
            <a:rPr lang="en-US" sz="2400" b="1" smtClean="0">
              <a:solidFill>
                <a:srgbClr val="2777D8"/>
              </a:solidFill>
              <a:latin typeface="微软雅黑" panose="020b0503020204020204" pitchFamily="34" charset="-122"/>
              <a:ea typeface="微软雅黑" panose="020b0503020204020204" pitchFamily="34" charset="-122"/>
            </a:rPr>
            <a:t>20</a:t>
          </a:r>
          <a:r>
            <a:rPr lang="zh-CN" sz="2400" b="1" smtClean="0">
              <a:solidFill>
                <a:srgbClr val="2777D8"/>
              </a:solidFill>
              <a:latin typeface="微软雅黑" panose="020b0503020204020204" pitchFamily="34" charset="-122"/>
              <a:ea typeface="微软雅黑" panose="020b0503020204020204" pitchFamily="34" charset="-122"/>
            </a:rPr>
            <a:t>秒到</a:t>
          </a:r>
          <a:r>
            <a:rPr lang="en-US" sz="2400" b="1" smtClean="0">
              <a:solidFill>
                <a:srgbClr val="2777D8"/>
              </a:solidFill>
              <a:latin typeface="微软雅黑" panose="020b0503020204020204" pitchFamily="34" charset="-122"/>
              <a:ea typeface="微软雅黑" panose="020b0503020204020204" pitchFamily="34" charset="-122"/>
            </a:rPr>
            <a:t>2</a:t>
          </a:r>
          <a:r>
            <a:rPr lang="zh-CN" sz="2400" b="1" smtClean="0">
              <a:solidFill>
                <a:srgbClr val="2777D8"/>
              </a:solidFill>
              <a:latin typeface="微软雅黑" panose="020b0503020204020204" pitchFamily="34" charset="-122"/>
              <a:ea typeface="微软雅黑" panose="020b0503020204020204" pitchFamily="34" charset="-122"/>
            </a:rPr>
            <a:t>分钟”原则</a:t>
          </a:r>
          <a:endParaRPr lang="zh-CN" sz="2400" b="1">
            <a:solidFill>
              <a:srgbClr val="2777D8"/>
            </a:solidFill>
            <a:latin typeface="微软雅黑" panose="020b0503020204020204" pitchFamily="34" charset="-122"/>
            <a:ea typeface="微软雅黑" panose="020b0503020204020204" pitchFamily="34" charset="-122"/>
          </a:endParaRPr>
        </a:p>
      </dgm:t>
    </dgm:pt>
    <dgm:pt modelId="{4094983A-00BF-4AE5-8215-098C437A999F}" type="parTrans" cxnId="{57F4AEC0-F922-47FC-8FF2-10A09200BD9A}">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3C2077DF-600C-48D3-A751-60DB855AEDA7}">
      <dgm:prSet custT="1"/>
      <dgm:spPr>
        <a:noFill/>
        <a:ln w="25400">
          <a:solidFill>
            <a:srgbClr val="2777D8"/>
          </a:solidFill>
          <a:prstDash val="sysDash"/>
        </a:ln>
      </dgm:spPr>
      <dgm:t>
        <a:bodyPr/>
        <a:lstStyle/>
        <a:p>
          <a:pPr rtl="0"/>
          <a:r>
            <a:rPr lang="zh-CN" sz="2000" smtClean="0">
              <a:solidFill>
                <a:schemeClr val="accent5">
                  <a:lumMod val="50000"/>
                </a:schemeClr>
              </a:solidFill>
              <a:latin typeface="微软雅黑" panose="020b0503020204020204" pitchFamily="34" charset="-122"/>
              <a:ea typeface="微软雅黑" panose="020b0503020204020204" pitchFamily="34" charset="-122"/>
            </a:rPr>
            <a:t>说话回答问题尽量不超过</a:t>
          </a:r>
          <a:r>
            <a:rPr lang="en-US" sz="2000" smtClean="0">
              <a:solidFill>
                <a:schemeClr val="accent5">
                  <a:lumMod val="50000"/>
                </a:schemeClr>
              </a:solidFill>
              <a:latin typeface="微软雅黑" panose="020b0503020204020204" pitchFamily="34" charset="-122"/>
              <a:ea typeface="微软雅黑" panose="020b0503020204020204" pitchFamily="34" charset="-122"/>
            </a:rPr>
            <a:t>2</a:t>
          </a:r>
          <a:r>
            <a:rPr lang="zh-CN" sz="2000" smtClean="0">
              <a:solidFill>
                <a:schemeClr val="accent5">
                  <a:lumMod val="50000"/>
                </a:schemeClr>
              </a:solidFill>
              <a:latin typeface="微软雅黑" panose="020b0503020204020204" pitchFamily="34" charset="-122"/>
              <a:ea typeface="微软雅黑" panose="020b0503020204020204" pitchFamily="34" charset="-122"/>
            </a:rPr>
            <a:t>分钟；</a:t>
          </a:r>
          <a:endParaRPr lang="zh-CN" sz="2000">
            <a:solidFill>
              <a:schemeClr val="accent5">
                <a:lumMod val="50000"/>
              </a:schemeClr>
            </a:solidFill>
            <a:latin typeface="微软雅黑" panose="020b0503020204020204" pitchFamily="34" charset="-122"/>
            <a:ea typeface="微软雅黑" panose="020b0503020204020204" pitchFamily="34" charset="-122"/>
          </a:endParaRPr>
        </a:p>
      </dgm:t>
    </dgm:pt>
    <dgm:pt modelId="{BCF06A87-35F1-4C54-97A9-AD21AA9D3C13}" type="sibTrans" cxnId="{57F4AEC0-F922-47FC-8FF2-10A09200BD9A}">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96519594-B96F-41D9-BB8A-53ADD222857B}" type="sibTrans" cxnId="{40BC3526-3D25-4026-80E7-32D106546651}">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28C80382-D871-48FF-8D7A-5470CDB7D404}" type="parTrans" cxnId="{08C05AAC-B128-4EFF-A0FF-B8E713E309CB}">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DEC28E6B-0E2D-4D7A-912D-2F1089413019}">
      <dgm:prSet custT="1"/>
      <dgm:spPr/>
      <dgm:t>
        <a:bodyPr/>
        <a:lstStyle/>
        <a:p>
          <a:pPr rtl="0"/>
          <a:r>
            <a:rPr lang="zh-CN" altLang="en-US" sz="2400" b="1" smtClean="0">
              <a:solidFill>
                <a:srgbClr val="2777D8"/>
              </a:solidFill>
              <a:latin typeface="微软雅黑" panose="020b0503020204020204" pitchFamily="34" charset="-122"/>
              <a:ea typeface="微软雅黑" panose="020b0503020204020204" pitchFamily="34" charset="-122"/>
            </a:rPr>
            <a:t>雇主最关心的是风险</a:t>
          </a:r>
          <a:endParaRPr lang="zh-CN" altLang="en-US" sz="2400" b="1">
            <a:solidFill>
              <a:srgbClr val="2777D8"/>
            </a:solidFill>
            <a:latin typeface="微软雅黑" panose="020b0503020204020204" pitchFamily="34" charset="-122"/>
            <a:ea typeface="微软雅黑" panose="020b0503020204020204" pitchFamily="34" charset="-122"/>
          </a:endParaRPr>
        </a:p>
      </dgm:t>
    </dgm:pt>
    <dgm:pt modelId="{4C97A90C-76A8-40EE-B125-F83DB2992C6E}" type="parTrans" cxnId="{94C31BD9-A3F7-4E48-8AB3-C81C16C0B130}">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20B3D191-3E55-4C08-AB56-9A609A6FE0DE}">
      <dgm:prSet custT="1"/>
      <dgm:spPr>
        <a:noFill/>
        <a:ln w="25400">
          <a:solidFill>
            <a:srgbClr val="2777D8"/>
          </a:solidFill>
          <a:prstDash val="sysDash"/>
        </a:ln>
      </dgm:spPr>
      <dgm:t>
        <a:bodyPr/>
        <a:lstStyle/>
        <a:p>
          <a:pPr rtl="0"/>
          <a:r>
            <a:rPr lang="zh-CN" altLang="en-US" sz="2000" smtClean="0">
              <a:solidFill>
                <a:schemeClr val="accent5">
                  <a:lumMod val="50000"/>
                </a:schemeClr>
              </a:solidFill>
              <a:latin typeface="微软雅黑" panose="020b0503020204020204" pitchFamily="34" charset="-122"/>
              <a:ea typeface="微软雅黑" panose="020b0503020204020204" pitchFamily="34" charset="-122"/>
            </a:rPr>
            <a:t>面试中强调你的唯一目标是“提升组织的效率、服务和标准”；</a:t>
          </a:r>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E5B74F47-2577-460E-A075-B961D2C33C73}" type="sibTrans" cxnId="{94C31BD9-A3F7-4E48-8AB3-C81C16C0B130}">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DBB2770A-E139-4BF9-ACAC-10D58A8EF74B}" type="sibTrans" cxnId="{08C05AAC-B128-4EFF-A0FF-B8E713E309CB}">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D0E7B84F-E4D8-461C-BF25-3199965DE68C}" type="parTrans" cxnId="{8838A789-9BDC-48EC-A407-0BC06687AC25}">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C9E898A3-3EED-4605-AC0E-699A9E239A50}">
      <dgm:prSet custT="1"/>
      <dgm:spPr/>
      <dgm:t>
        <a:bodyPr/>
        <a:lstStyle/>
        <a:p>
          <a:pPr rtl="0"/>
          <a:r>
            <a:rPr lang="zh-CN" altLang="en-US" sz="2400" b="1" smtClean="0">
              <a:solidFill>
                <a:srgbClr val="2777D8"/>
              </a:solidFill>
              <a:latin typeface="微软雅黑" panose="020b0503020204020204" pitchFamily="34" charset="-122"/>
              <a:ea typeface="微软雅黑" panose="020b0503020204020204" pitchFamily="34" charset="-122"/>
            </a:rPr>
            <a:t>细节决定成败</a:t>
          </a:r>
          <a:endParaRPr lang="zh-CN" altLang="en-US" sz="2400" b="1">
            <a:solidFill>
              <a:srgbClr val="2777D8"/>
            </a:solidFill>
            <a:latin typeface="微软雅黑" panose="020b0503020204020204" pitchFamily="34" charset="-122"/>
            <a:ea typeface="微软雅黑" panose="020b0503020204020204" pitchFamily="34" charset="-122"/>
          </a:endParaRPr>
        </a:p>
      </dgm:t>
    </dgm:pt>
    <dgm:pt modelId="{FA76467B-1F1C-482A-97FA-FC9D12574F35}" type="parTrans" cxnId="{0730A6E5-86B0-40EA-9B30-0C8E15F85BFB}">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72CDB0F0-8D1A-4BC8-A84A-F954B51C6B80}">
      <dgm:prSet custT="1"/>
      <dgm:spPr>
        <a:noFill/>
        <a:ln w="25400">
          <a:solidFill>
            <a:srgbClr val="2777D8"/>
          </a:solidFill>
          <a:prstDash val="sysDash"/>
        </a:ln>
      </dgm:spPr>
      <dgm:t>
        <a:bodyPr/>
        <a:lstStyle/>
        <a:p>
          <a:pPr rtl="0"/>
          <a:r>
            <a:rPr lang="zh-CN" altLang="en-US" sz="2000" smtClean="0">
              <a:solidFill>
                <a:schemeClr val="accent5">
                  <a:lumMod val="50000"/>
                </a:schemeClr>
              </a:solidFill>
              <a:latin typeface="微软雅黑" panose="020b0503020204020204" pitchFamily="34" charset="-122"/>
              <a:ea typeface="微软雅黑" panose="020b0503020204020204" pitchFamily="34" charset="-122"/>
            </a:rPr>
            <a:t>形象和个人习惯、紧张表现、缺乏自信、对他人的态度等；</a:t>
          </a:r>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41BDB7F4-F39A-4278-ACF7-C5E2985A42ED}" type="sibTrans" cxnId="{0730A6E5-86B0-40EA-9B30-0C8E15F85BFB}">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DA299F6D-7D48-4243-B127-F6C90CEA5477}" type="sibTrans" cxnId="{8838A789-9BDC-48EC-A407-0BC06687AC25}">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C5103267-F92C-45F4-B90C-8884B33AF9FE}" type="parTrans" cxnId="{41607740-8B2E-4032-A2F4-97F75796DAB9}">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74EA246E-98AA-4F54-95D5-D578D47FCD13}">
      <dgm:prSet custT="1"/>
      <dgm:spPr/>
      <dgm:t>
        <a:bodyPr/>
        <a:lstStyle/>
        <a:p>
          <a:pPr rtl="0"/>
          <a:r>
            <a:rPr lang="zh-CN" altLang="en-US" sz="2400" b="1" smtClean="0">
              <a:solidFill>
                <a:srgbClr val="2777D8"/>
              </a:solidFill>
              <a:latin typeface="微软雅黑" panose="020b0503020204020204" pitchFamily="34" charset="-122"/>
              <a:ea typeface="微软雅黑" panose="020b0503020204020204" pitchFamily="34" charset="-122"/>
            </a:rPr>
            <a:t>关注大多数雇主都在乎的通用能力</a:t>
          </a:r>
          <a:endParaRPr lang="zh-CN" altLang="en-US" sz="2400" b="1">
            <a:solidFill>
              <a:srgbClr val="2777D8"/>
            </a:solidFill>
            <a:latin typeface="微软雅黑" panose="020b0503020204020204" pitchFamily="34" charset="-122"/>
            <a:ea typeface="微软雅黑" panose="020b0503020204020204" pitchFamily="34" charset="-122"/>
          </a:endParaRPr>
        </a:p>
      </dgm:t>
    </dgm:pt>
    <dgm:pt modelId="{3D852928-74B2-4CEE-BDAB-48A38AF29726}" type="parTrans" cxnId="{77373707-46F4-4214-8572-5FEE2A21D67D}">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EA5B0946-F626-4646-AEAE-31C4CF2385A0}">
      <dgm:prSet custT="1"/>
      <dgm:spPr>
        <a:noFill/>
        <a:ln w="25400">
          <a:solidFill>
            <a:srgbClr val="2777D8"/>
          </a:solidFill>
          <a:prstDash val="sysDash"/>
        </a:ln>
      </dgm:spPr>
      <dgm:t>
        <a:bodyPr/>
        <a:lstStyle/>
        <a:p>
          <a:pPr rtl="0"/>
          <a:r>
            <a:rPr lang="zh-CN" altLang="en-US" sz="2000" smtClean="0">
              <a:solidFill>
                <a:schemeClr val="accent5">
                  <a:lumMod val="50000"/>
                </a:schemeClr>
              </a:solidFill>
              <a:latin typeface="微软雅黑" panose="020b0503020204020204" pitchFamily="34" charset="-122"/>
              <a:ea typeface="微软雅黑" panose="020b0503020204020204" pitchFamily="34" charset="-122"/>
            </a:rPr>
            <a:t>守时排在第一位，你可以“笨”，但不可以不“努力”；</a:t>
          </a:r>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439ECB5B-6E2A-4F5F-80CF-8106B513F4C8}" type="sibTrans" cxnId="{77373707-46F4-4214-8572-5FEE2A21D67D}">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80576C01-668E-4C7B-A534-6CE2370DBF7B}" type="sibTrans" cxnId="{41607740-8B2E-4032-A2F4-97F75796DAB9}">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5B5B50DF-5C2D-4F24-BBF3-7147D7EFCFD5}" type="parTrans" cxnId="{415DB0C2-6397-44AC-818E-AB6281392BC7}">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A8541ABC-4FD1-4B37-8C0B-2440C7186539}">
      <dgm:prSet custT="1"/>
      <dgm:spPr/>
      <dgm:t>
        <a:bodyPr/>
        <a:lstStyle/>
        <a:p>
          <a:pPr rtl="0"/>
          <a:r>
            <a:rPr lang="zh-CN" altLang="en-US" sz="2400" b="1" smtClean="0">
              <a:solidFill>
                <a:srgbClr val="2777D8"/>
              </a:solidFill>
              <a:latin typeface="微软雅黑" panose="020b0503020204020204" pitchFamily="34" charset="-122"/>
              <a:ea typeface="微软雅黑" panose="020b0503020204020204" pitchFamily="34" charset="-122"/>
            </a:rPr>
            <a:t>面试时带证据，表明你具备某种能力</a:t>
          </a:r>
          <a:endParaRPr lang="zh-CN" altLang="en-US" sz="2400" b="1">
            <a:solidFill>
              <a:srgbClr val="2777D8"/>
            </a:solidFill>
            <a:latin typeface="微软雅黑" panose="020b0503020204020204" pitchFamily="34" charset="-122"/>
            <a:ea typeface="微软雅黑" panose="020b0503020204020204" pitchFamily="34" charset="-122"/>
          </a:endParaRPr>
        </a:p>
      </dgm:t>
    </dgm:pt>
    <dgm:pt modelId="{030F7204-5277-49E4-97E4-FAC8165BA9B9}" type="parTrans" cxnId="{A466D3E9-1A33-4F4C-911D-1A96236826ED}">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6A870066-74B4-45E9-990B-C4D459B12DD6}">
      <dgm:prSet custT="1"/>
      <dgm:spPr>
        <a:noFill/>
        <a:ln w="25400">
          <a:solidFill>
            <a:srgbClr val="2777D8"/>
          </a:solidFill>
          <a:prstDash val="sysDash"/>
        </a:ln>
      </dgm:spPr>
      <dgm:t>
        <a:bodyPr/>
        <a:lstStyle/>
        <a:p>
          <a:pPr rtl="0"/>
          <a:r>
            <a:rPr lang="zh-CN" altLang="en-US" sz="2000" smtClean="0">
              <a:solidFill>
                <a:schemeClr val="accent5">
                  <a:lumMod val="50000"/>
                </a:schemeClr>
              </a:solidFill>
              <a:latin typeface="微软雅黑" panose="020b0503020204020204" pitchFamily="34" charset="-122"/>
              <a:ea typeface="微软雅黑" panose="020b0503020204020204" pitchFamily="34" charset="-122"/>
            </a:rPr>
            <a:t>证书、产品、照片、视频、代码等；</a:t>
          </a:r>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A51B5AEC-96B9-4AED-B99C-7DD6115F2386}" type="sibTrans" cxnId="{A466D3E9-1A33-4F4C-911D-1A96236826ED}">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B074AC75-C345-44E7-B062-82940C64A6A5}" type="sibTrans" cxnId="{415DB0C2-6397-44AC-818E-AB6281392BC7}">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831E784C-C0B5-492A-9A1E-40934F97AAA3}" type="parTrans" cxnId="{13D0B7C5-1751-4A96-8566-E8E73CB65E68}">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C8E6DC84-12C4-4733-8DEE-7DD5AAF0F89F}">
      <dgm:prSet custT="1"/>
      <dgm:spPr/>
      <dgm:t>
        <a:bodyPr/>
        <a:lstStyle/>
        <a:p>
          <a:pPr rtl="0"/>
          <a:r>
            <a:rPr lang="zh-CN" altLang="en-US" sz="2400" b="1" smtClean="0">
              <a:solidFill>
                <a:srgbClr val="2777D8"/>
              </a:solidFill>
              <a:latin typeface="微软雅黑" panose="020b0503020204020204" pitchFamily="34" charset="-122"/>
              <a:ea typeface="微软雅黑" panose="020b0503020204020204" pitchFamily="34" charset="-122"/>
            </a:rPr>
            <a:t>即使前任雇主很糟糕，也不要在面试中贬损他们</a:t>
          </a:r>
          <a:endParaRPr lang="zh-CN" altLang="en-US" sz="2400" b="1">
            <a:solidFill>
              <a:srgbClr val="2777D8"/>
            </a:solidFill>
            <a:latin typeface="微软雅黑" panose="020b0503020204020204" pitchFamily="34" charset="-122"/>
            <a:ea typeface="微软雅黑" panose="020b0503020204020204" pitchFamily="34" charset="-122"/>
          </a:endParaRPr>
        </a:p>
      </dgm:t>
    </dgm:pt>
    <dgm:pt modelId="{F8FC878D-6E72-4E58-8862-8B3B8147C4BC}" type="parTrans" cxnId="{EA3AB422-3C84-4C35-922A-7E702503E65B}">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83B5AC45-5608-46A8-944E-E801BAEC90D9}">
      <dgm:prSet custT="1"/>
      <dgm:spPr>
        <a:noFill/>
        <a:ln w="25400">
          <a:solidFill>
            <a:srgbClr val="2777D8"/>
          </a:solidFill>
          <a:prstDash val="sysDash"/>
        </a:ln>
      </dgm:spPr>
      <dgm:t>
        <a:bodyPr/>
        <a:lstStyle/>
        <a:p>
          <a:pPr rtl="0"/>
          <a:r>
            <a:rPr lang="zh-CN" altLang="en-US" sz="2000" smtClean="0">
              <a:solidFill>
                <a:schemeClr val="accent5">
                  <a:lumMod val="50000"/>
                </a:schemeClr>
              </a:solidFill>
              <a:latin typeface="微软雅黑" panose="020b0503020204020204" pitchFamily="34" charset="-122"/>
              <a:ea typeface="微软雅黑" panose="020b0503020204020204" pitchFamily="34" charset="-122"/>
            </a:rPr>
            <a:t>表达你对同盟军里所有成员的尊重；</a:t>
          </a:r>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0FAD2798-489C-4316-9AB8-B6C058D9E573}" type="sibTrans" cxnId="{EA3AB422-3C84-4C35-922A-7E702503E65B}">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42138719-FE6D-4586-8936-83B63213823C}" type="sibTrans" cxnId="{13D0B7C5-1751-4A96-8566-E8E73CB65E68}">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46FAD773-4B1B-45A7-B794-B8E75103FAFE}" type="parTrans" cxnId="{13DA087C-F741-4D52-AE64-4640F9AD0C25}">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9B997B34-221D-4496-A1C8-A439AE736903}">
      <dgm:prSet custT="1"/>
      <dgm:spPr/>
      <dgm:t>
        <a:bodyPr/>
        <a:lstStyle/>
        <a:p>
          <a:pPr rtl="0"/>
          <a:r>
            <a:rPr lang="zh-CN" altLang="en-US" sz="2400" b="1" smtClean="0">
              <a:solidFill>
                <a:srgbClr val="2777D8"/>
              </a:solidFill>
              <a:latin typeface="微软雅黑" panose="020b0503020204020204" pitchFamily="34" charset="-122"/>
              <a:ea typeface="微软雅黑" panose="020b0503020204020204" pitchFamily="34" charset="-122"/>
            </a:rPr>
            <a:t>雇主不在乎你的过去</a:t>
          </a:r>
          <a:endParaRPr lang="zh-CN" altLang="en-US" sz="2400" b="1">
            <a:solidFill>
              <a:srgbClr val="2777D8"/>
            </a:solidFill>
            <a:latin typeface="微软雅黑" panose="020b0503020204020204" pitchFamily="34" charset="-122"/>
            <a:ea typeface="微软雅黑" panose="020b0503020204020204" pitchFamily="34" charset="-122"/>
          </a:endParaRPr>
        </a:p>
      </dgm:t>
    </dgm:pt>
    <dgm:pt modelId="{8687D66E-5597-4865-9E48-4E719DEF25FA}" type="parTrans" cxnId="{485D74E0-2E02-4E8B-BCFE-12EB14F41D7E}">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848A4253-6D56-45DF-B4FF-CD09F5A2E1FB}">
      <dgm:prSet custT="1"/>
      <dgm:spPr>
        <a:noFill/>
        <a:ln w="25400">
          <a:solidFill>
            <a:srgbClr val="2777D8"/>
          </a:solidFill>
          <a:prstDash val="sysDash"/>
        </a:ln>
      </dgm:spPr>
      <dgm:t>
        <a:bodyPr/>
        <a:lstStyle/>
        <a:p>
          <a:pPr rtl="0"/>
          <a:r>
            <a:rPr lang="zh-CN" altLang="en-US" sz="2000" smtClean="0">
              <a:solidFill>
                <a:schemeClr val="accent5">
                  <a:lumMod val="50000"/>
                </a:schemeClr>
              </a:solidFill>
              <a:latin typeface="微软雅黑" panose="020b0503020204020204" pitchFamily="34" charset="-122"/>
              <a:ea typeface="微软雅黑" panose="020b0503020204020204" pitchFamily="34" charset="-122"/>
            </a:rPr>
            <a:t>了解过去是为了预测你将来的行为；</a:t>
          </a:r>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73D906F3-FCA3-4DC6-B9D3-C5A0128831D1}" type="sibTrans" cxnId="{485D74E0-2E02-4E8B-BCFE-12EB14F41D7E}">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BD5A5068-F8C8-4882-B01F-B89B4ED7EAB1}" type="sibTrans" cxnId="{13DA087C-F741-4D52-AE64-4640F9AD0C25}">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0F796A20-7E75-4DD4-8648-55C0A8B09D1B}" type="parTrans" cxnId="{45505716-8C7F-45ED-92AD-4785E82BCF68}">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A4672CAE-D0E2-488D-89C8-C0E8F96F0EF3}">
      <dgm:prSet custT="1"/>
      <dgm:spPr/>
      <dgm:t>
        <a:bodyPr/>
        <a:lstStyle/>
        <a:p>
          <a:pPr rtl="0"/>
          <a:r>
            <a:rPr lang="zh-CN" altLang="en-US" sz="2400" b="1" smtClean="0">
              <a:solidFill>
                <a:srgbClr val="2777D8"/>
              </a:solidFill>
              <a:latin typeface="微软雅黑" panose="020b0503020204020204" pitchFamily="34" charset="-122"/>
              <a:ea typeface="微软雅黑" panose="020b0503020204020204" pitchFamily="34" charset="-122"/>
            </a:rPr>
            <a:t>留心面试官问题的时间框架</a:t>
          </a:r>
          <a:endParaRPr lang="zh-CN" altLang="en-US" sz="2400" b="1">
            <a:solidFill>
              <a:srgbClr val="2777D8"/>
            </a:solidFill>
            <a:latin typeface="微软雅黑" panose="020b0503020204020204" pitchFamily="34" charset="-122"/>
            <a:ea typeface="微软雅黑" panose="020b0503020204020204" pitchFamily="34" charset="-122"/>
          </a:endParaRPr>
        </a:p>
      </dgm:t>
    </dgm:pt>
    <dgm:pt modelId="{FF2DB0B2-1294-4E69-9712-DB7FB8C3D6F1}" type="parTrans" cxnId="{3A77DD2A-1EFC-41A1-A1A6-B16E05DC2A95}">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17527FEC-70F7-4888-A1DB-53EF1720928F}">
      <dgm:prSet custT="1"/>
      <dgm:spPr>
        <a:noFill/>
        <a:ln w="25400">
          <a:solidFill>
            <a:srgbClr val="2777D8"/>
          </a:solidFill>
          <a:prstDash val="sysDash"/>
        </a:ln>
      </dgm:spPr>
      <dgm:t>
        <a:bodyPr/>
        <a:lstStyle/>
        <a:p>
          <a:pPr rtl="0"/>
          <a:r>
            <a:rPr lang="zh-CN" altLang="en-US" sz="2000" smtClean="0">
              <a:solidFill>
                <a:schemeClr val="accent5">
                  <a:lumMod val="50000"/>
                </a:schemeClr>
              </a:solidFill>
              <a:latin typeface="微软雅黑" panose="020b0503020204020204" pitchFamily="34" charset="-122"/>
              <a:ea typeface="微软雅黑" panose="020b0503020204020204" pitchFamily="34" charset="-122"/>
            </a:rPr>
            <a:t>越是从过去移向将来，对你越有利；</a:t>
          </a:r>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14D25C3E-989B-40F7-8D90-8A8CF4245BFD}" type="sibTrans" cxnId="{3A77DD2A-1EFC-41A1-A1A6-B16E05DC2A95}">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FD769867-DD88-469F-AB33-CE9193537472}" type="sibTrans" cxnId="{45505716-8C7F-45ED-92AD-4785E82BCF68}">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DA9B3587-0A6E-49D9-A840-8AD1FF567A82}" type="parTrans" cxnId="{FFA84FA9-E285-4F68-8223-670018A4B3D1}">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8BC7E0D7-671F-419E-9F6F-D63F9A7D8503}">
      <dgm:prSet custT="1"/>
      <dgm:spPr/>
      <dgm:t>
        <a:bodyPr/>
        <a:lstStyle/>
        <a:p>
          <a:pPr rtl="0"/>
          <a:r>
            <a:rPr lang="zh-CN" altLang="en-US" sz="2400" b="1" smtClean="0">
              <a:solidFill>
                <a:srgbClr val="2777D8"/>
              </a:solidFill>
              <a:latin typeface="微软雅黑" panose="020b0503020204020204" pitchFamily="34" charset="-122"/>
              <a:ea typeface="微软雅黑" panose="020b0503020204020204" pitchFamily="34" charset="-122"/>
            </a:rPr>
            <a:t>结束面试前，通常你要问五个问题</a:t>
          </a:r>
          <a:endParaRPr lang="zh-CN" altLang="en-US" sz="2400" b="1">
            <a:solidFill>
              <a:srgbClr val="2777D8"/>
            </a:solidFill>
            <a:latin typeface="微软雅黑" panose="020b0503020204020204" pitchFamily="34" charset="-122"/>
            <a:ea typeface="微软雅黑" panose="020b0503020204020204" pitchFamily="34" charset="-122"/>
          </a:endParaRPr>
        </a:p>
      </dgm:t>
    </dgm:pt>
    <dgm:pt modelId="{B680E064-3AD4-488A-8F31-A2B0D89D3B1D}" type="parTrans" cxnId="{013E2EA4-D3F4-421D-B54E-22ADE06CDE00}">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B3F776D7-BF3C-4B24-A307-1E7E793D7C98}">
      <dgm:prSet custT="1"/>
      <dgm:spPr>
        <a:noFill/>
        <a:ln w="25400">
          <a:solidFill>
            <a:srgbClr val="2777D8"/>
          </a:solidFill>
          <a:prstDash val="sysDash"/>
        </a:ln>
      </dgm:spPr>
      <dgm:t>
        <a:bodyPr/>
        <a:lstStyle/>
        <a:p>
          <a:pPr rtl="0"/>
          <a:r>
            <a:rPr lang="zh-CN" altLang="en-US" sz="2000" smtClean="0">
              <a:solidFill>
                <a:schemeClr val="accent5">
                  <a:lumMod val="50000"/>
                </a:schemeClr>
              </a:solidFill>
              <a:latin typeface="微软雅黑" panose="020b0503020204020204" pitchFamily="34" charset="-122"/>
              <a:ea typeface="微软雅黑" panose="020b0503020204020204" pitchFamily="34" charset="-122"/>
            </a:rPr>
            <a:t>我能得到工作吗？什么时候能得到最终消息？最晚什么时候答复？我能联系您吗？其他人会对我感兴趣吗？（第一个问题否定再提出）</a:t>
          </a:r>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D48E2810-3E9B-4649-9DFB-3BAD46A23A3A}" type="sibTrans" cxnId="{013E2EA4-D3F4-421D-B54E-22ADE06CDE00}">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730B37F8-9D69-4188-A816-B3AAAFDA4F6C}" type="sibTrans" cxnId="{FFA84FA9-E285-4F68-8223-670018A4B3D1}">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F92B04FF-9E9B-44FE-8EB2-E7480C4EB780}" type="parTrans" cxnId="{36713DEA-AC5B-4321-87BD-F356BF03CD5C}">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D3828330-15A8-4EF7-A4B7-BDF54B622464}">
      <dgm:prSet custT="1"/>
      <dgm:spPr/>
      <dgm:t>
        <a:bodyPr/>
        <a:lstStyle/>
        <a:p>
          <a:pPr rtl="0"/>
          <a:r>
            <a:rPr lang="zh-CN" altLang="en-US" sz="2400" b="1" smtClean="0">
              <a:solidFill>
                <a:srgbClr val="2777D8"/>
              </a:solidFill>
              <a:latin typeface="微软雅黑" panose="020b0503020204020204" pitchFamily="34" charset="-122"/>
              <a:ea typeface="微软雅黑" panose="020b0503020204020204" pitchFamily="34" charset="-122"/>
            </a:rPr>
            <a:t>写感谢信的重要性</a:t>
          </a:r>
          <a:endParaRPr lang="zh-CN" altLang="en-US" sz="2400" b="1">
            <a:solidFill>
              <a:srgbClr val="2777D8"/>
            </a:solidFill>
            <a:latin typeface="微软雅黑" panose="020b0503020204020204" pitchFamily="34" charset="-122"/>
            <a:ea typeface="微软雅黑" panose="020b0503020204020204" pitchFamily="34" charset="-122"/>
          </a:endParaRPr>
        </a:p>
      </dgm:t>
    </dgm:pt>
    <dgm:pt modelId="{71228E45-6F91-4A0B-8732-17661B45FA1D}" type="parTrans" cxnId="{B1C432EB-BE55-4E1A-BECB-9095871882DF}">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C1774E7D-9FF5-4CDB-99F9-9EA58C8B7753}">
      <dgm:prSet custT="1"/>
      <dgm:spPr>
        <a:noFill/>
        <a:ln w="25400">
          <a:solidFill>
            <a:srgbClr val="2777D8"/>
          </a:solidFill>
          <a:prstDash val="sysDash"/>
        </a:ln>
      </dgm:spPr>
      <dgm:t>
        <a:bodyPr/>
        <a:lstStyle/>
        <a:p>
          <a:pPr rtl="0"/>
          <a:r>
            <a:rPr lang="zh-CN" altLang="en-US" sz="2000" smtClean="0">
              <a:solidFill>
                <a:schemeClr val="accent5">
                  <a:lumMod val="50000"/>
                </a:schemeClr>
              </a:solidFill>
              <a:latin typeface="微软雅黑" panose="020b0503020204020204" pitchFamily="34" charset="-122"/>
              <a:ea typeface="微软雅黑" panose="020b0503020204020204" pitchFamily="34" charset="-122"/>
            </a:rPr>
            <a:t>大多数求职者会忽略这个问题，感谢信不必太长，表达清楚即可；</a:t>
          </a:r>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D4D198F6-EA85-4308-84C0-F36CC4CB4914}" type="sibTrans" cxnId="{B1C432EB-BE55-4E1A-BECB-9095871882DF}">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3647305F-960F-4701-9A54-C04E56F9240B}" type="sibTrans" cxnId="{36713DEA-AC5B-4321-87BD-F356BF03CD5C}">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18F6336F-7BCE-4053-8D12-1F0F9E31E0A4}" type="pres">
      <dgm:prSet presAssocID="{D2CA7D92-4399-425E-AE63-0FCFB5C276F9}" presName="linear">
        <dgm:presLayoutVars>
          <dgm:dir/>
          <dgm:animLvl val="lvl"/>
          <dgm:resizeHandles val="exact"/>
        </dgm:presLayoutVars>
      </dgm:prSet>
      <dgm:spPr/>
      <dgm:t>
        <a:bodyPr/>
        <a:lstStyle/>
        <a:p>
          <a:endParaRPr lang="zh-CN" altLang="en-US"/>
        </a:p>
      </dgm:t>
    </dgm:pt>
    <dgm:pt modelId="{C207798F-6AAF-47DA-8408-AFF244554892}" type="pres">
      <dgm:prSet presAssocID="{10D5D77E-553E-4534-8610-E1A9FB67012B}" presName="parentLin"/>
      <dgm:spPr/>
      <dgm:t>
        <a:bodyPr/>
        <a:lstStyle/>
        <a:p/>
      </dgm:t>
    </dgm:pt>
    <dgm:pt modelId="{14CFD343-41C1-44D5-8CB8-B91671EC2DE1}" type="pres">
      <dgm:prSet presAssocID="{10D5D77E-553E-4534-8610-E1A9FB67012B}" presName="parentLeftMargin" presStyleLbl="node1" presStyleCnt="16"/>
      <dgm:spPr/>
      <dgm:t>
        <a:bodyPr/>
        <a:lstStyle/>
        <a:p>
          <a:endParaRPr lang="zh-CN" altLang="en-US"/>
        </a:p>
      </dgm:t>
    </dgm:pt>
    <dgm:pt modelId="{6780692F-6144-4940-BC88-C5223D80EAED}" type="pres">
      <dgm:prSet presAssocID="{10D5D77E-553E-4534-8610-E1A9FB67012B}" presName="parentText" presStyleLbl="node1" presStyleCnt="16">
        <dgm:presLayoutVars>
          <dgm:chMax val="0"/>
          <dgm:bulletEnabled val="1"/>
        </dgm:presLayoutVars>
      </dgm:prSet>
      <dgm:spPr/>
      <dgm:t>
        <a:bodyPr/>
        <a:lstStyle/>
        <a:p>
          <a:endParaRPr lang="zh-CN" altLang="en-US"/>
        </a:p>
      </dgm:t>
    </dgm:pt>
    <dgm:pt modelId="{4F2BCA67-44D7-441C-9DAE-CD920ABBF230}" type="pres">
      <dgm:prSet presAssocID="{10D5D77E-553E-4534-8610-E1A9FB67012B}" presName="negativeSpace"/>
      <dgm:spPr/>
      <dgm:t>
        <a:bodyPr/>
        <a:lstStyle/>
        <a:p/>
      </dgm:t>
    </dgm:pt>
    <dgm:pt modelId="{380D6C35-0EB3-4DE9-9AEE-9EA535447E4E}" type="pres">
      <dgm:prSet presAssocID="{10D5D77E-553E-4534-8610-E1A9FB67012B}" presName="childText" presStyleLbl="conFgAcc1" presStyleCnt="16">
        <dgm:presLayoutVars>
          <dgm:bulletEnabled val="1"/>
        </dgm:presLayoutVars>
      </dgm:prSet>
      <dgm:spPr/>
      <dgm:t>
        <a:bodyPr/>
        <a:lstStyle/>
        <a:p>
          <a:endParaRPr lang="zh-CN" altLang="en-US"/>
        </a:p>
      </dgm:t>
    </dgm:pt>
    <dgm:pt modelId="{577CF475-A43A-4C51-9D49-04D79FF936BE}" type="pres">
      <dgm:prSet presAssocID="{D2DB4217-5E54-4790-906D-945A107DEA66}" presName="spaceBetweenRectangles"/>
      <dgm:spPr/>
      <dgm:t>
        <a:bodyPr/>
        <a:lstStyle/>
        <a:p/>
      </dgm:t>
    </dgm:pt>
    <dgm:pt modelId="{1F964E2D-2633-4D24-9E8F-331FD4C081EE}" type="pres">
      <dgm:prSet presAssocID="{617E2F3B-5A85-44E0-982A-5E6A7F810295}" presName="parentLin"/>
      <dgm:spPr/>
      <dgm:t>
        <a:bodyPr/>
        <a:lstStyle/>
        <a:p/>
      </dgm:t>
    </dgm:pt>
    <dgm:pt modelId="{8670063A-C83C-4C1C-BDA8-CBFA7850170F}" type="pres">
      <dgm:prSet presAssocID="{617E2F3B-5A85-44E0-982A-5E6A7F810295}" presName="parentLeftMargin" presStyleLbl="node1" presStyleIdx="1" presStyleCnt="16"/>
      <dgm:spPr/>
      <dgm:t>
        <a:bodyPr/>
        <a:lstStyle/>
        <a:p>
          <a:endParaRPr lang="zh-CN" altLang="en-US"/>
        </a:p>
      </dgm:t>
    </dgm:pt>
    <dgm:pt modelId="{843B4C81-91C5-4A99-81ED-78665012860A}" type="pres">
      <dgm:prSet presAssocID="{617E2F3B-5A85-44E0-982A-5E6A7F810295}" presName="parentText" presStyleLbl="node1" presStyleIdx="1" presStyleCnt="16">
        <dgm:presLayoutVars>
          <dgm:chMax val="0"/>
          <dgm:bulletEnabled val="1"/>
        </dgm:presLayoutVars>
      </dgm:prSet>
      <dgm:spPr/>
      <dgm:t>
        <a:bodyPr/>
        <a:lstStyle/>
        <a:p>
          <a:endParaRPr lang="zh-CN" altLang="en-US"/>
        </a:p>
      </dgm:t>
    </dgm:pt>
    <dgm:pt modelId="{E4058E38-BECE-4078-9414-BFE8217F91DB}" type="pres">
      <dgm:prSet presAssocID="{617E2F3B-5A85-44E0-982A-5E6A7F810295}" presName="negativeSpace"/>
      <dgm:spPr/>
      <dgm:t>
        <a:bodyPr/>
        <a:lstStyle/>
        <a:p/>
      </dgm:t>
    </dgm:pt>
    <dgm:pt modelId="{60DE0B1A-82FC-4334-AB59-9F7AE40FEDDE}" type="pres">
      <dgm:prSet presAssocID="{617E2F3B-5A85-44E0-982A-5E6A7F810295}" presName="childText" presStyleLbl="conFgAcc1" presStyleIdx="1" presStyleCnt="16">
        <dgm:presLayoutVars>
          <dgm:bulletEnabled val="1"/>
        </dgm:presLayoutVars>
      </dgm:prSet>
      <dgm:spPr/>
      <dgm:t>
        <a:bodyPr/>
        <a:lstStyle/>
        <a:p>
          <a:endParaRPr lang="zh-CN" altLang="en-US"/>
        </a:p>
      </dgm:t>
    </dgm:pt>
    <dgm:pt modelId="{6C6A0D68-F398-4803-96C6-AA6ECFC051B6}" type="pres">
      <dgm:prSet presAssocID="{400147E1-37A4-4BD0-8432-84DE43294855}" presName="spaceBetweenRectangles"/>
      <dgm:spPr/>
      <dgm:t>
        <a:bodyPr/>
        <a:lstStyle/>
        <a:p/>
      </dgm:t>
    </dgm:pt>
    <dgm:pt modelId="{0DC6B7B0-6303-4057-B266-54E4B01F53CC}" type="pres">
      <dgm:prSet presAssocID="{0FB44C27-8C45-4946-B619-930DEABDC5A6}" presName="parentLin"/>
      <dgm:spPr/>
      <dgm:t>
        <a:bodyPr/>
        <a:lstStyle/>
        <a:p/>
      </dgm:t>
    </dgm:pt>
    <dgm:pt modelId="{5149450C-B593-4302-B9CB-5F8C39E2ACB7}" type="pres">
      <dgm:prSet presAssocID="{0FB44C27-8C45-4946-B619-930DEABDC5A6}" presName="parentLeftMargin" presStyleLbl="node1" presStyleIdx="2" presStyleCnt="16"/>
      <dgm:spPr/>
      <dgm:t>
        <a:bodyPr/>
        <a:lstStyle/>
        <a:p>
          <a:endParaRPr lang="zh-CN" altLang="en-US"/>
        </a:p>
      </dgm:t>
    </dgm:pt>
    <dgm:pt modelId="{3317BDF5-3258-432C-8406-2A05883319E6}" type="pres">
      <dgm:prSet presAssocID="{0FB44C27-8C45-4946-B619-930DEABDC5A6}" presName="parentText" presStyleLbl="node1" presStyleIdx="2" presStyleCnt="16">
        <dgm:presLayoutVars>
          <dgm:chMax val="0"/>
          <dgm:bulletEnabled val="1"/>
        </dgm:presLayoutVars>
      </dgm:prSet>
      <dgm:spPr/>
      <dgm:t>
        <a:bodyPr/>
        <a:lstStyle/>
        <a:p>
          <a:endParaRPr lang="zh-CN" altLang="en-US"/>
        </a:p>
      </dgm:t>
    </dgm:pt>
    <dgm:pt modelId="{8EE2D49E-8FE1-4382-9C1C-917AF273DC4E}" type="pres">
      <dgm:prSet presAssocID="{0FB44C27-8C45-4946-B619-930DEABDC5A6}" presName="negativeSpace"/>
      <dgm:spPr/>
      <dgm:t>
        <a:bodyPr/>
        <a:lstStyle/>
        <a:p/>
      </dgm:t>
    </dgm:pt>
    <dgm:pt modelId="{3CB48B57-56B9-4E73-9821-9364303DEECD}" type="pres">
      <dgm:prSet presAssocID="{0FB44C27-8C45-4946-B619-930DEABDC5A6}" presName="childText" presStyleLbl="conFgAcc1" presStyleIdx="2" presStyleCnt="16">
        <dgm:presLayoutVars>
          <dgm:bulletEnabled val="1"/>
        </dgm:presLayoutVars>
      </dgm:prSet>
      <dgm:spPr/>
      <dgm:t>
        <a:bodyPr/>
        <a:lstStyle/>
        <a:p>
          <a:endParaRPr lang="zh-CN" altLang="en-US"/>
        </a:p>
      </dgm:t>
    </dgm:pt>
    <dgm:pt modelId="{02281A1C-6767-4105-9845-5D1670075E15}" type="pres">
      <dgm:prSet presAssocID="{DA37CB89-3D42-4328-9B43-5D006668A740}" presName="spaceBetweenRectangles"/>
      <dgm:spPr/>
      <dgm:t>
        <a:bodyPr/>
        <a:lstStyle/>
        <a:p/>
      </dgm:t>
    </dgm:pt>
    <dgm:pt modelId="{ED744178-0AA3-4215-8F3C-D1C7045ADD19}" type="pres">
      <dgm:prSet presAssocID="{DB81F5B8-16FE-474B-8B88-AA74B4FB9853}" presName="parentLin"/>
      <dgm:spPr/>
      <dgm:t>
        <a:bodyPr/>
        <a:lstStyle/>
        <a:p/>
      </dgm:t>
    </dgm:pt>
    <dgm:pt modelId="{D78F80A6-E101-4D69-9024-05A4B0E3D224}" type="pres">
      <dgm:prSet presAssocID="{DB81F5B8-16FE-474B-8B88-AA74B4FB9853}" presName="parentLeftMargin" presStyleLbl="node1" presStyleIdx="3" presStyleCnt="16"/>
      <dgm:spPr/>
      <dgm:t>
        <a:bodyPr/>
        <a:lstStyle/>
        <a:p>
          <a:endParaRPr lang="zh-CN" altLang="en-US"/>
        </a:p>
      </dgm:t>
    </dgm:pt>
    <dgm:pt modelId="{A07BB598-26D2-44E9-B7E8-529A52DEB8A5}" type="pres">
      <dgm:prSet presAssocID="{DB81F5B8-16FE-474B-8B88-AA74B4FB9853}" presName="parentText" presStyleLbl="node1" presStyleIdx="3" presStyleCnt="16">
        <dgm:presLayoutVars>
          <dgm:chMax val="0"/>
          <dgm:bulletEnabled val="1"/>
        </dgm:presLayoutVars>
      </dgm:prSet>
      <dgm:spPr/>
      <dgm:t>
        <a:bodyPr/>
        <a:lstStyle/>
        <a:p>
          <a:endParaRPr lang="zh-CN" altLang="en-US"/>
        </a:p>
      </dgm:t>
    </dgm:pt>
    <dgm:pt modelId="{971ACE18-5E12-4C62-AA48-CAF470A34733}" type="pres">
      <dgm:prSet presAssocID="{DB81F5B8-16FE-474B-8B88-AA74B4FB9853}" presName="negativeSpace"/>
      <dgm:spPr/>
      <dgm:t>
        <a:bodyPr/>
        <a:lstStyle/>
        <a:p/>
      </dgm:t>
    </dgm:pt>
    <dgm:pt modelId="{29313BC3-419E-474C-AF4A-FC1BC03E8B43}" type="pres">
      <dgm:prSet presAssocID="{DB81F5B8-16FE-474B-8B88-AA74B4FB9853}" presName="childText" presStyleLbl="conFgAcc1" presStyleIdx="3" presStyleCnt="16">
        <dgm:presLayoutVars>
          <dgm:bulletEnabled val="1"/>
        </dgm:presLayoutVars>
      </dgm:prSet>
      <dgm:spPr/>
      <dgm:t>
        <a:bodyPr/>
        <a:lstStyle/>
        <a:p>
          <a:endParaRPr lang="zh-CN" altLang="en-US"/>
        </a:p>
      </dgm:t>
    </dgm:pt>
    <dgm:pt modelId="{729E3B0D-BC1F-430F-A6F6-556D123DDDC9}" type="pres">
      <dgm:prSet presAssocID="{7F376119-568D-43E3-9098-634677C44F97}" presName="spaceBetweenRectangles"/>
      <dgm:spPr/>
      <dgm:t>
        <a:bodyPr/>
        <a:lstStyle/>
        <a:p/>
      </dgm:t>
    </dgm:pt>
    <dgm:pt modelId="{0582B4F1-40CA-48DB-80E2-322CEE44BE71}" type="pres">
      <dgm:prSet presAssocID="{523BADAC-B332-43C3-BB0D-02A427A4DEFC}" presName="parentLin"/>
      <dgm:spPr/>
      <dgm:t>
        <a:bodyPr/>
        <a:lstStyle/>
        <a:p/>
      </dgm:t>
    </dgm:pt>
    <dgm:pt modelId="{95E9A9D9-8768-405B-931B-7D24237CEA11}" type="pres">
      <dgm:prSet presAssocID="{523BADAC-B332-43C3-BB0D-02A427A4DEFC}" presName="parentLeftMargin" presStyleLbl="node1" presStyleIdx="4" presStyleCnt="16"/>
      <dgm:spPr/>
      <dgm:t>
        <a:bodyPr/>
        <a:lstStyle/>
        <a:p>
          <a:endParaRPr lang="zh-CN" altLang="en-US"/>
        </a:p>
      </dgm:t>
    </dgm:pt>
    <dgm:pt modelId="{DA7A3EF9-CB5B-47EB-A111-A0F4E28DEA62}" type="pres">
      <dgm:prSet presAssocID="{523BADAC-B332-43C3-BB0D-02A427A4DEFC}" presName="parentText" presStyleLbl="node1" presStyleIdx="4" presStyleCnt="16">
        <dgm:presLayoutVars>
          <dgm:chMax val="0"/>
          <dgm:bulletEnabled val="1"/>
        </dgm:presLayoutVars>
      </dgm:prSet>
      <dgm:spPr/>
      <dgm:t>
        <a:bodyPr/>
        <a:lstStyle/>
        <a:p>
          <a:endParaRPr lang="zh-CN" altLang="en-US"/>
        </a:p>
      </dgm:t>
    </dgm:pt>
    <dgm:pt modelId="{5D300F10-361E-4117-A933-5751EF03FA60}" type="pres">
      <dgm:prSet presAssocID="{523BADAC-B332-43C3-BB0D-02A427A4DEFC}" presName="negativeSpace"/>
      <dgm:spPr/>
      <dgm:t>
        <a:bodyPr/>
        <a:lstStyle/>
        <a:p/>
      </dgm:t>
    </dgm:pt>
    <dgm:pt modelId="{6FA8E29D-B607-4136-BE57-C911DC7D1E2E}" type="pres">
      <dgm:prSet presAssocID="{523BADAC-B332-43C3-BB0D-02A427A4DEFC}" presName="childText" presStyleLbl="conFgAcc1" presStyleIdx="4" presStyleCnt="16">
        <dgm:presLayoutVars>
          <dgm:bulletEnabled val="1"/>
        </dgm:presLayoutVars>
      </dgm:prSet>
      <dgm:spPr/>
      <dgm:t>
        <a:bodyPr/>
        <a:lstStyle/>
        <a:p>
          <a:endParaRPr lang="zh-CN" altLang="en-US"/>
        </a:p>
      </dgm:t>
    </dgm:pt>
    <dgm:pt modelId="{C3F902AE-A30A-4D60-9BB9-F7A41D345D77}" type="pres">
      <dgm:prSet presAssocID="{EF3F3CAE-D39D-441B-B8C7-915283B34055}" presName="spaceBetweenRectangles"/>
      <dgm:spPr/>
      <dgm:t>
        <a:bodyPr/>
        <a:lstStyle/>
        <a:p/>
      </dgm:t>
    </dgm:pt>
    <dgm:pt modelId="{EB6CC6C4-5104-46D9-8350-AF132E92FF98}" type="pres">
      <dgm:prSet presAssocID="{E75BA8DE-AAD6-45B5-AB29-299B0B1B2292}" presName="parentLin"/>
      <dgm:spPr/>
      <dgm:t>
        <a:bodyPr/>
        <a:lstStyle/>
        <a:p/>
      </dgm:t>
    </dgm:pt>
    <dgm:pt modelId="{A44F3274-8AF4-4DE6-BD1F-4F6601F7F69B}" type="pres">
      <dgm:prSet presAssocID="{E75BA8DE-AAD6-45B5-AB29-299B0B1B2292}" presName="parentLeftMargin" presStyleLbl="node1" presStyleIdx="5" presStyleCnt="16"/>
      <dgm:spPr/>
      <dgm:t>
        <a:bodyPr/>
        <a:lstStyle/>
        <a:p>
          <a:endParaRPr lang="zh-CN" altLang="en-US"/>
        </a:p>
      </dgm:t>
    </dgm:pt>
    <dgm:pt modelId="{B3658B12-B8B9-4873-8247-7DF23FBE38A4}" type="pres">
      <dgm:prSet presAssocID="{E75BA8DE-AAD6-45B5-AB29-299B0B1B2292}" presName="parentText" presStyleLbl="node1" presStyleIdx="5" presStyleCnt="16">
        <dgm:presLayoutVars>
          <dgm:chMax val="0"/>
          <dgm:bulletEnabled val="1"/>
        </dgm:presLayoutVars>
      </dgm:prSet>
      <dgm:spPr/>
      <dgm:t>
        <a:bodyPr/>
        <a:lstStyle/>
        <a:p>
          <a:endParaRPr lang="zh-CN" altLang="en-US"/>
        </a:p>
      </dgm:t>
    </dgm:pt>
    <dgm:pt modelId="{B50EE207-9E62-4BEC-A9A3-2C3FB49191C2}" type="pres">
      <dgm:prSet presAssocID="{E75BA8DE-AAD6-45B5-AB29-299B0B1B2292}" presName="negativeSpace"/>
      <dgm:spPr/>
      <dgm:t>
        <a:bodyPr/>
        <a:lstStyle/>
        <a:p/>
      </dgm:t>
    </dgm:pt>
    <dgm:pt modelId="{83BD41D9-D555-4B6E-AF88-6135876BAD11}" type="pres">
      <dgm:prSet presAssocID="{E75BA8DE-AAD6-45B5-AB29-299B0B1B2292}" presName="childText" presStyleLbl="conFgAcc1" presStyleIdx="5" presStyleCnt="16">
        <dgm:presLayoutVars>
          <dgm:bulletEnabled val="1"/>
        </dgm:presLayoutVars>
      </dgm:prSet>
      <dgm:spPr/>
      <dgm:t>
        <a:bodyPr/>
        <a:lstStyle/>
        <a:p>
          <a:endParaRPr lang="zh-CN" altLang="en-US"/>
        </a:p>
      </dgm:t>
    </dgm:pt>
    <dgm:pt modelId="{BDEE9EB9-575F-4ADE-AFEE-32550ED0D2D1}" type="pres">
      <dgm:prSet presAssocID="{BB8ADA45-910F-4533-86BD-7810220AF9FB}" presName="spaceBetweenRectangles"/>
      <dgm:spPr/>
      <dgm:t>
        <a:bodyPr/>
        <a:lstStyle/>
        <a:p/>
      </dgm:t>
    </dgm:pt>
    <dgm:pt modelId="{6A0A5B1E-6A4B-4BF5-A009-69A903B0F6E0}" type="pres">
      <dgm:prSet presAssocID="{5BDA8C71-296F-4979-8121-1077BB08BA06}" presName="parentLin"/>
      <dgm:spPr/>
      <dgm:t>
        <a:bodyPr/>
        <a:lstStyle/>
        <a:p/>
      </dgm:t>
    </dgm:pt>
    <dgm:pt modelId="{AF7F76F5-DDD4-4E65-A694-1529C537D4C2}" type="pres">
      <dgm:prSet presAssocID="{5BDA8C71-296F-4979-8121-1077BB08BA06}" presName="parentLeftMargin" presStyleLbl="node1" presStyleIdx="6" presStyleCnt="16"/>
      <dgm:spPr/>
      <dgm:t>
        <a:bodyPr/>
        <a:lstStyle/>
        <a:p>
          <a:endParaRPr lang="zh-CN" altLang="en-US"/>
        </a:p>
      </dgm:t>
    </dgm:pt>
    <dgm:pt modelId="{D88BECAA-86B9-4794-8777-478AD6F4036C}" type="pres">
      <dgm:prSet presAssocID="{5BDA8C71-296F-4979-8121-1077BB08BA06}" presName="parentText" presStyleLbl="node1" presStyleIdx="6" presStyleCnt="16">
        <dgm:presLayoutVars>
          <dgm:chMax val="0"/>
          <dgm:bulletEnabled val="1"/>
        </dgm:presLayoutVars>
      </dgm:prSet>
      <dgm:spPr/>
      <dgm:t>
        <a:bodyPr/>
        <a:lstStyle/>
        <a:p>
          <a:endParaRPr lang="zh-CN" altLang="en-US"/>
        </a:p>
      </dgm:t>
    </dgm:pt>
    <dgm:pt modelId="{EF78DC30-A834-4560-8F41-19E23B1586EA}" type="pres">
      <dgm:prSet presAssocID="{5BDA8C71-296F-4979-8121-1077BB08BA06}" presName="negativeSpace"/>
      <dgm:spPr/>
      <dgm:t>
        <a:bodyPr/>
        <a:lstStyle/>
        <a:p/>
      </dgm:t>
    </dgm:pt>
    <dgm:pt modelId="{452A13A7-DF69-43D0-9AC0-5E60240B50E5}" type="pres">
      <dgm:prSet presAssocID="{5BDA8C71-296F-4979-8121-1077BB08BA06}" presName="childText" presStyleLbl="conFgAcc1" presStyleIdx="6" presStyleCnt="16">
        <dgm:presLayoutVars>
          <dgm:bulletEnabled val="1"/>
        </dgm:presLayoutVars>
      </dgm:prSet>
      <dgm:spPr/>
      <dgm:t>
        <a:bodyPr/>
        <a:lstStyle/>
        <a:p>
          <a:endParaRPr lang="zh-CN" altLang="en-US"/>
        </a:p>
      </dgm:t>
    </dgm:pt>
    <dgm:pt modelId="{56CEEF1E-9572-4776-87CE-DC5FC7B65FFB}" type="pres">
      <dgm:prSet presAssocID="{96519594-B96F-41D9-BB8A-53ADD222857B}" presName="spaceBetweenRectangles"/>
      <dgm:spPr/>
      <dgm:t>
        <a:bodyPr/>
        <a:lstStyle/>
        <a:p/>
      </dgm:t>
    </dgm:pt>
    <dgm:pt modelId="{A692F03C-AE0F-460F-8714-B7FD390BAE94}" type="pres">
      <dgm:prSet presAssocID="{DEC28E6B-0E2D-4D7A-912D-2F1089413019}" presName="parentLin"/>
      <dgm:spPr/>
      <dgm:t>
        <a:bodyPr/>
        <a:lstStyle/>
        <a:p/>
      </dgm:t>
    </dgm:pt>
    <dgm:pt modelId="{4F4E1487-B7A9-4E26-9C59-F38BBE374A19}" type="pres">
      <dgm:prSet presAssocID="{DEC28E6B-0E2D-4D7A-912D-2F1089413019}" presName="parentLeftMargin" presStyleLbl="node1" presStyleIdx="7" presStyleCnt="16"/>
      <dgm:spPr/>
      <dgm:t>
        <a:bodyPr/>
        <a:lstStyle/>
        <a:p>
          <a:endParaRPr lang="zh-CN" altLang="en-US"/>
        </a:p>
      </dgm:t>
    </dgm:pt>
    <dgm:pt modelId="{370407C8-1391-4FD9-9557-87AF60D5AB26}" type="pres">
      <dgm:prSet presAssocID="{DEC28E6B-0E2D-4D7A-912D-2F1089413019}" presName="parentText" presStyleLbl="node1" presStyleIdx="7" presStyleCnt="16">
        <dgm:presLayoutVars>
          <dgm:chMax val="0"/>
          <dgm:bulletEnabled val="1"/>
        </dgm:presLayoutVars>
      </dgm:prSet>
      <dgm:spPr/>
      <dgm:t>
        <a:bodyPr/>
        <a:lstStyle/>
        <a:p>
          <a:endParaRPr lang="zh-CN" altLang="en-US"/>
        </a:p>
      </dgm:t>
    </dgm:pt>
    <dgm:pt modelId="{1C086DBF-AF46-41EA-B395-685DBF494A3E}" type="pres">
      <dgm:prSet presAssocID="{DEC28E6B-0E2D-4D7A-912D-2F1089413019}" presName="negativeSpace"/>
      <dgm:spPr/>
      <dgm:t>
        <a:bodyPr/>
        <a:lstStyle/>
        <a:p/>
      </dgm:t>
    </dgm:pt>
    <dgm:pt modelId="{13A97048-02AB-40B2-9225-60A06691AEAA}" type="pres">
      <dgm:prSet presAssocID="{DEC28E6B-0E2D-4D7A-912D-2F1089413019}" presName="childText" presStyleLbl="conFgAcc1" presStyleIdx="7" presStyleCnt="16">
        <dgm:presLayoutVars>
          <dgm:bulletEnabled val="1"/>
        </dgm:presLayoutVars>
      </dgm:prSet>
      <dgm:spPr/>
      <dgm:t>
        <a:bodyPr/>
        <a:lstStyle/>
        <a:p>
          <a:endParaRPr lang="zh-CN" altLang="en-US"/>
        </a:p>
      </dgm:t>
    </dgm:pt>
    <dgm:pt modelId="{42F8B485-E867-4062-B1C3-D24B97E4025F}" type="pres">
      <dgm:prSet presAssocID="{DBB2770A-E139-4BF9-ACAC-10D58A8EF74B}" presName="spaceBetweenRectangles"/>
      <dgm:spPr/>
      <dgm:t>
        <a:bodyPr/>
        <a:lstStyle/>
        <a:p/>
      </dgm:t>
    </dgm:pt>
    <dgm:pt modelId="{A3A45BB9-0865-4485-872A-68B86CE4DB76}" type="pres">
      <dgm:prSet presAssocID="{C9E898A3-3EED-4605-AC0E-699A9E239A50}" presName="parentLin"/>
      <dgm:spPr/>
      <dgm:t>
        <a:bodyPr/>
        <a:lstStyle/>
        <a:p/>
      </dgm:t>
    </dgm:pt>
    <dgm:pt modelId="{AAE17E7C-505B-44A5-8824-D02D5DE84084}" type="pres">
      <dgm:prSet presAssocID="{C9E898A3-3EED-4605-AC0E-699A9E239A50}" presName="parentLeftMargin" presStyleLbl="node1" presStyleIdx="8" presStyleCnt="16"/>
      <dgm:spPr/>
      <dgm:t>
        <a:bodyPr/>
        <a:lstStyle/>
        <a:p>
          <a:endParaRPr lang="zh-CN" altLang="en-US"/>
        </a:p>
      </dgm:t>
    </dgm:pt>
    <dgm:pt modelId="{36C8C100-348D-40A0-8BE6-FF674F0AF2DE}" type="pres">
      <dgm:prSet presAssocID="{C9E898A3-3EED-4605-AC0E-699A9E239A50}" presName="parentText" presStyleLbl="node1" presStyleIdx="8" presStyleCnt="16">
        <dgm:presLayoutVars>
          <dgm:chMax val="0"/>
          <dgm:bulletEnabled val="1"/>
        </dgm:presLayoutVars>
      </dgm:prSet>
      <dgm:spPr/>
      <dgm:t>
        <a:bodyPr/>
        <a:lstStyle/>
        <a:p>
          <a:endParaRPr lang="zh-CN" altLang="en-US"/>
        </a:p>
      </dgm:t>
    </dgm:pt>
    <dgm:pt modelId="{718FB6AA-B41E-4FC4-988A-061BD71045EE}" type="pres">
      <dgm:prSet presAssocID="{C9E898A3-3EED-4605-AC0E-699A9E239A50}" presName="negativeSpace"/>
      <dgm:spPr/>
      <dgm:t>
        <a:bodyPr/>
        <a:lstStyle/>
        <a:p/>
      </dgm:t>
    </dgm:pt>
    <dgm:pt modelId="{0409EF26-FEF3-4405-B7D2-953BB1BA5E9C}" type="pres">
      <dgm:prSet presAssocID="{C9E898A3-3EED-4605-AC0E-699A9E239A50}" presName="childText" presStyleLbl="conFgAcc1" presStyleIdx="8" presStyleCnt="16">
        <dgm:presLayoutVars>
          <dgm:bulletEnabled val="1"/>
        </dgm:presLayoutVars>
      </dgm:prSet>
      <dgm:spPr/>
      <dgm:t>
        <a:bodyPr/>
        <a:lstStyle/>
        <a:p>
          <a:endParaRPr lang="zh-CN" altLang="en-US"/>
        </a:p>
      </dgm:t>
    </dgm:pt>
    <dgm:pt modelId="{FC71C343-FC4E-499F-9D7E-4E1D903DEE21}" type="pres">
      <dgm:prSet presAssocID="{DA299F6D-7D48-4243-B127-F6C90CEA5477}" presName="spaceBetweenRectangles"/>
      <dgm:spPr/>
      <dgm:t>
        <a:bodyPr/>
        <a:lstStyle/>
        <a:p/>
      </dgm:t>
    </dgm:pt>
    <dgm:pt modelId="{9D116D14-A54E-4AC2-A519-24B189E93EA3}" type="pres">
      <dgm:prSet presAssocID="{74EA246E-98AA-4F54-95D5-D578D47FCD13}" presName="parentLin"/>
      <dgm:spPr/>
      <dgm:t>
        <a:bodyPr/>
        <a:lstStyle/>
        <a:p/>
      </dgm:t>
    </dgm:pt>
    <dgm:pt modelId="{5A79498A-4800-4446-947D-6C938897A244}" type="pres">
      <dgm:prSet presAssocID="{74EA246E-98AA-4F54-95D5-D578D47FCD13}" presName="parentLeftMargin" presStyleLbl="node1" presStyleIdx="9" presStyleCnt="16"/>
      <dgm:spPr/>
      <dgm:t>
        <a:bodyPr/>
        <a:lstStyle/>
        <a:p>
          <a:endParaRPr lang="zh-CN" altLang="en-US"/>
        </a:p>
      </dgm:t>
    </dgm:pt>
    <dgm:pt modelId="{ED636ECD-F43A-4026-8106-4B98E55266F9}" type="pres">
      <dgm:prSet presAssocID="{74EA246E-98AA-4F54-95D5-D578D47FCD13}" presName="parentText" presStyleLbl="node1" presStyleIdx="9" presStyleCnt="16">
        <dgm:presLayoutVars>
          <dgm:chMax val="0"/>
          <dgm:bulletEnabled val="1"/>
        </dgm:presLayoutVars>
      </dgm:prSet>
      <dgm:spPr/>
      <dgm:t>
        <a:bodyPr/>
        <a:lstStyle/>
        <a:p>
          <a:endParaRPr lang="zh-CN" altLang="en-US"/>
        </a:p>
      </dgm:t>
    </dgm:pt>
    <dgm:pt modelId="{C2BBF99A-6899-4413-9D88-C1A9B7878543}" type="pres">
      <dgm:prSet presAssocID="{74EA246E-98AA-4F54-95D5-D578D47FCD13}" presName="negativeSpace"/>
      <dgm:spPr/>
      <dgm:t>
        <a:bodyPr/>
        <a:lstStyle/>
        <a:p/>
      </dgm:t>
    </dgm:pt>
    <dgm:pt modelId="{DEB3A97E-4F32-417D-8130-EB354B8360B1}" type="pres">
      <dgm:prSet presAssocID="{74EA246E-98AA-4F54-95D5-D578D47FCD13}" presName="childText" presStyleLbl="conFgAcc1" presStyleIdx="9" presStyleCnt="16">
        <dgm:presLayoutVars>
          <dgm:bulletEnabled val="1"/>
        </dgm:presLayoutVars>
      </dgm:prSet>
      <dgm:spPr/>
      <dgm:t>
        <a:bodyPr/>
        <a:lstStyle/>
        <a:p>
          <a:endParaRPr lang="zh-CN" altLang="en-US"/>
        </a:p>
      </dgm:t>
    </dgm:pt>
    <dgm:pt modelId="{88C97614-C003-4F8D-AFEF-C26EE9E3AC77}" type="pres">
      <dgm:prSet presAssocID="{80576C01-668E-4C7B-A534-6CE2370DBF7B}" presName="spaceBetweenRectangles"/>
      <dgm:spPr/>
      <dgm:t>
        <a:bodyPr/>
        <a:lstStyle/>
        <a:p/>
      </dgm:t>
    </dgm:pt>
    <dgm:pt modelId="{EFC00DB2-69D6-4F29-8D91-D1FEF7663E77}" type="pres">
      <dgm:prSet presAssocID="{A8541ABC-4FD1-4B37-8C0B-2440C7186539}" presName="parentLin"/>
      <dgm:spPr/>
      <dgm:t>
        <a:bodyPr/>
        <a:lstStyle/>
        <a:p/>
      </dgm:t>
    </dgm:pt>
    <dgm:pt modelId="{25527203-C498-45C3-A734-379AE2A3595A}" type="pres">
      <dgm:prSet presAssocID="{A8541ABC-4FD1-4B37-8C0B-2440C7186539}" presName="parentLeftMargin" presStyleLbl="node1" presStyleIdx="10" presStyleCnt="16"/>
      <dgm:spPr/>
      <dgm:t>
        <a:bodyPr/>
        <a:lstStyle/>
        <a:p>
          <a:endParaRPr lang="zh-CN" altLang="en-US"/>
        </a:p>
      </dgm:t>
    </dgm:pt>
    <dgm:pt modelId="{B7823A1F-B734-422B-8ABE-ADBA2AB692FA}" type="pres">
      <dgm:prSet presAssocID="{A8541ABC-4FD1-4B37-8C0B-2440C7186539}" presName="parentText" presStyleLbl="node1" presStyleIdx="10" presStyleCnt="16">
        <dgm:presLayoutVars>
          <dgm:chMax val="0"/>
          <dgm:bulletEnabled val="1"/>
        </dgm:presLayoutVars>
      </dgm:prSet>
      <dgm:spPr/>
      <dgm:t>
        <a:bodyPr/>
        <a:lstStyle/>
        <a:p>
          <a:endParaRPr lang="zh-CN" altLang="en-US"/>
        </a:p>
      </dgm:t>
    </dgm:pt>
    <dgm:pt modelId="{ABFC5EF7-0BCE-4CB7-9522-2ACEE3B5F501}" type="pres">
      <dgm:prSet presAssocID="{A8541ABC-4FD1-4B37-8C0B-2440C7186539}" presName="negativeSpace"/>
      <dgm:spPr/>
      <dgm:t>
        <a:bodyPr/>
        <a:lstStyle/>
        <a:p/>
      </dgm:t>
    </dgm:pt>
    <dgm:pt modelId="{9B03B26D-F009-4086-BD31-2AEAFD444E62}" type="pres">
      <dgm:prSet presAssocID="{A8541ABC-4FD1-4B37-8C0B-2440C7186539}" presName="childText" presStyleLbl="conFgAcc1" presStyleIdx="10" presStyleCnt="16">
        <dgm:presLayoutVars>
          <dgm:bulletEnabled val="1"/>
        </dgm:presLayoutVars>
      </dgm:prSet>
      <dgm:spPr/>
      <dgm:t>
        <a:bodyPr/>
        <a:lstStyle/>
        <a:p>
          <a:endParaRPr lang="zh-CN" altLang="en-US"/>
        </a:p>
      </dgm:t>
    </dgm:pt>
    <dgm:pt modelId="{354C408F-BB2D-4272-B340-69DA17F3BD99}" type="pres">
      <dgm:prSet presAssocID="{B074AC75-C345-44E7-B062-82940C64A6A5}" presName="spaceBetweenRectangles"/>
      <dgm:spPr/>
      <dgm:t>
        <a:bodyPr/>
        <a:lstStyle/>
        <a:p/>
      </dgm:t>
    </dgm:pt>
    <dgm:pt modelId="{75283A0E-F389-4681-85E0-D2B0A38083B3}" type="pres">
      <dgm:prSet presAssocID="{C8E6DC84-12C4-4733-8DEE-7DD5AAF0F89F}" presName="parentLin"/>
      <dgm:spPr/>
      <dgm:t>
        <a:bodyPr/>
        <a:lstStyle/>
        <a:p/>
      </dgm:t>
    </dgm:pt>
    <dgm:pt modelId="{27FF6C95-181E-46A0-97B6-A26BC1DF1150}" type="pres">
      <dgm:prSet presAssocID="{C8E6DC84-12C4-4733-8DEE-7DD5AAF0F89F}" presName="parentLeftMargin" presStyleLbl="node1" presStyleIdx="11" presStyleCnt="16"/>
      <dgm:spPr/>
      <dgm:t>
        <a:bodyPr/>
        <a:lstStyle/>
        <a:p>
          <a:endParaRPr lang="zh-CN" altLang="en-US"/>
        </a:p>
      </dgm:t>
    </dgm:pt>
    <dgm:pt modelId="{84B4A16B-1444-46EA-84E4-781F5353EC04}" type="pres">
      <dgm:prSet presAssocID="{C8E6DC84-12C4-4733-8DEE-7DD5AAF0F89F}" presName="parentText" presStyleLbl="node1" presStyleIdx="11" presStyleCnt="16">
        <dgm:presLayoutVars>
          <dgm:chMax val="0"/>
          <dgm:bulletEnabled val="1"/>
        </dgm:presLayoutVars>
      </dgm:prSet>
      <dgm:spPr/>
      <dgm:t>
        <a:bodyPr/>
        <a:lstStyle/>
        <a:p>
          <a:endParaRPr lang="zh-CN" altLang="en-US"/>
        </a:p>
      </dgm:t>
    </dgm:pt>
    <dgm:pt modelId="{207CC047-4632-4C92-9BEA-BF33C5073C3D}" type="pres">
      <dgm:prSet presAssocID="{C8E6DC84-12C4-4733-8DEE-7DD5AAF0F89F}" presName="negativeSpace"/>
      <dgm:spPr/>
      <dgm:t>
        <a:bodyPr/>
        <a:lstStyle/>
        <a:p/>
      </dgm:t>
    </dgm:pt>
    <dgm:pt modelId="{232357A8-4C16-4EAC-A6F3-B579D2BA91E8}" type="pres">
      <dgm:prSet presAssocID="{C8E6DC84-12C4-4733-8DEE-7DD5AAF0F89F}" presName="childText" presStyleLbl="conFgAcc1" presStyleIdx="11" presStyleCnt="16">
        <dgm:presLayoutVars>
          <dgm:bulletEnabled val="1"/>
        </dgm:presLayoutVars>
      </dgm:prSet>
      <dgm:spPr/>
      <dgm:t>
        <a:bodyPr/>
        <a:lstStyle/>
        <a:p>
          <a:endParaRPr lang="zh-CN" altLang="en-US"/>
        </a:p>
      </dgm:t>
    </dgm:pt>
    <dgm:pt modelId="{D4F347AA-8F4A-4EDE-A8F2-E6E3CE5BE0CD}" type="pres">
      <dgm:prSet presAssocID="{42138719-FE6D-4586-8936-83B63213823C}" presName="spaceBetweenRectangles"/>
      <dgm:spPr/>
      <dgm:t>
        <a:bodyPr/>
        <a:lstStyle/>
        <a:p/>
      </dgm:t>
    </dgm:pt>
    <dgm:pt modelId="{54F7A63F-FDAC-4816-86AB-0824B6E743C5}" type="pres">
      <dgm:prSet presAssocID="{9B997B34-221D-4496-A1C8-A439AE736903}" presName="parentLin"/>
      <dgm:spPr/>
      <dgm:t>
        <a:bodyPr/>
        <a:lstStyle/>
        <a:p/>
      </dgm:t>
    </dgm:pt>
    <dgm:pt modelId="{525DADCF-CDE5-4EE8-AE46-3F8D08D21E52}" type="pres">
      <dgm:prSet presAssocID="{9B997B34-221D-4496-A1C8-A439AE736903}" presName="parentLeftMargin" presStyleLbl="node1" presStyleIdx="12" presStyleCnt="16"/>
      <dgm:spPr/>
      <dgm:t>
        <a:bodyPr/>
        <a:lstStyle/>
        <a:p>
          <a:endParaRPr lang="zh-CN" altLang="en-US"/>
        </a:p>
      </dgm:t>
    </dgm:pt>
    <dgm:pt modelId="{C4BD8598-E35E-49CB-9751-094BA715F9D4}" type="pres">
      <dgm:prSet presAssocID="{9B997B34-221D-4496-A1C8-A439AE736903}" presName="parentText" presStyleLbl="node1" presStyleIdx="12" presStyleCnt="16">
        <dgm:presLayoutVars>
          <dgm:chMax val="0"/>
          <dgm:bulletEnabled val="1"/>
        </dgm:presLayoutVars>
      </dgm:prSet>
      <dgm:spPr/>
      <dgm:t>
        <a:bodyPr/>
        <a:lstStyle/>
        <a:p>
          <a:endParaRPr lang="zh-CN" altLang="en-US"/>
        </a:p>
      </dgm:t>
    </dgm:pt>
    <dgm:pt modelId="{0E0128C2-28BC-41E9-85C6-B878FD8660D1}" type="pres">
      <dgm:prSet presAssocID="{9B997B34-221D-4496-A1C8-A439AE736903}" presName="negativeSpace"/>
      <dgm:spPr/>
      <dgm:t>
        <a:bodyPr/>
        <a:lstStyle/>
        <a:p/>
      </dgm:t>
    </dgm:pt>
    <dgm:pt modelId="{80C0C129-3E79-493B-87D5-018B38203BAE}" type="pres">
      <dgm:prSet presAssocID="{9B997B34-221D-4496-A1C8-A439AE736903}" presName="childText" presStyleLbl="conFgAcc1" presStyleIdx="12" presStyleCnt="16">
        <dgm:presLayoutVars>
          <dgm:bulletEnabled val="1"/>
        </dgm:presLayoutVars>
      </dgm:prSet>
      <dgm:spPr/>
      <dgm:t>
        <a:bodyPr/>
        <a:lstStyle/>
        <a:p>
          <a:endParaRPr lang="zh-CN" altLang="en-US"/>
        </a:p>
      </dgm:t>
    </dgm:pt>
    <dgm:pt modelId="{817F92ED-A834-417B-9945-6995537BC29D}" type="pres">
      <dgm:prSet presAssocID="{BD5A5068-F8C8-4882-B01F-B89B4ED7EAB1}" presName="spaceBetweenRectangles"/>
      <dgm:spPr/>
      <dgm:t>
        <a:bodyPr/>
        <a:lstStyle/>
        <a:p/>
      </dgm:t>
    </dgm:pt>
    <dgm:pt modelId="{2F1CAE23-14ED-42E2-8112-AA7A9505354B}" type="pres">
      <dgm:prSet presAssocID="{A4672CAE-D0E2-488D-89C8-C0E8F96F0EF3}" presName="parentLin"/>
      <dgm:spPr/>
      <dgm:t>
        <a:bodyPr/>
        <a:lstStyle/>
        <a:p/>
      </dgm:t>
    </dgm:pt>
    <dgm:pt modelId="{590897A8-4AD6-4C9E-B83B-97CA3188EE23}" type="pres">
      <dgm:prSet presAssocID="{A4672CAE-D0E2-488D-89C8-C0E8F96F0EF3}" presName="parentLeftMargin" presStyleLbl="node1" presStyleIdx="13" presStyleCnt="16"/>
      <dgm:spPr/>
      <dgm:t>
        <a:bodyPr/>
        <a:lstStyle/>
        <a:p>
          <a:endParaRPr lang="zh-CN" altLang="en-US"/>
        </a:p>
      </dgm:t>
    </dgm:pt>
    <dgm:pt modelId="{D6835FFC-553C-489F-B730-2382417A3A59}" type="pres">
      <dgm:prSet presAssocID="{A4672CAE-D0E2-488D-89C8-C0E8F96F0EF3}" presName="parentText" presStyleLbl="node1" presStyleIdx="13" presStyleCnt="16">
        <dgm:presLayoutVars>
          <dgm:chMax val="0"/>
          <dgm:bulletEnabled val="1"/>
        </dgm:presLayoutVars>
      </dgm:prSet>
      <dgm:spPr/>
      <dgm:t>
        <a:bodyPr/>
        <a:lstStyle/>
        <a:p>
          <a:endParaRPr lang="zh-CN" altLang="en-US"/>
        </a:p>
      </dgm:t>
    </dgm:pt>
    <dgm:pt modelId="{A2299556-2B67-4311-AC15-DA00EA4118F2}" type="pres">
      <dgm:prSet presAssocID="{A4672CAE-D0E2-488D-89C8-C0E8F96F0EF3}" presName="negativeSpace"/>
      <dgm:spPr/>
      <dgm:t>
        <a:bodyPr/>
        <a:lstStyle/>
        <a:p/>
      </dgm:t>
    </dgm:pt>
    <dgm:pt modelId="{4AD75E93-CFCF-4FB1-AD20-52BA80041ECB}" type="pres">
      <dgm:prSet presAssocID="{A4672CAE-D0E2-488D-89C8-C0E8F96F0EF3}" presName="childText" presStyleLbl="conFgAcc1" presStyleIdx="13" presStyleCnt="16">
        <dgm:presLayoutVars>
          <dgm:bulletEnabled val="1"/>
        </dgm:presLayoutVars>
      </dgm:prSet>
      <dgm:spPr/>
      <dgm:t>
        <a:bodyPr/>
        <a:lstStyle/>
        <a:p>
          <a:endParaRPr lang="zh-CN" altLang="en-US"/>
        </a:p>
      </dgm:t>
    </dgm:pt>
    <dgm:pt modelId="{1A8363CF-3BF3-4CAC-A21D-2C2F05911418}" type="pres">
      <dgm:prSet presAssocID="{FD769867-DD88-469F-AB33-CE9193537472}" presName="spaceBetweenRectangles"/>
      <dgm:spPr/>
      <dgm:t>
        <a:bodyPr/>
        <a:lstStyle/>
        <a:p/>
      </dgm:t>
    </dgm:pt>
    <dgm:pt modelId="{56BCD260-BBDC-4210-9A64-30649DC47AFA}" type="pres">
      <dgm:prSet presAssocID="{8BC7E0D7-671F-419E-9F6F-D63F9A7D8503}" presName="parentLin"/>
      <dgm:spPr/>
      <dgm:t>
        <a:bodyPr/>
        <a:lstStyle/>
        <a:p/>
      </dgm:t>
    </dgm:pt>
    <dgm:pt modelId="{03B18BD3-AB98-47BF-B568-E8F4D8084EA1}" type="pres">
      <dgm:prSet presAssocID="{8BC7E0D7-671F-419E-9F6F-D63F9A7D8503}" presName="parentLeftMargin" presStyleLbl="node1" presStyleIdx="14" presStyleCnt="16"/>
      <dgm:spPr/>
      <dgm:t>
        <a:bodyPr/>
        <a:lstStyle/>
        <a:p>
          <a:endParaRPr lang="zh-CN" altLang="en-US"/>
        </a:p>
      </dgm:t>
    </dgm:pt>
    <dgm:pt modelId="{5AEC349D-0BAD-4435-AB5B-0C0F674B6AEF}" type="pres">
      <dgm:prSet presAssocID="{8BC7E0D7-671F-419E-9F6F-D63F9A7D8503}" presName="parentText" presStyleLbl="node1" presStyleIdx="14" presStyleCnt="16">
        <dgm:presLayoutVars>
          <dgm:chMax val="0"/>
          <dgm:bulletEnabled val="1"/>
        </dgm:presLayoutVars>
      </dgm:prSet>
      <dgm:spPr/>
      <dgm:t>
        <a:bodyPr/>
        <a:lstStyle/>
        <a:p>
          <a:endParaRPr lang="zh-CN" altLang="en-US"/>
        </a:p>
      </dgm:t>
    </dgm:pt>
    <dgm:pt modelId="{CE420BE9-7896-4224-B8C7-6394456D2A33}" type="pres">
      <dgm:prSet presAssocID="{8BC7E0D7-671F-419E-9F6F-D63F9A7D8503}" presName="negativeSpace"/>
      <dgm:spPr/>
      <dgm:t>
        <a:bodyPr/>
        <a:lstStyle/>
        <a:p/>
      </dgm:t>
    </dgm:pt>
    <dgm:pt modelId="{C81B069E-D033-4F78-BACE-5F1A1EB362C7}" type="pres">
      <dgm:prSet presAssocID="{8BC7E0D7-671F-419E-9F6F-D63F9A7D8503}" presName="childText" presStyleLbl="conFgAcc1" presStyleIdx="14" presStyleCnt="16">
        <dgm:presLayoutVars>
          <dgm:bulletEnabled val="1"/>
        </dgm:presLayoutVars>
      </dgm:prSet>
      <dgm:spPr/>
      <dgm:t>
        <a:bodyPr/>
        <a:lstStyle/>
        <a:p>
          <a:endParaRPr lang="zh-CN" altLang="en-US"/>
        </a:p>
      </dgm:t>
    </dgm:pt>
    <dgm:pt modelId="{FCFCE7F1-F25C-446E-9C82-849585E625CC}" type="pres">
      <dgm:prSet presAssocID="{730B37F8-9D69-4188-A816-B3AAAFDA4F6C}" presName="spaceBetweenRectangles"/>
      <dgm:spPr/>
      <dgm:t>
        <a:bodyPr/>
        <a:lstStyle/>
        <a:p/>
      </dgm:t>
    </dgm:pt>
    <dgm:pt modelId="{CB835BF8-5A95-4C30-806F-6A393705025E}" type="pres">
      <dgm:prSet presAssocID="{D3828330-15A8-4EF7-A4B7-BDF54B622464}" presName="parentLin"/>
      <dgm:spPr/>
      <dgm:t>
        <a:bodyPr/>
        <a:lstStyle/>
        <a:p/>
      </dgm:t>
    </dgm:pt>
    <dgm:pt modelId="{2C061E25-503B-440C-87C9-D336C48D3A2B}" type="pres">
      <dgm:prSet presAssocID="{D3828330-15A8-4EF7-A4B7-BDF54B622464}" presName="parentLeftMargin" presStyleLbl="node1" presStyleIdx="15" presStyleCnt="16"/>
      <dgm:spPr/>
      <dgm:t>
        <a:bodyPr/>
        <a:lstStyle/>
        <a:p>
          <a:endParaRPr lang="zh-CN" altLang="en-US"/>
        </a:p>
      </dgm:t>
    </dgm:pt>
    <dgm:pt modelId="{9A6C1276-CCF5-4947-A94B-41E17741E0BD}" type="pres">
      <dgm:prSet presAssocID="{D3828330-15A8-4EF7-A4B7-BDF54B622464}" presName="parentText" presStyleLbl="node1" presStyleIdx="15" presStyleCnt="16">
        <dgm:presLayoutVars>
          <dgm:chMax val="0"/>
          <dgm:bulletEnabled val="1"/>
        </dgm:presLayoutVars>
      </dgm:prSet>
      <dgm:spPr/>
      <dgm:t>
        <a:bodyPr/>
        <a:lstStyle/>
        <a:p>
          <a:endParaRPr lang="zh-CN" altLang="en-US"/>
        </a:p>
      </dgm:t>
    </dgm:pt>
    <dgm:pt modelId="{D72F0017-55A4-45C3-A2FE-C27E3534C784}" type="pres">
      <dgm:prSet presAssocID="{D3828330-15A8-4EF7-A4B7-BDF54B622464}" presName="negativeSpace"/>
      <dgm:spPr/>
      <dgm:t>
        <a:bodyPr/>
        <a:lstStyle/>
        <a:p/>
      </dgm:t>
    </dgm:pt>
    <dgm:pt modelId="{5A53EC70-4FBF-4D04-9FD1-7CDC155E5906}" type="pres">
      <dgm:prSet presAssocID="{D3828330-15A8-4EF7-A4B7-BDF54B622464}" presName="childText" presStyleLbl="conFgAcc1" presStyleIdx="15" presStyleCnt="16">
        <dgm:presLayoutVars>
          <dgm:bulletEnabled val="1"/>
        </dgm:presLayoutVars>
      </dgm:prSet>
      <dgm:spPr/>
      <dgm:t>
        <a:bodyPr/>
        <a:lstStyle/>
        <a:p>
          <a:endParaRPr lang="zh-CN" altLang="en-US"/>
        </a:p>
      </dgm:t>
    </dgm:pt>
  </dgm:ptLst>
  <dgm:cxnLst>
    <dgm:cxn modelId="{0D15C2B8-5C00-42FD-B500-64BC67F745F5}" srcId="{D2CA7D92-4399-425E-AE63-0FCFB5C276F9}" destId="{10D5D77E-553E-4534-8610-E1A9FB67012B}" srcOrd="0" destOrd="0" parTransId="{62DEB8A8-2360-43FB-BF95-9FABBC1FACE1}" sibTransId="{D2DB4217-5E54-4790-906D-945A107DEA66}"/>
    <dgm:cxn modelId="{831218F6-7241-4CE4-885D-8F8B5B0E1557}" srcId="{10D5D77E-553E-4534-8610-E1A9FB67012B}" destId="{EF9F1205-2B7C-4B09-BA84-B735EDEE727E}" srcOrd="0" destOrd="0" parTransId="{15D0545E-F4CC-435A-8259-A5D212FC2048}" sibTransId="{B0F70955-FE1E-46CE-9449-C532BBE44564}"/>
    <dgm:cxn modelId="{8D8383C3-48FF-436D-84B9-4D4D2F1115BE}" srcId="{D2CA7D92-4399-425E-AE63-0FCFB5C276F9}" destId="{617E2F3B-5A85-44E0-982A-5E6A7F810295}" srcOrd="1" destOrd="0" parTransId="{C85A4FD0-73F4-4CA5-82DC-00A15264327B}" sibTransId="{400147E1-37A4-4BD0-8432-84DE43294855}"/>
    <dgm:cxn modelId="{91C956F9-9C68-4A29-92DD-518D33FBAD78}" srcId="{617E2F3B-5A85-44E0-982A-5E6A7F810295}" destId="{F51B1F1B-430D-4C93-B5D0-549A2F55C06C}" srcOrd="0" destOrd="0" parTransId="{3C019BC6-F7A2-4D55-9BC2-82E705840216}" sibTransId="{72A25E32-12EB-4B64-AE9D-2EEDCDFD2254}"/>
    <dgm:cxn modelId="{575E1E29-D380-455A-A496-6299882B6022}" srcId="{D2CA7D92-4399-425E-AE63-0FCFB5C276F9}" destId="{0FB44C27-8C45-4946-B619-930DEABDC5A6}" srcOrd="2" destOrd="0" parTransId="{749D41E2-AC8A-4D5F-A95B-0FCBD998C486}" sibTransId="{DA37CB89-3D42-4328-9B43-5D006668A740}"/>
    <dgm:cxn modelId="{CD84F51C-10C2-485E-A161-D8A7A2D12451}" srcId="{0FB44C27-8C45-4946-B619-930DEABDC5A6}" destId="{DB4B8B24-D253-4025-9D7A-1250CFF4DC7F}" srcOrd="0" destOrd="0" parTransId="{596589D1-FBEB-4B7D-8CFA-6655830487F6}" sibTransId="{1B68AE4A-8C7D-488D-8260-3B170B59D819}"/>
    <dgm:cxn modelId="{C17BF512-8059-44E1-A4F3-0C4061E85976}" srcId="{D2CA7D92-4399-425E-AE63-0FCFB5C276F9}" destId="{DB81F5B8-16FE-474B-8B88-AA74B4FB9853}" srcOrd="3" destOrd="0" parTransId="{4BC64C20-1D29-4037-A2ED-A0972423FC5A}" sibTransId="{7F376119-568D-43E3-9098-634677C44F97}"/>
    <dgm:cxn modelId="{6028982C-F53C-4FEB-A4F2-143687DB75BF}" srcId="{DB81F5B8-16FE-474B-8B88-AA74B4FB9853}" destId="{48744035-F9AE-41EA-812B-1A31C83FA82F}" srcOrd="0" destOrd="0" parTransId="{F30E956D-6B18-4CD7-99D1-5DB4EFBFB177}" sibTransId="{75D0FFB2-142C-456C-A871-C0AE186F2011}"/>
    <dgm:cxn modelId="{9E534420-4C62-4813-AAFF-D75F5EBACE36}" srcId="{D2CA7D92-4399-425E-AE63-0FCFB5C276F9}" destId="{523BADAC-B332-43C3-BB0D-02A427A4DEFC}" srcOrd="4" destOrd="0" parTransId="{2FC4D0F8-DEDF-4BCE-BF80-67E4B427C896}" sibTransId="{EF3F3CAE-D39D-441B-B8C7-915283B34055}"/>
    <dgm:cxn modelId="{A14F8840-3F97-43CE-B833-4E876ECDBC7E}" srcId="{523BADAC-B332-43C3-BB0D-02A427A4DEFC}" destId="{38A9E041-478D-4E22-8588-3F8D5E009553}" srcOrd="0" destOrd="0" parTransId="{629B5C95-7FD0-4D3C-9617-FE148834A911}" sibTransId="{71B0A5E0-7A4B-4758-BB22-B81D71CEECCA}"/>
    <dgm:cxn modelId="{9C11DABD-3088-4D07-A101-DF8A28F83DC4}" srcId="{D2CA7D92-4399-425E-AE63-0FCFB5C276F9}" destId="{E75BA8DE-AAD6-45B5-AB29-299B0B1B2292}" srcOrd="5" destOrd="0" parTransId="{BFB5255E-3473-49BD-B422-BB4FF7A20B45}" sibTransId="{BB8ADA45-910F-4533-86BD-7810220AF9FB}"/>
    <dgm:cxn modelId="{AEEED59F-B125-4904-8917-BEFB940BB189}" srcId="{E75BA8DE-AAD6-45B5-AB29-299B0B1B2292}" destId="{DBBFB24E-E301-4AD8-BE6C-325D17588F5C}" srcOrd="0" destOrd="0" parTransId="{A7CBD04D-7184-4B86-A2CB-177D9C882191}" sibTransId="{115C74DA-8A9C-4422-9330-741B9EB86E63}"/>
    <dgm:cxn modelId="{40BC3526-3D25-4026-80E7-32D106546651}" srcId="{D2CA7D92-4399-425E-AE63-0FCFB5C276F9}" destId="{5BDA8C71-296F-4979-8121-1077BB08BA06}" srcOrd="6" destOrd="0" parTransId="{4A658166-19E6-4C6B-ACAC-1F49557A6BE2}" sibTransId="{96519594-B96F-41D9-BB8A-53ADD222857B}"/>
    <dgm:cxn modelId="{57F4AEC0-F922-47FC-8FF2-10A09200BD9A}" srcId="{5BDA8C71-296F-4979-8121-1077BB08BA06}" destId="{3C2077DF-600C-48D3-A751-60DB855AEDA7}" srcOrd="0" destOrd="0" parTransId="{4094983A-00BF-4AE5-8215-098C437A999F}" sibTransId="{BCF06A87-35F1-4C54-97A9-AD21AA9D3C13}"/>
    <dgm:cxn modelId="{08C05AAC-B128-4EFF-A0FF-B8E713E309CB}" srcId="{D2CA7D92-4399-425E-AE63-0FCFB5C276F9}" destId="{DEC28E6B-0E2D-4D7A-912D-2F1089413019}" srcOrd="7" destOrd="0" parTransId="{28C80382-D871-48FF-8D7A-5470CDB7D404}" sibTransId="{DBB2770A-E139-4BF9-ACAC-10D58A8EF74B}"/>
    <dgm:cxn modelId="{94C31BD9-A3F7-4E48-8AB3-C81C16C0B130}" srcId="{DEC28E6B-0E2D-4D7A-912D-2F1089413019}" destId="{20B3D191-3E55-4C08-AB56-9A609A6FE0DE}" srcOrd="0" destOrd="0" parTransId="{4C97A90C-76A8-40EE-B125-F83DB2992C6E}" sibTransId="{E5B74F47-2577-460E-A075-B961D2C33C73}"/>
    <dgm:cxn modelId="{8838A789-9BDC-48EC-A407-0BC06687AC25}" srcId="{D2CA7D92-4399-425E-AE63-0FCFB5C276F9}" destId="{C9E898A3-3EED-4605-AC0E-699A9E239A50}" srcOrd="8" destOrd="0" parTransId="{D0E7B84F-E4D8-461C-BF25-3199965DE68C}" sibTransId="{DA299F6D-7D48-4243-B127-F6C90CEA5477}"/>
    <dgm:cxn modelId="{0730A6E5-86B0-40EA-9B30-0C8E15F85BFB}" srcId="{C9E898A3-3EED-4605-AC0E-699A9E239A50}" destId="{72CDB0F0-8D1A-4BC8-A84A-F954B51C6B80}" srcOrd="0" destOrd="0" parTransId="{FA76467B-1F1C-482A-97FA-FC9D12574F35}" sibTransId="{41BDB7F4-F39A-4278-ACF7-C5E2985A42ED}"/>
    <dgm:cxn modelId="{41607740-8B2E-4032-A2F4-97F75796DAB9}" srcId="{D2CA7D92-4399-425E-AE63-0FCFB5C276F9}" destId="{74EA246E-98AA-4F54-95D5-D578D47FCD13}" srcOrd="9" destOrd="0" parTransId="{C5103267-F92C-45F4-B90C-8884B33AF9FE}" sibTransId="{80576C01-668E-4C7B-A534-6CE2370DBF7B}"/>
    <dgm:cxn modelId="{77373707-46F4-4214-8572-5FEE2A21D67D}" srcId="{74EA246E-98AA-4F54-95D5-D578D47FCD13}" destId="{EA5B0946-F626-4646-AEAE-31C4CF2385A0}" srcOrd="0" destOrd="0" parTransId="{3D852928-74B2-4CEE-BDAB-48A38AF29726}" sibTransId="{439ECB5B-6E2A-4F5F-80CF-8106B513F4C8}"/>
    <dgm:cxn modelId="{415DB0C2-6397-44AC-818E-AB6281392BC7}" srcId="{D2CA7D92-4399-425E-AE63-0FCFB5C276F9}" destId="{A8541ABC-4FD1-4B37-8C0B-2440C7186539}" srcOrd="10" destOrd="0" parTransId="{5B5B50DF-5C2D-4F24-BBF3-7147D7EFCFD5}" sibTransId="{B074AC75-C345-44E7-B062-82940C64A6A5}"/>
    <dgm:cxn modelId="{A466D3E9-1A33-4F4C-911D-1A96236826ED}" srcId="{A8541ABC-4FD1-4B37-8C0B-2440C7186539}" destId="{6A870066-74B4-45E9-990B-C4D459B12DD6}" srcOrd="0" destOrd="0" parTransId="{030F7204-5277-49E4-97E4-FAC8165BA9B9}" sibTransId="{A51B5AEC-96B9-4AED-B99C-7DD6115F2386}"/>
    <dgm:cxn modelId="{13D0B7C5-1751-4A96-8566-E8E73CB65E68}" srcId="{D2CA7D92-4399-425E-AE63-0FCFB5C276F9}" destId="{C8E6DC84-12C4-4733-8DEE-7DD5AAF0F89F}" srcOrd="11" destOrd="0" parTransId="{831E784C-C0B5-492A-9A1E-40934F97AAA3}" sibTransId="{42138719-FE6D-4586-8936-83B63213823C}"/>
    <dgm:cxn modelId="{EA3AB422-3C84-4C35-922A-7E702503E65B}" srcId="{C8E6DC84-12C4-4733-8DEE-7DD5AAF0F89F}" destId="{83B5AC45-5608-46A8-944E-E801BAEC90D9}" srcOrd="0" destOrd="0" parTransId="{F8FC878D-6E72-4E58-8862-8B3B8147C4BC}" sibTransId="{0FAD2798-489C-4316-9AB8-B6C058D9E573}"/>
    <dgm:cxn modelId="{13DA087C-F741-4D52-AE64-4640F9AD0C25}" srcId="{D2CA7D92-4399-425E-AE63-0FCFB5C276F9}" destId="{9B997B34-221D-4496-A1C8-A439AE736903}" srcOrd="12" destOrd="0" parTransId="{46FAD773-4B1B-45A7-B794-B8E75103FAFE}" sibTransId="{BD5A5068-F8C8-4882-B01F-B89B4ED7EAB1}"/>
    <dgm:cxn modelId="{485D74E0-2E02-4E8B-BCFE-12EB14F41D7E}" srcId="{9B997B34-221D-4496-A1C8-A439AE736903}" destId="{848A4253-6D56-45DF-B4FF-CD09F5A2E1FB}" srcOrd="0" destOrd="0" parTransId="{8687D66E-5597-4865-9E48-4E719DEF25FA}" sibTransId="{73D906F3-FCA3-4DC6-B9D3-C5A0128831D1}"/>
    <dgm:cxn modelId="{45505716-8C7F-45ED-92AD-4785E82BCF68}" srcId="{D2CA7D92-4399-425E-AE63-0FCFB5C276F9}" destId="{A4672CAE-D0E2-488D-89C8-C0E8F96F0EF3}" srcOrd="13" destOrd="0" parTransId="{0F796A20-7E75-4DD4-8648-55C0A8B09D1B}" sibTransId="{FD769867-DD88-469F-AB33-CE9193537472}"/>
    <dgm:cxn modelId="{3A77DD2A-1EFC-41A1-A1A6-B16E05DC2A95}" srcId="{A4672CAE-D0E2-488D-89C8-C0E8F96F0EF3}" destId="{17527FEC-70F7-4888-A1DB-53EF1720928F}" srcOrd="0" destOrd="0" parTransId="{FF2DB0B2-1294-4E69-9712-DB7FB8C3D6F1}" sibTransId="{14D25C3E-989B-40F7-8D90-8A8CF4245BFD}"/>
    <dgm:cxn modelId="{FFA84FA9-E285-4F68-8223-670018A4B3D1}" srcId="{D2CA7D92-4399-425E-AE63-0FCFB5C276F9}" destId="{8BC7E0D7-671F-419E-9F6F-D63F9A7D8503}" srcOrd="14" destOrd="0" parTransId="{DA9B3587-0A6E-49D9-A840-8AD1FF567A82}" sibTransId="{730B37F8-9D69-4188-A816-B3AAAFDA4F6C}"/>
    <dgm:cxn modelId="{013E2EA4-D3F4-421D-B54E-22ADE06CDE00}" srcId="{8BC7E0D7-671F-419E-9F6F-D63F9A7D8503}" destId="{B3F776D7-BF3C-4B24-A307-1E7E793D7C98}" srcOrd="0" destOrd="0" parTransId="{B680E064-3AD4-488A-8F31-A2B0D89D3B1D}" sibTransId="{D48E2810-3E9B-4649-9DFB-3BAD46A23A3A}"/>
    <dgm:cxn modelId="{36713DEA-AC5B-4321-87BD-F356BF03CD5C}" srcId="{D2CA7D92-4399-425E-AE63-0FCFB5C276F9}" destId="{D3828330-15A8-4EF7-A4B7-BDF54B622464}" srcOrd="15" destOrd="0" parTransId="{F92B04FF-9E9B-44FE-8EB2-E7480C4EB780}" sibTransId="{3647305F-960F-4701-9A54-C04E56F9240B}"/>
    <dgm:cxn modelId="{B1C432EB-BE55-4E1A-BECB-9095871882DF}" srcId="{D3828330-15A8-4EF7-A4B7-BDF54B622464}" destId="{C1774E7D-9FF5-4CDB-99F9-9EA58C8B7753}" srcOrd="0" destOrd="0" parTransId="{71228E45-6F91-4A0B-8732-17661B45FA1D}" sibTransId="{D4D198F6-EA85-4308-84C0-F36CC4CB4914}"/>
    <dgm:cxn modelId="{C1D39712-D9CD-4D51-8EB0-F0DB2322F536}" type="presOf" srcId="{D2CA7D92-4399-425E-AE63-0FCFB5C276F9}" destId="{18F6336F-7BCE-4053-8D12-1F0F9E31E0A4}" srcOrd="0" destOrd="0" presId="urn:microsoft.com/office/officeart/2005/8/layout/list1"/>
    <dgm:cxn modelId="{6FCE36E0-3C8C-4167-804D-3F65BBA090E2}" type="presParOf" srcId="{18F6336F-7BCE-4053-8D12-1F0F9E31E0A4}" destId="{C207798F-6AAF-47DA-8408-AFF244554892}" srcOrd="0" destOrd="0" presId="urn:microsoft.com/office/officeart/2005/8/layout/list1"/>
    <dgm:cxn modelId="{1AFBD899-49C0-4C35-BB3D-2EF6C58118E2}" type="presParOf" srcId="{C207798F-6AAF-47DA-8408-AFF244554892}" destId="{14CFD343-41C1-44D5-8CB8-B91671EC2DE1}" srcOrd="0" destOrd="0" presId="urn:microsoft.com/office/officeart/2005/8/layout/list1"/>
    <dgm:cxn modelId="{91165EF7-1914-4E43-BC7C-1EA9D951A0FC}" type="presOf" srcId="{10D5D77E-553E-4534-8610-E1A9FB67012B}" destId="{14CFD343-41C1-44D5-8CB8-B91671EC2DE1}" srcOrd="0" destOrd="0" presId="urn:microsoft.com/office/officeart/2005/8/layout/list1"/>
    <dgm:cxn modelId="{6D162E1B-9699-4C71-852B-1FD111D59FF3}" type="presParOf" srcId="{C207798F-6AAF-47DA-8408-AFF244554892}" destId="{6780692F-6144-4940-BC88-C5223D80EAED}" srcOrd="1" destOrd="0" presId="urn:microsoft.com/office/officeart/2005/8/layout/list1"/>
    <dgm:cxn modelId="{A8C9A7DD-3233-41CB-80E4-5299F350C1B8}" type="presOf" srcId="{10D5D77E-553E-4534-8610-E1A9FB67012B}" destId="{6780692F-6144-4940-BC88-C5223D80EAED}" srcOrd="1" destOrd="0" presId="urn:microsoft.com/office/officeart/2005/8/layout/list1"/>
    <dgm:cxn modelId="{4682CD86-9B35-4859-8F2A-7C50CAA9D15D}" type="presParOf" srcId="{18F6336F-7BCE-4053-8D12-1F0F9E31E0A4}" destId="{4F2BCA67-44D7-441C-9DAE-CD920ABBF230}" srcOrd="1" destOrd="0" presId="urn:microsoft.com/office/officeart/2005/8/layout/list1"/>
    <dgm:cxn modelId="{7408403D-C912-4D2C-8389-3F307BEBD06C}" type="presParOf" srcId="{18F6336F-7BCE-4053-8D12-1F0F9E31E0A4}" destId="{380D6C35-0EB3-4DE9-9AEE-9EA535447E4E}" srcOrd="2" destOrd="0" presId="urn:microsoft.com/office/officeart/2005/8/layout/list1"/>
    <dgm:cxn modelId="{D4467B23-42CD-45C5-B622-AF116CCC7C1F}" type="presOf" srcId="{EF9F1205-2B7C-4B09-BA84-B735EDEE727E}" destId="{380D6C35-0EB3-4DE9-9AEE-9EA535447E4E}" srcOrd="0" destOrd="0" presId="urn:microsoft.com/office/officeart/2005/8/layout/list1"/>
    <dgm:cxn modelId="{380B40A5-CF4B-4F5F-A806-F22D6CF46E17}" type="presParOf" srcId="{18F6336F-7BCE-4053-8D12-1F0F9E31E0A4}" destId="{577CF475-A43A-4C51-9D49-04D79FF936BE}" srcOrd="3" destOrd="0" presId="urn:microsoft.com/office/officeart/2005/8/layout/list1"/>
    <dgm:cxn modelId="{286C63CD-55CB-485C-B44B-25D08D983624}" type="presParOf" srcId="{18F6336F-7BCE-4053-8D12-1F0F9E31E0A4}" destId="{1F964E2D-2633-4D24-9E8F-331FD4C081EE}" srcOrd="4" destOrd="0" presId="urn:microsoft.com/office/officeart/2005/8/layout/list1"/>
    <dgm:cxn modelId="{CCDD649D-1998-4474-AF08-7693BA25B71D}" type="presParOf" srcId="{1F964E2D-2633-4D24-9E8F-331FD4C081EE}" destId="{8670063A-C83C-4C1C-BDA8-CBFA7850170F}" srcOrd="0" destOrd="0" presId="urn:microsoft.com/office/officeart/2005/8/layout/list1"/>
    <dgm:cxn modelId="{CE43428C-677D-40C4-97AD-9A7F8B4D4ABD}" type="presOf" srcId="{617E2F3B-5A85-44E0-982A-5E6A7F810295}" destId="{8670063A-C83C-4C1C-BDA8-CBFA7850170F}" srcOrd="0" destOrd="0" presId="urn:microsoft.com/office/officeart/2005/8/layout/list1"/>
    <dgm:cxn modelId="{5BF93906-DE93-4524-A641-71AD1405796D}" type="presParOf" srcId="{1F964E2D-2633-4D24-9E8F-331FD4C081EE}" destId="{843B4C81-91C5-4A99-81ED-78665012860A}" srcOrd="1" destOrd="0" presId="urn:microsoft.com/office/officeart/2005/8/layout/list1"/>
    <dgm:cxn modelId="{454D64C0-9919-413C-9458-CEE51C35C2FD}" type="presOf" srcId="{617E2F3B-5A85-44E0-982A-5E6A7F810295}" destId="{843B4C81-91C5-4A99-81ED-78665012860A}" srcOrd="1" destOrd="0" presId="urn:microsoft.com/office/officeart/2005/8/layout/list1"/>
    <dgm:cxn modelId="{8462D506-668A-4910-8F96-C9E03DA90F1D}" type="presParOf" srcId="{18F6336F-7BCE-4053-8D12-1F0F9E31E0A4}" destId="{E4058E38-BECE-4078-9414-BFE8217F91DB}" srcOrd="5" destOrd="0" presId="urn:microsoft.com/office/officeart/2005/8/layout/list1"/>
    <dgm:cxn modelId="{E3C49886-8D2C-4AAF-97AD-0AA7F77CE77F}" type="presParOf" srcId="{18F6336F-7BCE-4053-8D12-1F0F9E31E0A4}" destId="{60DE0B1A-82FC-4334-AB59-9F7AE40FEDDE}" srcOrd="6" destOrd="0" presId="urn:microsoft.com/office/officeart/2005/8/layout/list1"/>
    <dgm:cxn modelId="{4EB6DC2E-CD6A-4FA5-B6A9-D3E8EF0BC7B7}" type="presOf" srcId="{F51B1F1B-430D-4C93-B5D0-549A2F55C06C}" destId="{60DE0B1A-82FC-4334-AB59-9F7AE40FEDDE}" srcOrd="0" destOrd="0" presId="urn:microsoft.com/office/officeart/2005/8/layout/list1"/>
    <dgm:cxn modelId="{B9D559B7-C336-4FAD-A32A-E6F1A4EF8441}" type="presParOf" srcId="{18F6336F-7BCE-4053-8D12-1F0F9E31E0A4}" destId="{6C6A0D68-F398-4803-96C6-AA6ECFC051B6}" srcOrd="7" destOrd="0" presId="urn:microsoft.com/office/officeart/2005/8/layout/list1"/>
    <dgm:cxn modelId="{9B8C0B4D-C9BD-4D5C-8308-326C8E8B0E90}" type="presParOf" srcId="{18F6336F-7BCE-4053-8D12-1F0F9E31E0A4}" destId="{0DC6B7B0-6303-4057-B266-54E4B01F53CC}" srcOrd="8" destOrd="0" presId="urn:microsoft.com/office/officeart/2005/8/layout/list1"/>
    <dgm:cxn modelId="{3B9B9A8D-8C63-4FBD-95E6-368073DD7BB3}" type="presParOf" srcId="{0DC6B7B0-6303-4057-B266-54E4B01F53CC}" destId="{5149450C-B593-4302-B9CB-5F8C39E2ACB7}" srcOrd="0" destOrd="0" presId="urn:microsoft.com/office/officeart/2005/8/layout/list1"/>
    <dgm:cxn modelId="{EA96E374-D796-4F0D-A01D-513B28238A08}" type="presOf" srcId="{0FB44C27-8C45-4946-B619-930DEABDC5A6}" destId="{5149450C-B593-4302-B9CB-5F8C39E2ACB7}" srcOrd="0" destOrd="0" presId="urn:microsoft.com/office/officeart/2005/8/layout/list1"/>
    <dgm:cxn modelId="{697CEDE5-8A6A-4E65-A30B-008CC81F84BE}" type="presParOf" srcId="{0DC6B7B0-6303-4057-B266-54E4B01F53CC}" destId="{3317BDF5-3258-432C-8406-2A05883319E6}" srcOrd="1" destOrd="0" presId="urn:microsoft.com/office/officeart/2005/8/layout/list1"/>
    <dgm:cxn modelId="{B5E00BC0-86D0-4822-BBEC-4E88AE07BB43}" type="presOf" srcId="{0FB44C27-8C45-4946-B619-930DEABDC5A6}" destId="{3317BDF5-3258-432C-8406-2A05883319E6}" srcOrd="1" destOrd="0" presId="urn:microsoft.com/office/officeart/2005/8/layout/list1"/>
    <dgm:cxn modelId="{E79FC5D4-C167-4FF6-ACBA-69C55F1921E9}" type="presParOf" srcId="{18F6336F-7BCE-4053-8D12-1F0F9E31E0A4}" destId="{8EE2D49E-8FE1-4382-9C1C-917AF273DC4E}" srcOrd="9" destOrd="0" presId="urn:microsoft.com/office/officeart/2005/8/layout/list1"/>
    <dgm:cxn modelId="{DA48B545-3CEB-4BC5-8A13-CEB6982E547F}" type="presParOf" srcId="{18F6336F-7BCE-4053-8D12-1F0F9E31E0A4}" destId="{3CB48B57-56B9-4E73-9821-9364303DEECD}" srcOrd="10" destOrd="0" presId="urn:microsoft.com/office/officeart/2005/8/layout/list1"/>
    <dgm:cxn modelId="{DC601054-898D-493B-9246-2428C60D44F2}" type="presOf" srcId="{DB4B8B24-D253-4025-9D7A-1250CFF4DC7F}" destId="{3CB48B57-56B9-4E73-9821-9364303DEECD}" srcOrd="0" destOrd="0" presId="urn:microsoft.com/office/officeart/2005/8/layout/list1"/>
    <dgm:cxn modelId="{867E93BB-3E45-4381-B6B3-71B624438F77}" type="presParOf" srcId="{18F6336F-7BCE-4053-8D12-1F0F9E31E0A4}" destId="{02281A1C-6767-4105-9845-5D1670075E15}" srcOrd="11" destOrd="0" presId="urn:microsoft.com/office/officeart/2005/8/layout/list1"/>
    <dgm:cxn modelId="{AA4D3188-A735-4435-AC0A-A16ACDEF825A}" type="presParOf" srcId="{18F6336F-7BCE-4053-8D12-1F0F9E31E0A4}" destId="{ED744178-0AA3-4215-8F3C-D1C7045ADD19}" srcOrd="12" destOrd="0" presId="urn:microsoft.com/office/officeart/2005/8/layout/list1"/>
    <dgm:cxn modelId="{49DD4208-55B5-43A6-807B-BE185DF4115E}" type="presParOf" srcId="{ED744178-0AA3-4215-8F3C-D1C7045ADD19}" destId="{D78F80A6-E101-4D69-9024-05A4B0E3D224}" srcOrd="0" destOrd="0" presId="urn:microsoft.com/office/officeart/2005/8/layout/list1"/>
    <dgm:cxn modelId="{7C99E423-2AA0-454C-9FEF-4FA7D885A6C8}" type="presOf" srcId="{DB81F5B8-16FE-474B-8B88-AA74B4FB9853}" destId="{D78F80A6-E101-4D69-9024-05A4B0E3D224}" srcOrd="0" destOrd="0" presId="urn:microsoft.com/office/officeart/2005/8/layout/list1"/>
    <dgm:cxn modelId="{A695AA57-5981-4A23-8FC5-51AC03EB588F}" type="presParOf" srcId="{ED744178-0AA3-4215-8F3C-D1C7045ADD19}" destId="{A07BB598-26D2-44E9-B7E8-529A52DEB8A5}" srcOrd="1" destOrd="0" presId="urn:microsoft.com/office/officeart/2005/8/layout/list1"/>
    <dgm:cxn modelId="{08E5B38F-F2CD-42EF-ACCA-7504604D52A7}" type="presOf" srcId="{DB81F5B8-16FE-474B-8B88-AA74B4FB9853}" destId="{A07BB598-26D2-44E9-B7E8-529A52DEB8A5}" srcOrd="1" destOrd="0" presId="urn:microsoft.com/office/officeart/2005/8/layout/list1"/>
    <dgm:cxn modelId="{68790CF0-8378-4871-8C95-63C17DD89075}" type="presParOf" srcId="{18F6336F-7BCE-4053-8D12-1F0F9E31E0A4}" destId="{971ACE18-5E12-4C62-AA48-CAF470A34733}" srcOrd="13" destOrd="0" presId="urn:microsoft.com/office/officeart/2005/8/layout/list1"/>
    <dgm:cxn modelId="{BEB7A01C-47E9-48FD-8840-D6FF2457E38D}" type="presParOf" srcId="{18F6336F-7BCE-4053-8D12-1F0F9E31E0A4}" destId="{29313BC3-419E-474C-AF4A-FC1BC03E8B43}" srcOrd="14" destOrd="0" presId="urn:microsoft.com/office/officeart/2005/8/layout/list1"/>
    <dgm:cxn modelId="{3D7C95B8-71BA-4351-A6DF-E1329407E6AD}" type="presOf" srcId="{48744035-F9AE-41EA-812B-1A31C83FA82F}" destId="{29313BC3-419E-474C-AF4A-FC1BC03E8B43}" srcOrd="0" destOrd="0" presId="urn:microsoft.com/office/officeart/2005/8/layout/list1"/>
    <dgm:cxn modelId="{130FE665-85BA-4041-ABF5-19FAD534234F}" type="presParOf" srcId="{18F6336F-7BCE-4053-8D12-1F0F9E31E0A4}" destId="{729E3B0D-BC1F-430F-A6F6-556D123DDDC9}" srcOrd="15" destOrd="0" presId="urn:microsoft.com/office/officeart/2005/8/layout/list1"/>
    <dgm:cxn modelId="{09A4BEFC-D659-46C4-8A95-CE317CC435D1}" type="presParOf" srcId="{18F6336F-7BCE-4053-8D12-1F0F9E31E0A4}" destId="{0582B4F1-40CA-48DB-80E2-322CEE44BE71}" srcOrd="16" destOrd="0" presId="urn:microsoft.com/office/officeart/2005/8/layout/list1"/>
    <dgm:cxn modelId="{568835EE-E321-40E5-93F7-AB7706505CDA}" type="presParOf" srcId="{0582B4F1-40CA-48DB-80E2-322CEE44BE71}" destId="{95E9A9D9-8768-405B-931B-7D24237CEA11}" srcOrd="0" destOrd="0" presId="urn:microsoft.com/office/officeart/2005/8/layout/list1"/>
    <dgm:cxn modelId="{2593CD4D-4AF6-4B47-B863-6802880B24E3}" type="presOf" srcId="{523BADAC-B332-43C3-BB0D-02A427A4DEFC}" destId="{95E9A9D9-8768-405B-931B-7D24237CEA11}" srcOrd="0" destOrd="0" presId="urn:microsoft.com/office/officeart/2005/8/layout/list1"/>
    <dgm:cxn modelId="{BE5E01A7-DA89-4DCC-BC6B-EC154DB60928}" type="presParOf" srcId="{0582B4F1-40CA-48DB-80E2-322CEE44BE71}" destId="{DA7A3EF9-CB5B-47EB-A111-A0F4E28DEA62}" srcOrd="1" destOrd="0" presId="urn:microsoft.com/office/officeart/2005/8/layout/list1"/>
    <dgm:cxn modelId="{9978FCDF-AE5C-4879-A762-2756CE40AC91}" type="presOf" srcId="{523BADAC-B332-43C3-BB0D-02A427A4DEFC}" destId="{DA7A3EF9-CB5B-47EB-A111-A0F4E28DEA62}" srcOrd="1" destOrd="0" presId="urn:microsoft.com/office/officeart/2005/8/layout/list1"/>
    <dgm:cxn modelId="{976873FD-B2D8-45C9-8B35-0D9E8D6B3FCE}" type="presParOf" srcId="{18F6336F-7BCE-4053-8D12-1F0F9E31E0A4}" destId="{5D300F10-361E-4117-A933-5751EF03FA60}" srcOrd="17" destOrd="0" presId="urn:microsoft.com/office/officeart/2005/8/layout/list1"/>
    <dgm:cxn modelId="{9D6974D5-9E4C-4826-9CCD-C1EC3B358648}" type="presParOf" srcId="{18F6336F-7BCE-4053-8D12-1F0F9E31E0A4}" destId="{6FA8E29D-B607-4136-BE57-C911DC7D1E2E}" srcOrd="18" destOrd="0" presId="urn:microsoft.com/office/officeart/2005/8/layout/list1"/>
    <dgm:cxn modelId="{96596D17-9C87-4F72-B0FD-B7DC7CE5C27C}" type="presOf" srcId="{38A9E041-478D-4E22-8588-3F8D5E009553}" destId="{6FA8E29D-B607-4136-BE57-C911DC7D1E2E}" srcOrd="0" destOrd="0" presId="urn:microsoft.com/office/officeart/2005/8/layout/list1"/>
    <dgm:cxn modelId="{5702A7F0-A531-4830-8A6B-441028F0C911}" type="presParOf" srcId="{18F6336F-7BCE-4053-8D12-1F0F9E31E0A4}" destId="{C3F902AE-A30A-4D60-9BB9-F7A41D345D77}" srcOrd="19" destOrd="0" presId="urn:microsoft.com/office/officeart/2005/8/layout/list1"/>
    <dgm:cxn modelId="{4C88683E-414A-4738-9405-325426868D60}" type="presParOf" srcId="{18F6336F-7BCE-4053-8D12-1F0F9E31E0A4}" destId="{EB6CC6C4-5104-46D9-8350-AF132E92FF98}" srcOrd="20" destOrd="0" presId="urn:microsoft.com/office/officeart/2005/8/layout/list1"/>
    <dgm:cxn modelId="{8B74E4A3-E9F0-44D0-AA32-C6404C5A4265}" type="presParOf" srcId="{EB6CC6C4-5104-46D9-8350-AF132E92FF98}" destId="{A44F3274-8AF4-4DE6-BD1F-4F6601F7F69B}" srcOrd="0" destOrd="0" presId="urn:microsoft.com/office/officeart/2005/8/layout/list1"/>
    <dgm:cxn modelId="{AAF19706-E0CB-46A5-9795-4FCDDEE02EC1}" type="presOf" srcId="{E75BA8DE-AAD6-45B5-AB29-299B0B1B2292}" destId="{A44F3274-8AF4-4DE6-BD1F-4F6601F7F69B}" srcOrd="0" destOrd="0" presId="urn:microsoft.com/office/officeart/2005/8/layout/list1"/>
    <dgm:cxn modelId="{9976AC48-0E61-486F-9D1B-DD12FE914B4C}" type="presParOf" srcId="{EB6CC6C4-5104-46D9-8350-AF132E92FF98}" destId="{B3658B12-B8B9-4873-8247-7DF23FBE38A4}" srcOrd="1" destOrd="0" presId="urn:microsoft.com/office/officeart/2005/8/layout/list1"/>
    <dgm:cxn modelId="{F23F92A8-5CE5-4862-A70C-CDF4FD974593}" type="presOf" srcId="{E75BA8DE-AAD6-45B5-AB29-299B0B1B2292}" destId="{B3658B12-B8B9-4873-8247-7DF23FBE38A4}" srcOrd="1" destOrd="0" presId="urn:microsoft.com/office/officeart/2005/8/layout/list1"/>
    <dgm:cxn modelId="{1EB1F385-AE95-4443-8232-95F56D683E01}" type="presParOf" srcId="{18F6336F-7BCE-4053-8D12-1F0F9E31E0A4}" destId="{B50EE207-9E62-4BEC-A9A3-2C3FB49191C2}" srcOrd="21" destOrd="0" presId="urn:microsoft.com/office/officeart/2005/8/layout/list1"/>
    <dgm:cxn modelId="{E63CB7BF-860E-4367-B3B2-7BC27163EA23}" type="presParOf" srcId="{18F6336F-7BCE-4053-8D12-1F0F9E31E0A4}" destId="{83BD41D9-D555-4B6E-AF88-6135876BAD11}" srcOrd="22" destOrd="0" presId="urn:microsoft.com/office/officeart/2005/8/layout/list1"/>
    <dgm:cxn modelId="{4E77D5BE-CE6E-4650-B304-A5630626BF0C}" type="presOf" srcId="{DBBFB24E-E301-4AD8-BE6C-325D17588F5C}" destId="{83BD41D9-D555-4B6E-AF88-6135876BAD11}" srcOrd="0" destOrd="0" presId="urn:microsoft.com/office/officeart/2005/8/layout/list1"/>
    <dgm:cxn modelId="{45BBAEA6-ED62-4F34-9E43-EAEA004B8A36}" type="presParOf" srcId="{18F6336F-7BCE-4053-8D12-1F0F9E31E0A4}" destId="{BDEE9EB9-575F-4ADE-AFEE-32550ED0D2D1}" srcOrd="23" destOrd="0" presId="urn:microsoft.com/office/officeart/2005/8/layout/list1"/>
    <dgm:cxn modelId="{2F6BB081-970C-475C-ACCA-7B3D3E7A5FBB}" type="presParOf" srcId="{18F6336F-7BCE-4053-8D12-1F0F9E31E0A4}" destId="{6A0A5B1E-6A4B-4BF5-A009-69A903B0F6E0}" srcOrd="24" destOrd="0" presId="urn:microsoft.com/office/officeart/2005/8/layout/list1"/>
    <dgm:cxn modelId="{BD87A66E-C36C-40B3-A1CA-EE55E1ECDDD1}" type="presParOf" srcId="{6A0A5B1E-6A4B-4BF5-A009-69A903B0F6E0}" destId="{AF7F76F5-DDD4-4E65-A694-1529C537D4C2}" srcOrd="0" destOrd="0" presId="urn:microsoft.com/office/officeart/2005/8/layout/list1"/>
    <dgm:cxn modelId="{F8D84239-9FCC-4578-9EB8-3D1134998FC6}" type="presOf" srcId="{5BDA8C71-296F-4979-8121-1077BB08BA06}" destId="{AF7F76F5-DDD4-4E65-A694-1529C537D4C2}" srcOrd="0" destOrd="0" presId="urn:microsoft.com/office/officeart/2005/8/layout/list1"/>
    <dgm:cxn modelId="{F02632AF-C3B2-4758-99FE-E1577187459A}" type="presParOf" srcId="{6A0A5B1E-6A4B-4BF5-A009-69A903B0F6E0}" destId="{D88BECAA-86B9-4794-8777-478AD6F4036C}" srcOrd="1" destOrd="0" presId="urn:microsoft.com/office/officeart/2005/8/layout/list1"/>
    <dgm:cxn modelId="{D38F715D-3C53-4F74-8C95-F0FCD745AB65}" type="presOf" srcId="{5BDA8C71-296F-4979-8121-1077BB08BA06}" destId="{D88BECAA-86B9-4794-8777-478AD6F4036C}" srcOrd="1" destOrd="0" presId="urn:microsoft.com/office/officeart/2005/8/layout/list1"/>
    <dgm:cxn modelId="{09438691-ACA6-48C5-A63F-C46F28BD3B5E}" type="presParOf" srcId="{18F6336F-7BCE-4053-8D12-1F0F9E31E0A4}" destId="{EF78DC30-A834-4560-8F41-19E23B1586EA}" srcOrd="25" destOrd="0" presId="urn:microsoft.com/office/officeart/2005/8/layout/list1"/>
    <dgm:cxn modelId="{34070105-37C7-4A37-87FE-3F2DB7145EA3}" type="presParOf" srcId="{18F6336F-7BCE-4053-8D12-1F0F9E31E0A4}" destId="{452A13A7-DF69-43D0-9AC0-5E60240B50E5}" srcOrd="26" destOrd="0" presId="urn:microsoft.com/office/officeart/2005/8/layout/list1"/>
    <dgm:cxn modelId="{AA2123D1-A16C-45F4-BDED-669E30D0D37F}" type="presOf" srcId="{3C2077DF-600C-48D3-A751-60DB855AEDA7}" destId="{452A13A7-DF69-43D0-9AC0-5E60240B50E5}" srcOrd="0" destOrd="0" presId="urn:microsoft.com/office/officeart/2005/8/layout/list1"/>
    <dgm:cxn modelId="{900310BF-77FD-49B4-81DE-F613AFE781DD}" type="presParOf" srcId="{18F6336F-7BCE-4053-8D12-1F0F9E31E0A4}" destId="{56CEEF1E-9572-4776-87CE-DC5FC7B65FFB}" srcOrd="27" destOrd="0" presId="urn:microsoft.com/office/officeart/2005/8/layout/list1"/>
    <dgm:cxn modelId="{F84E4072-E43C-44BC-B072-EC6F5C2EFA25}" type="presParOf" srcId="{18F6336F-7BCE-4053-8D12-1F0F9E31E0A4}" destId="{A692F03C-AE0F-460F-8714-B7FD390BAE94}" srcOrd="28" destOrd="0" presId="urn:microsoft.com/office/officeart/2005/8/layout/list1"/>
    <dgm:cxn modelId="{070094A4-4F7D-43B3-9F8B-233E67C44D56}" type="presParOf" srcId="{A692F03C-AE0F-460F-8714-B7FD390BAE94}" destId="{4F4E1487-B7A9-4E26-9C59-F38BBE374A19}" srcOrd="0" destOrd="0" presId="urn:microsoft.com/office/officeart/2005/8/layout/list1"/>
    <dgm:cxn modelId="{E9745524-554D-478E-846A-82822DAC40CE}" type="presOf" srcId="{DEC28E6B-0E2D-4D7A-912D-2F1089413019}" destId="{4F4E1487-B7A9-4E26-9C59-F38BBE374A19}" srcOrd="0" destOrd="0" presId="urn:microsoft.com/office/officeart/2005/8/layout/list1"/>
    <dgm:cxn modelId="{FAF7F5AB-2BD0-4F46-A2E0-1A9F01D1103E}" type="presParOf" srcId="{A692F03C-AE0F-460F-8714-B7FD390BAE94}" destId="{370407C8-1391-4FD9-9557-87AF60D5AB26}" srcOrd="1" destOrd="0" presId="urn:microsoft.com/office/officeart/2005/8/layout/list1"/>
    <dgm:cxn modelId="{43C989B9-D20E-4530-ABDF-1BE775B50FF1}" type="presOf" srcId="{DEC28E6B-0E2D-4D7A-912D-2F1089413019}" destId="{370407C8-1391-4FD9-9557-87AF60D5AB26}" srcOrd="1" destOrd="0" presId="urn:microsoft.com/office/officeart/2005/8/layout/list1"/>
    <dgm:cxn modelId="{75E91D1F-E23C-4EB0-8319-77B46A46932B}" type="presParOf" srcId="{18F6336F-7BCE-4053-8D12-1F0F9E31E0A4}" destId="{1C086DBF-AF46-41EA-B395-685DBF494A3E}" srcOrd="29" destOrd="0" presId="urn:microsoft.com/office/officeart/2005/8/layout/list1"/>
    <dgm:cxn modelId="{AF4E7099-EC1B-41EC-823A-CC4CA90239D2}" type="presParOf" srcId="{18F6336F-7BCE-4053-8D12-1F0F9E31E0A4}" destId="{13A97048-02AB-40B2-9225-60A06691AEAA}" srcOrd="30" destOrd="0" presId="urn:microsoft.com/office/officeart/2005/8/layout/list1"/>
    <dgm:cxn modelId="{8F052C64-33EA-45B3-ABBA-60EE7CCEE563}" type="presOf" srcId="{20B3D191-3E55-4C08-AB56-9A609A6FE0DE}" destId="{13A97048-02AB-40B2-9225-60A06691AEAA}" srcOrd="0" destOrd="0" presId="urn:microsoft.com/office/officeart/2005/8/layout/list1"/>
    <dgm:cxn modelId="{D6614A37-3B55-4197-B392-FCFE67F31167}" type="presParOf" srcId="{18F6336F-7BCE-4053-8D12-1F0F9E31E0A4}" destId="{42F8B485-E867-4062-B1C3-D24B97E4025F}" srcOrd="31" destOrd="0" presId="urn:microsoft.com/office/officeart/2005/8/layout/list1"/>
    <dgm:cxn modelId="{69933438-4B62-4E90-9087-885056B6760E}" type="presParOf" srcId="{18F6336F-7BCE-4053-8D12-1F0F9E31E0A4}" destId="{A3A45BB9-0865-4485-872A-68B86CE4DB76}" srcOrd="32" destOrd="0" presId="urn:microsoft.com/office/officeart/2005/8/layout/list1"/>
    <dgm:cxn modelId="{257F1720-DD02-455A-9540-04F2C20F17D6}" type="presParOf" srcId="{A3A45BB9-0865-4485-872A-68B86CE4DB76}" destId="{AAE17E7C-505B-44A5-8824-D02D5DE84084}" srcOrd="0" destOrd="0" presId="urn:microsoft.com/office/officeart/2005/8/layout/list1"/>
    <dgm:cxn modelId="{571DF3BF-7206-4817-9CD5-D30D36CA72BE}" type="presOf" srcId="{C9E898A3-3EED-4605-AC0E-699A9E239A50}" destId="{AAE17E7C-505B-44A5-8824-D02D5DE84084}" srcOrd="0" destOrd="0" presId="urn:microsoft.com/office/officeart/2005/8/layout/list1"/>
    <dgm:cxn modelId="{5E59D756-082D-48A5-B631-80C6A218C0D5}" type="presParOf" srcId="{A3A45BB9-0865-4485-872A-68B86CE4DB76}" destId="{36C8C100-348D-40A0-8BE6-FF674F0AF2DE}" srcOrd="1" destOrd="0" presId="urn:microsoft.com/office/officeart/2005/8/layout/list1"/>
    <dgm:cxn modelId="{1F35DD25-8B7C-4534-9CAC-5E1131EE7B8A}" type="presOf" srcId="{C9E898A3-3EED-4605-AC0E-699A9E239A50}" destId="{36C8C100-348D-40A0-8BE6-FF674F0AF2DE}" srcOrd="1" destOrd="0" presId="urn:microsoft.com/office/officeart/2005/8/layout/list1"/>
    <dgm:cxn modelId="{9D360E07-306A-40D2-81A3-F58066499B9B}" type="presParOf" srcId="{18F6336F-7BCE-4053-8D12-1F0F9E31E0A4}" destId="{718FB6AA-B41E-4FC4-988A-061BD71045EE}" srcOrd="33" destOrd="0" presId="urn:microsoft.com/office/officeart/2005/8/layout/list1"/>
    <dgm:cxn modelId="{4FDBB62B-1525-4C46-84C7-9DB07A908AF7}" type="presParOf" srcId="{18F6336F-7BCE-4053-8D12-1F0F9E31E0A4}" destId="{0409EF26-FEF3-4405-B7D2-953BB1BA5E9C}" srcOrd="34" destOrd="0" presId="urn:microsoft.com/office/officeart/2005/8/layout/list1"/>
    <dgm:cxn modelId="{0683F087-2710-4B7A-9CF9-0D9F5004FC82}" type="presOf" srcId="{72CDB0F0-8D1A-4BC8-A84A-F954B51C6B80}" destId="{0409EF26-FEF3-4405-B7D2-953BB1BA5E9C}" srcOrd="0" destOrd="0" presId="urn:microsoft.com/office/officeart/2005/8/layout/list1"/>
    <dgm:cxn modelId="{9BD8B628-F892-4225-B65A-41943067B6A6}" type="presParOf" srcId="{18F6336F-7BCE-4053-8D12-1F0F9E31E0A4}" destId="{FC71C343-FC4E-499F-9D7E-4E1D903DEE21}" srcOrd="35" destOrd="0" presId="urn:microsoft.com/office/officeart/2005/8/layout/list1"/>
    <dgm:cxn modelId="{90EA7CD4-692E-4371-84D3-E0F37B24AADB}" type="presParOf" srcId="{18F6336F-7BCE-4053-8D12-1F0F9E31E0A4}" destId="{9D116D14-A54E-4AC2-A519-24B189E93EA3}" srcOrd="36" destOrd="0" presId="urn:microsoft.com/office/officeart/2005/8/layout/list1"/>
    <dgm:cxn modelId="{86036C27-6D3D-4229-BC3E-0BCA233FE982}" type="presParOf" srcId="{9D116D14-A54E-4AC2-A519-24B189E93EA3}" destId="{5A79498A-4800-4446-947D-6C938897A244}" srcOrd="0" destOrd="0" presId="urn:microsoft.com/office/officeart/2005/8/layout/list1"/>
    <dgm:cxn modelId="{9126F547-C9B1-4D54-ABF0-FB0AC57DFC38}" type="presOf" srcId="{74EA246E-98AA-4F54-95D5-D578D47FCD13}" destId="{5A79498A-4800-4446-947D-6C938897A244}" srcOrd="0" destOrd="0" presId="urn:microsoft.com/office/officeart/2005/8/layout/list1"/>
    <dgm:cxn modelId="{524553FA-5114-4B70-A1CF-477062B0899E}" type="presParOf" srcId="{9D116D14-A54E-4AC2-A519-24B189E93EA3}" destId="{ED636ECD-F43A-4026-8106-4B98E55266F9}" srcOrd="1" destOrd="0" presId="urn:microsoft.com/office/officeart/2005/8/layout/list1"/>
    <dgm:cxn modelId="{1C9F96D2-E50A-4FC9-A85C-4EAB38A3234D}" type="presOf" srcId="{74EA246E-98AA-4F54-95D5-D578D47FCD13}" destId="{ED636ECD-F43A-4026-8106-4B98E55266F9}" srcOrd="1" destOrd="0" presId="urn:microsoft.com/office/officeart/2005/8/layout/list1"/>
    <dgm:cxn modelId="{E8B575C6-0DA4-4EF2-A1CE-3F71A2E144A0}" type="presParOf" srcId="{18F6336F-7BCE-4053-8D12-1F0F9E31E0A4}" destId="{C2BBF99A-6899-4413-9D88-C1A9B7878543}" srcOrd="37" destOrd="0" presId="urn:microsoft.com/office/officeart/2005/8/layout/list1"/>
    <dgm:cxn modelId="{C97286CE-FC9B-41A7-B1E2-7483B7DF98EF}" type="presParOf" srcId="{18F6336F-7BCE-4053-8D12-1F0F9E31E0A4}" destId="{DEB3A97E-4F32-417D-8130-EB354B8360B1}" srcOrd="38" destOrd="0" presId="urn:microsoft.com/office/officeart/2005/8/layout/list1"/>
    <dgm:cxn modelId="{08828757-3008-4EEB-95DD-AE2C64606CDD}" type="presOf" srcId="{EA5B0946-F626-4646-AEAE-31C4CF2385A0}" destId="{DEB3A97E-4F32-417D-8130-EB354B8360B1}" srcOrd="0" destOrd="0" presId="urn:microsoft.com/office/officeart/2005/8/layout/list1"/>
    <dgm:cxn modelId="{3550F796-C77A-41C0-BBB6-91037A04E0E1}" type="presParOf" srcId="{18F6336F-7BCE-4053-8D12-1F0F9E31E0A4}" destId="{88C97614-C003-4F8D-AFEF-C26EE9E3AC77}" srcOrd="39" destOrd="0" presId="urn:microsoft.com/office/officeart/2005/8/layout/list1"/>
    <dgm:cxn modelId="{0D3165FA-A32F-4F63-A92E-465756BBC778}" type="presParOf" srcId="{18F6336F-7BCE-4053-8D12-1F0F9E31E0A4}" destId="{EFC00DB2-69D6-4F29-8D91-D1FEF7663E77}" srcOrd="40" destOrd="0" presId="urn:microsoft.com/office/officeart/2005/8/layout/list1"/>
    <dgm:cxn modelId="{23918A1D-0935-4016-8B02-6353EE0AB344}" type="presParOf" srcId="{EFC00DB2-69D6-4F29-8D91-D1FEF7663E77}" destId="{25527203-C498-45C3-A734-379AE2A3595A}" srcOrd="0" destOrd="0" presId="urn:microsoft.com/office/officeart/2005/8/layout/list1"/>
    <dgm:cxn modelId="{A4044548-0828-4BBA-A99D-189492C4D72D}" type="presOf" srcId="{A8541ABC-4FD1-4B37-8C0B-2440C7186539}" destId="{25527203-C498-45C3-A734-379AE2A3595A}" srcOrd="0" destOrd="0" presId="urn:microsoft.com/office/officeart/2005/8/layout/list1"/>
    <dgm:cxn modelId="{139C73CE-F539-4C9E-8D8E-F46F268D36FB}" type="presParOf" srcId="{EFC00DB2-69D6-4F29-8D91-D1FEF7663E77}" destId="{B7823A1F-B734-422B-8ABE-ADBA2AB692FA}" srcOrd="1" destOrd="0" presId="urn:microsoft.com/office/officeart/2005/8/layout/list1"/>
    <dgm:cxn modelId="{4F147E48-A52F-4FEB-8DD9-A442795AA945}" type="presOf" srcId="{A8541ABC-4FD1-4B37-8C0B-2440C7186539}" destId="{B7823A1F-B734-422B-8ABE-ADBA2AB692FA}" srcOrd="1" destOrd="0" presId="urn:microsoft.com/office/officeart/2005/8/layout/list1"/>
    <dgm:cxn modelId="{15429519-9173-4D5B-A0A6-DE9784FB5539}" type="presParOf" srcId="{18F6336F-7BCE-4053-8D12-1F0F9E31E0A4}" destId="{ABFC5EF7-0BCE-4CB7-9522-2ACEE3B5F501}" srcOrd="41" destOrd="0" presId="urn:microsoft.com/office/officeart/2005/8/layout/list1"/>
    <dgm:cxn modelId="{9DF7B359-197A-41C3-BA3D-7FA99A5A8B49}" type="presParOf" srcId="{18F6336F-7BCE-4053-8D12-1F0F9E31E0A4}" destId="{9B03B26D-F009-4086-BD31-2AEAFD444E62}" srcOrd="42" destOrd="0" presId="urn:microsoft.com/office/officeart/2005/8/layout/list1"/>
    <dgm:cxn modelId="{1CCDE3BD-2A5B-4F1B-8183-1BB37A9BA179}" type="presOf" srcId="{6A870066-74B4-45E9-990B-C4D459B12DD6}" destId="{9B03B26D-F009-4086-BD31-2AEAFD444E62}" srcOrd="0" destOrd="0" presId="urn:microsoft.com/office/officeart/2005/8/layout/list1"/>
    <dgm:cxn modelId="{39BAAC77-B59A-499F-A0ED-2FDDE07884C7}" type="presParOf" srcId="{18F6336F-7BCE-4053-8D12-1F0F9E31E0A4}" destId="{354C408F-BB2D-4272-B340-69DA17F3BD99}" srcOrd="43" destOrd="0" presId="urn:microsoft.com/office/officeart/2005/8/layout/list1"/>
    <dgm:cxn modelId="{A1CDFAB3-7730-493C-9B45-EAA6C7E5977B}" type="presParOf" srcId="{18F6336F-7BCE-4053-8D12-1F0F9E31E0A4}" destId="{75283A0E-F389-4681-85E0-D2B0A38083B3}" srcOrd="44" destOrd="0" presId="urn:microsoft.com/office/officeart/2005/8/layout/list1"/>
    <dgm:cxn modelId="{825527C2-4113-4E46-96AC-37AD59FAAC72}" type="presParOf" srcId="{75283A0E-F389-4681-85E0-D2B0A38083B3}" destId="{27FF6C95-181E-46A0-97B6-A26BC1DF1150}" srcOrd="0" destOrd="0" presId="urn:microsoft.com/office/officeart/2005/8/layout/list1"/>
    <dgm:cxn modelId="{7CF2074C-9EAE-463E-A3BA-733B4B398513}" type="presOf" srcId="{C8E6DC84-12C4-4733-8DEE-7DD5AAF0F89F}" destId="{27FF6C95-181E-46A0-97B6-A26BC1DF1150}" srcOrd="0" destOrd="0" presId="urn:microsoft.com/office/officeart/2005/8/layout/list1"/>
    <dgm:cxn modelId="{D18DB221-E45C-4C0A-906B-7BBBDE883D25}" type="presParOf" srcId="{75283A0E-F389-4681-85E0-D2B0A38083B3}" destId="{84B4A16B-1444-46EA-84E4-781F5353EC04}" srcOrd="1" destOrd="0" presId="urn:microsoft.com/office/officeart/2005/8/layout/list1"/>
    <dgm:cxn modelId="{54782BE6-600F-416D-B866-77014C3C6E85}" type="presOf" srcId="{C8E6DC84-12C4-4733-8DEE-7DD5AAF0F89F}" destId="{84B4A16B-1444-46EA-84E4-781F5353EC04}" srcOrd="1" destOrd="0" presId="urn:microsoft.com/office/officeart/2005/8/layout/list1"/>
    <dgm:cxn modelId="{22F1CA1C-F618-463B-9F5A-A956FD9AC2D6}" type="presParOf" srcId="{18F6336F-7BCE-4053-8D12-1F0F9E31E0A4}" destId="{207CC047-4632-4C92-9BEA-BF33C5073C3D}" srcOrd="45" destOrd="0" presId="urn:microsoft.com/office/officeart/2005/8/layout/list1"/>
    <dgm:cxn modelId="{BEEE7C5E-3D83-49ED-9C7C-A2C193B9EDB5}" type="presParOf" srcId="{18F6336F-7BCE-4053-8D12-1F0F9E31E0A4}" destId="{232357A8-4C16-4EAC-A6F3-B579D2BA91E8}" srcOrd="46" destOrd="0" presId="urn:microsoft.com/office/officeart/2005/8/layout/list1"/>
    <dgm:cxn modelId="{2D617912-6FDD-4A80-9396-8249598A2EDB}" type="presOf" srcId="{83B5AC45-5608-46A8-944E-E801BAEC90D9}" destId="{232357A8-4C16-4EAC-A6F3-B579D2BA91E8}" srcOrd="0" destOrd="0" presId="urn:microsoft.com/office/officeart/2005/8/layout/list1"/>
    <dgm:cxn modelId="{9724AA5F-1528-47FC-B451-D5166060EEED}" type="presParOf" srcId="{18F6336F-7BCE-4053-8D12-1F0F9E31E0A4}" destId="{D4F347AA-8F4A-4EDE-A8F2-E6E3CE5BE0CD}" srcOrd="47" destOrd="0" presId="urn:microsoft.com/office/officeart/2005/8/layout/list1"/>
    <dgm:cxn modelId="{2F51DEAF-2284-4DEF-8EBC-C54BEDB546D1}" type="presParOf" srcId="{18F6336F-7BCE-4053-8D12-1F0F9E31E0A4}" destId="{54F7A63F-FDAC-4816-86AB-0824B6E743C5}" srcOrd="48" destOrd="0" presId="urn:microsoft.com/office/officeart/2005/8/layout/list1"/>
    <dgm:cxn modelId="{F8EE3619-EEB4-40A5-821B-261E147A0D35}" type="presParOf" srcId="{54F7A63F-FDAC-4816-86AB-0824B6E743C5}" destId="{525DADCF-CDE5-4EE8-AE46-3F8D08D21E52}" srcOrd="0" destOrd="0" presId="urn:microsoft.com/office/officeart/2005/8/layout/list1"/>
    <dgm:cxn modelId="{265CB598-F6A1-4059-8B9C-C31BE58BDA21}" type="presOf" srcId="{9B997B34-221D-4496-A1C8-A439AE736903}" destId="{525DADCF-CDE5-4EE8-AE46-3F8D08D21E52}" srcOrd="0" destOrd="0" presId="urn:microsoft.com/office/officeart/2005/8/layout/list1"/>
    <dgm:cxn modelId="{10E091E9-55BC-4E32-B0A4-31D4BA046B74}" type="presParOf" srcId="{54F7A63F-FDAC-4816-86AB-0824B6E743C5}" destId="{C4BD8598-E35E-49CB-9751-094BA715F9D4}" srcOrd="1" destOrd="0" presId="urn:microsoft.com/office/officeart/2005/8/layout/list1"/>
    <dgm:cxn modelId="{5CEC2270-062E-47A9-BA4B-2A2D1824E2DB}" type="presOf" srcId="{9B997B34-221D-4496-A1C8-A439AE736903}" destId="{C4BD8598-E35E-49CB-9751-094BA715F9D4}" srcOrd="1" destOrd="0" presId="urn:microsoft.com/office/officeart/2005/8/layout/list1"/>
    <dgm:cxn modelId="{EC88804A-1C05-46A4-9821-10D9B2C58992}" type="presParOf" srcId="{18F6336F-7BCE-4053-8D12-1F0F9E31E0A4}" destId="{0E0128C2-28BC-41E9-85C6-B878FD8660D1}" srcOrd="49" destOrd="0" presId="urn:microsoft.com/office/officeart/2005/8/layout/list1"/>
    <dgm:cxn modelId="{71F8C6A3-9D9F-48B5-895B-206707714A44}" type="presParOf" srcId="{18F6336F-7BCE-4053-8D12-1F0F9E31E0A4}" destId="{80C0C129-3E79-493B-87D5-018B38203BAE}" srcOrd="50" destOrd="0" presId="urn:microsoft.com/office/officeart/2005/8/layout/list1"/>
    <dgm:cxn modelId="{B13F6585-F2D6-4363-97EA-153D9FB34198}" type="presOf" srcId="{848A4253-6D56-45DF-B4FF-CD09F5A2E1FB}" destId="{80C0C129-3E79-493B-87D5-018B38203BAE}" srcOrd="0" destOrd="0" presId="urn:microsoft.com/office/officeart/2005/8/layout/list1"/>
    <dgm:cxn modelId="{A83CA587-ADCA-49CB-8482-2CD583E315E0}" type="presParOf" srcId="{18F6336F-7BCE-4053-8D12-1F0F9E31E0A4}" destId="{817F92ED-A834-417B-9945-6995537BC29D}" srcOrd="51" destOrd="0" presId="urn:microsoft.com/office/officeart/2005/8/layout/list1"/>
    <dgm:cxn modelId="{DA3347EA-66C4-4FF8-8F75-53B984A69E30}" type="presParOf" srcId="{18F6336F-7BCE-4053-8D12-1F0F9E31E0A4}" destId="{2F1CAE23-14ED-42E2-8112-AA7A9505354B}" srcOrd="52" destOrd="0" presId="urn:microsoft.com/office/officeart/2005/8/layout/list1"/>
    <dgm:cxn modelId="{DF3CD002-F48C-47F2-8F45-4C36970C835D}" type="presParOf" srcId="{2F1CAE23-14ED-42E2-8112-AA7A9505354B}" destId="{590897A8-4AD6-4C9E-B83B-97CA3188EE23}" srcOrd="0" destOrd="0" presId="urn:microsoft.com/office/officeart/2005/8/layout/list1"/>
    <dgm:cxn modelId="{E7149990-BAF0-4969-BE96-691BE65369C1}" type="presOf" srcId="{A4672CAE-D0E2-488D-89C8-C0E8F96F0EF3}" destId="{590897A8-4AD6-4C9E-B83B-97CA3188EE23}" srcOrd="0" destOrd="0" presId="urn:microsoft.com/office/officeart/2005/8/layout/list1"/>
    <dgm:cxn modelId="{02DA1BF8-4C73-4268-93DB-A3702AFD0354}" type="presParOf" srcId="{2F1CAE23-14ED-42E2-8112-AA7A9505354B}" destId="{D6835FFC-553C-489F-B730-2382417A3A59}" srcOrd="1" destOrd="0" presId="urn:microsoft.com/office/officeart/2005/8/layout/list1"/>
    <dgm:cxn modelId="{85384813-7D71-4726-8480-DD31C4C759BA}" type="presOf" srcId="{A4672CAE-D0E2-488D-89C8-C0E8F96F0EF3}" destId="{D6835FFC-553C-489F-B730-2382417A3A59}" srcOrd="1" destOrd="0" presId="urn:microsoft.com/office/officeart/2005/8/layout/list1"/>
    <dgm:cxn modelId="{3AF03CA4-D4FA-460F-93FE-A1E174434820}" type="presParOf" srcId="{18F6336F-7BCE-4053-8D12-1F0F9E31E0A4}" destId="{A2299556-2B67-4311-AC15-DA00EA4118F2}" srcOrd="53" destOrd="0" presId="urn:microsoft.com/office/officeart/2005/8/layout/list1"/>
    <dgm:cxn modelId="{AD7E5F86-CD87-4609-8FEC-5A98D66AA829}" type="presParOf" srcId="{18F6336F-7BCE-4053-8D12-1F0F9E31E0A4}" destId="{4AD75E93-CFCF-4FB1-AD20-52BA80041ECB}" srcOrd="54" destOrd="0" presId="urn:microsoft.com/office/officeart/2005/8/layout/list1"/>
    <dgm:cxn modelId="{58B1864F-2FEB-42B3-8CBA-AD9E17D78CCA}" type="presOf" srcId="{17527FEC-70F7-4888-A1DB-53EF1720928F}" destId="{4AD75E93-CFCF-4FB1-AD20-52BA80041ECB}" srcOrd="0" destOrd="0" presId="urn:microsoft.com/office/officeart/2005/8/layout/list1"/>
    <dgm:cxn modelId="{05770216-8E12-4029-B6D8-0DDA17ADCF4C}" type="presParOf" srcId="{18F6336F-7BCE-4053-8D12-1F0F9E31E0A4}" destId="{1A8363CF-3BF3-4CAC-A21D-2C2F05911418}" srcOrd="55" destOrd="0" presId="urn:microsoft.com/office/officeart/2005/8/layout/list1"/>
    <dgm:cxn modelId="{D211AA80-17E6-427A-B62E-41C38AAE0D1F}" type="presParOf" srcId="{18F6336F-7BCE-4053-8D12-1F0F9E31E0A4}" destId="{56BCD260-BBDC-4210-9A64-30649DC47AFA}" srcOrd="56" destOrd="0" presId="urn:microsoft.com/office/officeart/2005/8/layout/list1"/>
    <dgm:cxn modelId="{46B240B6-52D4-42C4-87A0-658B32D51A30}" type="presParOf" srcId="{56BCD260-BBDC-4210-9A64-30649DC47AFA}" destId="{03B18BD3-AB98-47BF-B568-E8F4D8084EA1}" srcOrd="0" destOrd="0" presId="urn:microsoft.com/office/officeart/2005/8/layout/list1"/>
    <dgm:cxn modelId="{694E8DA0-BE05-4B9A-94C9-6B8DF43D0851}" type="presOf" srcId="{8BC7E0D7-671F-419E-9F6F-D63F9A7D8503}" destId="{03B18BD3-AB98-47BF-B568-E8F4D8084EA1}" srcOrd="0" destOrd="0" presId="urn:microsoft.com/office/officeart/2005/8/layout/list1"/>
    <dgm:cxn modelId="{E8714085-1F36-475B-A9AA-9D9079FEE31A}" type="presParOf" srcId="{56BCD260-BBDC-4210-9A64-30649DC47AFA}" destId="{5AEC349D-0BAD-4435-AB5B-0C0F674B6AEF}" srcOrd="1" destOrd="0" presId="urn:microsoft.com/office/officeart/2005/8/layout/list1"/>
    <dgm:cxn modelId="{F00283AB-AC61-4C0A-9C37-610F55047425}" type="presOf" srcId="{8BC7E0D7-671F-419E-9F6F-D63F9A7D8503}" destId="{5AEC349D-0BAD-4435-AB5B-0C0F674B6AEF}" srcOrd="1" destOrd="0" presId="urn:microsoft.com/office/officeart/2005/8/layout/list1"/>
    <dgm:cxn modelId="{9ECB74F9-9CDA-4E21-BF56-883C092C74A0}" type="presParOf" srcId="{18F6336F-7BCE-4053-8D12-1F0F9E31E0A4}" destId="{CE420BE9-7896-4224-B8C7-6394456D2A33}" srcOrd="57" destOrd="0" presId="urn:microsoft.com/office/officeart/2005/8/layout/list1"/>
    <dgm:cxn modelId="{21F22DC9-C758-4F42-B835-B22F3198ABB6}" type="presParOf" srcId="{18F6336F-7BCE-4053-8D12-1F0F9E31E0A4}" destId="{C81B069E-D033-4F78-BACE-5F1A1EB362C7}" srcOrd="58" destOrd="0" presId="urn:microsoft.com/office/officeart/2005/8/layout/list1"/>
    <dgm:cxn modelId="{D7AC2AB5-FA14-4A42-B4C7-53394B332895}" type="presOf" srcId="{B3F776D7-BF3C-4B24-A307-1E7E793D7C98}" destId="{C81B069E-D033-4F78-BACE-5F1A1EB362C7}" srcOrd="0" destOrd="0" presId="urn:microsoft.com/office/officeart/2005/8/layout/list1"/>
    <dgm:cxn modelId="{3609997C-085C-479A-AC31-6D00819BDD94}" type="presParOf" srcId="{18F6336F-7BCE-4053-8D12-1F0F9E31E0A4}" destId="{FCFCE7F1-F25C-446E-9C82-849585E625CC}" srcOrd="59" destOrd="0" presId="urn:microsoft.com/office/officeart/2005/8/layout/list1"/>
    <dgm:cxn modelId="{9E840C75-0EB0-4BC3-9DAE-96090CBFE828}" type="presParOf" srcId="{18F6336F-7BCE-4053-8D12-1F0F9E31E0A4}" destId="{CB835BF8-5A95-4C30-806F-6A393705025E}" srcOrd="60" destOrd="0" presId="urn:microsoft.com/office/officeart/2005/8/layout/list1"/>
    <dgm:cxn modelId="{9CEA5666-890C-4E5B-AB49-C310CAFF1A77}" type="presParOf" srcId="{CB835BF8-5A95-4C30-806F-6A393705025E}" destId="{2C061E25-503B-440C-87C9-D336C48D3A2B}" srcOrd="0" destOrd="0" presId="urn:microsoft.com/office/officeart/2005/8/layout/list1"/>
    <dgm:cxn modelId="{E39F4B50-E823-43C2-95A3-EA71AB6F2D94}" type="presOf" srcId="{D3828330-15A8-4EF7-A4B7-BDF54B622464}" destId="{2C061E25-503B-440C-87C9-D336C48D3A2B}" srcOrd="0" destOrd="0" presId="urn:microsoft.com/office/officeart/2005/8/layout/list1"/>
    <dgm:cxn modelId="{00D58894-57BC-4DEA-8672-DAF34A21F269}" type="presParOf" srcId="{CB835BF8-5A95-4C30-806F-6A393705025E}" destId="{9A6C1276-CCF5-4947-A94B-41E17741E0BD}" srcOrd="1" destOrd="0" presId="urn:microsoft.com/office/officeart/2005/8/layout/list1"/>
    <dgm:cxn modelId="{B045A1E8-99E0-4C33-9867-85C1026310E6}" type="presOf" srcId="{D3828330-15A8-4EF7-A4B7-BDF54B622464}" destId="{9A6C1276-CCF5-4947-A94B-41E17741E0BD}" srcOrd="1" destOrd="0" presId="urn:microsoft.com/office/officeart/2005/8/layout/list1"/>
    <dgm:cxn modelId="{4A131839-58D7-42BC-A081-D0FAAD08BDA9}" type="presParOf" srcId="{18F6336F-7BCE-4053-8D12-1F0F9E31E0A4}" destId="{D72F0017-55A4-45C3-A2FE-C27E3534C784}" srcOrd="61" destOrd="0" presId="urn:microsoft.com/office/officeart/2005/8/layout/list1"/>
    <dgm:cxn modelId="{81CD4405-9B15-420C-B4A1-082E2313A98D}" type="presParOf" srcId="{18F6336F-7BCE-4053-8D12-1F0F9E31E0A4}" destId="{5A53EC70-4FBF-4D04-9FD1-7CDC155E5906}" srcOrd="62" destOrd="0" presId="urn:microsoft.com/office/officeart/2005/8/layout/list1"/>
    <dgm:cxn modelId="{1493EF0D-32A2-4B81-BAAC-17E54CAD70FA}" type="presOf" srcId="{C1774E7D-9FF5-4CDB-99F9-9EA58C8B7753}" destId="{5A53EC70-4FBF-4D04-9FD1-7CDC155E5906}" srcOrd="0" destOrd="0" presId="urn:microsoft.com/office/officeart/2005/8/layout/list1"/>
  </dgm:cxnLst>
  <dgm:bg/>
  <dgm:whole/>
  <dgm:extLst>
    <a:ext uri="http://schemas.microsoft.com/office/drawing/2008/diagram">
      <dsp:dataModelExt xmlns:dsp="http://schemas.microsoft.com/office/drawing/2008/diagram" relId="rId2" minVer="http://schemas.openxmlformats.org/drawingml/2006/main"/>
    </a:ext>
  </dgm:extLst>
</dgm:dataModel>
</file>

<file path=ppt/diagrams/data4.xml><?xml version="1.0" encoding="utf-8"?>
<dgm:dataModel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dgm="http://schemas.openxmlformats.org/drawingml/2006/diagram">
  <dgm:ptLst>
    <dgm:pt modelId="{D2CA7D92-4399-425E-AE63-0FCFB5C276F9}" type="doc">
      <dgm:prSet loTypeId="urn:microsoft.com/office/officeart/2005/8/layout/list1" loCatId="list" qsTypeId="urn:microsoft.com/office/officeart/2005/8/quickstyle/simple4" qsCatId="simple" csTypeId="urn:microsoft.com/office/officeart/2005/8/colors/accent1_1" csCatId="accent1" phldr="1"/>
      <dgm:spPr/>
      <dgm:t>
        <a:bodyPr/>
        <a:lstStyle/>
        <a:p>
          <a:endParaRPr lang="zh-CN" altLang="en-US"/>
        </a:p>
      </dgm:t>
    </dgm:pt>
    <dgm:pt modelId="{62DEB8A8-2360-43FB-BF95-9FABBC1FACE1}" type="parTrans" cxnId="{A0456024-2E11-483D-B895-ECDD9A745E1B}">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10D5D77E-553E-4534-8610-E1A9FB67012B}">
      <dgm:prSet custT="1"/>
      <dgm:spPr/>
      <dgm:t>
        <a:bodyPr/>
        <a:lstStyle/>
        <a:p>
          <a:pPr rtl="0"/>
          <a:r>
            <a:rPr lang="zh-CN" altLang="en-US" sz="2400" b="1" smtClean="0">
              <a:solidFill>
                <a:srgbClr val="2777D8"/>
              </a:solidFill>
              <a:latin typeface="微软雅黑" panose="020b0503020204020204" pitchFamily="34" charset="-122"/>
              <a:ea typeface="微软雅黑" panose="020b0503020204020204" pitchFamily="34" charset="-122"/>
            </a:rPr>
            <a:t>没有“雇主”这回事儿</a:t>
          </a:r>
          <a:endParaRPr lang="zh-CN" altLang="en-US" sz="2400" b="1">
            <a:solidFill>
              <a:srgbClr val="2777D8"/>
            </a:solidFill>
            <a:latin typeface="微软雅黑" panose="020b0503020204020204" pitchFamily="34" charset="-122"/>
            <a:ea typeface="微软雅黑" panose="020b0503020204020204" pitchFamily="34" charset="-122"/>
          </a:endParaRPr>
        </a:p>
      </dgm:t>
    </dgm:pt>
    <dgm:pt modelId="{15D0545E-F4CC-435A-8259-A5D212FC2048}" type="parTrans" cxnId="{3E12370D-7BBB-4E3B-B708-7FFC37D06449}">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EF9F1205-2B7C-4B09-BA84-B735EDEE727E}">
      <dgm:prSet custT="1"/>
      <dgm:spPr>
        <a:noFill/>
        <a:ln w="25400">
          <a:solidFill>
            <a:srgbClr val="2777D8"/>
          </a:solidFill>
          <a:prstDash val="sysDash"/>
        </a:ln>
      </dgm:spPr>
      <dgm:t>
        <a:bodyPr/>
        <a:lstStyle/>
        <a:p>
          <a:pPr rtl="0"/>
          <a:r>
            <a:rPr lang="zh-CN" altLang="en-US" sz="2000" smtClean="0">
              <a:solidFill>
                <a:schemeClr val="accent5">
                  <a:lumMod val="50000"/>
                </a:schemeClr>
              </a:solidFill>
              <a:latin typeface="微软雅黑" panose="020b0503020204020204" pitchFamily="34" charset="-122"/>
              <a:ea typeface="微软雅黑" panose="020b0503020204020204" pitchFamily="34" charset="-122"/>
            </a:rPr>
            <a:t>你不能通过一个雇主的态度去推测另一个的态度；</a:t>
          </a:r>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B0F70955-FE1E-46CE-9449-C532BBE44564}" type="sibTrans" cxnId="{3E12370D-7BBB-4E3B-B708-7FFC37D06449}">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D2DB4217-5E54-4790-906D-945A107DEA66}" type="sibTrans" cxnId="{A0456024-2E11-483D-B895-ECDD9A745E1B}">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C85A4FD0-73F4-4CA5-82DC-00A15264327B}" type="parTrans" cxnId="{38E9E501-806B-43C2-AD01-656227040C76}">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617E2F3B-5A85-44E0-982A-5E6A7F810295}">
      <dgm:prSet custT="1"/>
      <dgm:spPr/>
      <dgm:t>
        <a:bodyPr/>
        <a:lstStyle/>
        <a:p>
          <a:pPr rtl="0"/>
          <a:r>
            <a:rPr lang="zh-CN" altLang="en-US" sz="2400" b="1" smtClean="0">
              <a:solidFill>
                <a:srgbClr val="2777D8"/>
              </a:solidFill>
              <a:latin typeface="微软雅黑" panose="020b0503020204020204" pitchFamily="34" charset="-122"/>
              <a:ea typeface="微软雅黑" panose="020b0503020204020204" pitchFamily="34" charset="-122"/>
            </a:rPr>
            <a:t>面试前，一定要做功课</a:t>
          </a:r>
          <a:endParaRPr lang="zh-CN" altLang="en-US" sz="2400" b="1">
            <a:solidFill>
              <a:srgbClr val="2777D8"/>
            </a:solidFill>
            <a:latin typeface="微软雅黑" panose="020b0503020204020204" pitchFamily="34" charset="-122"/>
            <a:ea typeface="微软雅黑" panose="020b0503020204020204" pitchFamily="34" charset="-122"/>
          </a:endParaRPr>
        </a:p>
      </dgm:t>
    </dgm:pt>
    <dgm:pt modelId="{3C019BC6-F7A2-4D55-9BC2-82E705840216}" type="parTrans" cxnId="{351ABDF8-7473-4F34-B1F8-7D5D58E78B58}">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F51B1F1B-430D-4C93-B5D0-549A2F55C06C}">
      <dgm:prSet custT="1"/>
      <dgm:spPr>
        <a:noFill/>
        <a:ln w="25400">
          <a:solidFill>
            <a:srgbClr val="2777D8"/>
          </a:solidFill>
          <a:prstDash val="sysDash"/>
        </a:ln>
      </dgm:spPr>
      <dgm:t>
        <a:bodyPr/>
        <a:lstStyle/>
        <a:p>
          <a:pPr rtl="0"/>
          <a:r>
            <a:rPr lang="zh-CN" altLang="en-US" sz="2000" smtClean="0">
              <a:solidFill>
                <a:schemeClr val="accent5">
                  <a:lumMod val="50000"/>
                </a:schemeClr>
              </a:solidFill>
              <a:latin typeface="微软雅黑" panose="020b0503020204020204" pitchFamily="34" charset="-122"/>
              <a:ea typeface="微软雅黑" panose="020b0503020204020204" pitchFamily="34" charset="-122"/>
            </a:rPr>
            <a:t>花费精力尽可能了解对方；</a:t>
          </a:r>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72A25E32-12EB-4B64-AE9D-2EEDCDFD2254}" type="sibTrans" cxnId="{351ABDF8-7473-4F34-B1F8-7D5D58E78B58}">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400147E1-37A4-4BD0-8432-84DE43294855}" type="sibTrans" cxnId="{38E9E501-806B-43C2-AD01-656227040C76}">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749D41E2-AC8A-4D5F-A95B-0FCBD998C486}" type="parTrans" cxnId="{AC89B3E2-EEFC-48F9-9B1B-04DE031ED9F3}">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0FB44C27-8C45-4946-B619-930DEABDC5A6}">
      <dgm:prSet custT="1"/>
      <dgm:spPr/>
      <dgm:t>
        <a:bodyPr/>
        <a:lstStyle/>
        <a:p>
          <a:pPr rtl="0"/>
          <a:r>
            <a:rPr lang="zh-CN" altLang="en-US" sz="2400" b="1" smtClean="0">
              <a:solidFill>
                <a:srgbClr val="2777D8"/>
              </a:solidFill>
              <a:latin typeface="微软雅黑" panose="020b0503020204020204" pitchFamily="34" charset="-122"/>
              <a:ea typeface="微软雅黑" panose="020b0503020204020204" pitchFamily="34" charset="-122"/>
            </a:rPr>
            <a:t>遵守承诺</a:t>
          </a:r>
          <a:endParaRPr lang="zh-CN" altLang="en-US" sz="2400" b="1">
            <a:solidFill>
              <a:srgbClr val="2777D8"/>
            </a:solidFill>
            <a:latin typeface="微软雅黑" panose="020b0503020204020204" pitchFamily="34" charset="-122"/>
            <a:ea typeface="微软雅黑" panose="020b0503020204020204" pitchFamily="34" charset="-122"/>
          </a:endParaRPr>
        </a:p>
      </dgm:t>
    </dgm:pt>
    <dgm:pt modelId="{596589D1-FBEB-4B7D-8CFA-6655830487F6}" type="parTrans" cxnId="{27423782-9E27-45A2-A222-5BA17BFD394B}">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DB4B8B24-D253-4025-9D7A-1250CFF4DC7F}">
      <dgm:prSet custT="1"/>
      <dgm:spPr>
        <a:noFill/>
        <a:ln w="25400">
          <a:solidFill>
            <a:srgbClr val="2777D8"/>
          </a:solidFill>
          <a:prstDash val="sysDash"/>
        </a:ln>
      </dgm:spPr>
      <dgm:t>
        <a:bodyPr/>
        <a:lstStyle/>
        <a:p>
          <a:pPr rtl="0"/>
          <a:r>
            <a:rPr lang="zh-CN" sz="2000" smtClean="0">
              <a:solidFill>
                <a:schemeClr val="accent5">
                  <a:lumMod val="50000"/>
                </a:schemeClr>
              </a:solidFill>
              <a:latin typeface="微软雅黑" panose="020b0503020204020204" pitchFamily="34" charset="-122"/>
              <a:ea typeface="微软雅黑" panose="020b0503020204020204" pitchFamily="34" charset="-122"/>
            </a:rPr>
            <a:t>控制面试时间长短，如</a:t>
          </a:r>
          <a:r>
            <a:rPr lang="en-US" sz="2000" smtClean="0">
              <a:solidFill>
                <a:schemeClr val="accent5">
                  <a:lumMod val="50000"/>
                </a:schemeClr>
              </a:solidFill>
              <a:latin typeface="微软雅黑" panose="020b0503020204020204" pitchFamily="34" charset="-122"/>
              <a:ea typeface="微软雅黑" panose="020b0503020204020204" pitchFamily="34" charset="-122"/>
            </a:rPr>
            <a:t>19</a:t>
          </a:r>
          <a:r>
            <a:rPr lang="zh-CN" sz="2000" smtClean="0">
              <a:solidFill>
                <a:schemeClr val="accent5">
                  <a:lumMod val="50000"/>
                </a:schemeClr>
              </a:solidFill>
              <a:latin typeface="微软雅黑" panose="020b0503020204020204" pitchFamily="34" charset="-122"/>
              <a:ea typeface="微软雅黑" panose="020b0503020204020204" pitchFamily="34" charset="-122"/>
            </a:rPr>
            <a:t>分钟；</a:t>
          </a:r>
          <a:endParaRPr lang="zh-CN" sz="2000">
            <a:solidFill>
              <a:schemeClr val="accent5">
                <a:lumMod val="50000"/>
              </a:schemeClr>
            </a:solidFill>
            <a:latin typeface="微软雅黑" panose="020b0503020204020204" pitchFamily="34" charset="-122"/>
            <a:ea typeface="微软雅黑" panose="020b0503020204020204" pitchFamily="34" charset="-122"/>
          </a:endParaRPr>
        </a:p>
      </dgm:t>
    </dgm:pt>
    <dgm:pt modelId="{1B68AE4A-8C7D-488D-8260-3B170B59D819}" type="sibTrans" cxnId="{27423782-9E27-45A2-A222-5BA17BFD394B}">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DA37CB89-3D42-4328-9B43-5D006668A740}" type="sibTrans" cxnId="{AC89B3E2-EEFC-48F9-9B1B-04DE031ED9F3}">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4BC64C20-1D29-4037-A2ED-A0972423FC5A}" type="parTrans" cxnId="{EB992006-B3BE-46A5-9277-4909686E7A20}">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DB81F5B8-16FE-474B-8B88-AA74B4FB9853}">
      <dgm:prSet custT="1"/>
      <dgm:spPr/>
      <dgm:t>
        <a:bodyPr/>
        <a:lstStyle/>
        <a:p>
          <a:pPr rtl="0"/>
          <a:r>
            <a:rPr lang="zh-CN" altLang="en-US" sz="2400" b="1" smtClean="0">
              <a:solidFill>
                <a:srgbClr val="2777D8"/>
              </a:solidFill>
              <a:latin typeface="微软雅黑" panose="020b0503020204020204" pitchFamily="34" charset="-122"/>
              <a:ea typeface="微软雅黑" panose="020b0503020204020204" pitchFamily="34" charset="-122"/>
            </a:rPr>
            <a:t>面试不过就是一场对话</a:t>
          </a:r>
          <a:endParaRPr lang="zh-CN" altLang="en-US" sz="2400" b="1">
            <a:solidFill>
              <a:srgbClr val="2777D8"/>
            </a:solidFill>
            <a:latin typeface="微软雅黑" panose="020b0503020204020204" pitchFamily="34" charset="-122"/>
            <a:ea typeface="微软雅黑" panose="020b0503020204020204" pitchFamily="34" charset="-122"/>
          </a:endParaRPr>
        </a:p>
      </dgm:t>
    </dgm:pt>
    <dgm:pt modelId="{F30E956D-6B18-4CD7-99D1-5DB4EFBFB177}" type="parTrans" cxnId="{7865EB84-E90C-4F8F-BDCB-369718909DE2}">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48744035-F9AE-41EA-812B-1A31C83FA82F}">
      <dgm:prSet custT="1"/>
      <dgm:spPr>
        <a:noFill/>
        <a:ln w="25400">
          <a:solidFill>
            <a:srgbClr val="2777D8"/>
          </a:solidFill>
          <a:prstDash val="sysDash"/>
        </a:ln>
      </dgm:spPr>
      <dgm:t>
        <a:bodyPr/>
        <a:lstStyle/>
        <a:p>
          <a:pPr rtl="0"/>
          <a:r>
            <a:rPr lang="zh-CN" altLang="en-US" sz="2000" smtClean="0">
              <a:solidFill>
                <a:schemeClr val="accent5">
                  <a:lumMod val="50000"/>
                </a:schemeClr>
              </a:solidFill>
              <a:latin typeface="微软雅黑" panose="020b0503020204020204" pitchFamily="34" charset="-122"/>
              <a:ea typeface="微软雅黑" panose="020b0503020204020204" pitchFamily="34" charset="-122"/>
            </a:rPr>
            <a:t>温和地了解雇主，觉得是你相待的地方，再有信心地推销自己；</a:t>
          </a:r>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75D0FFB2-142C-456C-A871-C0AE186F2011}" type="sibTrans" cxnId="{7865EB84-E90C-4F8F-BDCB-369718909DE2}">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7F376119-568D-43E3-9098-634677C44F97}" type="sibTrans" cxnId="{EB992006-B3BE-46A5-9277-4909686E7A20}">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2FC4D0F8-DEDF-4BCE-BF80-67E4B427C896}" type="parTrans" cxnId="{751A3E0F-EAC4-4CBC-8DF5-BAEA5CAE0F1B}">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523BADAC-B332-43C3-BB0D-02A427A4DEFC}">
      <dgm:prSet custT="1"/>
      <dgm:spPr/>
      <dgm:t>
        <a:bodyPr/>
        <a:lstStyle/>
        <a:p>
          <a:pPr rtl="0"/>
          <a:r>
            <a:rPr lang="zh-CN" altLang="en-US" sz="2400" b="1" smtClean="0">
              <a:solidFill>
                <a:srgbClr val="2777D8"/>
              </a:solidFill>
              <a:latin typeface="微软雅黑" panose="020b0503020204020204" pitchFamily="34" charset="-122"/>
              <a:ea typeface="微软雅黑" panose="020b0503020204020204" pitchFamily="34" charset="-122"/>
            </a:rPr>
            <a:t>他们会问的问题，和你能问的问题</a:t>
          </a:r>
          <a:endParaRPr lang="zh-CN" altLang="en-US" sz="2400" b="1">
            <a:solidFill>
              <a:srgbClr val="2777D8"/>
            </a:solidFill>
            <a:latin typeface="微软雅黑" panose="020b0503020204020204" pitchFamily="34" charset="-122"/>
            <a:ea typeface="微软雅黑" panose="020b0503020204020204" pitchFamily="34" charset="-122"/>
          </a:endParaRPr>
        </a:p>
      </dgm:t>
    </dgm:pt>
    <dgm:pt modelId="{629B5C95-7FD0-4D3C-9617-FE148834A911}" type="parTrans" cxnId="{81030291-2EB4-470C-8226-3DC3FAB3A114}">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38A9E041-478D-4E22-8588-3F8D5E009553}">
      <dgm:prSet custT="1"/>
      <dgm:spPr>
        <a:noFill/>
        <a:ln w="25400">
          <a:solidFill>
            <a:srgbClr val="2777D8"/>
          </a:solidFill>
          <a:prstDash val="sysDash"/>
        </a:ln>
      </dgm:spPr>
      <dgm:t>
        <a:bodyPr/>
        <a:lstStyle/>
        <a:p>
          <a:pPr rtl="0"/>
          <a:r>
            <a:rPr lang="zh-CN" altLang="en-US" sz="2000" smtClean="0">
              <a:solidFill>
                <a:schemeClr val="accent5">
                  <a:lumMod val="50000"/>
                </a:schemeClr>
              </a:solidFill>
              <a:latin typeface="微软雅黑" panose="020b0503020204020204" pitchFamily="34" charset="-122"/>
              <a:ea typeface="微软雅黑" panose="020b0503020204020204" pitchFamily="34" charset="-122"/>
            </a:rPr>
            <a:t>雇主希望你说的，是没明着问出来的另一个问题的答案；</a:t>
          </a:r>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71B0A5E0-7A4B-4758-BB22-B81D71CEECCA}" type="sibTrans" cxnId="{81030291-2EB4-470C-8226-3DC3FAB3A114}">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EF3F3CAE-D39D-441B-B8C7-915283B34055}" type="sibTrans" cxnId="{751A3E0F-EAC4-4CBC-8DF5-BAEA5CAE0F1B}">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BFB5255E-3473-49BD-B422-BB4FF7A20B45}" type="parTrans" cxnId="{549C32B5-0DB1-4DE6-94DA-6819986FBFB9}">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E75BA8DE-AAD6-45B5-AB29-299B0B1B2292}">
      <dgm:prSet custT="1"/>
      <dgm:spPr/>
      <dgm:t>
        <a:bodyPr/>
        <a:lstStyle/>
        <a:p>
          <a:pPr rtl="0"/>
          <a:r>
            <a:rPr lang="zh-CN" sz="2400" b="1" smtClean="0">
              <a:solidFill>
                <a:srgbClr val="2777D8"/>
              </a:solidFill>
              <a:latin typeface="微软雅黑" panose="020b0503020204020204" pitchFamily="34" charset="-122"/>
              <a:ea typeface="微软雅黑" panose="020b0503020204020204" pitchFamily="34" charset="-122"/>
            </a:rPr>
            <a:t>面试中，遵循“</a:t>
          </a:r>
          <a:r>
            <a:rPr lang="en-US" sz="2400" b="1" smtClean="0">
              <a:solidFill>
                <a:srgbClr val="2777D8"/>
              </a:solidFill>
              <a:latin typeface="微软雅黑" panose="020b0503020204020204" pitchFamily="34" charset="-122"/>
              <a:ea typeface="微软雅黑" panose="020b0503020204020204" pitchFamily="34" charset="-122"/>
            </a:rPr>
            <a:t>50-50</a:t>
          </a:r>
          <a:r>
            <a:rPr lang="zh-CN" sz="2400" b="1" smtClean="0">
              <a:solidFill>
                <a:srgbClr val="2777D8"/>
              </a:solidFill>
              <a:latin typeface="微软雅黑" panose="020b0503020204020204" pitchFamily="34" charset="-122"/>
              <a:ea typeface="微软雅黑" panose="020b0503020204020204" pitchFamily="34" charset="-122"/>
            </a:rPr>
            <a:t>原则”</a:t>
          </a:r>
          <a:endParaRPr lang="zh-CN" sz="2400" b="1">
            <a:solidFill>
              <a:srgbClr val="2777D8"/>
            </a:solidFill>
            <a:latin typeface="微软雅黑" panose="020b0503020204020204" pitchFamily="34" charset="-122"/>
            <a:ea typeface="微软雅黑" panose="020b0503020204020204" pitchFamily="34" charset="-122"/>
          </a:endParaRPr>
        </a:p>
      </dgm:t>
    </dgm:pt>
    <dgm:pt modelId="{A7CBD04D-7184-4B86-A2CB-177D9C882191}" type="parTrans" cxnId="{CB4D2E78-1A01-4D0B-921D-4C77C27E5B6F}">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DBBFB24E-E301-4AD8-BE6C-325D17588F5C}">
      <dgm:prSet custT="1"/>
      <dgm:spPr>
        <a:noFill/>
        <a:ln w="25400">
          <a:solidFill>
            <a:srgbClr val="2777D8"/>
          </a:solidFill>
          <a:prstDash val="sysDash"/>
        </a:ln>
      </dgm:spPr>
      <dgm:t>
        <a:bodyPr/>
        <a:lstStyle/>
        <a:p>
          <a:pPr rtl="0"/>
          <a:r>
            <a:rPr lang="zh-CN" sz="2000" smtClean="0">
              <a:solidFill>
                <a:schemeClr val="accent5">
                  <a:lumMod val="50000"/>
                </a:schemeClr>
              </a:solidFill>
              <a:latin typeface="微软雅黑" panose="020b0503020204020204" pitchFamily="34" charset="-122"/>
              <a:ea typeface="微软雅黑" panose="020b0503020204020204" pitchFamily="34" charset="-122"/>
            </a:rPr>
            <a:t>用</a:t>
          </a:r>
          <a:r>
            <a:rPr lang="en-US" sz="2000" smtClean="0">
              <a:solidFill>
                <a:schemeClr val="accent5">
                  <a:lumMod val="50000"/>
                </a:schemeClr>
              </a:solidFill>
              <a:latin typeface="微软雅黑" panose="020b0503020204020204" pitchFamily="34" charset="-122"/>
              <a:ea typeface="微软雅黑" panose="020b0503020204020204" pitchFamily="34" charset="-122"/>
            </a:rPr>
            <a:t>50%</a:t>
          </a:r>
          <a:r>
            <a:rPr lang="zh-CN" sz="2000" smtClean="0">
              <a:solidFill>
                <a:schemeClr val="accent5">
                  <a:lumMod val="50000"/>
                </a:schemeClr>
              </a:solidFill>
              <a:latin typeface="微软雅黑" panose="020b0503020204020204" pitchFamily="34" charset="-122"/>
              <a:ea typeface="微软雅黑" panose="020b0503020204020204" pitchFamily="34" charset="-122"/>
            </a:rPr>
            <a:t>的时间说，用</a:t>
          </a:r>
          <a:r>
            <a:rPr lang="en-US" sz="2000" smtClean="0">
              <a:solidFill>
                <a:schemeClr val="accent5">
                  <a:lumMod val="50000"/>
                </a:schemeClr>
              </a:solidFill>
              <a:latin typeface="微软雅黑" panose="020b0503020204020204" pitchFamily="34" charset="-122"/>
              <a:ea typeface="微软雅黑" panose="020b0503020204020204" pitchFamily="34" charset="-122"/>
            </a:rPr>
            <a:t>50%</a:t>
          </a:r>
          <a:r>
            <a:rPr lang="zh-CN" sz="2000" smtClean="0">
              <a:solidFill>
                <a:schemeClr val="accent5">
                  <a:lumMod val="50000"/>
                </a:schemeClr>
              </a:solidFill>
              <a:latin typeface="微软雅黑" panose="020b0503020204020204" pitchFamily="34" charset="-122"/>
              <a:ea typeface="微软雅黑" panose="020b0503020204020204" pitchFamily="34" charset="-122"/>
            </a:rPr>
            <a:t>的时间听；</a:t>
          </a:r>
          <a:endParaRPr lang="zh-CN" sz="2000">
            <a:solidFill>
              <a:schemeClr val="accent5">
                <a:lumMod val="50000"/>
              </a:schemeClr>
            </a:solidFill>
            <a:latin typeface="微软雅黑" panose="020b0503020204020204" pitchFamily="34" charset="-122"/>
            <a:ea typeface="微软雅黑" panose="020b0503020204020204" pitchFamily="34" charset="-122"/>
          </a:endParaRPr>
        </a:p>
      </dgm:t>
    </dgm:pt>
    <dgm:pt modelId="{115C74DA-8A9C-4422-9330-741B9EB86E63}" type="sibTrans" cxnId="{CB4D2E78-1A01-4D0B-921D-4C77C27E5B6F}">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BB8ADA45-910F-4533-86BD-7810220AF9FB}" type="sibTrans" cxnId="{549C32B5-0DB1-4DE6-94DA-6819986FBFB9}">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4A658166-19E6-4C6B-ACAC-1F49557A6BE2}" type="parTrans" cxnId="{B7476E48-CD74-4018-B7E7-F918556ADB98}">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5BDA8C71-296F-4979-8121-1077BB08BA06}">
      <dgm:prSet custT="1"/>
      <dgm:spPr/>
      <dgm:t>
        <a:bodyPr/>
        <a:lstStyle/>
        <a:p>
          <a:pPr rtl="0"/>
          <a:r>
            <a:rPr lang="zh-CN" sz="2400" b="1" smtClean="0">
              <a:solidFill>
                <a:srgbClr val="2777D8"/>
              </a:solidFill>
              <a:latin typeface="微软雅黑" panose="020b0503020204020204" pitchFamily="34" charset="-122"/>
              <a:ea typeface="微软雅黑" panose="020b0503020204020204" pitchFamily="34" charset="-122"/>
            </a:rPr>
            <a:t>回答问题时，遵循“</a:t>
          </a:r>
          <a:r>
            <a:rPr lang="en-US" sz="2400" b="1" smtClean="0">
              <a:solidFill>
                <a:srgbClr val="2777D8"/>
              </a:solidFill>
              <a:latin typeface="微软雅黑" panose="020b0503020204020204" pitchFamily="34" charset="-122"/>
              <a:ea typeface="微软雅黑" panose="020b0503020204020204" pitchFamily="34" charset="-122"/>
            </a:rPr>
            <a:t>20</a:t>
          </a:r>
          <a:r>
            <a:rPr lang="zh-CN" sz="2400" b="1" smtClean="0">
              <a:solidFill>
                <a:srgbClr val="2777D8"/>
              </a:solidFill>
              <a:latin typeface="微软雅黑" panose="020b0503020204020204" pitchFamily="34" charset="-122"/>
              <a:ea typeface="微软雅黑" panose="020b0503020204020204" pitchFamily="34" charset="-122"/>
            </a:rPr>
            <a:t>秒到</a:t>
          </a:r>
          <a:r>
            <a:rPr lang="en-US" sz="2400" b="1" smtClean="0">
              <a:solidFill>
                <a:srgbClr val="2777D8"/>
              </a:solidFill>
              <a:latin typeface="微软雅黑" panose="020b0503020204020204" pitchFamily="34" charset="-122"/>
              <a:ea typeface="微软雅黑" panose="020b0503020204020204" pitchFamily="34" charset="-122"/>
            </a:rPr>
            <a:t>2</a:t>
          </a:r>
          <a:r>
            <a:rPr lang="zh-CN" sz="2400" b="1" smtClean="0">
              <a:solidFill>
                <a:srgbClr val="2777D8"/>
              </a:solidFill>
              <a:latin typeface="微软雅黑" panose="020b0503020204020204" pitchFamily="34" charset="-122"/>
              <a:ea typeface="微软雅黑" panose="020b0503020204020204" pitchFamily="34" charset="-122"/>
            </a:rPr>
            <a:t>分钟”原则</a:t>
          </a:r>
          <a:endParaRPr lang="zh-CN" sz="2400" b="1">
            <a:solidFill>
              <a:srgbClr val="2777D8"/>
            </a:solidFill>
            <a:latin typeface="微软雅黑" panose="020b0503020204020204" pitchFamily="34" charset="-122"/>
            <a:ea typeface="微软雅黑" panose="020b0503020204020204" pitchFamily="34" charset="-122"/>
          </a:endParaRPr>
        </a:p>
      </dgm:t>
    </dgm:pt>
    <dgm:pt modelId="{4094983A-00BF-4AE5-8215-098C437A999F}" type="parTrans" cxnId="{98CCD3EA-9D2F-4125-8411-93FAF33B7AFE}">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3C2077DF-600C-48D3-A751-60DB855AEDA7}">
      <dgm:prSet custT="1"/>
      <dgm:spPr>
        <a:noFill/>
        <a:ln w="25400">
          <a:solidFill>
            <a:srgbClr val="2777D8"/>
          </a:solidFill>
          <a:prstDash val="sysDash"/>
        </a:ln>
      </dgm:spPr>
      <dgm:t>
        <a:bodyPr/>
        <a:lstStyle/>
        <a:p>
          <a:pPr rtl="0"/>
          <a:r>
            <a:rPr lang="zh-CN" sz="2000" smtClean="0">
              <a:solidFill>
                <a:schemeClr val="accent5">
                  <a:lumMod val="50000"/>
                </a:schemeClr>
              </a:solidFill>
              <a:latin typeface="微软雅黑" panose="020b0503020204020204" pitchFamily="34" charset="-122"/>
              <a:ea typeface="微软雅黑" panose="020b0503020204020204" pitchFamily="34" charset="-122"/>
            </a:rPr>
            <a:t>说话回答问题尽量不超过</a:t>
          </a:r>
          <a:r>
            <a:rPr lang="en-US" sz="2000" smtClean="0">
              <a:solidFill>
                <a:schemeClr val="accent5">
                  <a:lumMod val="50000"/>
                </a:schemeClr>
              </a:solidFill>
              <a:latin typeface="微软雅黑" panose="020b0503020204020204" pitchFamily="34" charset="-122"/>
              <a:ea typeface="微软雅黑" panose="020b0503020204020204" pitchFamily="34" charset="-122"/>
            </a:rPr>
            <a:t>2</a:t>
          </a:r>
          <a:r>
            <a:rPr lang="zh-CN" sz="2000" smtClean="0">
              <a:solidFill>
                <a:schemeClr val="accent5">
                  <a:lumMod val="50000"/>
                </a:schemeClr>
              </a:solidFill>
              <a:latin typeface="微软雅黑" panose="020b0503020204020204" pitchFamily="34" charset="-122"/>
              <a:ea typeface="微软雅黑" panose="020b0503020204020204" pitchFamily="34" charset="-122"/>
            </a:rPr>
            <a:t>分钟；</a:t>
          </a:r>
          <a:endParaRPr lang="zh-CN" sz="2000">
            <a:solidFill>
              <a:schemeClr val="accent5">
                <a:lumMod val="50000"/>
              </a:schemeClr>
            </a:solidFill>
            <a:latin typeface="微软雅黑" panose="020b0503020204020204" pitchFamily="34" charset="-122"/>
            <a:ea typeface="微软雅黑" panose="020b0503020204020204" pitchFamily="34" charset="-122"/>
          </a:endParaRPr>
        </a:p>
      </dgm:t>
    </dgm:pt>
    <dgm:pt modelId="{BCF06A87-35F1-4C54-97A9-AD21AA9D3C13}" type="sibTrans" cxnId="{98CCD3EA-9D2F-4125-8411-93FAF33B7AFE}">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96519594-B96F-41D9-BB8A-53ADD222857B}" type="sibTrans" cxnId="{B7476E48-CD74-4018-B7E7-F918556ADB98}">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28C80382-D871-48FF-8D7A-5470CDB7D404}" type="parTrans" cxnId="{49689C4E-5312-4A07-9248-266BC1AFC1E8}">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DEC28E6B-0E2D-4D7A-912D-2F1089413019}">
      <dgm:prSet custT="1"/>
      <dgm:spPr/>
      <dgm:t>
        <a:bodyPr/>
        <a:lstStyle/>
        <a:p>
          <a:pPr rtl="0"/>
          <a:r>
            <a:rPr lang="zh-CN" altLang="en-US" sz="2400" b="1" smtClean="0">
              <a:solidFill>
                <a:srgbClr val="2777D8"/>
              </a:solidFill>
              <a:latin typeface="微软雅黑" panose="020b0503020204020204" pitchFamily="34" charset="-122"/>
              <a:ea typeface="微软雅黑" panose="020b0503020204020204" pitchFamily="34" charset="-122"/>
            </a:rPr>
            <a:t>雇主最关心的是风险</a:t>
          </a:r>
          <a:endParaRPr lang="zh-CN" altLang="en-US" sz="2400" b="1">
            <a:solidFill>
              <a:srgbClr val="2777D8"/>
            </a:solidFill>
            <a:latin typeface="微软雅黑" panose="020b0503020204020204" pitchFamily="34" charset="-122"/>
            <a:ea typeface="微软雅黑" panose="020b0503020204020204" pitchFamily="34" charset="-122"/>
          </a:endParaRPr>
        </a:p>
      </dgm:t>
    </dgm:pt>
    <dgm:pt modelId="{4C97A90C-76A8-40EE-B125-F83DB2992C6E}" type="parTrans" cxnId="{C60456DD-FDC4-4A06-B854-DF37BE5C9829}">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20B3D191-3E55-4C08-AB56-9A609A6FE0DE}">
      <dgm:prSet custT="1"/>
      <dgm:spPr>
        <a:noFill/>
        <a:ln w="25400">
          <a:solidFill>
            <a:srgbClr val="2777D8"/>
          </a:solidFill>
          <a:prstDash val="sysDash"/>
        </a:ln>
      </dgm:spPr>
      <dgm:t>
        <a:bodyPr/>
        <a:lstStyle/>
        <a:p>
          <a:pPr rtl="0"/>
          <a:r>
            <a:rPr lang="zh-CN" altLang="en-US" sz="2000" smtClean="0">
              <a:solidFill>
                <a:schemeClr val="accent5">
                  <a:lumMod val="50000"/>
                </a:schemeClr>
              </a:solidFill>
              <a:latin typeface="微软雅黑" panose="020b0503020204020204" pitchFamily="34" charset="-122"/>
              <a:ea typeface="微软雅黑" panose="020b0503020204020204" pitchFamily="34" charset="-122"/>
            </a:rPr>
            <a:t>面试中强调你的唯一目标是“提升组织的效率、服务和标准”；</a:t>
          </a:r>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E5B74F47-2577-460E-A075-B961D2C33C73}" type="sibTrans" cxnId="{C60456DD-FDC4-4A06-B854-DF37BE5C9829}">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DBB2770A-E139-4BF9-ACAC-10D58A8EF74B}" type="sibTrans" cxnId="{49689C4E-5312-4A07-9248-266BC1AFC1E8}">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D0E7B84F-E4D8-461C-BF25-3199965DE68C}" type="parTrans" cxnId="{1A7DFF50-2264-4590-8DC1-5B9FCEF318D4}">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C9E898A3-3EED-4605-AC0E-699A9E239A50}">
      <dgm:prSet custT="1"/>
      <dgm:spPr/>
      <dgm:t>
        <a:bodyPr/>
        <a:lstStyle/>
        <a:p>
          <a:pPr rtl="0"/>
          <a:r>
            <a:rPr lang="zh-CN" altLang="en-US" sz="2400" b="1" smtClean="0">
              <a:solidFill>
                <a:srgbClr val="2777D8"/>
              </a:solidFill>
              <a:latin typeface="微软雅黑" panose="020b0503020204020204" pitchFamily="34" charset="-122"/>
              <a:ea typeface="微软雅黑" panose="020b0503020204020204" pitchFamily="34" charset="-122"/>
            </a:rPr>
            <a:t>细节决定成败</a:t>
          </a:r>
          <a:endParaRPr lang="zh-CN" altLang="en-US" sz="2400" b="1">
            <a:solidFill>
              <a:srgbClr val="2777D8"/>
            </a:solidFill>
            <a:latin typeface="微软雅黑" panose="020b0503020204020204" pitchFamily="34" charset="-122"/>
            <a:ea typeface="微软雅黑" panose="020b0503020204020204" pitchFamily="34" charset="-122"/>
          </a:endParaRPr>
        </a:p>
      </dgm:t>
    </dgm:pt>
    <dgm:pt modelId="{FA76467B-1F1C-482A-97FA-FC9D12574F35}" type="parTrans" cxnId="{7EB0311E-3AC7-4702-9FDF-6F4D42797B65}">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72CDB0F0-8D1A-4BC8-A84A-F954B51C6B80}">
      <dgm:prSet custT="1"/>
      <dgm:spPr>
        <a:noFill/>
        <a:ln w="25400">
          <a:solidFill>
            <a:srgbClr val="2777D8"/>
          </a:solidFill>
          <a:prstDash val="sysDash"/>
        </a:ln>
      </dgm:spPr>
      <dgm:t>
        <a:bodyPr/>
        <a:lstStyle/>
        <a:p>
          <a:pPr rtl="0"/>
          <a:r>
            <a:rPr lang="zh-CN" altLang="en-US" sz="2000" smtClean="0">
              <a:solidFill>
                <a:schemeClr val="accent5">
                  <a:lumMod val="50000"/>
                </a:schemeClr>
              </a:solidFill>
              <a:latin typeface="微软雅黑" panose="020b0503020204020204" pitchFamily="34" charset="-122"/>
              <a:ea typeface="微软雅黑" panose="020b0503020204020204" pitchFamily="34" charset="-122"/>
            </a:rPr>
            <a:t>形象和个人习惯、紧张表现、缺乏自信、对他人的态度等；</a:t>
          </a:r>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41BDB7F4-F39A-4278-ACF7-C5E2985A42ED}" type="sibTrans" cxnId="{7EB0311E-3AC7-4702-9FDF-6F4D42797B65}">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DA299F6D-7D48-4243-B127-F6C90CEA5477}" type="sibTrans" cxnId="{1A7DFF50-2264-4590-8DC1-5B9FCEF318D4}">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C5103267-F92C-45F4-B90C-8884B33AF9FE}" type="parTrans" cxnId="{8D53ACE3-F25F-4D16-861A-0B48804ADE54}">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74EA246E-98AA-4F54-95D5-D578D47FCD13}">
      <dgm:prSet custT="1"/>
      <dgm:spPr/>
      <dgm:t>
        <a:bodyPr/>
        <a:lstStyle/>
        <a:p>
          <a:pPr rtl="0"/>
          <a:r>
            <a:rPr lang="zh-CN" altLang="en-US" sz="2400" b="1" smtClean="0">
              <a:solidFill>
                <a:srgbClr val="2777D8"/>
              </a:solidFill>
              <a:latin typeface="微软雅黑" panose="020b0503020204020204" pitchFamily="34" charset="-122"/>
              <a:ea typeface="微软雅黑" panose="020b0503020204020204" pitchFamily="34" charset="-122"/>
            </a:rPr>
            <a:t>关注大多数雇主都在乎的通用能力</a:t>
          </a:r>
          <a:endParaRPr lang="zh-CN" altLang="en-US" sz="2400" b="1">
            <a:solidFill>
              <a:srgbClr val="2777D8"/>
            </a:solidFill>
            <a:latin typeface="微软雅黑" panose="020b0503020204020204" pitchFamily="34" charset="-122"/>
            <a:ea typeface="微软雅黑" panose="020b0503020204020204" pitchFamily="34" charset="-122"/>
          </a:endParaRPr>
        </a:p>
      </dgm:t>
    </dgm:pt>
    <dgm:pt modelId="{3D852928-74B2-4CEE-BDAB-48A38AF29726}" type="parTrans" cxnId="{96ECFA12-640E-4FED-A4C1-F99E80EF6CF8}">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EA5B0946-F626-4646-AEAE-31C4CF2385A0}">
      <dgm:prSet custT="1"/>
      <dgm:spPr>
        <a:noFill/>
        <a:ln w="25400">
          <a:solidFill>
            <a:srgbClr val="2777D8"/>
          </a:solidFill>
          <a:prstDash val="sysDash"/>
        </a:ln>
      </dgm:spPr>
      <dgm:t>
        <a:bodyPr/>
        <a:lstStyle/>
        <a:p>
          <a:pPr rtl="0"/>
          <a:r>
            <a:rPr lang="zh-CN" altLang="en-US" sz="2000" smtClean="0">
              <a:solidFill>
                <a:schemeClr val="accent5">
                  <a:lumMod val="50000"/>
                </a:schemeClr>
              </a:solidFill>
              <a:latin typeface="微软雅黑" panose="020b0503020204020204" pitchFamily="34" charset="-122"/>
              <a:ea typeface="微软雅黑" panose="020b0503020204020204" pitchFamily="34" charset="-122"/>
            </a:rPr>
            <a:t>守时排在第一位，你可以“笨”，但不可以不“努力”；</a:t>
          </a:r>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439ECB5B-6E2A-4F5F-80CF-8106B513F4C8}" type="sibTrans" cxnId="{96ECFA12-640E-4FED-A4C1-F99E80EF6CF8}">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80576C01-668E-4C7B-A534-6CE2370DBF7B}" type="sibTrans" cxnId="{8D53ACE3-F25F-4D16-861A-0B48804ADE54}">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5B5B50DF-5C2D-4F24-BBF3-7147D7EFCFD5}" type="parTrans" cxnId="{04F48C8D-8E45-4DA5-843A-722DEE390C1F}">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A8541ABC-4FD1-4B37-8C0B-2440C7186539}">
      <dgm:prSet custT="1"/>
      <dgm:spPr/>
      <dgm:t>
        <a:bodyPr/>
        <a:lstStyle/>
        <a:p>
          <a:pPr rtl="0"/>
          <a:r>
            <a:rPr lang="zh-CN" altLang="en-US" sz="2400" b="1" smtClean="0">
              <a:solidFill>
                <a:srgbClr val="2777D8"/>
              </a:solidFill>
              <a:latin typeface="微软雅黑" panose="020b0503020204020204" pitchFamily="34" charset="-122"/>
              <a:ea typeface="微软雅黑" panose="020b0503020204020204" pitchFamily="34" charset="-122"/>
            </a:rPr>
            <a:t>面试时带证据，表明你具备某种能力</a:t>
          </a:r>
          <a:endParaRPr lang="zh-CN" altLang="en-US" sz="2400" b="1">
            <a:solidFill>
              <a:srgbClr val="2777D8"/>
            </a:solidFill>
            <a:latin typeface="微软雅黑" panose="020b0503020204020204" pitchFamily="34" charset="-122"/>
            <a:ea typeface="微软雅黑" panose="020b0503020204020204" pitchFamily="34" charset="-122"/>
          </a:endParaRPr>
        </a:p>
      </dgm:t>
    </dgm:pt>
    <dgm:pt modelId="{030F7204-5277-49E4-97E4-FAC8165BA9B9}" type="parTrans" cxnId="{4EAA9F4A-B6CA-4189-AF8E-C3A2596ADBCD}">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6A870066-74B4-45E9-990B-C4D459B12DD6}">
      <dgm:prSet custT="1"/>
      <dgm:spPr>
        <a:noFill/>
        <a:ln w="25400">
          <a:solidFill>
            <a:srgbClr val="2777D8"/>
          </a:solidFill>
          <a:prstDash val="sysDash"/>
        </a:ln>
      </dgm:spPr>
      <dgm:t>
        <a:bodyPr/>
        <a:lstStyle/>
        <a:p>
          <a:pPr rtl="0"/>
          <a:r>
            <a:rPr lang="zh-CN" altLang="en-US" sz="2000" smtClean="0">
              <a:solidFill>
                <a:schemeClr val="accent5">
                  <a:lumMod val="50000"/>
                </a:schemeClr>
              </a:solidFill>
              <a:latin typeface="微软雅黑" panose="020b0503020204020204" pitchFamily="34" charset="-122"/>
              <a:ea typeface="微软雅黑" panose="020b0503020204020204" pitchFamily="34" charset="-122"/>
            </a:rPr>
            <a:t>证书、产品、照片、视频、代码等；</a:t>
          </a:r>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A51B5AEC-96B9-4AED-B99C-7DD6115F2386}" type="sibTrans" cxnId="{4EAA9F4A-B6CA-4189-AF8E-C3A2596ADBCD}">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B074AC75-C345-44E7-B062-82940C64A6A5}" type="sibTrans" cxnId="{04F48C8D-8E45-4DA5-843A-722DEE390C1F}">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831E784C-C0B5-492A-9A1E-40934F97AAA3}" type="parTrans" cxnId="{42D26783-3023-4EEA-B71A-A49848303489}">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C8E6DC84-12C4-4733-8DEE-7DD5AAF0F89F}">
      <dgm:prSet custT="1"/>
      <dgm:spPr/>
      <dgm:t>
        <a:bodyPr/>
        <a:lstStyle/>
        <a:p>
          <a:pPr rtl="0"/>
          <a:r>
            <a:rPr lang="zh-CN" altLang="en-US" sz="2400" b="1" smtClean="0">
              <a:solidFill>
                <a:srgbClr val="2777D8"/>
              </a:solidFill>
              <a:latin typeface="微软雅黑" panose="020b0503020204020204" pitchFamily="34" charset="-122"/>
              <a:ea typeface="微软雅黑" panose="020b0503020204020204" pitchFamily="34" charset="-122"/>
            </a:rPr>
            <a:t>即使前任雇主很糟糕，也不要在面试中贬损他们</a:t>
          </a:r>
          <a:endParaRPr lang="zh-CN" altLang="en-US" sz="2400" b="1">
            <a:solidFill>
              <a:srgbClr val="2777D8"/>
            </a:solidFill>
            <a:latin typeface="微软雅黑" panose="020b0503020204020204" pitchFamily="34" charset="-122"/>
            <a:ea typeface="微软雅黑" panose="020b0503020204020204" pitchFamily="34" charset="-122"/>
          </a:endParaRPr>
        </a:p>
      </dgm:t>
    </dgm:pt>
    <dgm:pt modelId="{F8FC878D-6E72-4E58-8862-8B3B8147C4BC}" type="parTrans" cxnId="{84FCC267-6A34-4AF4-8413-B43C4E9B54DE}">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83B5AC45-5608-46A8-944E-E801BAEC90D9}">
      <dgm:prSet custT="1"/>
      <dgm:spPr>
        <a:noFill/>
        <a:ln w="25400">
          <a:solidFill>
            <a:srgbClr val="2777D8"/>
          </a:solidFill>
          <a:prstDash val="sysDash"/>
        </a:ln>
      </dgm:spPr>
      <dgm:t>
        <a:bodyPr/>
        <a:lstStyle/>
        <a:p>
          <a:pPr rtl="0"/>
          <a:r>
            <a:rPr lang="zh-CN" altLang="en-US" sz="2000" smtClean="0">
              <a:solidFill>
                <a:schemeClr val="accent5">
                  <a:lumMod val="50000"/>
                </a:schemeClr>
              </a:solidFill>
              <a:latin typeface="微软雅黑" panose="020b0503020204020204" pitchFamily="34" charset="-122"/>
              <a:ea typeface="微软雅黑" panose="020b0503020204020204" pitchFamily="34" charset="-122"/>
            </a:rPr>
            <a:t>表达你对同盟军里所有成员的尊重；</a:t>
          </a:r>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0FAD2798-489C-4316-9AB8-B6C058D9E573}" type="sibTrans" cxnId="{84FCC267-6A34-4AF4-8413-B43C4E9B54DE}">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42138719-FE6D-4586-8936-83B63213823C}" type="sibTrans" cxnId="{42D26783-3023-4EEA-B71A-A49848303489}">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46FAD773-4B1B-45A7-B794-B8E75103FAFE}" type="parTrans" cxnId="{09878472-DF3A-4289-A7CF-9650B20085BC}">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9B997B34-221D-4496-A1C8-A439AE736903}">
      <dgm:prSet custT="1"/>
      <dgm:spPr/>
      <dgm:t>
        <a:bodyPr/>
        <a:lstStyle/>
        <a:p>
          <a:pPr rtl="0"/>
          <a:r>
            <a:rPr lang="zh-CN" altLang="en-US" sz="2400" b="1" smtClean="0">
              <a:solidFill>
                <a:srgbClr val="2777D8"/>
              </a:solidFill>
              <a:latin typeface="微软雅黑" panose="020b0503020204020204" pitchFamily="34" charset="-122"/>
              <a:ea typeface="微软雅黑" panose="020b0503020204020204" pitchFamily="34" charset="-122"/>
            </a:rPr>
            <a:t>雇主不在乎你的过去</a:t>
          </a:r>
          <a:endParaRPr lang="zh-CN" altLang="en-US" sz="2400" b="1">
            <a:solidFill>
              <a:srgbClr val="2777D8"/>
            </a:solidFill>
            <a:latin typeface="微软雅黑" panose="020b0503020204020204" pitchFamily="34" charset="-122"/>
            <a:ea typeface="微软雅黑" panose="020b0503020204020204" pitchFamily="34" charset="-122"/>
          </a:endParaRPr>
        </a:p>
      </dgm:t>
    </dgm:pt>
    <dgm:pt modelId="{8687D66E-5597-4865-9E48-4E719DEF25FA}" type="parTrans" cxnId="{A58D2379-C96E-4FF7-A0AA-7CCCF5800099}">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848A4253-6D56-45DF-B4FF-CD09F5A2E1FB}">
      <dgm:prSet custT="1"/>
      <dgm:spPr>
        <a:noFill/>
        <a:ln w="25400">
          <a:solidFill>
            <a:srgbClr val="2777D8"/>
          </a:solidFill>
          <a:prstDash val="sysDash"/>
        </a:ln>
      </dgm:spPr>
      <dgm:t>
        <a:bodyPr/>
        <a:lstStyle/>
        <a:p>
          <a:pPr rtl="0"/>
          <a:r>
            <a:rPr lang="zh-CN" altLang="en-US" sz="2000" smtClean="0">
              <a:solidFill>
                <a:schemeClr val="accent5">
                  <a:lumMod val="50000"/>
                </a:schemeClr>
              </a:solidFill>
              <a:latin typeface="微软雅黑" panose="020b0503020204020204" pitchFamily="34" charset="-122"/>
              <a:ea typeface="微软雅黑" panose="020b0503020204020204" pitchFamily="34" charset="-122"/>
            </a:rPr>
            <a:t>了解过去是为了预测你将来的行为；</a:t>
          </a:r>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73D906F3-FCA3-4DC6-B9D3-C5A0128831D1}" type="sibTrans" cxnId="{A58D2379-C96E-4FF7-A0AA-7CCCF5800099}">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BD5A5068-F8C8-4882-B01F-B89B4ED7EAB1}" type="sibTrans" cxnId="{09878472-DF3A-4289-A7CF-9650B20085BC}">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0F796A20-7E75-4DD4-8648-55C0A8B09D1B}" type="parTrans" cxnId="{834E5B8E-844A-471A-8B22-458249F283FF}">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A4672CAE-D0E2-488D-89C8-C0E8F96F0EF3}">
      <dgm:prSet custT="1"/>
      <dgm:spPr/>
      <dgm:t>
        <a:bodyPr/>
        <a:lstStyle/>
        <a:p>
          <a:pPr rtl="0"/>
          <a:r>
            <a:rPr lang="zh-CN" altLang="en-US" sz="2400" b="1" smtClean="0">
              <a:solidFill>
                <a:srgbClr val="2777D8"/>
              </a:solidFill>
              <a:latin typeface="微软雅黑" panose="020b0503020204020204" pitchFamily="34" charset="-122"/>
              <a:ea typeface="微软雅黑" panose="020b0503020204020204" pitchFamily="34" charset="-122"/>
            </a:rPr>
            <a:t>留心面试官问题的时间框架</a:t>
          </a:r>
          <a:endParaRPr lang="zh-CN" altLang="en-US" sz="2400" b="1">
            <a:solidFill>
              <a:srgbClr val="2777D8"/>
            </a:solidFill>
            <a:latin typeface="微软雅黑" panose="020b0503020204020204" pitchFamily="34" charset="-122"/>
            <a:ea typeface="微软雅黑" panose="020b0503020204020204" pitchFamily="34" charset="-122"/>
          </a:endParaRPr>
        </a:p>
      </dgm:t>
    </dgm:pt>
    <dgm:pt modelId="{FF2DB0B2-1294-4E69-9712-DB7FB8C3D6F1}" type="parTrans" cxnId="{BA8AD148-EDA3-430D-B7FB-4FF49BFF60F5}">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17527FEC-70F7-4888-A1DB-53EF1720928F}">
      <dgm:prSet custT="1"/>
      <dgm:spPr>
        <a:noFill/>
        <a:ln w="25400">
          <a:solidFill>
            <a:srgbClr val="2777D8"/>
          </a:solidFill>
          <a:prstDash val="sysDash"/>
        </a:ln>
      </dgm:spPr>
      <dgm:t>
        <a:bodyPr/>
        <a:lstStyle/>
        <a:p>
          <a:pPr rtl="0"/>
          <a:r>
            <a:rPr lang="zh-CN" altLang="en-US" sz="2000" smtClean="0">
              <a:solidFill>
                <a:schemeClr val="accent5">
                  <a:lumMod val="50000"/>
                </a:schemeClr>
              </a:solidFill>
              <a:latin typeface="微软雅黑" panose="020b0503020204020204" pitchFamily="34" charset="-122"/>
              <a:ea typeface="微软雅黑" panose="020b0503020204020204" pitchFamily="34" charset="-122"/>
            </a:rPr>
            <a:t>越是从过去移向将来，对你越有利；</a:t>
          </a:r>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14D25C3E-989B-40F7-8D90-8A8CF4245BFD}" type="sibTrans" cxnId="{BA8AD148-EDA3-430D-B7FB-4FF49BFF60F5}">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FD769867-DD88-469F-AB33-CE9193537472}" type="sibTrans" cxnId="{834E5B8E-844A-471A-8B22-458249F283FF}">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DA9B3587-0A6E-49D9-A840-8AD1FF567A82}" type="parTrans" cxnId="{83EEC17C-0B43-4353-B5C5-242DCAC348B2}">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8BC7E0D7-671F-419E-9F6F-D63F9A7D8503}">
      <dgm:prSet custT="1"/>
      <dgm:spPr/>
      <dgm:t>
        <a:bodyPr/>
        <a:lstStyle/>
        <a:p>
          <a:pPr rtl="0"/>
          <a:r>
            <a:rPr lang="zh-CN" altLang="en-US" sz="2400" b="1" smtClean="0">
              <a:solidFill>
                <a:srgbClr val="2777D8"/>
              </a:solidFill>
              <a:latin typeface="微软雅黑" panose="020b0503020204020204" pitchFamily="34" charset="-122"/>
              <a:ea typeface="微软雅黑" panose="020b0503020204020204" pitchFamily="34" charset="-122"/>
            </a:rPr>
            <a:t>结束面试前，通常你要问五个问题</a:t>
          </a:r>
          <a:endParaRPr lang="zh-CN" altLang="en-US" sz="2400" b="1">
            <a:solidFill>
              <a:srgbClr val="2777D8"/>
            </a:solidFill>
            <a:latin typeface="微软雅黑" panose="020b0503020204020204" pitchFamily="34" charset="-122"/>
            <a:ea typeface="微软雅黑" panose="020b0503020204020204" pitchFamily="34" charset="-122"/>
          </a:endParaRPr>
        </a:p>
      </dgm:t>
    </dgm:pt>
    <dgm:pt modelId="{B680E064-3AD4-488A-8F31-A2B0D89D3B1D}" type="parTrans" cxnId="{7CA514B3-44BF-4571-A4A6-9C6D8BCB5BBD}">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B3F776D7-BF3C-4B24-A307-1E7E793D7C98}">
      <dgm:prSet custT="1"/>
      <dgm:spPr>
        <a:noFill/>
        <a:ln w="25400">
          <a:solidFill>
            <a:srgbClr val="2777D8"/>
          </a:solidFill>
          <a:prstDash val="sysDash"/>
        </a:ln>
      </dgm:spPr>
      <dgm:t>
        <a:bodyPr/>
        <a:lstStyle/>
        <a:p>
          <a:pPr rtl="0"/>
          <a:r>
            <a:rPr lang="zh-CN" altLang="en-US" sz="2000" smtClean="0">
              <a:solidFill>
                <a:schemeClr val="accent5">
                  <a:lumMod val="50000"/>
                </a:schemeClr>
              </a:solidFill>
              <a:latin typeface="微软雅黑" panose="020b0503020204020204" pitchFamily="34" charset="-122"/>
              <a:ea typeface="微软雅黑" panose="020b0503020204020204" pitchFamily="34" charset="-122"/>
            </a:rPr>
            <a:t>我能得到工作吗？什么时候能得到最终消息？最晚什么时候答复？我能联系您吗？其他人会对我感兴趣吗？（第一个问题否定再提出）</a:t>
          </a:r>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D48E2810-3E9B-4649-9DFB-3BAD46A23A3A}" type="sibTrans" cxnId="{7CA514B3-44BF-4571-A4A6-9C6D8BCB5BBD}">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730B37F8-9D69-4188-A816-B3AAAFDA4F6C}" type="sibTrans" cxnId="{83EEC17C-0B43-4353-B5C5-242DCAC348B2}">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F92B04FF-9E9B-44FE-8EB2-E7480C4EB780}" type="parTrans" cxnId="{46821E5C-2524-45D4-A63F-291DE5E1D119}">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D3828330-15A8-4EF7-A4B7-BDF54B622464}">
      <dgm:prSet custT="1"/>
      <dgm:spPr/>
      <dgm:t>
        <a:bodyPr/>
        <a:lstStyle/>
        <a:p>
          <a:pPr rtl="0"/>
          <a:r>
            <a:rPr lang="zh-CN" altLang="en-US" sz="2400" b="1" smtClean="0">
              <a:solidFill>
                <a:srgbClr val="2777D8"/>
              </a:solidFill>
              <a:latin typeface="微软雅黑" panose="020b0503020204020204" pitchFamily="34" charset="-122"/>
              <a:ea typeface="微软雅黑" panose="020b0503020204020204" pitchFamily="34" charset="-122"/>
            </a:rPr>
            <a:t>写感谢信的重要性</a:t>
          </a:r>
          <a:endParaRPr lang="zh-CN" altLang="en-US" sz="2400" b="1">
            <a:solidFill>
              <a:srgbClr val="2777D8"/>
            </a:solidFill>
            <a:latin typeface="微软雅黑" panose="020b0503020204020204" pitchFamily="34" charset="-122"/>
            <a:ea typeface="微软雅黑" panose="020b0503020204020204" pitchFamily="34" charset="-122"/>
          </a:endParaRPr>
        </a:p>
      </dgm:t>
    </dgm:pt>
    <dgm:pt modelId="{71228E45-6F91-4A0B-8732-17661B45FA1D}" type="parTrans" cxnId="{757CFC9D-542F-4E23-B942-39E6A4740CC3}">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C1774E7D-9FF5-4CDB-99F9-9EA58C8B7753}">
      <dgm:prSet custT="1"/>
      <dgm:spPr>
        <a:noFill/>
        <a:ln w="25400">
          <a:solidFill>
            <a:srgbClr val="2777D8"/>
          </a:solidFill>
          <a:prstDash val="sysDash"/>
        </a:ln>
      </dgm:spPr>
      <dgm:t>
        <a:bodyPr/>
        <a:lstStyle/>
        <a:p>
          <a:pPr rtl="0"/>
          <a:r>
            <a:rPr lang="zh-CN" altLang="en-US" sz="2000" smtClean="0">
              <a:solidFill>
                <a:schemeClr val="accent5">
                  <a:lumMod val="50000"/>
                </a:schemeClr>
              </a:solidFill>
              <a:latin typeface="微软雅黑" panose="020b0503020204020204" pitchFamily="34" charset="-122"/>
              <a:ea typeface="微软雅黑" panose="020b0503020204020204" pitchFamily="34" charset="-122"/>
            </a:rPr>
            <a:t>大多数求职者会忽略这个问题，感谢信不必太长，表达清楚即可；</a:t>
          </a:r>
          <a:endParaRPr lang="zh-CN" altLang="en-US" sz="2000">
            <a:solidFill>
              <a:schemeClr val="accent5">
                <a:lumMod val="50000"/>
              </a:schemeClr>
            </a:solidFill>
            <a:latin typeface="微软雅黑" panose="020b0503020204020204" pitchFamily="34" charset="-122"/>
            <a:ea typeface="微软雅黑" panose="020b0503020204020204" pitchFamily="34" charset="-122"/>
          </a:endParaRPr>
        </a:p>
      </dgm:t>
    </dgm:pt>
    <dgm:pt modelId="{D4D198F6-EA85-4308-84C0-F36CC4CB4914}" type="sibTrans" cxnId="{757CFC9D-542F-4E23-B942-39E6A4740CC3}">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3647305F-960F-4701-9A54-C04E56F9240B}" type="sibTrans" cxnId="{46821E5C-2524-45D4-A63F-291DE5E1D119}">
      <dgm:prSet custT="1"/>
      <dgm:spPr/>
      <dgm:t>
        <a:bodyPr/>
        <a:lstStyle/>
        <a:p>
          <a:endParaRPr lang="zh-CN" altLang="en-US" sz="1800">
            <a:latin typeface="微软雅黑" panose="020b0503020204020204" pitchFamily="34" charset="-122"/>
            <a:ea typeface="微软雅黑" panose="020b0503020204020204" pitchFamily="34" charset="-122"/>
          </a:endParaRPr>
        </a:p>
      </dgm:t>
    </dgm:pt>
    <dgm:pt modelId="{18F6336F-7BCE-4053-8D12-1F0F9E31E0A4}" type="pres">
      <dgm:prSet presAssocID="{D2CA7D92-4399-425E-AE63-0FCFB5C276F9}" presName="linear">
        <dgm:presLayoutVars>
          <dgm:dir/>
          <dgm:animLvl val="lvl"/>
          <dgm:resizeHandles val="exact"/>
        </dgm:presLayoutVars>
      </dgm:prSet>
      <dgm:spPr/>
      <dgm:t>
        <a:bodyPr/>
        <a:lstStyle/>
        <a:p>
          <a:endParaRPr lang="zh-CN" altLang="en-US"/>
        </a:p>
      </dgm:t>
    </dgm:pt>
    <dgm:pt modelId="{C207798F-6AAF-47DA-8408-AFF244554892}" type="pres">
      <dgm:prSet presAssocID="{10D5D77E-553E-4534-8610-E1A9FB67012B}" presName="parentLin"/>
      <dgm:spPr/>
      <dgm:t>
        <a:bodyPr/>
        <a:lstStyle/>
        <a:p/>
      </dgm:t>
    </dgm:pt>
    <dgm:pt modelId="{14CFD343-41C1-44D5-8CB8-B91671EC2DE1}" type="pres">
      <dgm:prSet presAssocID="{10D5D77E-553E-4534-8610-E1A9FB67012B}" presName="parentLeftMargin" presStyleLbl="node1" presStyleCnt="16"/>
      <dgm:spPr/>
      <dgm:t>
        <a:bodyPr/>
        <a:lstStyle/>
        <a:p>
          <a:endParaRPr lang="zh-CN" altLang="en-US"/>
        </a:p>
      </dgm:t>
    </dgm:pt>
    <dgm:pt modelId="{6780692F-6144-4940-BC88-C5223D80EAED}" type="pres">
      <dgm:prSet presAssocID="{10D5D77E-553E-4534-8610-E1A9FB67012B}" presName="parentText" presStyleLbl="node1" presStyleCnt="16">
        <dgm:presLayoutVars>
          <dgm:chMax val="0"/>
          <dgm:bulletEnabled val="1"/>
        </dgm:presLayoutVars>
      </dgm:prSet>
      <dgm:spPr/>
      <dgm:t>
        <a:bodyPr/>
        <a:lstStyle/>
        <a:p>
          <a:endParaRPr lang="zh-CN" altLang="en-US"/>
        </a:p>
      </dgm:t>
    </dgm:pt>
    <dgm:pt modelId="{4F2BCA67-44D7-441C-9DAE-CD920ABBF230}" type="pres">
      <dgm:prSet presAssocID="{10D5D77E-553E-4534-8610-E1A9FB67012B}" presName="negativeSpace"/>
      <dgm:spPr/>
      <dgm:t>
        <a:bodyPr/>
        <a:lstStyle/>
        <a:p/>
      </dgm:t>
    </dgm:pt>
    <dgm:pt modelId="{380D6C35-0EB3-4DE9-9AEE-9EA535447E4E}" type="pres">
      <dgm:prSet presAssocID="{10D5D77E-553E-4534-8610-E1A9FB67012B}" presName="childText" presStyleLbl="conFgAcc1" presStyleCnt="16">
        <dgm:presLayoutVars>
          <dgm:bulletEnabled val="1"/>
        </dgm:presLayoutVars>
      </dgm:prSet>
      <dgm:spPr/>
      <dgm:t>
        <a:bodyPr/>
        <a:lstStyle/>
        <a:p>
          <a:endParaRPr lang="zh-CN" altLang="en-US"/>
        </a:p>
      </dgm:t>
    </dgm:pt>
    <dgm:pt modelId="{577CF475-A43A-4C51-9D49-04D79FF936BE}" type="pres">
      <dgm:prSet presAssocID="{D2DB4217-5E54-4790-906D-945A107DEA66}" presName="spaceBetweenRectangles"/>
      <dgm:spPr/>
      <dgm:t>
        <a:bodyPr/>
        <a:lstStyle/>
        <a:p/>
      </dgm:t>
    </dgm:pt>
    <dgm:pt modelId="{1F964E2D-2633-4D24-9E8F-331FD4C081EE}" type="pres">
      <dgm:prSet presAssocID="{617E2F3B-5A85-44E0-982A-5E6A7F810295}" presName="parentLin"/>
      <dgm:spPr/>
      <dgm:t>
        <a:bodyPr/>
        <a:lstStyle/>
        <a:p/>
      </dgm:t>
    </dgm:pt>
    <dgm:pt modelId="{8670063A-C83C-4C1C-BDA8-CBFA7850170F}" type="pres">
      <dgm:prSet presAssocID="{617E2F3B-5A85-44E0-982A-5E6A7F810295}" presName="parentLeftMargin" presStyleLbl="node1" presStyleIdx="1" presStyleCnt="16"/>
      <dgm:spPr/>
      <dgm:t>
        <a:bodyPr/>
        <a:lstStyle/>
        <a:p>
          <a:endParaRPr lang="zh-CN" altLang="en-US"/>
        </a:p>
      </dgm:t>
    </dgm:pt>
    <dgm:pt modelId="{843B4C81-91C5-4A99-81ED-78665012860A}" type="pres">
      <dgm:prSet presAssocID="{617E2F3B-5A85-44E0-982A-5E6A7F810295}" presName="parentText" presStyleLbl="node1" presStyleIdx="1" presStyleCnt="16">
        <dgm:presLayoutVars>
          <dgm:chMax val="0"/>
          <dgm:bulletEnabled val="1"/>
        </dgm:presLayoutVars>
      </dgm:prSet>
      <dgm:spPr/>
      <dgm:t>
        <a:bodyPr/>
        <a:lstStyle/>
        <a:p>
          <a:endParaRPr lang="zh-CN" altLang="en-US"/>
        </a:p>
      </dgm:t>
    </dgm:pt>
    <dgm:pt modelId="{E4058E38-BECE-4078-9414-BFE8217F91DB}" type="pres">
      <dgm:prSet presAssocID="{617E2F3B-5A85-44E0-982A-5E6A7F810295}" presName="negativeSpace"/>
      <dgm:spPr/>
      <dgm:t>
        <a:bodyPr/>
        <a:lstStyle/>
        <a:p/>
      </dgm:t>
    </dgm:pt>
    <dgm:pt modelId="{60DE0B1A-82FC-4334-AB59-9F7AE40FEDDE}" type="pres">
      <dgm:prSet presAssocID="{617E2F3B-5A85-44E0-982A-5E6A7F810295}" presName="childText" presStyleLbl="conFgAcc1" presStyleIdx="1" presStyleCnt="16">
        <dgm:presLayoutVars>
          <dgm:bulletEnabled val="1"/>
        </dgm:presLayoutVars>
      </dgm:prSet>
      <dgm:spPr/>
      <dgm:t>
        <a:bodyPr/>
        <a:lstStyle/>
        <a:p>
          <a:endParaRPr lang="zh-CN" altLang="en-US"/>
        </a:p>
      </dgm:t>
    </dgm:pt>
    <dgm:pt modelId="{6C6A0D68-F398-4803-96C6-AA6ECFC051B6}" type="pres">
      <dgm:prSet presAssocID="{400147E1-37A4-4BD0-8432-84DE43294855}" presName="spaceBetweenRectangles"/>
      <dgm:spPr/>
      <dgm:t>
        <a:bodyPr/>
        <a:lstStyle/>
        <a:p/>
      </dgm:t>
    </dgm:pt>
    <dgm:pt modelId="{0DC6B7B0-6303-4057-B266-54E4B01F53CC}" type="pres">
      <dgm:prSet presAssocID="{0FB44C27-8C45-4946-B619-930DEABDC5A6}" presName="parentLin"/>
      <dgm:spPr/>
      <dgm:t>
        <a:bodyPr/>
        <a:lstStyle/>
        <a:p/>
      </dgm:t>
    </dgm:pt>
    <dgm:pt modelId="{5149450C-B593-4302-B9CB-5F8C39E2ACB7}" type="pres">
      <dgm:prSet presAssocID="{0FB44C27-8C45-4946-B619-930DEABDC5A6}" presName="parentLeftMargin" presStyleLbl="node1" presStyleIdx="2" presStyleCnt="16"/>
      <dgm:spPr/>
      <dgm:t>
        <a:bodyPr/>
        <a:lstStyle/>
        <a:p>
          <a:endParaRPr lang="zh-CN" altLang="en-US"/>
        </a:p>
      </dgm:t>
    </dgm:pt>
    <dgm:pt modelId="{3317BDF5-3258-432C-8406-2A05883319E6}" type="pres">
      <dgm:prSet presAssocID="{0FB44C27-8C45-4946-B619-930DEABDC5A6}" presName="parentText" presStyleLbl="node1" presStyleIdx="2" presStyleCnt="16">
        <dgm:presLayoutVars>
          <dgm:chMax val="0"/>
          <dgm:bulletEnabled val="1"/>
        </dgm:presLayoutVars>
      </dgm:prSet>
      <dgm:spPr/>
      <dgm:t>
        <a:bodyPr/>
        <a:lstStyle/>
        <a:p>
          <a:endParaRPr lang="zh-CN" altLang="en-US"/>
        </a:p>
      </dgm:t>
    </dgm:pt>
    <dgm:pt modelId="{8EE2D49E-8FE1-4382-9C1C-917AF273DC4E}" type="pres">
      <dgm:prSet presAssocID="{0FB44C27-8C45-4946-B619-930DEABDC5A6}" presName="negativeSpace"/>
      <dgm:spPr/>
      <dgm:t>
        <a:bodyPr/>
        <a:lstStyle/>
        <a:p/>
      </dgm:t>
    </dgm:pt>
    <dgm:pt modelId="{3CB48B57-56B9-4E73-9821-9364303DEECD}" type="pres">
      <dgm:prSet presAssocID="{0FB44C27-8C45-4946-B619-930DEABDC5A6}" presName="childText" presStyleLbl="conFgAcc1" presStyleIdx="2" presStyleCnt="16">
        <dgm:presLayoutVars>
          <dgm:bulletEnabled val="1"/>
        </dgm:presLayoutVars>
      </dgm:prSet>
      <dgm:spPr/>
      <dgm:t>
        <a:bodyPr/>
        <a:lstStyle/>
        <a:p>
          <a:endParaRPr lang="zh-CN" altLang="en-US"/>
        </a:p>
      </dgm:t>
    </dgm:pt>
    <dgm:pt modelId="{02281A1C-6767-4105-9845-5D1670075E15}" type="pres">
      <dgm:prSet presAssocID="{DA37CB89-3D42-4328-9B43-5D006668A740}" presName="spaceBetweenRectangles"/>
      <dgm:spPr/>
      <dgm:t>
        <a:bodyPr/>
        <a:lstStyle/>
        <a:p/>
      </dgm:t>
    </dgm:pt>
    <dgm:pt modelId="{ED744178-0AA3-4215-8F3C-D1C7045ADD19}" type="pres">
      <dgm:prSet presAssocID="{DB81F5B8-16FE-474B-8B88-AA74B4FB9853}" presName="parentLin"/>
      <dgm:spPr/>
      <dgm:t>
        <a:bodyPr/>
        <a:lstStyle/>
        <a:p/>
      </dgm:t>
    </dgm:pt>
    <dgm:pt modelId="{D78F80A6-E101-4D69-9024-05A4B0E3D224}" type="pres">
      <dgm:prSet presAssocID="{DB81F5B8-16FE-474B-8B88-AA74B4FB9853}" presName="parentLeftMargin" presStyleLbl="node1" presStyleIdx="3" presStyleCnt="16"/>
      <dgm:spPr/>
      <dgm:t>
        <a:bodyPr/>
        <a:lstStyle/>
        <a:p>
          <a:endParaRPr lang="zh-CN" altLang="en-US"/>
        </a:p>
      </dgm:t>
    </dgm:pt>
    <dgm:pt modelId="{A07BB598-26D2-44E9-B7E8-529A52DEB8A5}" type="pres">
      <dgm:prSet presAssocID="{DB81F5B8-16FE-474B-8B88-AA74B4FB9853}" presName="parentText" presStyleLbl="node1" presStyleIdx="3" presStyleCnt="16">
        <dgm:presLayoutVars>
          <dgm:chMax val="0"/>
          <dgm:bulletEnabled val="1"/>
        </dgm:presLayoutVars>
      </dgm:prSet>
      <dgm:spPr/>
      <dgm:t>
        <a:bodyPr/>
        <a:lstStyle/>
        <a:p>
          <a:endParaRPr lang="zh-CN" altLang="en-US"/>
        </a:p>
      </dgm:t>
    </dgm:pt>
    <dgm:pt modelId="{971ACE18-5E12-4C62-AA48-CAF470A34733}" type="pres">
      <dgm:prSet presAssocID="{DB81F5B8-16FE-474B-8B88-AA74B4FB9853}" presName="negativeSpace"/>
      <dgm:spPr/>
      <dgm:t>
        <a:bodyPr/>
        <a:lstStyle/>
        <a:p/>
      </dgm:t>
    </dgm:pt>
    <dgm:pt modelId="{29313BC3-419E-474C-AF4A-FC1BC03E8B43}" type="pres">
      <dgm:prSet presAssocID="{DB81F5B8-16FE-474B-8B88-AA74B4FB9853}" presName="childText" presStyleLbl="conFgAcc1" presStyleIdx="3" presStyleCnt="16">
        <dgm:presLayoutVars>
          <dgm:bulletEnabled val="1"/>
        </dgm:presLayoutVars>
      </dgm:prSet>
      <dgm:spPr/>
      <dgm:t>
        <a:bodyPr/>
        <a:lstStyle/>
        <a:p>
          <a:endParaRPr lang="zh-CN" altLang="en-US"/>
        </a:p>
      </dgm:t>
    </dgm:pt>
    <dgm:pt modelId="{729E3B0D-BC1F-430F-A6F6-556D123DDDC9}" type="pres">
      <dgm:prSet presAssocID="{7F376119-568D-43E3-9098-634677C44F97}" presName="spaceBetweenRectangles"/>
      <dgm:spPr/>
      <dgm:t>
        <a:bodyPr/>
        <a:lstStyle/>
        <a:p/>
      </dgm:t>
    </dgm:pt>
    <dgm:pt modelId="{0582B4F1-40CA-48DB-80E2-322CEE44BE71}" type="pres">
      <dgm:prSet presAssocID="{523BADAC-B332-43C3-BB0D-02A427A4DEFC}" presName="parentLin"/>
      <dgm:spPr/>
      <dgm:t>
        <a:bodyPr/>
        <a:lstStyle/>
        <a:p/>
      </dgm:t>
    </dgm:pt>
    <dgm:pt modelId="{95E9A9D9-8768-405B-931B-7D24237CEA11}" type="pres">
      <dgm:prSet presAssocID="{523BADAC-B332-43C3-BB0D-02A427A4DEFC}" presName="parentLeftMargin" presStyleLbl="node1" presStyleIdx="4" presStyleCnt="16"/>
      <dgm:spPr/>
      <dgm:t>
        <a:bodyPr/>
        <a:lstStyle/>
        <a:p>
          <a:endParaRPr lang="zh-CN" altLang="en-US"/>
        </a:p>
      </dgm:t>
    </dgm:pt>
    <dgm:pt modelId="{DA7A3EF9-CB5B-47EB-A111-A0F4E28DEA62}" type="pres">
      <dgm:prSet presAssocID="{523BADAC-B332-43C3-BB0D-02A427A4DEFC}" presName="parentText" presStyleLbl="node1" presStyleIdx="4" presStyleCnt="16">
        <dgm:presLayoutVars>
          <dgm:chMax val="0"/>
          <dgm:bulletEnabled val="1"/>
        </dgm:presLayoutVars>
      </dgm:prSet>
      <dgm:spPr/>
      <dgm:t>
        <a:bodyPr/>
        <a:lstStyle/>
        <a:p>
          <a:endParaRPr lang="zh-CN" altLang="en-US"/>
        </a:p>
      </dgm:t>
    </dgm:pt>
    <dgm:pt modelId="{5D300F10-361E-4117-A933-5751EF03FA60}" type="pres">
      <dgm:prSet presAssocID="{523BADAC-B332-43C3-BB0D-02A427A4DEFC}" presName="negativeSpace"/>
      <dgm:spPr/>
      <dgm:t>
        <a:bodyPr/>
        <a:lstStyle/>
        <a:p/>
      </dgm:t>
    </dgm:pt>
    <dgm:pt modelId="{6FA8E29D-B607-4136-BE57-C911DC7D1E2E}" type="pres">
      <dgm:prSet presAssocID="{523BADAC-B332-43C3-BB0D-02A427A4DEFC}" presName="childText" presStyleLbl="conFgAcc1" presStyleIdx="4" presStyleCnt="16">
        <dgm:presLayoutVars>
          <dgm:bulletEnabled val="1"/>
        </dgm:presLayoutVars>
      </dgm:prSet>
      <dgm:spPr/>
      <dgm:t>
        <a:bodyPr/>
        <a:lstStyle/>
        <a:p>
          <a:endParaRPr lang="zh-CN" altLang="en-US"/>
        </a:p>
      </dgm:t>
    </dgm:pt>
    <dgm:pt modelId="{C3F902AE-A30A-4D60-9BB9-F7A41D345D77}" type="pres">
      <dgm:prSet presAssocID="{EF3F3CAE-D39D-441B-B8C7-915283B34055}" presName="spaceBetweenRectangles"/>
      <dgm:spPr/>
      <dgm:t>
        <a:bodyPr/>
        <a:lstStyle/>
        <a:p/>
      </dgm:t>
    </dgm:pt>
    <dgm:pt modelId="{EB6CC6C4-5104-46D9-8350-AF132E92FF98}" type="pres">
      <dgm:prSet presAssocID="{E75BA8DE-AAD6-45B5-AB29-299B0B1B2292}" presName="parentLin"/>
      <dgm:spPr/>
      <dgm:t>
        <a:bodyPr/>
        <a:lstStyle/>
        <a:p/>
      </dgm:t>
    </dgm:pt>
    <dgm:pt modelId="{A44F3274-8AF4-4DE6-BD1F-4F6601F7F69B}" type="pres">
      <dgm:prSet presAssocID="{E75BA8DE-AAD6-45B5-AB29-299B0B1B2292}" presName="parentLeftMargin" presStyleLbl="node1" presStyleIdx="5" presStyleCnt="16"/>
      <dgm:spPr/>
      <dgm:t>
        <a:bodyPr/>
        <a:lstStyle/>
        <a:p>
          <a:endParaRPr lang="zh-CN" altLang="en-US"/>
        </a:p>
      </dgm:t>
    </dgm:pt>
    <dgm:pt modelId="{B3658B12-B8B9-4873-8247-7DF23FBE38A4}" type="pres">
      <dgm:prSet presAssocID="{E75BA8DE-AAD6-45B5-AB29-299B0B1B2292}" presName="parentText" presStyleLbl="node1" presStyleIdx="5" presStyleCnt="16">
        <dgm:presLayoutVars>
          <dgm:chMax val="0"/>
          <dgm:bulletEnabled val="1"/>
        </dgm:presLayoutVars>
      </dgm:prSet>
      <dgm:spPr/>
      <dgm:t>
        <a:bodyPr/>
        <a:lstStyle/>
        <a:p>
          <a:endParaRPr lang="zh-CN" altLang="en-US"/>
        </a:p>
      </dgm:t>
    </dgm:pt>
    <dgm:pt modelId="{B50EE207-9E62-4BEC-A9A3-2C3FB49191C2}" type="pres">
      <dgm:prSet presAssocID="{E75BA8DE-AAD6-45B5-AB29-299B0B1B2292}" presName="negativeSpace"/>
      <dgm:spPr/>
      <dgm:t>
        <a:bodyPr/>
        <a:lstStyle/>
        <a:p/>
      </dgm:t>
    </dgm:pt>
    <dgm:pt modelId="{83BD41D9-D555-4B6E-AF88-6135876BAD11}" type="pres">
      <dgm:prSet presAssocID="{E75BA8DE-AAD6-45B5-AB29-299B0B1B2292}" presName="childText" presStyleLbl="conFgAcc1" presStyleIdx="5" presStyleCnt="16">
        <dgm:presLayoutVars>
          <dgm:bulletEnabled val="1"/>
        </dgm:presLayoutVars>
      </dgm:prSet>
      <dgm:spPr/>
      <dgm:t>
        <a:bodyPr/>
        <a:lstStyle/>
        <a:p>
          <a:endParaRPr lang="zh-CN" altLang="en-US"/>
        </a:p>
      </dgm:t>
    </dgm:pt>
    <dgm:pt modelId="{BDEE9EB9-575F-4ADE-AFEE-32550ED0D2D1}" type="pres">
      <dgm:prSet presAssocID="{BB8ADA45-910F-4533-86BD-7810220AF9FB}" presName="spaceBetweenRectangles"/>
      <dgm:spPr/>
      <dgm:t>
        <a:bodyPr/>
        <a:lstStyle/>
        <a:p/>
      </dgm:t>
    </dgm:pt>
    <dgm:pt modelId="{6A0A5B1E-6A4B-4BF5-A009-69A903B0F6E0}" type="pres">
      <dgm:prSet presAssocID="{5BDA8C71-296F-4979-8121-1077BB08BA06}" presName="parentLin"/>
      <dgm:spPr/>
      <dgm:t>
        <a:bodyPr/>
        <a:lstStyle/>
        <a:p/>
      </dgm:t>
    </dgm:pt>
    <dgm:pt modelId="{AF7F76F5-DDD4-4E65-A694-1529C537D4C2}" type="pres">
      <dgm:prSet presAssocID="{5BDA8C71-296F-4979-8121-1077BB08BA06}" presName="parentLeftMargin" presStyleLbl="node1" presStyleIdx="6" presStyleCnt="16"/>
      <dgm:spPr/>
      <dgm:t>
        <a:bodyPr/>
        <a:lstStyle/>
        <a:p>
          <a:endParaRPr lang="zh-CN" altLang="en-US"/>
        </a:p>
      </dgm:t>
    </dgm:pt>
    <dgm:pt modelId="{D88BECAA-86B9-4794-8777-478AD6F4036C}" type="pres">
      <dgm:prSet presAssocID="{5BDA8C71-296F-4979-8121-1077BB08BA06}" presName="parentText" presStyleLbl="node1" presStyleIdx="6" presStyleCnt="16">
        <dgm:presLayoutVars>
          <dgm:chMax val="0"/>
          <dgm:bulletEnabled val="1"/>
        </dgm:presLayoutVars>
      </dgm:prSet>
      <dgm:spPr/>
      <dgm:t>
        <a:bodyPr/>
        <a:lstStyle/>
        <a:p>
          <a:endParaRPr lang="zh-CN" altLang="en-US"/>
        </a:p>
      </dgm:t>
    </dgm:pt>
    <dgm:pt modelId="{EF78DC30-A834-4560-8F41-19E23B1586EA}" type="pres">
      <dgm:prSet presAssocID="{5BDA8C71-296F-4979-8121-1077BB08BA06}" presName="negativeSpace"/>
      <dgm:spPr/>
      <dgm:t>
        <a:bodyPr/>
        <a:lstStyle/>
        <a:p/>
      </dgm:t>
    </dgm:pt>
    <dgm:pt modelId="{452A13A7-DF69-43D0-9AC0-5E60240B50E5}" type="pres">
      <dgm:prSet presAssocID="{5BDA8C71-296F-4979-8121-1077BB08BA06}" presName="childText" presStyleLbl="conFgAcc1" presStyleIdx="6" presStyleCnt="16">
        <dgm:presLayoutVars>
          <dgm:bulletEnabled val="1"/>
        </dgm:presLayoutVars>
      </dgm:prSet>
      <dgm:spPr/>
      <dgm:t>
        <a:bodyPr/>
        <a:lstStyle/>
        <a:p>
          <a:endParaRPr lang="zh-CN" altLang="en-US"/>
        </a:p>
      </dgm:t>
    </dgm:pt>
    <dgm:pt modelId="{56CEEF1E-9572-4776-87CE-DC5FC7B65FFB}" type="pres">
      <dgm:prSet presAssocID="{96519594-B96F-41D9-BB8A-53ADD222857B}" presName="spaceBetweenRectangles"/>
      <dgm:spPr/>
      <dgm:t>
        <a:bodyPr/>
        <a:lstStyle/>
        <a:p/>
      </dgm:t>
    </dgm:pt>
    <dgm:pt modelId="{A692F03C-AE0F-460F-8714-B7FD390BAE94}" type="pres">
      <dgm:prSet presAssocID="{DEC28E6B-0E2D-4D7A-912D-2F1089413019}" presName="parentLin"/>
      <dgm:spPr/>
      <dgm:t>
        <a:bodyPr/>
        <a:lstStyle/>
        <a:p/>
      </dgm:t>
    </dgm:pt>
    <dgm:pt modelId="{4F4E1487-B7A9-4E26-9C59-F38BBE374A19}" type="pres">
      <dgm:prSet presAssocID="{DEC28E6B-0E2D-4D7A-912D-2F1089413019}" presName="parentLeftMargin" presStyleLbl="node1" presStyleIdx="7" presStyleCnt="16"/>
      <dgm:spPr/>
      <dgm:t>
        <a:bodyPr/>
        <a:lstStyle/>
        <a:p>
          <a:endParaRPr lang="zh-CN" altLang="en-US"/>
        </a:p>
      </dgm:t>
    </dgm:pt>
    <dgm:pt modelId="{370407C8-1391-4FD9-9557-87AF60D5AB26}" type="pres">
      <dgm:prSet presAssocID="{DEC28E6B-0E2D-4D7A-912D-2F1089413019}" presName="parentText" presStyleLbl="node1" presStyleIdx="7" presStyleCnt="16">
        <dgm:presLayoutVars>
          <dgm:chMax val="0"/>
          <dgm:bulletEnabled val="1"/>
        </dgm:presLayoutVars>
      </dgm:prSet>
      <dgm:spPr/>
      <dgm:t>
        <a:bodyPr/>
        <a:lstStyle/>
        <a:p>
          <a:endParaRPr lang="zh-CN" altLang="en-US"/>
        </a:p>
      </dgm:t>
    </dgm:pt>
    <dgm:pt modelId="{1C086DBF-AF46-41EA-B395-685DBF494A3E}" type="pres">
      <dgm:prSet presAssocID="{DEC28E6B-0E2D-4D7A-912D-2F1089413019}" presName="negativeSpace"/>
      <dgm:spPr/>
      <dgm:t>
        <a:bodyPr/>
        <a:lstStyle/>
        <a:p/>
      </dgm:t>
    </dgm:pt>
    <dgm:pt modelId="{13A97048-02AB-40B2-9225-60A06691AEAA}" type="pres">
      <dgm:prSet presAssocID="{DEC28E6B-0E2D-4D7A-912D-2F1089413019}" presName="childText" presStyleLbl="conFgAcc1" presStyleIdx="7" presStyleCnt="16">
        <dgm:presLayoutVars>
          <dgm:bulletEnabled val="1"/>
        </dgm:presLayoutVars>
      </dgm:prSet>
      <dgm:spPr/>
      <dgm:t>
        <a:bodyPr/>
        <a:lstStyle/>
        <a:p>
          <a:endParaRPr lang="zh-CN" altLang="en-US"/>
        </a:p>
      </dgm:t>
    </dgm:pt>
    <dgm:pt modelId="{42F8B485-E867-4062-B1C3-D24B97E4025F}" type="pres">
      <dgm:prSet presAssocID="{DBB2770A-E139-4BF9-ACAC-10D58A8EF74B}" presName="spaceBetweenRectangles"/>
      <dgm:spPr/>
      <dgm:t>
        <a:bodyPr/>
        <a:lstStyle/>
        <a:p/>
      </dgm:t>
    </dgm:pt>
    <dgm:pt modelId="{A3A45BB9-0865-4485-872A-68B86CE4DB76}" type="pres">
      <dgm:prSet presAssocID="{C9E898A3-3EED-4605-AC0E-699A9E239A50}" presName="parentLin"/>
      <dgm:spPr/>
      <dgm:t>
        <a:bodyPr/>
        <a:lstStyle/>
        <a:p/>
      </dgm:t>
    </dgm:pt>
    <dgm:pt modelId="{AAE17E7C-505B-44A5-8824-D02D5DE84084}" type="pres">
      <dgm:prSet presAssocID="{C9E898A3-3EED-4605-AC0E-699A9E239A50}" presName="parentLeftMargin" presStyleLbl="node1" presStyleIdx="8" presStyleCnt="16"/>
      <dgm:spPr/>
      <dgm:t>
        <a:bodyPr/>
        <a:lstStyle/>
        <a:p>
          <a:endParaRPr lang="zh-CN" altLang="en-US"/>
        </a:p>
      </dgm:t>
    </dgm:pt>
    <dgm:pt modelId="{36C8C100-348D-40A0-8BE6-FF674F0AF2DE}" type="pres">
      <dgm:prSet presAssocID="{C9E898A3-3EED-4605-AC0E-699A9E239A50}" presName="parentText" presStyleLbl="node1" presStyleIdx="8" presStyleCnt="16">
        <dgm:presLayoutVars>
          <dgm:chMax val="0"/>
          <dgm:bulletEnabled val="1"/>
        </dgm:presLayoutVars>
      </dgm:prSet>
      <dgm:spPr/>
      <dgm:t>
        <a:bodyPr/>
        <a:lstStyle/>
        <a:p>
          <a:endParaRPr lang="zh-CN" altLang="en-US"/>
        </a:p>
      </dgm:t>
    </dgm:pt>
    <dgm:pt modelId="{718FB6AA-B41E-4FC4-988A-061BD71045EE}" type="pres">
      <dgm:prSet presAssocID="{C9E898A3-3EED-4605-AC0E-699A9E239A50}" presName="negativeSpace"/>
      <dgm:spPr/>
      <dgm:t>
        <a:bodyPr/>
        <a:lstStyle/>
        <a:p/>
      </dgm:t>
    </dgm:pt>
    <dgm:pt modelId="{0409EF26-FEF3-4405-B7D2-953BB1BA5E9C}" type="pres">
      <dgm:prSet presAssocID="{C9E898A3-3EED-4605-AC0E-699A9E239A50}" presName="childText" presStyleLbl="conFgAcc1" presStyleIdx="8" presStyleCnt="16">
        <dgm:presLayoutVars>
          <dgm:bulletEnabled val="1"/>
        </dgm:presLayoutVars>
      </dgm:prSet>
      <dgm:spPr/>
      <dgm:t>
        <a:bodyPr/>
        <a:lstStyle/>
        <a:p>
          <a:endParaRPr lang="zh-CN" altLang="en-US"/>
        </a:p>
      </dgm:t>
    </dgm:pt>
    <dgm:pt modelId="{FC71C343-FC4E-499F-9D7E-4E1D903DEE21}" type="pres">
      <dgm:prSet presAssocID="{DA299F6D-7D48-4243-B127-F6C90CEA5477}" presName="spaceBetweenRectangles"/>
      <dgm:spPr/>
      <dgm:t>
        <a:bodyPr/>
        <a:lstStyle/>
        <a:p/>
      </dgm:t>
    </dgm:pt>
    <dgm:pt modelId="{9D116D14-A54E-4AC2-A519-24B189E93EA3}" type="pres">
      <dgm:prSet presAssocID="{74EA246E-98AA-4F54-95D5-D578D47FCD13}" presName="parentLin"/>
      <dgm:spPr/>
      <dgm:t>
        <a:bodyPr/>
        <a:lstStyle/>
        <a:p/>
      </dgm:t>
    </dgm:pt>
    <dgm:pt modelId="{5A79498A-4800-4446-947D-6C938897A244}" type="pres">
      <dgm:prSet presAssocID="{74EA246E-98AA-4F54-95D5-D578D47FCD13}" presName="parentLeftMargin" presStyleLbl="node1" presStyleIdx="9" presStyleCnt="16"/>
      <dgm:spPr/>
      <dgm:t>
        <a:bodyPr/>
        <a:lstStyle/>
        <a:p>
          <a:endParaRPr lang="zh-CN" altLang="en-US"/>
        </a:p>
      </dgm:t>
    </dgm:pt>
    <dgm:pt modelId="{ED636ECD-F43A-4026-8106-4B98E55266F9}" type="pres">
      <dgm:prSet presAssocID="{74EA246E-98AA-4F54-95D5-D578D47FCD13}" presName="parentText" presStyleLbl="node1" presStyleIdx="9" presStyleCnt="16">
        <dgm:presLayoutVars>
          <dgm:chMax val="0"/>
          <dgm:bulletEnabled val="1"/>
        </dgm:presLayoutVars>
      </dgm:prSet>
      <dgm:spPr/>
      <dgm:t>
        <a:bodyPr/>
        <a:lstStyle/>
        <a:p>
          <a:endParaRPr lang="zh-CN" altLang="en-US"/>
        </a:p>
      </dgm:t>
    </dgm:pt>
    <dgm:pt modelId="{C2BBF99A-6899-4413-9D88-C1A9B7878543}" type="pres">
      <dgm:prSet presAssocID="{74EA246E-98AA-4F54-95D5-D578D47FCD13}" presName="negativeSpace"/>
      <dgm:spPr/>
      <dgm:t>
        <a:bodyPr/>
        <a:lstStyle/>
        <a:p/>
      </dgm:t>
    </dgm:pt>
    <dgm:pt modelId="{DEB3A97E-4F32-417D-8130-EB354B8360B1}" type="pres">
      <dgm:prSet presAssocID="{74EA246E-98AA-4F54-95D5-D578D47FCD13}" presName="childText" presStyleLbl="conFgAcc1" presStyleIdx="9" presStyleCnt="16">
        <dgm:presLayoutVars>
          <dgm:bulletEnabled val="1"/>
        </dgm:presLayoutVars>
      </dgm:prSet>
      <dgm:spPr/>
      <dgm:t>
        <a:bodyPr/>
        <a:lstStyle/>
        <a:p>
          <a:endParaRPr lang="zh-CN" altLang="en-US"/>
        </a:p>
      </dgm:t>
    </dgm:pt>
    <dgm:pt modelId="{88C97614-C003-4F8D-AFEF-C26EE9E3AC77}" type="pres">
      <dgm:prSet presAssocID="{80576C01-668E-4C7B-A534-6CE2370DBF7B}" presName="spaceBetweenRectangles"/>
      <dgm:spPr/>
      <dgm:t>
        <a:bodyPr/>
        <a:lstStyle/>
        <a:p/>
      </dgm:t>
    </dgm:pt>
    <dgm:pt modelId="{EFC00DB2-69D6-4F29-8D91-D1FEF7663E77}" type="pres">
      <dgm:prSet presAssocID="{A8541ABC-4FD1-4B37-8C0B-2440C7186539}" presName="parentLin"/>
      <dgm:spPr/>
      <dgm:t>
        <a:bodyPr/>
        <a:lstStyle/>
        <a:p/>
      </dgm:t>
    </dgm:pt>
    <dgm:pt modelId="{25527203-C498-45C3-A734-379AE2A3595A}" type="pres">
      <dgm:prSet presAssocID="{A8541ABC-4FD1-4B37-8C0B-2440C7186539}" presName="parentLeftMargin" presStyleLbl="node1" presStyleIdx="10" presStyleCnt="16"/>
      <dgm:spPr/>
      <dgm:t>
        <a:bodyPr/>
        <a:lstStyle/>
        <a:p>
          <a:endParaRPr lang="zh-CN" altLang="en-US"/>
        </a:p>
      </dgm:t>
    </dgm:pt>
    <dgm:pt modelId="{B7823A1F-B734-422B-8ABE-ADBA2AB692FA}" type="pres">
      <dgm:prSet presAssocID="{A8541ABC-4FD1-4B37-8C0B-2440C7186539}" presName="parentText" presStyleLbl="node1" presStyleIdx="10" presStyleCnt="16">
        <dgm:presLayoutVars>
          <dgm:chMax val="0"/>
          <dgm:bulletEnabled val="1"/>
        </dgm:presLayoutVars>
      </dgm:prSet>
      <dgm:spPr/>
      <dgm:t>
        <a:bodyPr/>
        <a:lstStyle/>
        <a:p>
          <a:endParaRPr lang="zh-CN" altLang="en-US"/>
        </a:p>
      </dgm:t>
    </dgm:pt>
    <dgm:pt modelId="{ABFC5EF7-0BCE-4CB7-9522-2ACEE3B5F501}" type="pres">
      <dgm:prSet presAssocID="{A8541ABC-4FD1-4B37-8C0B-2440C7186539}" presName="negativeSpace"/>
      <dgm:spPr/>
      <dgm:t>
        <a:bodyPr/>
        <a:lstStyle/>
        <a:p/>
      </dgm:t>
    </dgm:pt>
    <dgm:pt modelId="{9B03B26D-F009-4086-BD31-2AEAFD444E62}" type="pres">
      <dgm:prSet presAssocID="{A8541ABC-4FD1-4B37-8C0B-2440C7186539}" presName="childText" presStyleLbl="conFgAcc1" presStyleIdx="10" presStyleCnt="16">
        <dgm:presLayoutVars>
          <dgm:bulletEnabled val="1"/>
        </dgm:presLayoutVars>
      </dgm:prSet>
      <dgm:spPr/>
      <dgm:t>
        <a:bodyPr/>
        <a:lstStyle/>
        <a:p>
          <a:endParaRPr lang="zh-CN" altLang="en-US"/>
        </a:p>
      </dgm:t>
    </dgm:pt>
    <dgm:pt modelId="{354C408F-BB2D-4272-B340-69DA17F3BD99}" type="pres">
      <dgm:prSet presAssocID="{B074AC75-C345-44E7-B062-82940C64A6A5}" presName="spaceBetweenRectangles"/>
      <dgm:spPr/>
      <dgm:t>
        <a:bodyPr/>
        <a:lstStyle/>
        <a:p/>
      </dgm:t>
    </dgm:pt>
    <dgm:pt modelId="{75283A0E-F389-4681-85E0-D2B0A38083B3}" type="pres">
      <dgm:prSet presAssocID="{C8E6DC84-12C4-4733-8DEE-7DD5AAF0F89F}" presName="parentLin"/>
      <dgm:spPr/>
      <dgm:t>
        <a:bodyPr/>
        <a:lstStyle/>
        <a:p/>
      </dgm:t>
    </dgm:pt>
    <dgm:pt modelId="{27FF6C95-181E-46A0-97B6-A26BC1DF1150}" type="pres">
      <dgm:prSet presAssocID="{C8E6DC84-12C4-4733-8DEE-7DD5AAF0F89F}" presName="parentLeftMargin" presStyleLbl="node1" presStyleIdx="11" presStyleCnt="16"/>
      <dgm:spPr/>
      <dgm:t>
        <a:bodyPr/>
        <a:lstStyle/>
        <a:p>
          <a:endParaRPr lang="zh-CN" altLang="en-US"/>
        </a:p>
      </dgm:t>
    </dgm:pt>
    <dgm:pt modelId="{84B4A16B-1444-46EA-84E4-781F5353EC04}" type="pres">
      <dgm:prSet presAssocID="{C8E6DC84-12C4-4733-8DEE-7DD5AAF0F89F}" presName="parentText" presStyleLbl="node1" presStyleIdx="11" presStyleCnt="16">
        <dgm:presLayoutVars>
          <dgm:chMax val="0"/>
          <dgm:bulletEnabled val="1"/>
        </dgm:presLayoutVars>
      </dgm:prSet>
      <dgm:spPr/>
      <dgm:t>
        <a:bodyPr/>
        <a:lstStyle/>
        <a:p>
          <a:endParaRPr lang="zh-CN" altLang="en-US"/>
        </a:p>
      </dgm:t>
    </dgm:pt>
    <dgm:pt modelId="{207CC047-4632-4C92-9BEA-BF33C5073C3D}" type="pres">
      <dgm:prSet presAssocID="{C8E6DC84-12C4-4733-8DEE-7DD5AAF0F89F}" presName="negativeSpace"/>
      <dgm:spPr/>
      <dgm:t>
        <a:bodyPr/>
        <a:lstStyle/>
        <a:p/>
      </dgm:t>
    </dgm:pt>
    <dgm:pt modelId="{232357A8-4C16-4EAC-A6F3-B579D2BA91E8}" type="pres">
      <dgm:prSet presAssocID="{C8E6DC84-12C4-4733-8DEE-7DD5AAF0F89F}" presName="childText" presStyleLbl="conFgAcc1" presStyleIdx="11" presStyleCnt="16">
        <dgm:presLayoutVars>
          <dgm:bulletEnabled val="1"/>
        </dgm:presLayoutVars>
      </dgm:prSet>
      <dgm:spPr/>
      <dgm:t>
        <a:bodyPr/>
        <a:lstStyle/>
        <a:p>
          <a:endParaRPr lang="zh-CN" altLang="en-US"/>
        </a:p>
      </dgm:t>
    </dgm:pt>
    <dgm:pt modelId="{D4F347AA-8F4A-4EDE-A8F2-E6E3CE5BE0CD}" type="pres">
      <dgm:prSet presAssocID="{42138719-FE6D-4586-8936-83B63213823C}" presName="spaceBetweenRectangles"/>
      <dgm:spPr/>
      <dgm:t>
        <a:bodyPr/>
        <a:lstStyle/>
        <a:p/>
      </dgm:t>
    </dgm:pt>
    <dgm:pt modelId="{54F7A63F-FDAC-4816-86AB-0824B6E743C5}" type="pres">
      <dgm:prSet presAssocID="{9B997B34-221D-4496-A1C8-A439AE736903}" presName="parentLin"/>
      <dgm:spPr/>
      <dgm:t>
        <a:bodyPr/>
        <a:lstStyle/>
        <a:p/>
      </dgm:t>
    </dgm:pt>
    <dgm:pt modelId="{525DADCF-CDE5-4EE8-AE46-3F8D08D21E52}" type="pres">
      <dgm:prSet presAssocID="{9B997B34-221D-4496-A1C8-A439AE736903}" presName="parentLeftMargin" presStyleLbl="node1" presStyleIdx="12" presStyleCnt="16"/>
      <dgm:spPr/>
      <dgm:t>
        <a:bodyPr/>
        <a:lstStyle/>
        <a:p>
          <a:endParaRPr lang="zh-CN" altLang="en-US"/>
        </a:p>
      </dgm:t>
    </dgm:pt>
    <dgm:pt modelId="{C4BD8598-E35E-49CB-9751-094BA715F9D4}" type="pres">
      <dgm:prSet presAssocID="{9B997B34-221D-4496-A1C8-A439AE736903}" presName="parentText" presStyleLbl="node1" presStyleIdx="12" presStyleCnt="16">
        <dgm:presLayoutVars>
          <dgm:chMax val="0"/>
          <dgm:bulletEnabled val="1"/>
        </dgm:presLayoutVars>
      </dgm:prSet>
      <dgm:spPr/>
      <dgm:t>
        <a:bodyPr/>
        <a:lstStyle/>
        <a:p>
          <a:endParaRPr lang="zh-CN" altLang="en-US"/>
        </a:p>
      </dgm:t>
    </dgm:pt>
    <dgm:pt modelId="{0E0128C2-28BC-41E9-85C6-B878FD8660D1}" type="pres">
      <dgm:prSet presAssocID="{9B997B34-221D-4496-A1C8-A439AE736903}" presName="negativeSpace"/>
      <dgm:spPr/>
      <dgm:t>
        <a:bodyPr/>
        <a:lstStyle/>
        <a:p/>
      </dgm:t>
    </dgm:pt>
    <dgm:pt modelId="{80C0C129-3E79-493B-87D5-018B38203BAE}" type="pres">
      <dgm:prSet presAssocID="{9B997B34-221D-4496-A1C8-A439AE736903}" presName="childText" presStyleLbl="conFgAcc1" presStyleIdx="12" presStyleCnt="16">
        <dgm:presLayoutVars>
          <dgm:bulletEnabled val="1"/>
        </dgm:presLayoutVars>
      </dgm:prSet>
      <dgm:spPr/>
      <dgm:t>
        <a:bodyPr/>
        <a:lstStyle/>
        <a:p>
          <a:endParaRPr lang="zh-CN" altLang="en-US"/>
        </a:p>
      </dgm:t>
    </dgm:pt>
    <dgm:pt modelId="{817F92ED-A834-417B-9945-6995537BC29D}" type="pres">
      <dgm:prSet presAssocID="{BD5A5068-F8C8-4882-B01F-B89B4ED7EAB1}" presName="spaceBetweenRectangles"/>
      <dgm:spPr/>
      <dgm:t>
        <a:bodyPr/>
        <a:lstStyle/>
        <a:p/>
      </dgm:t>
    </dgm:pt>
    <dgm:pt modelId="{2F1CAE23-14ED-42E2-8112-AA7A9505354B}" type="pres">
      <dgm:prSet presAssocID="{A4672CAE-D0E2-488D-89C8-C0E8F96F0EF3}" presName="parentLin"/>
      <dgm:spPr/>
      <dgm:t>
        <a:bodyPr/>
        <a:lstStyle/>
        <a:p/>
      </dgm:t>
    </dgm:pt>
    <dgm:pt modelId="{590897A8-4AD6-4C9E-B83B-97CA3188EE23}" type="pres">
      <dgm:prSet presAssocID="{A4672CAE-D0E2-488D-89C8-C0E8F96F0EF3}" presName="parentLeftMargin" presStyleLbl="node1" presStyleIdx="13" presStyleCnt="16"/>
      <dgm:spPr/>
      <dgm:t>
        <a:bodyPr/>
        <a:lstStyle/>
        <a:p>
          <a:endParaRPr lang="zh-CN" altLang="en-US"/>
        </a:p>
      </dgm:t>
    </dgm:pt>
    <dgm:pt modelId="{D6835FFC-553C-489F-B730-2382417A3A59}" type="pres">
      <dgm:prSet presAssocID="{A4672CAE-D0E2-488D-89C8-C0E8F96F0EF3}" presName="parentText" presStyleLbl="node1" presStyleIdx="13" presStyleCnt="16">
        <dgm:presLayoutVars>
          <dgm:chMax val="0"/>
          <dgm:bulletEnabled val="1"/>
        </dgm:presLayoutVars>
      </dgm:prSet>
      <dgm:spPr/>
      <dgm:t>
        <a:bodyPr/>
        <a:lstStyle/>
        <a:p>
          <a:endParaRPr lang="zh-CN" altLang="en-US"/>
        </a:p>
      </dgm:t>
    </dgm:pt>
    <dgm:pt modelId="{A2299556-2B67-4311-AC15-DA00EA4118F2}" type="pres">
      <dgm:prSet presAssocID="{A4672CAE-D0E2-488D-89C8-C0E8F96F0EF3}" presName="negativeSpace"/>
      <dgm:spPr/>
      <dgm:t>
        <a:bodyPr/>
        <a:lstStyle/>
        <a:p/>
      </dgm:t>
    </dgm:pt>
    <dgm:pt modelId="{4AD75E93-CFCF-4FB1-AD20-52BA80041ECB}" type="pres">
      <dgm:prSet presAssocID="{A4672CAE-D0E2-488D-89C8-C0E8F96F0EF3}" presName="childText" presStyleLbl="conFgAcc1" presStyleIdx="13" presStyleCnt="16">
        <dgm:presLayoutVars>
          <dgm:bulletEnabled val="1"/>
        </dgm:presLayoutVars>
      </dgm:prSet>
      <dgm:spPr/>
      <dgm:t>
        <a:bodyPr/>
        <a:lstStyle/>
        <a:p>
          <a:endParaRPr lang="zh-CN" altLang="en-US"/>
        </a:p>
      </dgm:t>
    </dgm:pt>
    <dgm:pt modelId="{1A8363CF-3BF3-4CAC-A21D-2C2F05911418}" type="pres">
      <dgm:prSet presAssocID="{FD769867-DD88-469F-AB33-CE9193537472}" presName="spaceBetweenRectangles"/>
      <dgm:spPr/>
      <dgm:t>
        <a:bodyPr/>
        <a:lstStyle/>
        <a:p/>
      </dgm:t>
    </dgm:pt>
    <dgm:pt modelId="{56BCD260-BBDC-4210-9A64-30649DC47AFA}" type="pres">
      <dgm:prSet presAssocID="{8BC7E0D7-671F-419E-9F6F-D63F9A7D8503}" presName="parentLin"/>
      <dgm:spPr/>
      <dgm:t>
        <a:bodyPr/>
        <a:lstStyle/>
        <a:p/>
      </dgm:t>
    </dgm:pt>
    <dgm:pt modelId="{03B18BD3-AB98-47BF-B568-E8F4D8084EA1}" type="pres">
      <dgm:prSet presAssocID="{8BC7E0D7-671F-419E-9F6F-D63F9A7D8503}" presName="parentLeftMargin" presStyleLbl="node1" presStyleIdx="14" presStyleCnt="16"/>
      <dgm:spPr/>
      <dgm:t>
        <a:bodyPr/>
        <a:lstStyle/>
        <a:p>
          <a:endParaRPr lang="zh-CN" altLang="en-US"/>
        </a:p>
      </dgm:t>
    </dgm:pt>
    <dgm:pt modelId="{5AEC349D-0BAD-4435-AB5B-0C0F674B6AEF}" type="pres">
      <dgm:prSet presAssocID="{8BC7E0D7-671F-419E-9F6F-D63F9A7D8503}" presName="parentText" presStyleLbl="node1" presStyleIdx="14" presStyleCnt="16">
        <dgm:presLayoutVars>
          <dgm:chMax val="0"/>
          <dgm:bulletEnabled val="1"/>
        </dgm:presLayoutVars>
      </dgm:prSet>
      <dgm:spPr/>
      <dgm:t>
        <a:bodyPr/>
        <a:lstStyle/>
        <a:p>
          <a:endParaRPr lang="zh-CN" altLang="en-US"/>
        </a:p>
      </dgm:t>
    </dgm:pt>
    <dgm:pt modelId="{CE420BE9-7896-4224-B8C7-6394456D2A33}" type="pres">
      <dgm:prSet presAssocID="{8BC7E0D7-671F-419E-9F6F-D63F9A7D8503}" presName="negativeSpace"/>
      <dgm:spPr/>
      <dgm:t>
        <a:bodyPr/>
        <a:lstStyle/>
        <a:p/>
      </dgm:t>
    </dgm:pt>
    <dgm:pt modelId="{C81B069E-D033-4F78-BACE-5F1A1EB362C7}" type="pres">
      <dgm:prSet presAssocID="{8BC7E0D7-671F-419E-9F6F-D63F9A7D8503}" presName="childText" presStyleLbl="conFgAcc1" presStyleIdx="14" presStyleCnt="16">
        <dgm:presLayoutVars>
          <dgm:bulletEnabled val="1"/>
        </dgm:presLayoutVars>
      </dgm:prSet>
      <dgm:spPr/>
      <dgm:t>
        <a:bodyPr/>
        <a:lstStyle/>
        <a:p>
          <a:endParaRPr lang="zh-CN" altLang="en-US"/>
        </a:p>
      </dgm:t>
    </dgm:pt>
    <dgm:pt modelId="{FCFCE7F1-F25C-446E-9C82-849585E625CC}" type="pres">
      <dgm:prSet presAssocID="{730B37F8-9D69-4188-A816-B3AAAFDA4F6C}" presName="spaceBetweenRectangles"/>
      <dgm:spPr/>
      <dgm:t>
        <a:bodyPr/>
        <a:lstStyle/>
        <a:p/>
      </dgm:t>
    </dgm:pt>
    <dgm:pt modelId="{CB835BF8-5A95-4C30-806F-6A393705025E}" type="pres">
      <dgm:prSet presAssocID="{D3828330-15A8-4EF7-A4B7-BDF54B622464}" presName="parentLin"/>
      <dgm:spPr/>
      <dgm:t>
        <a:bodyPr/>
        <a:lstStyle/>
        <a:p/>
      </dgm:t>
    </dgm:pt>
    <dgm:pt modelId="{2C061E25-503B-440C-87C9-D336C48D3A2B}" type="pres">
      <dgm:prSet presAssocID="{D3828330-15A8-4EF7-A4B7-BDF54B622464}" presName="parentLeftMargin" presStyleLbl="node1" presStyleIdx="15" presStyleCnt="16"/>
      <dgm:spPr/>
      <dgm:t>
        <a:bodyPr/>
        <a:lstStyle/>
        <a:p>
          <a:endParaRPr lang="zh-CN" altLang="en-US"/>
        </a:p>
      </dgm:t>
    </dgm:pt>
    <dgm:pt modelId="{9A6C1276-CCF5-4947-A94B-41E17741E0BD}" type="pres">
      <dgm:prSet presAssocID="{D3828330-15A8-4EF7-A4B7-BDF54B622464}" presName="parentText" presStyleLbl="node1" presStyleIdx="15" presStyleCnt="16">
        <dgm:presLayoutVars>
          <dgm:chMax val="0"/>
          <dgm:bulletEnabled val="1"/>
        </dgm:presLayoutVars>
      </dgm:prSet>
      <dgm:spPr/>
      <dgm:t>
        <a:bodyPr/>
        <a:lstStyle/>
        <a:p>
          <a:endParaRPr lang="zh-CN" altLang="en-US"/>
        </a:p>
      </dgm:t>
    </dgm:pt>
    <dgm:pt modelId="{D72F0017-55A4-45C3-A2FE-C27E3534C784}" type="pres">
      <dgm:prSet presAssocID="{D3828330-15A8-4EF7-A4B7-BDF54B622464}" presName="negativeSpace"/>
      <dgm:spPr/>
      <dgm:t>
        <a:bodyPr/>
        <a:lstStyle/>
        <a:p/>
      </dgm:t>
    </dgm:pt>
    <dgm:pt modelId="{5A53EC70-4FBF-4D04-9FD1-7CDC155E5906}" type="pres">
      <dgm:prSet presAssocID="{D3828330-15A8-4EF7-A4B7-BDF54B622464}" presName="childText" presStyleLbl="conFgAcc1" presStyleIdx="15" presStyleCnt="16">
        <dgm:presLayoutVars>
          <dgm:bulletEnabled val="1"/>
        </dgm:presLayoutVars>
      </dgm:prSet>
      <dgm:spPr/>
      <dgm:t>
        <a:bodyPr/>
        <a:lstStyle/>
        <a:p>
          <a:endParaRPr lang="zh-CN" altLang="en-US"/>
        </a:p>
      </dgm:t>
    </dgm:pt>
  </dgm:ptLst>
  <dgm:cxnLst>
    <dgm:cxn modelId="{A0456024-2E11-483D-B895-ECDD9A745E1B}" srcId="{D2CA7D92-4399-425E-AE63-0FCFB5C276F9}" destId="{10D5D77E-553E-4534-8610-E1A9FB67012B}" srcOrd="0" destOrd="0" parTransId="{62DEB8A8-2360-43FB-BF95-9FABBC1FACE1}" sibTransId="{D2DB4217-5E54-4790-906D-945A107DEA66}"/>
    <dgm:cxn modelId="{3E12370D-7BBB-4E3B-B708-7FFC37D06449}" srcId="{10D5D77E-553E-4534-8610-E1A9FB67012B}" destId="{EF9F1205-2B7C-4B09-BA84-B735EDEE727E}" srcOrd="0" destOrd="0" parTransId="{15D0545E-F4CC-435A-8259-A5D212FC2048}" sibTransId="{B0F70955-FE1E-46CE-9449-C532BBE44564}"/>
    <dgm:cxn modelId="{38E9E501-806B-43C2-AD01-656227040C76}" srcId="{D2CA7D92-4399-425E-AE63-0FCFB5C276F9}" destId="{617E2F3B-5A85-44E0-982A-5E6A7F810295}" srcOrd="1" destOrd="0" parTransId="{C85A4FD0-73F4-4CA5-82DC-00A15264327B}" sibTransId="{400147E1-37A4-4BD0-8432-84DE43294855}"/>
    <dgm:cxn modelId="{351ABDF8-7473-4F34-B1F8-7D5D58E78B58}" srcId="{617E2F3B-5A85-44E0-982A-5E6A7F810295}" destId="{F51B1F1B-430D-4C93-B5D0-549A2F55C06C}" srcOrd="0" destOrd="0" parTransId="{3C019BC6-F7A2-4D55-9BC2-82E705840216}" sibTransId="{72A25E32-12EB-4B64-AE9D-2EEDCDFD2254}"/>
    <dgm:cxn modelId="{AC89B3E2-EEFC-48F9-9B1B-04DE031ED9F3}" srcId="{D2CA7D92-4399-425E-AE63-0FCFB5C276F9}" destId="{0FB44C27-8C45-4946-B619-930DEABDC5A6}" srcOrd="2" destOrd="0" parTransId="{749D41E2-AC8A-4D5F-A95B-0FCBD998C486}" sibTransId="{DA37CB89-3D42-4328-9B43-5D006668A740}"/>
    <dgm:cxn modelId="{27423782-9E27-45A2-A222-5BA17BFD394B}" srcId="{0FB44C27-8C45-4946-B619-930DEABDC5A6}" destId="{DB4B8B24-D253-4025-9D7A-1250CFF4DC7F}" srcOrd="0" destOrd="0" parTransId="{596589D1-FBEB-4B7D-8CFA-6655830487F6}" sibTransId="{1B68AE4A-8C7D-488D-8260-3B170B59D819}"/>
    <dgm:cxn modelId="{EB992006-B3BE-46A5-9277-4909686E7A20}" srcId="{D2CA7D92-4399-425E-AE63-0FCFB5C276F9}" destId="{DB81F5B8-16FE-474B-8B88-AA74B4FB9853}" srcOrd="3" destOrd="0" parTransId="{4BC64C20-1D29-4037-A2ED-A0972423FC5A}" sibTransId="{7F376119-568D-43E3-9098-634677C44F97}"/>
    <dgm:cxn modelId="{7865EB84-E90C-4F8F-BDCB-369718909DE2}" srcId="{DB81F5B8-16FE-474B-8B88-AA74B4FB9853}" destId="{48744035-F9AE-41EA-812B-1A31C83FA82F}" srcOrd="0" destOrd="0" parTransId="{F30E956D-6B18-4CD7-99D1-5DB4EFBFB177}" sibTransId="{75D0FFB2-142C-456C-A871-C0AE186F2011}"/>
    <dgm:cxn modelId="{751A3E0F-EAC4-4CBC-8DF5-BAEA5CAE0F1B}" srcId="{D2CA7D92-4399-425E-AE63-0FCFB5C276F9}" destId="{523BADAC-B332-43C3-BB0D-02A427A4DEFC}" srcOrd="4" destOrd="0" parTransId="{2FC4D0F8-DEDF-4BCE-BF80-67E4B427C896}" sibTransId="{EF3F3CAE-D39D-441B-B8C7-915283B34055}"/>
    <dgm:cxn modelId="{81030291-2EB4-470C-8226-3DC3FAB3A114}" srcId="{523BADAC-B332-43C3-BB0D-02A427A4DEFC}" destId="{38A9E041-478D-4E22-8588-3F8D5E009553}" srcOrd="0" destOrd="0" parTransId="{629B5C95-7FD0-4D3C-9617-FE148834A911}" sibTransId="{71B0A5E0-7A4B-4758-BB22-B81D71CEECCA}"/>
    <dgm:cxn modelId="{549C32B5-0DB1-4DE6-94DA-6819986FBFB9}" srcId="{D2CA7D92-4399-425E-AE63-0FCFB5C276F9}" destId="{E75BA8DE-AAD6-45B5-AB29-299B0B1B2292}" srcOrd="5" destOrd="0" parTransId="{BFB5255E-3473-49BD-B422-BB4FF7A20B45}" sibTransId="{BB8ADA45-910F-4533-86BD-7810220AF9FB}"/>
    <dgm:cxn modelId="{CB4D2E78-1A01-4D0B-921D-4C77C27E5B6F}" srcId="{E75BA8DE-AAD6-45B5-AB29-299B0B1B2292}" destId="{DBBFB24E-E301-4AD8-BE6C-325D17588F5C}" srcOrd="0" destOrd="0" parTransId="{A7CBD04D-7184-4B86-A2CB-177D9C882191}" sibTransId="{115C74DA-8A9C-4422-9330-741B9EB86E63}"/>
    <dgm:cxn modelId="{B7476E48-CD74-4018-B7E7-F918556ADB98}" srcId="{D2CA7D92-4399-425E-AE63-0FCFB5C276F9}" destId="{5BDA8C71-296F-4979-8121-1077BB08BA06}" srcOrd="6" destOrd="0" parTransId="{4A658166-19E6-4C6B-ACAC-1F49557A6BE2}" sibTransId="{96519594-B96F-41D9-BB8A-53ADD222857B}"/>
    <dgm:cxn modelId="{98CCD3EA-9D2F-4125-8411-93FAF33B7AFE}" srcId="{5BDA8C71-296F-4979-8121-1077BB08BA06}" destId="{3C2077DF-600C-48D3-A751-60DB855AEDA7}" srcOrd="0" destOrd="0" parTransId="{4094983A-00BF-4AE5-8215-098C437A999F}" sibTransId="{BCF06A87-35F1-4C54-97A9-AD21AA9D3C13}"/>
    <dgm:cxn modelId="{49689C4E-5312-4A07-9248-266BC1AFC1E8}" srcId="{D2CA7D92-4399-425E-AE63-0FCFB5C276F9}" destId="{DEC28E6B-0E2D-4D7A-912D-2F1089413019}" srcOrd="7" destOrd="0" parTransId="{28C80382-D871-48FF-8D7A-5470CDB7D404}" sibTransId="{DBB2770A-E139-4BF9-ACAC-10D58A8EF74B}"/>
    <dgm:cxn modelId="{C60456DD-FDC4-4A06-B854-DF37BE5C9829}" srcId="{DEC28E6B-0E2D-4D7A-912D-2F1089413019}" destId="{20B3D191-3E55-4C08-AB56-9A609A6FE0DE}" srcOrd="0" destOrd="0" parTransId="{4C97A90C-76A8-40EE-B125-F83DB2992C6E}" sibTransId="{E5B74F47-2577-460E-A075-B961D2C33C73}"/>
    <dgm:cxn modelId="{1A7DFF50-2264-4590-8DC1-5B9FCEF318D4}" srcId="{D2CA7D92-4399-425E-AE63-0FCFB5C276F9}" destId="{C9E898A3-3EED-4605-AC0E-699A9E239A50}" srcOrd="8" destOrd="0" parTransId="{D0E7B84F-E4D8-461C-BF25-3199965DE68C}" sibTransId="{DA299F6D-7D48-4243-B127-F6C90CEA5477}"/>
    <dgm:cxn modelId="{7EB0311E-3AC7-4702-9FDF-6F4D42797B65}" srcId="{C9E898A3-3EED-4605-AC0E-699A9E239A50}" destId="{72CDB0F0-8D1A-4BC8-A84A-F954B51C6B80}" srcOrd="0" destOrd="0" parTransId="{FA76467B-1F1C-482A-97FA-FC9D12574F35}" sibTransId="{41BDB7F4-F39A-4278-ACF7-C5E2985A42ED}"/>
    <dgm:cxn modelId="{8D53ACE3-F25F-4D16-861A-0B48804ADE54}" srcId="{D2CA7D92-4399-425E-AE63-0FCFB5C276F9}" destId="{74EA246E-98AA-4F54-95D5-D578D47FCD13}" srcOrd="9" destOrd="0" parTransId="{C5103267-F92C-45F4-B90C-8884B33AF9FE}" sibTransId="{80576C01-668E-4C7B-A534-6CE2370DBF7B}"/>
    <dgm:cxn modelId="{96ECFA12-640E-4FED-A4C1-F99E80EF6CF8}" srcId="{74EA246E-98AA-4F54-95D5-D578D47FCD13}" destId="{EA5B0946-F626-4646-AEAE-31C4CF2385A0}" srcOrd="0" destOrd="0" parTransId="{3D852928-74B2-4CEE-BDAB-48A38AF29726}" sibTransId="{439ECB5B-6E2A-4F5F-80CF-8106B513F4C8}"/>
    <dgm:cxn modelId="{04F48C8D-8E45-4DA5-843A-722DEE390C1F}" srcId="{D2CA7D92-4399-425E-AE63-0FCFB5C276F9}" destId="{A8541ABC-4FD1-4B37-8C0B-2440C7186539}" srcOrd="10" destOrd="0" parTransId="{5B5B50DF-5C2D-4F24-BBF3-7147D7EFCFD5}" sibTransId="{B074AC75-C345-44E7-B062-82940C64A6A5}"/>
    <dgm:cxn modelId="{4EAA9F4A-B6CA-4189-AF8E-C3A2596ADBCD}" srcId="{A8541ABC-4FD1-4B37-8C0B-2440C7186539}" destId="{6A870066-74B4-45E9-990B-C4D459B12DD6}" srcOrd="0" destOrd="0" parTransId="{030F7204-5277-49E4-97E4-FAC8165BA9B9}" sibTransId="{A51B5AEC-96B9-4AED-B99C-7DD6115F2386}"/>
    <dgm:cxn modelId="{42D26783-3023-4EEA-B71A-A49848303489}" srcId="{D2CA7D92-4399-425E-AE63-0FCFB5C276F9}" destId="{C8E6DC84-12C4-4733-8DEE-7DD5AAF0F89F}" srcOrd="11" destOrd="0" parTransId="{831E784C-C0B5-492A-9A1E-40934F97AAA3}" sibTransId="{42138719-FE6D-4586-8936-83B63213823C}"/>
    <dgm:cxn modelId="{84FCC267-6A34-4AF4-8413-B43C4E9B54DE}" srcId="{C8E6DC84-12C4-4733-8DEE-7DD5AAF0F89F}" destId="{83B5AC45-5608-46A8-944E-E801BAEC90D9}" srcOrd="0" destOrd="0" parTransId="{F8FC878D-6E72-4E58-8862-8B3B8147C4BC}" sibTransId="{0FAD2798-489C-4316-9AB8-B6C058D9E573}"/>
    <dgm:cxn modelId="{09878472-DF3A-4289-A7CF-9650B20085BC}" srcId="{D2CA7D92-4399-425E-AE63-0FCFB5C276F9}" destId="{9B997B34-221D-4496-A1C8-A439AE736903}" srcOrd="12" destOrd="0" parTransId="{46FAD773-4B1B-45A7-B794-B8E75103FAFE}" sibTransId="{BD5A5068-F8C8-4882-B01F-B89B4ED7EAB1}"/>
    <dgm:cxn modelId="{A58D2379-C96E-4FF7-A0AA-7CCCF5800099}" srcId="{9B997B34-221D-4496-A1C8-A439AE736903}" destId="{848A4253-6D56-45DF-B4FF-CD09F5A2E1FB}" srcOrd="0" destOrd="0" parTransId="{8687D66E-5597-4865-9E48-4E719DEF25FA}" sibTransId="{73D906F3-FCA3-4DC6-B9D3-C5A0128831D1}"/>
    <dgm:cxn modelId="{834E5B8E-844A-471A-8B22-458249F283FF}" srcId="{D2CA7D92-4399-425E-AE63-0FCFB5C276F9}" destId="{A4672CAE-D0E2-488D-89C8-C0E8F96F0EF3}" srcOrd="13" destOrd="0" parTransId="{0F796A20-7E75-4DD4-8648-55C0A8B09D1B}" sibTransId="{FD769867-DD88-469F-AB33-CE9193537472}"/>
    <dgm:cxn modelId="{BA8AD148-EDA3-430D-B7FB-4FF49BFF60F5}" srcId="{A4672CAE-D0E2-488D-89C8-C0E8F96F0EF3}" destId="{17527FEC-70F7-4888-A1DB-53EF1720928F}" srcOrd="0" destOrd="0" parTransId="{FF2DB0B2-1294-4E69-9712-DB7FB8C3D6F1}" sibTransId="{14D25C3E-989B-40F7-8D90-8A8CF4245BFD}"/>
    <dgm:cxn modelId="{83EEC17C-0B43-4353-B5C5-242DCAC348B2}" srcId="{D2CA7D92-4399-425E-AE63-0FCFB5C276F9}" destId="{8BC7E0D7-671F-419E-9F6F-D63F9A7D8503}" srcOrd="14" destOrd="0" parTransId="{DA9B3587-0A6E-49D9-A840-8AD1FF567A82}" sibTransId="{730B37F8-9D69-4188-A816-B3AAAFDA4F6C}"/>
    <dgm:cxn modelId="{7CA514B3-44BF-4571-A4A6-9C6D8BCB5BBD}" srcId="{8BC7E0D7-671F-419E-9F6F-D63F9A7D8503}" destId="{B3F776D7-BF3C-4B24-A307-1E7E793D7C98}" srcOrd="0" destOrd="0" parTransId="{B680E064-3AD4-488A-8F31-A2B0D89D3B1D}" sibTransId="{D48E2810-3E9B-4649-9DFB-3BAD46A23A3A}"/>
    <dgm:cxn modelId="{46821E5C-2524-45D4-A63F-291DE5E1D119}" srcId="{D2CA7D92-4399-425E-AE63-0FCFB5C276F9}" destId="{D3828330-15A8-4EF7-A4B7-BDF54B622464}" srcOrd="15" destOrd="0" parTransId="{F92B04FF-9E9B-44FE-8EB2-E7480C4EB780}" sibTransId="{3647305F-960F-4701-9A54-C04E56F9240B}"/>
    <dgm:cxn modelId="{757CFC9D-542F-4E23-B942-39E6A4740CC3}" srcId="{D3828330-15A8-4EF7-A4B7-BDF54B622464}" destId="{C1774E7D-9FF5-4CDB-99F9-9EA58C8B7753}" srcOrd="0" destOrd="0" parTransId="{71228E45-6F91-4A0B-8732-17661B45FA1D}" sibTransId="{D4D198F6-EA85-4308-84C0-F36CC4CB4914}"/>
    <dgm:cxn modelId="{844ABC4B-093E-4612-BC85-E441780437DD}" type="presOf" srcId="{D2CA7D92-4399-425E-AE63-0FCFB5C276F9}" destId="{18F6336F-7BCE-4053-8D12-1F0F9E31E0A4}" srcOrd="0" destOrd="0" presId="urn:microsoft.com/office/officeart/2005/8/layout/list1"/>
    <dgm:cxn modelId="{69D4C50A-9EFA-4940-8BFD-FD1FC782046A}" type="presParOf" srcId="{18F6336F-7BCE-4053-8D12-1F0F9E31E0A4}" destId="{C207798F-6AAF-47DA-8408-AFF244554892}" srcOrd="0" destOrd="0" presId="urn:microsoft.com/office/officeart/2005/8/layout/list1"/>
    <dgm:cxn modelId="{1EB078A3-5D8F-4E64-B047-C1E105487C98}" type="presParOf" srcId="{C207798F-6AAF-47DA-8408-AFF244554892}" destId="{14CFD343-41C1-44D5-8CB8-B91671EC2DE1}" srcOrd="0" destOrd="0" presId="urn:microsoft.com/office/officeart/2005/8/layout/list1"/>
    <dgm:cxn modelId="{D66F192D-6D84-44E5-8FBE-903F5FF0EF8B}" type="presOf" srcId="{10D5D77E-553E-4534-8610-E1A9FB67012B}" destId="{14CFD343-41C1-44D5-8CB8-B91671EC2DE1}" srcOrd="0" destOrd="0" presId="urn:microsoft.com/office/officeart/2005/8/layout/list1"/>
    <dgm:cxn modelId="{D969AAD2-386B-4BCF-807C-C833FF34EDC7}" type="presParOf" srcId="{C207798F-6AAF-47DA-8408-AFF244554892}" destId="{6780692F-6144-4940-BC88-C5223D80EAED}" srcOrd="1" destOrd="0" presId="urn:microsoft.com/office/officeart/2005/8/layout/list1"/>
    <dgm:cxn modelId="{45A84AA3-67FC-4F6D-BEEA-C68E26D9CA8D}" type="presOf" srcId="{10D5D77E-553E-4534-8610-E1A9FB67012B}" destId="{6780692F-6144-4940-BC88-C5223D80EAED}" srcOrd="1" destOrd="0" presId="urn:microsoft.com/office/officeart/2005/8/layout/list1"/>
    <dgm:cxn modelId="{B00B0040-BE02-4F55-912A-001B04A6AC75}" type="presParOf" srcId="{18F6336F-7BCE-4053-8D12-1F0F9E31E0A4}" destId="{4F2BCA67-44D7-441C-9DAE-CD920ABBF230}" srcOrd="1" destOrd="0" presId="urn:microsoft.com/office/officeart/2005/8/layout/list1"/>
    <dgm:cxn modelId="{767C5C59-A11E-41CD-9C91-5583CA88F050}" type="presParOf" srcId="{18F6336F-7BCE-4053-8D12-1F0F9E31E0A4}" destId="{380D6C35-0EB3-4DE9-9AEE-9EA535447E4E}" srcOrd="2" destOrd="0" presId="urn:microsoft.com/office/officeart/2005/8/layout/list1"/>
    <dgm:cxn modelId="{689A3EDA-1018-45E2-8495-5150C71B61D5}" type="presOf" srcId="{EF9F1205-2B7C-4B09-BA84-B735EDEE727E}" destId="{380D6C35-0EB3-4DE9-9AEE-9EA535447E4E}" srcOrd="0" destOrd="0" presId="urn:microsoft.com/office/officeart/2005/8/layout/list1"/>
    <dgm:cxn modelId="{FC9BE3F8-37BF-4867-88A8-AD349FD9FDEE}" type="presParOf" srcId="{18F6336F-7BCE-4053-8D12-1F0F9E31E0A4}" destId="{577CF475-A43A-4C51-9D49-04D79FF936BE}" srcOrd="3" destOrd="0" presId="urn:microsoft.com/office/officeart/2005/8/layout/list1"/>
    <dgm:cxn modelId="{B38A37E9-6F8C-41EA-A596-274D52E4C7E5}" type="presParOf" srcId="{18F6336F-7BCE-4053-8D12-1F0F9E31E0A4}" destId="{1F964E2D-2633-4D24-9E8F-331FD4C081EE}" srcOrd="4" destOrd="0" presId="urn:microsoft.com/office/officeart/2005/8/layout/list1"/>
    <dgm:cxn modelId="{E1E8DDBF-2E7D-4910-B257-5F819FDEDC15}" type="presParOf" srcId="{1F964E2D-2633-4D24-9E8F-331FD4C081EE}" destId="{8670063A-C83C-4C1C-BDA8-CBFA7850170F}" srcOrd="0" destOrd="0" presId="urn:microsoft.com/office/officeart/2005/8/layout/list1"/>
    <dgm:cxn modelId="{02990BD6-92AB-473E-A412-6C896B1F1BB6}" type="presOf" srcId="{617E2F3B-5A85-44E0-982A-5E6A7F810295}" destId="{8670063A-C83C-4C1C-BDA8-CBFA7850170F}" srcOrd="0" destOrd="0" presId="urn:microsoft.com/office/officeart/2005/8/layout/list1"/>
    <dgm:cxn modelId="{3D1AB3D9-3987-4DC5-97D4-0218E1ABB342}" type="presParOf" srcId="{1F964E2D-2633-4D24-9E8F-331FD4C081EE}" destId="{843B4C81-91C5-4A99-81ED-78665012860A}" srcOrd="1" destOrd="0" presId="urn:microsoft.com/office/officeart/2005/8/layout/list1"/>
    <dgm:cxn modelId="{E2A8C7B9-4DFB-4299-BAE1-A46657E10A96}" type="presOf" srcId="{617E2F3B-5A85-44E0-982A-5E6A7F810295}" destId="{843B4C81-91C5-4A99-81ED-78665012860A}" srcOrd="1" destOrd="0" presId="urn:microsoft.com/office/officeart/2005/8/layout/list1"/>
    <dgm:cxn modelId="{96AA2745-7FDD-4DFC-A125-441AD714B21F}" type="presParOf" srcId="{18F6336F-7BCE-4053-8D12-1F0F9E31E0A4}" destId="{E4058E38-BECE-4078-9414-BFE8217F91DB}" srcOrd="5" destOrd="0" presId="urn:microsoft.com/office/officeart/2005/8/layout/list1"/>
    <dgm:cxn modelId="{C77CAF69-8848-4211-A82F-B132064B5B0E}" type="presParOf" srcId="{18F6336F-7BCE-4053-8D12-1F0F9E31E0A4}" destId="{60DE0B1A-82FC-4334-AB59-9F7AE40FEDDE}" srcOrd="6" destOrd="0" presId="urn:microsoft.com/office/officeart/2005/8/layout/list1"/>
    <dgm:cxn modelId="{FE400593-8768-40A9-A29C-B2E3E2C4B107}" type="presOf" srcId="{F51B1F1B-430D-4C93-B5D0-549A2F55C06C}" destId="{60DE0B1A-82FC-4334-AB59-9F7AE40FEDDE}" srcOrd="0" destOrd="0" presId="urn:microsoft.com/office/officeart/2005/8/layout/list1"/>
    <dgm:cxn modelId="{213DAAC0-F075-4C2B-A4EB-DCCEA79FE012}" type="presParOf" srcId="{18F6336F-7BCE-4053-8D12-1F0F9E31E0A4}" destId="{6C6A0D68-F398-4803-96C6-AA6ECFC051B6}" srcOrd="7" destOrd="0" presId="urn:microsoft.com/office/officeart/2005/8/layout/list1"/>
    <dgm:cxn modelId="{09C40D5F-963E-445F-AB7E-824225FBC1BA}" type="presParOf" srcId="{18F6336F-7BCE-4053-8D12-1F0F9E31E0A4}" destId="{0DC6B7B0-6303-4057-B266-54E4B01F53CC}" srcOrd="8" destOrd="0" presId="urn:microsoft.com/office/officeart/2005/8/layout/list1"/>
    <dgm:cxn modelId="{0E43E792-9C6A-4A4F-9B4C-A7A68F029F60}" type="presParOf" srcId="{0DC6B7B0-6303-4057-B266-54E4B01F53CC}" destId="{5149450C-B593-4302-B9CB-5F8C39E2ACB7}" srcOrd="0" destOrd="0" presId="urn:microsoft.com/office/officeart/2005/8/layout/list1"/>
    <dgm:cxn modelId="{BDF0BE71-371B-4BBE-AF4D-77007C7DC92A}" type="presOf" srcId="{0FB44C27-8C45-4946-B619-930DEABDC5A6}" destId="{5149450C-B593-4302-B9CB-5F8C39E2ACB7}" srcOrd="0" destOrd="0" presId="urn:microsoft.com/office/officeart/2005/8/layout/list1"/>
    <dgm:cxn modelId="{3A47E4EF-4A70-4473-AD87-80A608F5B21B}" type="presParOf" srcId="{0DC6B7B0-6303-4057-B266-54E4B01F53CC}" destId="{3317BDF5-3258-432C-8406-2A05883319E6}" srcOrd="1" destOrd="0" presId="urn:microsoft.com/office/officeart/2005/8/layout/list1"/>
    <dgm:cxn modelId="{5DCE89E3-DD63-4306-A1AE-5225944E2175}" type="presOf" srcId="{0FB44C27-8C45-4946-B619-930DEABDC5A6}" destId="{3317BDF5-3258-432C-8406-2A05883319E6}" srcOrd="1" destOrd="0" presId="urn:microsoft.com/office/officeart/2005/8/layout/list1"/>
    <dgm:cxn modelId="{830B3301-B031-45DA-A97F-1E285ECA8727}" type="presParOf" srcId="{18F6336F-7BCE-4053-8D12-1F0F9E31E0A4}" destId="{8EE2D49E-8FE1-4382-9C1C-917AF273DC4E}" srcOrd="9" destOrd="0" presId="urn:microsoft.com/office/officeart/2005/8/layout/list1"/>
    <dgm:cxn modelId="{AA4A5196-530F-4312-8E7E-7B84B8A6BF78}" type="presParOf" srcId="{18F6336F-7BCE-4053-8D12-1F0F9E31E0A4}" destId="{3CB48B57-56B9-4E73-9821-9364303DEECD}" srcOrd="10" destOrd="0" presId="urn:microsoft.com/office/officeart/2005/8/layout/list1"/>
    <dgm:cxn modelId="{9AC7415E-C91C-48BB-95FC-3A25F2F99D71}" type="presOf" srcId="{DB4B8B24-D253-4025-9D7A-1250CFF4DC7F}" destId="{3CB48B57-56B9-4E73-9821-9364303DEECD}" srcOrd="0" destOrd="0" presId="urn:microsoft.com/office/officeart/2005/8/layout/list1"/>
    <dgm:cxn modelId="{D43FEA28-50CA-4CBA-B743-7441412609CA}" type="presParOf" srcId="{18F6336F-7BCE-4053-8D12-1F0F9E31E0A4}" destId="{02281A1C-6767-4105-9845-5D1670075E15}" srcOrd="11" destOrd="0" presId="urn:microsoft.com/office/officeart/2005/8/layout/list1"/>
    <dgm:cxn modelId="{8D3EF719-2DF3-4B9E-BBD1-63FA3ED170E8}" type="presParOf" srcId="{18F6336F-7BCE-4053-8D12-1F0F9E31E0A4}" destId="{ED744178-0AA3-4215-8F3C-D1C7045ADD19}" srcOrd="12" destOrd="0" presId="urn:microsoft.com/office/officeart/2005/8/layout/list1"/>
    <dgm:cxn modelId="{52FDC4B1-FB90-4A28-BF76-39389272294B}" type="presParOf" srcId="{ED744178-0AA3-4215-8F3C-D1C7045ADD19}" destId="{D78F80A6-E101-4D69-9024-05A4B0E3D224}" srcOrd="0" destOrd="0" presId="urn:microsoft.com/office/officeart/2005/8/layout/list1"/>
    <dgm:cxn modelId="{B7C489FB-DFEF-49FB-A426-2ACBCBC58295}" type="presOf" srcId="{DB81F5B8-16FE-474B-8B88-AA74B4FB9853}" destId="{D78F80A6-E101-4D69-9024-05A4B0E3D224}" srcOrd="0" destOrd="0" presId="urn:microsoft.com/office/officeart/2005/8/layout/list1"/>
    <dgm:cxn modelId="{292D9737-3C0C-4C56-BE61-C62400069637}" type="presParOf" srcId="{ED744178-0AA3-4215-8F3C-D1C7045ADD19}" destId="{A07BB598-26D2-44E9-B7E8-529A52DEB8A5}" srcOrd="1" destOrd="0" presId="urn:microsoft.com/office/officeart/2005/8/layout/list1"/>
    <dgm:cxn modelId="{1BB64015-131D-437F-A7A0-7C3E74341871}" type="presOf" srcId="{DB81F5B8-16FE-474B-8B88-AA74B4FB9853}" destId="{A07BB598-26D2-44E9-B7E8-529A52DEB8A5}" srcOrd="1" destOrd="0" presId="urn:microsoft.com/office/officeart/2005/8/layout/list1"/>
    <dgm:cxn modelId="{9B9DE182-6F81-41F1-BFF3-A16B6D1E5113}" type="presParOf" srcId="{18F6336F-7BCE-4053-8D12-1F0F9E31E0A4}" destId="{971ACE18-5E12-4C62-AA48-CAF470A34733}" srcOrd="13" destOrd="0" presId="urn:microsoft.com/office/officeart/2005/8/layout/list1"/>
    <dgm:cxn modelId="{6168EC07-751D-48D7-9985-9A93C8995712}" type="presParOf" srcId="{18F6336F-7BCE-4053-8D12-1F0F9E31E0A4}" destId="{29313BC3-419E-474C-AF4A-FC1BC03E8B43}" srcOrd="14" destOrd="0" presId="urn:microsoft.com/office/officeart/2005/8/layout/list1"/>
    <dgm:cxn modelId="{94360455-19BD-4856-AF76-A6AC257698C9}" type="presOf" srcId="{48744035-F9AE-41EA-812B-1A31C83FA82F}" destId="{29313BC3-419E-474C-AF4A-FC1BC03E8B43}" srcOrd="0" destOrd="0" presId="urn:microsoft.com/office/officeart/2005/8/layout/list1"/>
    <dgm:cxn modelId="{6D479164-5E17-4B58-8268-DE87CD025310}" type="presParOf" srcId="{18F6336F-7BCE-4053-8D12-1F0F9E31E0A4}" destId="{729E3B0D-BC1F-430F-A6F6-556D123DDDC9}" srcOrd="15" destOrd="0" presId="urn:microsoft.com/office/officeart/2005/8/layout/list1"/>
    <dgm:cxn modelId="{27779F78-122F-4A75-8D4C-2E2C0E1E7FE7}" type="presParOf" srcId="{18F6336F-7BCE-4053-8D12-1F0F9E31E0A4}" destId="{0582B4F1-40CA-48DB-80E2-322CEE44BE71}" srcOrd="16" destOrd="0" presId="urn:microsoft.com/office/officeart/2005/8/layout/list1"/>
    <dgm:cxn modelId="{764E5187-3728-4B4E-BF7D-D099EB0C38CF}" type="presParOf" srcId="{0582B4F1-40CA-48DB-80E2-322CEE44BE71}" destId="{95E9A9D9-8768-405B-931B-7D24237CEA11}" srcOrd="0" destOrd="0" presId="urn:microsoft.com/office/officeart/2005/8/layout/list1"/>
    <dgm:cxn modelId="{19AFDA22-59AA-400B-91E8-4855E8ABF39C}" type="presOf" srcId="{523BADAC-B332-43C3-BB0D-02A427A4DEFC}" destId="{95E9A9D9-8768-405B-931B-7D24237CEA11}" srcOrd="0" destOrd="0" presId="urn:microsoft.com/office/officeart/2005/8/layout/list1"/>
    <dgm:cxn modelId="{643ABC03-4332-47FF-9F76-536731454461}" type="presParOf" srcId="{0582B4F1-40CA-48DB-80E2-322CEE44BE71}" destId="{DA7A3EF9-CB5B-47EB-A111-A0F4E28DEA62}" srcOrd="1" destOrd="0" presId="urn:microsoft.com/office/officeart/2005/8/layout/list1"/>
    <dgm:cxn modelId="{6B86E66C-055C-4C68-81EC-C8708730D967}" type="presOf" srcId="{523BADAC-B332-43C3-BB0D-02A427A4DEFC}" destId="{DA7A3EF9-CB5B-47EB-A111-A0F4E28DEA62}" srcOrd="1" destOrd="0" presId="urn:microsoft.com/office/officeart/2005/8/layout/list1"/>
    <dgm:cxn modelId="{A0D8594F-6F06-44F8-B8A1-D9724E45700C}" type="presParOf" srcId="{18F6336F-7BCE-4053-8D12-1F0F9E31E0A4}" destId="{5D300F10-361E-4117-A933-5751EF03FA60}" srcOrd="17" destOrd="0" presId="urn:microsoft.com/office/officeart/2005/8/layout/list1"/>
    <dgm:cxn modelId="{E5F25D88-0D96-4EA0-8D04-6EE86F08787F}" type="presParOf" srcId="{18F6336F-7BCE-4053-8D12-1F0F9E31E0A4}" destId="{6FA8E29D-B607-4136-BE57-C911DC7D1E2E}" srcOrd="18" destOrd="0" presId="urn:microsoft.com/office/officeart/2005/8/layout/list1"/>
    <dgm:cxn modelId="{F635BB39-ED75-4BCA-92AD-275A6B9A7929}" type="presOf" srcId="{38A9E041-478D-4E22-8588-3F8D5E009553}" destId="{6FA8E29D-B607-4136-BE57-C911DC7D1E2E}" srcOrd="0" destOrd="0" presId="urn:microsoft.com/office/officeart/2005/8/layout/list1"/>
    <dgm:cxn modelId="{3C02599A-69FF-4EE4-8214-80D4475D20DC}" type="presParOf" srcId="{18F6336F-7BCE-4053-8D12-1F0F9E31E0A4}" destId="{C3F902AE-A30A-4D60-9BB9-F7A41D345D77}" srcOrd="19" destOrd="0" presId="urn:microsoft.com/office/officeart/2005/8/layout/list1"/>
    <dgm:cxn modelId="{6440F9A3-8C12-4B99-90BD-6A5FFED2569F}" type="presParOf" srcId="{18F6336F-7BCE-4053-8D12-1F0F9E31E0A4}" destId="{EB6CC6C4-5104-46D9-8350-AF132E92FF98}" srcOrd="20" destOrd="0" presId="urn:microsoft.com/office/officeart/2005/8/layout/list1"/>
    <dgm:cxn modelId="{B8325953-4135-49A3-A7EE-431BDD187F26}" type="presParOf" srcId="{EB6CC6C4-5104-46D9-8350-AF132E92FF98}" destId="{A44F3274-8AF4-4DE6-BD1F-4F6601F7F69B}" srcOrd="0" destOrd="0" presId="urn:microsoft.com/office/officeart/2005/8/layout/list1"/>
    <dgm:cxn modelId="{F84DF221-228B-41EE-AB03-9FBACBC489AD}" type="presOf" srcId="{E75BA8DE-AAD6-45B5-AB29-299B0B1B2292}" destId="{A44F3274-8AF4-4DE6-BD1F-4F6601F7F69B}" srcOrd="0" destOrd="0" presId="urn:microsoft.com/office/officeart/2005/8/layout/list1"/>
    <dgm:cxn modelId="{32FDC583-CDD7-46CE-AEAA-48B64AC540A8}" type="presParOf" srcId="{EB6CC6C4-5104-46D9-8350-AF132E92FF98}" destId="{B3658B12-B8B9-4873-8247-7DF23FBE38A4}" srcOrd="1" destOrd="0" presId="urn:microsoft.com/office/officeart/2005/8/layout/list1"/>
    <dgm:cxn modelId="{3C7DFA54-6352-460E-BB44-F3175E1FCF51}" type="presOf" srcId="{E75BA8DE-AAD6-45B5-AB29-299B0B1B2292}" destId="{B3658B12-B8B9-4873-8247-7DF23FBE38A4}" srcOrd="1" destOrd="0" presId="urn:microsoft.com/office/officeart/2005/8/layout/list1"/>
    <dgm:cxn modelId="{A095D58B-2D6D-40E9-B964-9BCB02144712}" type="presParOf" srcId="{18F6336F-7BCE-4053-8D12-1F0F9E31E0A4}" destId="{B50EE207-9E62-4BEC-A9A3-2C3FB49191C2}" srcOrd="21" destOrd="0" presId="urn:microsoft.com/office/officeart/2005/8/layout/list1"/>
    <dgm:cxn modelId="{23D14DDB-3646-4F1D-AA14-34E5B0E306A4}" type="presParOf" srcId="{18F6336F-7BCE-4053-8D12-1F0F9E31E0A4}" destId="{83BD41D9-D555-4B6E-AF88-6135876BAD11}" srcOrd="22" destOrd="0" presId="urn:microsoft.com/office/officeart/2005/8/layout/list1"/>
    <dgm:cxn modelId="{ACA5C938-DDB6-411C-B453-39611FF8B61E}" type="presOf" srcId="{DBBFB24E-E301-4AD8-BE6C-325D17588F5C}" destId="{83BD41D9-D555-4B6E-AF88-6135876BAD11}" srcOrd="0" destOrd="0" presId="urn:microsoft.com/office/officeart/2005/8/layout/list1"/>
    <dgm:cxn modelId="{08F6D343-C10D-4287-820F-98E805A74A2E}" type="presParOf" srcId="{18F6336F-7BCE-4053-8D12-1F0F9E31E0A4}" destId="{BDEE9EB9-575F-4ADE-AFEE-32550ED0D2D1}" srcOrd="23" destOrd="0" presId="urn:microsoft.com/office/officeart/2005/8/layout/list1"/>
    <dgm:cxn modelId="{789BAE89-3BD9-4647-B3F1-58CCA495483F}" type="presParOf" srcId="{18F6336F-7BCE-4053-8D12-1F0F9E31E0A4}" destId="{6A0A5B1E-6A4B-4BF5-A009-69A903B0F6E0}" srcOrd="24" destOrd="0" presId="urn:microsoft.com/office/officeart/2005/8/layout/list1"/>
    <dgm:cxn modelId="{697E59B7-00D5-457B-8626-7336765E7E55}" type="presParOf" srcId="{6A0A5B1E-6A4B-4BF5-A009-69A903B0F6E0}" destId="{AF7F76F5-DDD4-4E65-A694-1529C537D4C2}" srcOrd="0" destOrd="0" presId="urn:microsoft.com/office/officeart/2005/8/layout/list1"/>
    <dgm:cxn modelId="{A6DC754E-65D7-4464-832D-9079A3E15EE4}" type="presOf" srcId="{5BDA8C71-296F-4979-8121-1077BB08BA06}" destId="{AF7F76F5-DDD4-4E65-A694-1529C537D4C2}" srcOrd="0" destOrd="0" presId="urn:microsoft.com/office/officeart/2005/8/layout/list1"/>
    <dgm:cxn modelId="{A8B1984A-8825-4F45-B018-2DBD565DBBF0}" type="presParOf" srcId="{6A0A5B1E-6A4B-4BF5-A009-69A903B0F6E0}" destId="{D88BECAA-86B9-4794-8777-478AD6F4036C}" srcOrd="1" destOrd="0" presId="urn:microsoft.com/office/officeart/2005/8/layout/list1"/>
    <dgm:cxn modelId="{9ACA5FE3-5580-46E2-8E4D-DCF1CD79A348}" type="presOf" srcId="{5BDA8C71-296F-4979-8121-1077BB08BA06}" destId="{D88BECAA-86B9-4794-8777-478AD6F4036C}" srcOrd="1" destOrd="0" presId="urn:microsoft.com/office/officeart/2005/8/layout/list1"/>
    <dgm:cxn modelId="{3206B3AB-A5C3-4829-8AB8-AC795BDDC81A}" type="presParOf" srcId="{18F6336F-7BCE-4053-8D12-1F0F9E31E0A4}" destId="{EF78DC30-A834-4560-8F41-19E23B1586EA}" srcOrd="25" destOrd="0" presId="urn:microsoft.com/office/officeart/2005/8/layout/list1"/>
    <dgm:cxn modelId="{8F4A525C-0B57-4A37-89F8-E6D63BFEB23B}" type="presParOf" srcId="{18F6336F-7BCE-4053-8D12-1F0F9E31E0A4}" destId="{452A13A7-DF69-43D0-9AC0-5E60240B50E5}" srcOrd="26" destOrd="0" presId="urn:microsoft.com/office/officeart/2005/8/layout/list1"/>
    <dgm:cxn modelId="{F080C985-0BB1-4308-8913-A7070FA9C18C}" type="presOf" srcId="{3C2077DF-600C-48D3-A751-60DB855AEDA7}" destId="{452A13A7-DF69-43D0-9AC0-5E60240B50E5}" srcOrd="0" destOrd="0" presId="urn:microsoft.com/office/officeart/2005/8/layout/list1"/>
    <dgm:cxn modelId="{97B216A5-ED0F-4F65-BFAE-0764F4CEC045}" type="presParOf" srcId="{18F6336F-7BCE-4053-8D12-1F0F9E31E0A4}" destId="{56CEEF1E-9572-4776-87CE-DC5FC7B65FFB}" srcOrd="27" destOrd="0" presId="urn:microsoft.com/office/officeart/2005/8/layout/list1"/>
    <dgm:cxn modelId="{E42AFC36-5850-48ED-914D-6C5668191125}" type="presParOf" srcId="{18F6336F-7BCE-4053-8D12-1F0F9E31E0A4}" destId="{A692F03C-AE0F-460F-8714-B7FD390BAE94}" srcOrd="28" destOrd="0" presId="urn:microsoft.com/office/officeart/2005/8/layout/list1"/>
    <dgm:cxn modelId="{442FB21E-1176-4004-A3E4-C3D7806FBDA3}" type="presParOf" srcId="{A692F03C-AE0F-460F-8714-B7FD390BAE94}" destId="{4F4E1487-B7A9-4E26-9C59-F38BBE374A19}" srcOrd="0" destOrd="0" presId="urn:microsoft.com/office/officeart/2005/8/layout/list1"/>
    <dgm:cxn modelId="{A6F2AFCA-63A3-48B3-96FC-A94BF8BF162E}" type="presOf" srcId="{DEC28E6B-0E2D-4D7A-912D-2F1089413019}" destId="{4F4E1487-B7A9-4E26-9C59-F38BBE374A19}" srcOrd="0" destOrd="0" presId="urn:microsoft.com/office/officeart/2005/8/layout/list1"/>
    <dgm:cxn modelId="{7A67A2B0-A64A-4458-A27C-AD218C1CA76E}" type="presParOf" srcId="{A692F03C-AE0F-460F-8714-B7FD390BAE94}" destId="{370407C8-1391-4FD9-9557-87AF60D5AB26}" srcOrd="1" destOrd="0" presId="urn:microsoft.com/office/officeart/2005/8/layout/list1"/>
    <dgm:cxn modelId="{0C703886-B85A-4743-B85D-1F240718A587}" type="presOf" srcId="{DEC28E6B-0E2D-4D7A-912D-2F1089413019}" destId="{370407C8-1391-4FD9-9557-87AF60D5AB26}" srcOrd="1" destOrd="0" presId="urn:microsoft.com/office/officeart/2005/8/layout/list1"/>
    <dgm:cxn modelId="{628B603A-6408-416F-A2D5-BAC96D479D22}" type="presParOf" srcId="{18F6336F-7BCE-4053-8D12-1F0F9E31E0A4}" destId="{1C086DBF-AF46-41EA-B395-685DBF494A3E}" srcOrd="29" destOrd="0" presId="urn:microsoft.com/office/officeart/2005/8/layout/list1"/>
    <dgm:cxn modelId="{AABA2E86-DDB0-4FA3-A894-C131C4827237}" type="presParOf" srcId="{18F6336F-7BCE-4053-8D12-1F0F9E31E0A4}" destId="{13A97048-02AB-40B2-9225-60A06691AEAA}" srcOrd="30" destOrd="0" presId="urn:microsoft.com/office/officeart/2005/8/layout/list1"/>
    <dgm:cxn modelId="{8FE3D1B7-4BC0-4B5C-8297-558151A50FC7}" type="presOf" srcId="{20B3D191-3E55-4C08-AB56-9A609A6FE0DE}" destId="{13A97048-02AB-40B2-9225-60A06691AEAA}" srcOrd="0" destOrd="0" presId="urn:microsoft.com/office/officeart/2005/8/layout/list1"/>
    <dgm:cxn modelId="{6CEFB00E-11C7-4B5D-891B-0E7662127A92}" type="presParOf" srcId="{18F6336F-7BCE-4053-8D12-1F0F9E31E0A4}" destId="{42F8B485-E867-4062-B1C3-D24B97E4025F}" srcOrd="31" destOrd="0" presId="urn:microsoft.com/office/officeart/2005/8/layout/list1"/>
    <dgm:cxn modelId="{8B880748-5464-422A-87EE-F8469EF0AAD5}" type="presParOf" srcId="{18F6336F-7BCE-4053-8D12-1F0F9E31E0A4}" destId="{A3A45BB9-0865-4485-872A-68B86CE4DB76}" srcOrd="32" destOrd="0" presId="urn:microsoft.com/office/officeart/2005/8/layout/list1"/>
    <dgm:cxn modelId="{1691FD70-E10D-417A-BF89-B3E268D5281E}" type="presParOf" srcId="{A3A45BB9-0865-4485-872A-68B86CE4DB76}" destId="{AAE17E7C-505B-44A5-8824-D02D5DE84084}" srcOrd="0" destOrd="0" presId="urn:microsoft.com/office/officeart/2005/8/layout/list1"/>
    <dgm:cxn modelId="{BAF32F8A-6499-4F16-9008-81B1B566BCD6}" type="presOf" srcId="{C9E898A3-3EED-4605-AC0E-699A9E239A50}" destId="{AAE17E7C-505B-44A5-8824-D02D5DE84084}" srcOrd="0" destOrd="0" presId="urn:microsoft.com/office/officeart/2005/8/layout/list1"/>
    <dgm:cxn modelId="{2C0CFF4C-18D7-4E81-BC2D-6A8F8B1AEF05}" type="presParOf" srcId="{A3A45BB9-0865-4485-872A-68B86CE4DB76}" destId="{36C8C100-348D-40A0-8BE6-FF674F0AF2DE}" srcOrd="1" destOrd="0" presId="urn:microsoft.com/office/officeart/2005/8/layout/list1"/>
    <dgm:cxn modelId="{A6E8D632-BAC8-4DA6-A3B3-710AC8A9331D}" type="presOf" srcId="{C9E898A3-3EED-4605-AC0E-699A9E239A50}" destId="{36C8C100-348D-40A0-8BE6-FF674F0AF2DE}" srcOrd="1" destOrd="0" presId="urn:microsoft.com/office/officeart/2005/8/layout/list1"/>
    <dgm:cxn modelId="{DB9E26AD-3EEF-40FC-AD22-52549B51B6FD}" type="presParOf" srcId="{18F6336F-7BCE-4053-8D12-1F0F9E31E0A4}" destId="{718FB6AA-B41E-4FC4-988A-061BD71045EE}" srcOrd="33" destOrd="0" presId="urn:microsoft.com/office/officeart/2005/8/layout/list1"/>
    <dgm:cxn modelId="{8193222F-CBE2-4931-BA51-FA7D4455D88C}" type="presParOf" srcId="{18F6336F-7BCE-4053-8D12-1F0F9E31E0A4}" destId="{0409EF26-FEF3-4405-B7D2-953BB1BA5E9C}" srcOrd="34" destOrd="0" presId="urn:microsoft.com/office/officeart/2005/8/layout/list1"/>
    <dgm:cxn modelId="{91653FD7-BC5F-417F-A6C1-8795D17F2DEB}" type="presOf" srcId="{72CDB0F0-8D1A-4BC8-A84A-F954B51C6B80}" destId="{0409EF26-FEF3-4405-B7D2-953BB1BA5E9C}" srcOrd="0" destOrd="0" presId="urn:microsoft.com/office/officeart/2005/8/layout/list1"/>
    <dgm:cxn modelId="{0E4EBC03-F85F-49B4-9FE9-470EA09DC80B}" type="presParOf" srcId="{18F6336F-7BCE-4053-8D12-1F0F9E31E0A4}" destId="{FC71C343-FC4E-499F-9D7E-4E1D903DEE21}" srcOrd="35" destOrd="0" presId="urn:microsoft.com/office/officeart/2005/8/layout/list1"/>
    <dgm:cxn modelId="{3ED1DF39-1059-48DB-B454-968B779BFF3D}" type="presParOf" srcId="{18F6336F-7BCE-4053-8D12-1F0F9E31E0A4}" destId="{9D116D14-A54E-4AC2-A519-24B189E93EA3}" srcOrd="36" destOrd="0" presId="urn:microsoft.com/office/officeart/2005/8/layout/list1"/>
    <dgm:cxn modelId="{0214215B-7444-4105-9D43-19C52E2D9E29}" type="presParOf" srcId="{9D116D14-A54E-4AC2-A519-24B189E93EA3}" destId="{5A79498A-4800-4446-947D-6C938897A244}" srcOrd="0" destOrd="0" presId="urn:microsoft.com/office/officeart/2005/8/layout/list1"/>
    <dgm:cxn modelId="{B835108F-7935-4434-8AB1-50B1F289697C}" type="presOf" srcId="{74EA246E-98AA-4F54-95D5-D578D47FCD13}" destId="{5A79498A-4800-4446-947D-6C938897A244}" srcOrd="0" destOrd="0" presId="urn:microsoft.com/office/officeart/2005/8/layout/list1"/>
    <dgm:cxn modelId="{06C3B5CE-CD97-476C-A1FD-9AFA57B9F78D}" type="presParOf" srcId="{9D116D14-A54E-4AC2-A519-24B189E93EA3}" destId="{ED636ECD-F43A-4026-8106-4B98E55266F9}" srcOrd="1" destOrd="0" presId="urn:microsoft.com/office/officeart/2005/8/layout/list1"/>
    <dgm:cxn modelId="{6D536697-98B4-4E19-B21E-DE543975BDD6}" type="presOf" srcId="{74EA246E-98AA-4F54-95D5-D578D47FCD13}" destId="{ED636ECD-F43A-4026-8106-4B98E55266F9}" srcOrd="1" destOrd="0" presId="urn:microsoft.com/office/officeart/2005/8/layout/list1"/>
    <dgm:cxn modelId="{C7B9AA8C-3005-4060-BD2B-94290A23B52F}" type="presParOf" srcId="{18F6336F-7BCE-4053-8D12-1F0F9E31E0A4}" destId="{C2BBF99A-6899-4413-9D88-C1A9B7878543}" srcOrd="37" destOrd="0" presId="urn:microsoft.com/office/officeart/2005/8/layout/list1"/>
    <dgm:cxn modelId="{B8EEF404-DA91-4539-B8B6-FF47F2DE0499}" type="presParOf" srcId="{18F6336F-7BCE-4053-8D12-1F0F9E31E0A4}" destId="{DEB3A97E-4F32-417D-8130-EB354B8360B1}" srcOrd="38" destOrd="0" presId="urn:microsoft.com/office/officeart/2005/8/layout/list1"/>
    <dgm:cxn modelId="{64F3668A-77B4-40E5-9BAD-42AC6D9B17AD}" type="presOf" srcId="{EA5B0946-F626-4646-AEAE-31C4CF2385A0}" destId="{DEB3A97E-4F32-417D-8130-EB354B8360B1}" srcOrd="0" destOrd="0" presId="urn:microsoft.com/office/officeart/2005/8/layout/list1"/>
    <dgm:cxn modelId="{B18BCD21-B2C3-41E7-BBD4-E8539E7C05FC}" type="presParOf" srcId="{18F6336F-7BCE-4053-8D12-1F0F9E31E0A4}" destId="{88C97614-C003-4F8D-AFEF-C26EE9E3AC77}" srcOrd="39" destOrd="0" presId="urn:microsoft.com/office/officeart/2005/8/layout/list1"/>
    <dgm:cxn modelId="{0BA756F9-92B2-48A4-89A7-96C74C91076D}" type="presParOf" srcId="{18F6336F-7BCE-4053-8D12-1F0F9E31E0A4}" destId="{EFC00DB2-69D6-4F29-8D91-D1FEF7663E77}" srcOrd="40" destOrd="0" presId="urn:microsoft.com/office/officeart/2005/8/layout/list1"/>
    <dgm:cxn modelId="{CC45E89B-BE78-4477-86E6-282D7CA2A75E}" type="presParOf" srcId="{EFC00DB2-69D6-4F29-8D91-D1FEF7663E77}" destId="{25527203-C498-45C3-A734-379AE2A3595A}" srcOrd="0" destOrd="0" presId="urn:microsoft.com/office/officeart/2005/8/layout/list1"/>
    <dgm:cxn modelId="{801CBD40-76DD-4023-A7C3-616005F1386A}" type="presOf" srcId="{A8541ABC-4FD1-4B37-8C0B-2440C7186539}" destId="{25527203-C498-45C3-A734-379AE2A3595A}" srcOrd="0" destOrd="0" presId="urn:microsoft.com/office/officeart/2005/8/layout/list1"/>
    <dgm:cxn modelId="{F4180289-5CBE-4B7D-A4C2-A63B51795552}" type="presParOf" srcId="{EFC00DB2-69D6-4F29-8D91-D1FEF7663E77}" destId="{B7823A1F-B734-422B-8ABE-ADBA2AB692FA}" srcOrd="1" destOrd="0" presId="urn:microsoft.com/office/officeart/2005/8/layout/list1"/>
    <dgm:cxn modelId="{F60C5E89-8491-4508-BFC8-4F7683CDC56D}" type="presOf" srcId="{A8541ABC-4FD1-4B37-8C0B-2440C7186539}" destId="{B7823A1F-B734-422B-8ABE-ADBA2AB692FA}" srcOrd="1" destOrd="0" presId="urn:microsoft.com/office/officeart/2005/8/layout/list1"/>
    <dgm:cxn modelId="{AB3E9FB6-544A-4173-93C9-E044361CE04D}" type="presParOf" srcId="{18F6336F-7BCE-4053-8D12-1F0F9E31E0A4}" destId="{ABFC5EF7-0BCE-4CB7-9522-2ACEE3B5F501}" srcOrd="41" destOrd="0" presId="urn:microsoft.com/office/officeart/2005/8/layout/list1"/>
    <dgm:cxn modelId="{3EAF42D0-1D20-494D-A05F-39C7222F2A6F}" type="presParOf" srcId="{18F6336F-7BCE-4053-8D12-1F0F9E31E0A4}" destId="{9B03B26D-F009-4086-BD31-2AEAFD444E62}" srcOrd="42" destOrd="0" presId="urn:microsoft.com/office/officeart/2005/8/layout/list1"/>
    <dgm:cxn modelId="{C44C00A3-C0E6-48FE-8D2D-9372B9933740}" type="presOf" srcId="{6A870066-74B4-45E9-990B-C4D459B12DD6}" destId="{9B03B26D-F009-4086-BD31-2AEAFD444E62}" srcOrd="0" destOrd="0" presId="urn:microsoft.com/office/officeart/2005/8/layout/list1"/>
    <dgm:cxn modelId="{82B0899B-09C3-4697-8F4C-5D71C0F248CE}" type="presParOf" srcId="{18F6336F-7BCE-4053-8D12-1F0F9E31E0A4}" destId="{354C408F-BB2D-4272-B340-69DA17F3BD99}" srcOrd="43" destOrd="0" presId="urn:microsoft.com/office/officeart/2005/8/layout/list1"/>
    <dgm:cxn modelId="{4F593CFA-D4AA-49BF-9106-998B3F98E200}" type="presParOf" srcId="{18F6336F-7BCE-4053-8D12-1F0F9E31E0A4}" destId="{75283A0E-F389-4681-85E0-D2B0A38083B3}" srcOrd="44" destOrd="0" presId="urn:microsoft.com/office/officeart/2005/8/layout/list1"/>
    <dgm:cxn modelId="{0E3802F5-BAE0-4719-8146-117C69B5AEEC}" type="presParOf" srcId="{75283A0E-F389-4681-85E0-D2B0A38083B3}" destId="{27FF6C95-181E-46A0-97B6-A26BC1DF1150}" srcOrd="0" destOrd="0" presId="urn:microsoft.com/office/officeart/2005/8/layout/list1"/>
    <dgm:cxn modelId="{8AA4F4D7-EE3B-461D-8E3E-B5B44223E9E6}" type="presOf" srcId="{C8E6DC84-12C4-4733-8DEE-7DD5AAF0F89F}" destId="{27FF6C95-181E-46A0-97B6-A26BC1DF1150}" srcOrd="0" destOrd="0" presId="urn:microsoft.com/office/officeart/2005/8/layout/list1"/>
    <dgm:cxn modelId="{40CB3167-A579-4CD0-83FC-15C699AD6FC2}" type="presParOf" srcId="{75283A0E-F389-4681-85E0-D2B0A38083B3}" destId="{84B4A16B-1444-46EA-84E4-781F5353EC04}" srcOrd="1" destOrd="0" presId="urn:microsoft.com/office/officeart/2005/8/layout/list1"/>
    <dgm:cxn modelId="{F14852BE-AFC9-48A7-94AC-3A040DB05FB3}" type="presOf" srcId="{C8E6DC84-12C4-4733-8DEE-7DD5AAF0F89F}" destId="{84B4A16B-1444-46EA-84E4-781F5353EC04}" srcOrd="1" destOrd="0" presId="urn:microsoft.com/office/officeart/2005/8/layout/list1"/>
    <dgm:cxn modelId="{D3FB3425-3B5E-4BA7-AF93-9AA381E8EFC8}" type="presParOf" srcId="{18F6336F-7BCE-4053-8D12-1F0F9E31E0A4}" destId="{207CC047-4632-4C92-9BEA-BF33C5073C3D}" srcOrd="45" destOrd="0" presId="urn:microsoft.com/office/officeart/2005/8/layout/list1"/>
    <dgm:cxn modelId="{B3222777-951D-4151-9407-E44138D8999E}" type="presParOf" srcId="{18F6336F-7BCE-4053-8D12-1F0F9E31E0A4}" destId="{232357A8-4C16-4EAC-A6F3-B579D2BA91E8}" srcOrd="46" destOrd="0" presId="urn:microsoft.com/office/officeart/2005/8/layout/list1"/>
    <dgm:cxn modelId="{4FC07F3A-77CD-4EB4-9D39-94AC222B9F9A}" type="presOf" srcId="{83B5AC45-5608-46A8-944E-E801BAEC90D9}" destId="{232357A8-4C16-4EAC-A6F3-B579D2BA91E8}" srcOrd="0" destOrd="0" presId="urn:microsoft.com/office/officeart/2005/8/layout/list1"/>
    <dgm:cxn modelId="{A2864BE4-C30A-466C-8006-050B70BDF7D9}" type="presParOf" srcId="{18F6336F-7BCE-4053-8D12-1F0F9E31E0A4}" destId="{D4F347AA-8F4A-4EDE-A8F2-E6E3CE5BE0CD}" srcOrd="47" destOrd="0" presId="urn:microsoft.com/office/officeart/2005/8/layout/list1"/>
    <dgm:cxn modelId="{E24FBE15-81E3-4237-9B39-7B3BB1A90446}" type="presParOf" srcId="{18F6336F-7BCE-4053-8D12-1F0F9E31E0A4}" destId="{54F7A63F-FDAC-4816-86AB-0824B6E743C5}" srcOrd="48" destOrd="0" presId="urn:microsoft.com/office/officeart/2005/8/layout/list1"/>
    <dgm:cxn modelId="{3377F73E-F2C4-4CC9-86EF-B835EC89180A}" type="presParOf" srcId="{54F7A63F-FDAC-4816-86AB-0824B6E743C5}" destId="{525DADCF-CDE5-4EE8-AE46-3F8D08D21E52}" srcOrd="0" destOrd="0" presId="urn:microsoft.com/office/officeart/2005/8/layout/list1"/>
    <dgm:cxn modelId="{2D75490F-D31A-4DED-BBF4-A878D861D9AD}" type="presOf" srcId="{9B997B34-221D-4496-A1C8-A439AE736903}" destId="{525DADCF-CDE5-4EE8-AE46-3F8D08D21E52}" srcOrd="0" destOrd="0" presId="urn:microsoft.com/office/officeart/2005/8/layout/list1"/>
    <dgm:cxn modelId="{1952C014-AADE-46D8-852E-E354CA2ABD19}" type="presParOf" srcId="{54F7A63F-FDAC-4816-86AB-0824B6E743C5}" destId="{C4BD8598-E35E-49CB-9751-094BA715F9D4}" srcOrd="1" destOrd="0" presId="urn:microsoft.com/office/officeart/2005/8/layout/list1"/>
    <dgm:cxn modelId="{FBC32232-29BB-4D1E-8E5B-DD79FF52F0BD}" type="presOf" srcId="{9B997B34-221D-4496-A1C8-A439AE736903}" destId="{C4BD8598-E35E-49CB-9751-094BA715F9D4}" srcOrd="1" destOrd="0" presId="urn:microsoft.com/office/officeart/2005/8/layout/list1"/>
    <dgm:cxn modelId="{2C66E21E-5582-40F4-BEF7-46EFDE11215B}" type="presParOf" srcId="{18F6336F-7BCE-4053-8D12-1F0F9E31E0A4}" destId="{0E0128C2-28BC-41E9-85C6-B878FD8660D1}" srcOrd="49" destOrd="0" presId="urn:microsoft.com/office/officeart/2005/8/layout/list1"/>
    <dgm:cxn modelId="{F8310653-9E0D-4AAD-B072-6C22D59C2534}" type="presParOf" srcId="{18F6336F-7BCE-4053-8D12-1F0F9E31E0A4}" destId="{80C0C129-3E79-493B-87D5-018B38203BAE}" srcOrd="50" destOrd="0" presId="urn:microsoft.com/office/officeart/2005/8/layout/list1"/>
    <dgm:cxn modelId="{79F43C36-FDE6-4AB2-92E0-B984C6C63B26}" type="presOf" srcId="{848A4253-6D56-45DF-B4FF-CD09F5A2E1FB}" destId="{80C0C129-3E79-493B-87D5-018B38203BAE}" srcOrd="0" destOrd="0" presId="urn:microsoft.com/office/officeart/2005/8/layout/list1"/>
    <dgm:cxn modelId="{AFA0E54F-DA20-4978-BE30-94FE67BE66FD}" type="presParOf" srcId="{18F6336F-7BCE-4053-8D12-1F0F9E31E0A4}" destId="{817F92ED-A834-417B-9945-6995537BC29D}" srcOrd="51" destOrd="0" presId="urn:microsoft.com/office/officeart/2005/8/layout/list1"/>
    <dgm:cxn modelId="{38DDDBD8-8493-4A21-9D01-7ECD303B148F}" type="presParOf" srcId="{18F6336F-7BCE-4053-8D12-1F0F9E31E0A4}" destId="{2F1CAE23-14ED-42E2-8112-AA7A9505354B}" srcOrd="52" destOrd="0" presId="urn:microsoft.com/office/officeart/2005/8/layout/list1"/>
    <dgm:cxn modelId="{43D634A7-B75E-4FA7-8CDF-033AE4D99952}" type="presParOf" srcId="{2F1CAE23-14ED-42E2-8112-AA7A9505354B}" destId="{590897A8-4AD6-4C9E-B83B-97CA3188EE23}" srcOrd="0" destOrd="0" presId="urn:microsoft.com/office/officeart/2005/8/layout/list1"/>
    <dgm:cxn modelId="{DFA66064-94BC-40B6-B98C-7F462A155C2F}" type="presOf" srcId="{A4672CAE-D0E2-488D-89C8-C0E8F96F0EF3}" destId="{590897A8-4AD6-4C9E-B83B-97CA3188EE23}" srcOrd="0" destOrd="0" presId="urn:microsoft.com/office/officeart/2005/8/layout/list1"/>
    <dgm:cxn modelId="{11F914C3-7048-4CAE-A272-CC6BD913C95C}" type="presParOf" srcId="{2F1CAE23-14ED-42E2-8112-AA7A9505354B}" destId="{D6835FFC-553C-489F-B730-2382417A3A59}" srcOrd="1" destOrd="0" presId="urn:microsoft.com/office/officeart/2005/8/layout/list1"/>
    <dgm:cxn modelId="{CEF4FAD7-51B2-47F6-B03D-99D27CBCC7B2}" type="presOf" srcId="{A4672CAE-D0E2-488D-89C8-C0E8F96F0EF3}" destId="{D6835FFC-553C-489F-B730-2382417A3A59}" srcOrd="1" destOrd="0" presId="urn:microsoft.com/office/officeart/2005/8/layout/list1"/>
    <dgm:cxn modelId="{839511CE-7087-4FB5-B042-E5824E0D00A5}" type="presParOf" srcId="{18F6336F-7BCE-4053-8D12-1F0F9E31E0A4}" destId="{A2299556-2B67-4311-AC15-DA00EA4118F2}" srcOrd="53" destOrd="0" presId="urn:microsoft.com/office/officeart/2005/8/layout/list1"/>
    <dgm:cxn modelId="{9AD613B3-A067-4079-9D80-9F7E94166831}" type="presParOf" srcId="{18F6336F-7BCE-4053-8D12-1F0F9E31E0A4}" destId="{4AD75E93-CFCF-4FB1-AD20-52BA80041ECB}" srcOrd="54" destOrd="0" presId="urn:microsoft.com/office/officeart/2005/8/layout/list1"/>
    <dgm:cxn modelId="{72767329-256B-4AAF-B9EC-652B526AC930}" type="presOf" srcId="{17527FEC-70F7-4888-A1DB-53EF1720928F}" destId="{4AD75E93-CFCF-4FB1-AD20-52BA80041ECB}" srcOrd="0" destOrd="0" presId="urn:microsoft.com/office/officeart/2005/8/layout/list1"/>
    <dgm:cxn modelId="{FA44B44B-4CCD-4FF8-9D04-6C3C91C0EAEE}" type="presParOf" srcId="{18F6336F-7BCE-4053-8D12-1F0F9E31E0A4}" destId="{1A8363CF-3BF3-4CAC-A21D-2C2F05911418}" srcOrd="55" destOrd="0" presId="urn:microsoft.com/office/officeart/2005/8/layout/list1"/>
    <dgm:cxn modelId="{D1E20781-B888-4F64-BF49-0203B94A1653}" type="presParOf" srcId="{18F6336F-7BCE-4053-8D12-1F0F9E31E0A4}" destId="{56BCD260-BBDC-4210-9A64-30649DC47AFA}" srcOrd="56" destOrd="0" presId="urn:microsoft.com/office/officeart/2005/8/layout/list1"/>
    <dgm:cxn modelId="{EEEF1666-0119-427F-A5F0-166C99606B27}" type="presParOf" srcId="{56BCD260-BBDC-4210-9A64-30649DC47AFA}" destId="{03B18BD3-AB98-47BF-B568-E8F4D8084EA1}" srcOrd="0" destOrd="0" presId="urn:microsoft.com/office/officeart/2005/8/layout/list1"/>
    <dgm:cxn modelId="{A5A470AB-49C4-47CD-8F2C-916A61E499FA}" type="presOf" srcId="{8BC7E0D7-671F-419E-9F6F-D63F9A7D8503}" destId="{03B18BD3-AB98-47BF-B568-E8F4D8084EA1}" srcOrd="0" destOrd="0" presId="urn:microsoft.com/office/officeart/2005/8/layout/list1"/>
    <dgm:cxn modelId="{0CF8D1CA-77C4-4FF9-977B-F6D7483FEB02}" type="presParOf" srcId="{56BCD260-BBDC-4210-9A64-30649DC47AFA}" destId="{5AEC349D-0BAD-4435-AB5B-0C0F674B6AEF}" srcOrd="1" destOrd="0" presId="urn:microsoft.com/office/officeart/2005/8/layout/list1"/>
    <dgm:cxn modelId="{C0B31E7E-0A49-4A10-AB53-192CCC10D902}" type="presOf" srcId="{8BC7E0D7-671F-419E-9F6F-D63F9A7D8503}" destId="{5AEC349D-0BAD-4435-AB5B-0C0F674B6AEF}" srcOrd="1" destOrd="0" presId="urn:microsoft.com/office/officeart/2005/8/layout/list1"/>
    <dgm:cxn modelId="{83CE6DBB-4CD5-49E4-BFE9-865D937B5EF5}" type="presParOf" srcId="{18F6336F-7BCE-4053-8D12-1F0F9E31E0A4}" destId="{CE420BE9-7896-4224-B8C7-6394456D2A33}" srcOrd="57" destOrd="0" presId="urn:microsoft.com/office/officeart/2005/8/layout/list1"/>
    <dgm:cxn modelId="{DAD4F72E-386B-4480-A957-78FF3735AD04}" type="presParOf" srcId="{18F6336F-7BCE-4053-8D12-1F0F9E31E0A4}" destId="{C81B069E-D033-4F78-BACE-5F1A1EB362C7}" srcOrd="58" destOrd="0" presId="urn:microsoft.com/office/officeart/2005/8/layout/list1"/>
    <dgm:cxn modelId="{71C76A83-4EFB-4B75-9F0E-372847CD433A}" type="presOf" srcId="{B3F776D7-BF3C-4B24-A307-1E7E793D7C98}" destId="{C81B069E-D033-4F78-BACE-5F1A1EB362C7}" srcOrd="0" destOrd="0" presId="urn:microsoft.com/office/officeart/2005/8/layout/list1"/>
    <dgm:cxn modelId="{B015B4B8-568C-46F8-9321-E5C13159C5C5}" type="presParOf" srcId="{18F6336F-7BCE-4053-8D12-1F0F9E31E0A4}" destId="{FCFCE7F1-F25C-446E-9C82-849585E625CC}" srcOrd="59" destOrd="0" presId="urn:microsoft.com/office/officeart/2005/8/layout/list1"/>
    <dgm:cxn modelId="{6DF0560F-2468-4D5A-9862-64E2E337895D}" type="presParOf" srcId="{18F6336F-7BCE-4053-8D12-1F0F9E31E0A4}" destId="{CB835BF8-5A95-4C30-806F-6A393705025E}" srcOrd="60" destOrd="0" presId="urn:microsoft.com/office/officeart/2005/8/layout/list1"/>
    <dgm:cxn modelId="{13A25A3F-7058-4FEF-B1F9-6F4AA5227296}" type="presParOf" srcId="{CB835BF8-5A95-4C30-806F-6A393705025E}" destId="{2C061E25-503B-440C-87C9-D336C48D3A2B}" srcOrd="0" destOrd="0" presId="urn:microsoft.com/office/officeart/2005/8/layout/list1"/>
    <dgm:cxn modelId="{A789CAC7-564A-4F66-87E0-F71C3574F989}" type="presOf" srcId="{D3828330-15A8-4EF7-A4B7-BDF54B622464}" destId="{2C061E25-503B-440C-87C9-D336C48D3A2B}" srcOrd="0" destOrd="0" presId="urn:microsoft.com/office/officeart/2005/8/layout/list1"/>
    <dgm:cxn modelId="{5EF54E55-C948-4B52-980D-4726ADB8BBAF}" type="presParOf" srcId="{CB835BF8-5A95-4C30-806F-6A393705025E}" destId="{9A6C1276-CCF5-4947-A94B-41E17741E0BD}" srcOrd="1" destOrd="0" presId="urn:microsoft.com/office/officeart/2005/8/layout/list1"/>
    <dgm:cxn modelId="{095D1BDC-E5E8-4292-ADED-68D0EBADDB8E}" type="presOf" srcId="{D3828330-15A8-4EF7-A4B7-BDF54B622464}" destId="{9A6C1276-CCF5-4947-A94B-41E17741E0BD}" srcOrd="1" destOrd="0" presId="urn:microsoft.com/office/officeart/2005/8/layout/list1"/>
    <dgm:cxn modelId="{7D27F008-2ED6-4DA8-A739-028126018FDB}" type="presParOf" srcId="{18F6336F-7BCE-4053-8D12-1F0F9E31E0A4}" destId="{D72F0017-55A4-45C3-A2FE-C27E3534C784}" srcOrd="61" destOrd="0" presId="urn:microsoft.com/office/officeart/2005/8/layout/list1"/>
    <dgm:cxn modelId="{46E60A14-0B86-4635-8702-3E1B35E3C04F}" type="presParOf" srcId="{18F6336F-7BCE-4053-8D12-1F0F9E31E0A4}" destId="{5A53EC70-4FBF-4D04-9FD1-7CDC155E5906}" srcOrd="62" destOrd="0" presId="urn:microsoft.com/office/officeart/2005/8/layout/list1"/>
    <dgm:cxn modelId="{214FBFB8-6F3A-435D-8198-CF7D7595B03C}" type="presOf" srcId="{C1774E7D-9FF5-4CDB-99F9-9EA58C8B7753}" destId="{5A53EC70-4FBF-4D04-9FD1-7CDC155E5906}" srcOrd="0" destOrd="0" presId="urn:microsoft.com/office/officeart/2005/8/layout/list1"/>
  </dgm:cxnLst>
  <dgm:bg/>
  <dgm:whole/>
  <dgm:extLst>
    <a:ext uri="http://schemas.microsoft.com/office/drawing/2008/diagram">
      <dsp:dataModelExt xmlns:dsp="http://schemas.microsoft.com/office/drawing/2008/diagram" relId="rId2" minVer="http://schemas.openxmlformats.org/drawingml/2006/main"/>
    </a:ext>
  </dgm:extLst>
</dgm:dataModel>
</file>

<file path=ppt/diagrams/data5.xml><?xml version="1.0" encoding="utf-8"?>
<dgm:dataModel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dgm="http://schemas.openxmlformats.org/drawingml/2006/diagram">
  <dgm:ptLst>
    <dgm:pt modelId="{27B2A997-2C2B-4F64-AF8D-BCC9379683B3}" type="doc">
      <dgm:prSet loTypeId="urn:microsoft.com/office/officeart/2005/8/layout/list1" loCatId="list" qsTypeId="urn:microsoft.com/office/officeart/2005/8/quickstyle/simple2" qsCatId="simple" csTypeId="urn:microsoft.com/office/officeart/2005/8/colors/accent1_2" csCatId="accent1"/>
      <dgm:spPr/>
      <dgm:t>
        <a:bodyPr/>
        <a:lstStyle/>
        <a:p>
          <a:endParaRPr lang="zh-CN" altLang="en-US"/>
        </a:p>
      </dgm:t>
    </dgm:pt>
    <dgm:pt modelId="{F844D093-1C8C-43CE-B77E-A64025C6B765}" type="parTrans" cxnId="{21AC2FBC-3E4B-4B0C-8413-6CC9F8775318}">
      <dgm:prSet custT="1"/>
      <dgm:spPr/>
      <dgm:t>
        <a:bodyPr/>
        <a:lstStyle/>
        <a:p>
          <a:endParaRPr lang="zh-CN" altLang="en-US" sz="3600">
            <a:latin typeface="微软雅黑" panose="020b0503020204020204" pitchFamily="34" charset="-122"/>
            <a:ea typeface="微软雅黑" pitchFamily="34" charset="-122"/>
          </a:endParaRPr>
        </a:p>
      </dgm:t>
    </dgm:pt>
    <dgm:pt modelId="{259DB5F4-24DE-4317-B241-86BE44B91EF6}">
      <dgm:prSet custT="1"/>
      <dgm:spPr/>
      <dgm:t>
        <a:bodyPr/>
        <a:lstStyle/>
        <a:p>
          <a:pPr rtl="0"/>
          <a:r>
            <a:rPr lang="zh-CN" altLang="en-US" sz="2800" smtClean="0">
              <a:latin typeface="方正粗宋简体" panose="03000509000000000000" pitchFamily="65" charset="-122"/>
              <a:ea typeface="方正粗宋简体" panose="03000509000000000000" pitchFamily="65" charset="-122"/>
            </a:rPr>
            <a:t>你会遇到两类雇主：</a:t>
          </a:r>
          <a:endParaRPr lang="zh-CN" altLang="en-US" sz="2800">
            <a:latin typeface="方正粗宋简体" panose="03000509000000000000" pitchFamily="65" charset="-122"/>
            <a:ea typeface="方正粗宋简体" panose="03000509000000000000" pitchFamily="65" charset="-122"/>
          </a:endParaRPr>
        </a:p>
      </dgm:t>
    </dgm:pt>
    <dgm:pt modelId="{0BA16EE0-2ED8-4BB7-8B2F-8B905D66A654}" type="parTrans" cxnId="{6826EDC5-6A2E-4E3E-9196-533A10692990}">
      <dgm:prSet custT="1"/>
      <dgm:spPr/>
      <dgm:t>
        <a:bodyPr/>
        <a:lstStyle/>
        <a:p>
          <a:endParaRPr lang="zh-CN" altLang="en-US" sz="3600">
            <a:latin typeface="微软雅黑" panose="020b0503020204020204" pitchFamily="34" charset="-122"/>
            <a:ea typeface="微软雅黑" panose="020b0503020204020204" pitchFamily="34" charset="-122"/>
          </a:endParaRPr>
        </a:p>
      </dgm:t>
    </dgm:pt>
    <dgm:pt modelId="{9BAEA82A-E3E4-44B0-863B-4CCDA98AF9AA}">
      <dgm:prSet custT="1"/>
      <dgm:spPr/>
      <dgm:t>
        <a:bodyPr/>
        <a:lstStyle/>
        <a:p>
          <a:pPr rtl="0"/>
          <a:r>
            <a:rPr lang="zh-CN" altLang="en-US" sz="2400" smtClean="0">
              <a:solidFill>
                <a:srgbClr val="002060"/>
              </a:solidFill>
              <a:latin typeface="微软雅黑" panose="020b0503020204020204" pitchFamily="34" charset="-122"/>
              <a:ea typeface="微软雅黑" panose="020b0503020204020204" pitchFamily="34" charset="-122"/>
            </a:rPr>
            <a:t>因你的缺陷而不雇用你；</a:t>
          </a:r>
          <a:endParaRPr lang="zh-CN" altLang="en-US" sz="2400">
            <a:solidFill>
              <a:srgbClr val="002060"/>
            </a:solidFill>
            <a:latin typeface="微软雅黑" panose="020b0503020204020204" pitchFamily="34" charset="-122"/>
            <a:ea typeface="微软雅黑" pitchFamily="34" charset="-122"/>
          </a:endParaRPr>
        </a:p>
      </dgm:t>
    </dgm:pt>
    <dgm:pt modelId="{1E17745F-5C0C-4824-9A71-61E3ACB8C1AF}" type="sibTrans" cxnId="{6826EDC5-6A2E-4E3E-9196-533A10692990}">
      <dgm:prSet custT="1"/>
      <dgm:spPr/>
      <dgm:t>
        <a:bodyPr/>
        <a:lstStyle/>
        <a:p>
          <a:endParaRPr lang="zh-CN" altLang="en-US" sz="3600">
            <a:latin typeface="微软雅黑" panose="020b0503020204020204" pitchFamily="34" charset="-122"/>
            <a:ea typeface="微软雅黑" panose="020b0503020204020204" pitchFamily="34" charset="-122"/>
          </a:endParaRPr>
        </a:p>
      </dgm:t>
    </dgm:pt>
    <dgm:pt modelId="{1F1309DB-F755-4325-B54F-F5AB815BBCB9}" type="parTrans" cxnId="{9B1B90FF-3BC5-480D-8DF3-CCCCF50E7B86}">
      <dgm:prSet custT="1"/>
      <dgm:spPr/>
      <dgm:t>
        <a:bodyPr/>
        <a:lstStyle/>
        <a:p>
          <a:endParaRPr lang="zh-CN" altLang="en-US" sz="3600">
            <a:latin typeface="微软雅黑" panose="020b0503020204020204" pitchFamily="34" charset="-122"/>
            <a:ea typeface="微软雅黑" panose="020b0503020204020204" pitchFamily="34" charset="-122"/>
          </a:endParaRPr>
        </a:p>
      </dgm:t>
    </dgm:pt>
    <dgm:pt modelId="{4F3BD1A8-1096-4EC6-9C68-70E411C2E656}">
      <dgm:prSet custT="1"/>
      <dgm:spPr/>
      <dgm:t>
        <a:bodyPr/>
        <a:lstStyle/>
        <a:p>
          <a:pPr rtl="0"/>
          <a:r>
            <a:rPr lang="zh-CN" altLang="en-US" sz="2400" smtClean="0">
              <a:solidFill>
                <a:srgbClr val="002060"/>
              </a:solidFill>
              <a:latin typeface="微软雅黑" panose="020b0503020204020204" pitchFamily="34" charset="-122"/>
              <a:ea typeface="微软雅黑" panose="020b0503020204020204" pitchFamily="34" charset="-122"/>
            </a:rPr>
            <a:t>只要你能胜任工作就雇用你，不在乎是否有缺陷；</a:t>
          </a:r>
          <a:endParaRPr lang="zh-CN" altLang="en-US" sz="2400">
            <a:solidFill>
              <a:srgbClr val="002060"/>
            </a:solidFill>
            <a:latin typeface="微软雅黑" panose="020b0503020204020204" pitchFamily="34" charset="-122"/>
            <a:ea typeface="微软雅黑" panose="020b0503020204020204" pitchFamily="34" charset="-122"/>
          </a:endParaRPr>
        </a:p>
      </dgm:t>
    </dgm:pt>
    <dgm:pt modelId="{8D7DE2C2-A79C-44BA-86D7-D4D5B4985C9A}" type="sibTrans" cxnId="{9B1B90FF-3BC5-480D-8DF3-CCCCF50E7B86}">
      <dgm:prSet custT="1"/>
      <dgm:spPr/>
      <dgm:t>
        <a:bodyPr/>
        <a:lstStyle/>
        <a:p>
          <a:endParaRPr lang="zh-CN" altLang="en-US" sz="3600">
            <a:latin typeface="微软雅黑" panose="020b0503020204020204" pitchFamily="34" charset="-122"/>
            <a:ea typeface="微软雅黑" panose="020b0503020204020204" pitchFamily="34" charset="-122"/>
          </a:endParaRPr>
        </a:p>
      </dgm:t>
    </dgm:pt>
    <dgm:pt modelId="{0603E592-E89E-4695-8AF7-EE9399F72352}" type="sibTrans" cxnId="{21AC2FBC-3E4B-4B0C-8413-6CC9F8775318}">
      <dgm:prSet custT="1"/>
      <dgm:spPr/>
      <dgm:t>
        <a:bodyPr/>
        <a:lstStyle/>
        <a:p>
          <a:endParaRPr lang="zh-CN" altLang="en-US" sz="3600">
            <a:latin typeface="微软雅黑" panose="020b0503020204020204" pitchFamily="34" charset="-122"/>
            <a:ea typeface="微软雅黑" panose="020b0503020204020204" pitchFamily="34" charset="-122"/>
          </a:endParaRPr>
        </a:p>
      </dgm:t>
    </dgm:pt>
    <dgm:pt modelId="{330AE168-5390-425D-B9B7-E867A78C0E08}" type="pres">
      <dgm:prSet presAssocID="{27B2A997-2C2B-4F64-AF8D-BCC9379683B3}" presName="linear">
        <dgm:presLayoutVars>
          <dgm:dir/>
          <dgm:animLvl val="lvl"/>
          <dgm:resizeHandles val="exact"/>
        </dgm:presLayoutVars>
      </dgm:prSet>
      <dgm:spPr/>
      <dgm:t>
        <a:bodyPr/>
        <a:lstStyle/>
        <a:p>
          <a:endParaRPr lang="zh-CN" altLang="en-US"/>
        </a:p>
      </dgm:t>
    </dgm:pt>
    <dgm:pt modelId="{ADA4AE23-5186-425E-8A62-C1D820BCCB02}" type="pres">
      <dgm:prSet presAssocID="{259DB5F4-24DE-4317-B241-86BE44B91EF6}" presName="parentLin"/>
      <dgm:spPr/>
      <dgm:t>
        <a:bodyPr/>
        <a:lstStyle/>
        <a:p/>
      </dgm:t>
    </dgm:pt>
    <dgm:pt modelId="{704A748E-14D2-4DF7-B507-E4FEE2A5BBC2}" type="pres">
      <dgm:prSet presAssocID="{259DB5F4-24DE-4317-B241-86BE44B91EF6}" presName="parentLeftMargin" presStyleLbl="node1" presStyleCnt="1"/>
      <dgm:spPr/>
      <dgm:t>
        <a:bodyPr/>
        <a:lstStyle/>
        <a:p>
          <a:endParaRPr lang="zh-CN" altLang="en-US"/>
        </a:p>
      </dgm:t>
    </dgm:pt>
    <dgm:pt modelId="{F95F9B8D-E3C1-40E4-9340-73E87E209822}" type="pres">
      <dgm:prSet presAssocID="{259DB5F4-24DE-4317-B241-86BE44B91EF6}" presName="parentText" presStyleLbl="node1" presStyleCnt="1">
        <dgm:presLayoutVars>
          <dgm:chMax val="0"/>
          <dgm:bulletEnabled val="1"/>
        </dgm:presLayoutVars>
      </dgm:prSet>
      <dgm:spPr/>
      <dgm:t>
        <a:bodyPr/>
        <a:lstStyle/>
        <a:p>
          <a:endParaRPr lang="zh-CN" altLang="en-US"/>
        </a:p>
      </dgm:t>
    </dgm:pt>
    <dgm:pt modelId="{E6BDA7EA-C4F0-433D-A51D-C92D37BC6984}" type="pres">
      <dgm:prSet presAssocID="{259DB5F4-24DE-4317-B241-86BE44B91EF6}" presName="negativeSpace"/>
      <dgm:spPr/>
      <dgm:t>
        <a:bodyPr/>
        <a:lstStyle/>
        <a:p/>
      </dgm:t>
    </dgm:pt>
    <dgm:pt modelId="{34CDEF26-85BF-41E2-96E8-92D78C9B7A1A}" type="pres">
      <dgm:prSet presAssocID="{259DB5F4-24DE-4317-B241-86BE44B91EF6}" presName="childText" presStyleLbl="conFgAcc1" presStyleCnt="1">
        <dgm:presLayoutVars>
          <dgm:bulletEnabled val="1"/>
        </dgm:presLayoutVars>
      </dgm:prSet>
      <dgm:spPr/>
      <dgm:t>
        <a:bodyPr/>
        <a:lstStyle/>
        <a:p>
          <a:endParaRPr lang="zh-CN" altLang="en-US"/>
        </a:p>
      </dgm:t>
    </dgm:pt>
  </dgm:ptLst>
  <dgm:cxnLst>
    <dgm:cxn modelId="{21AC2FBC-3E4B-4B0C-8413-6CC9F8775318}" srcId="{27B2A997-2C2B-4F64-AF8D-BCC9379683B3}" destId="{259DB5F4-24DE-4317-B241-86BE44B91EF6}" srcOrd="0" destOrd="0" parTransId="{F844D093-1C8C-43CE-B77E-A64025C6B765}" sibTransId="{0603E592-E89E-4695-8AF7-EE9399F72352}"/>
    <dgm:cxn modelId="{6826EDC5-6A2E-4E3E-9196-533A10692990}" srcId="{259DB5F4-24DE-4317-B241-86BE44B91EF6}" destId="{9BAEA82A-E3E4-44B0-863B-4CCDA98AF9AA}" srcOrd="0" destOrd="0" parTransId="{0BA16EE0-2ED8-4BB7-8B2F-8B905D66A654}" sibTransId="{1E17745F-5C0C-4824-9A71-61E3ACB8C1AF}"/>
    <dgm:cxn modelId="{9B1B90FF-3BC5-480D-8DF3-CCCCF50E7B86}" srcId="{259DB5F4-24DE-4317-B241-86BE44B91EF6}" destId="{4F3BD1A8-1096-4EC6-9C68-70E411C2E656}" srcOrd="1" destOrd="0" parTransId="{1F1309DB-F755-4325-B54F-F5AB815BBCB9}" sibTransId="{8D7DE2C2-A79C-44BA-86D7-D4D5B4985C9A}"/>
    <dgm:cxn modelId="{4F31A29C-5F4F-4F0A-8483-7E442C29095B}" type="presOf" srcId="{27B2A997-2C2B-4F64-AF8D-BCC9379683B3}" destId="{330AE168-5390-425D-B9B7-E867A78C0E08}" srcOrd="0" destOrd="0" presId="urn:microsoft.com/office/officeart/2005/8/layout/list1"/>
    <dgm:cxn modelId="{BBA3997F-814F-4B64-8D69-12EDDD77643F}" type="presParOf" srcId="{330AE168-5390-425D-B9B7-E867A78C0E08}" destId="{ADA4AE23-5186-425E-8A62-C1D820BCCB02}" srcOrd="0" destOrd="0" presId="urn:microsoft.com/office/officeart/2005/8/layout/list1"/>
    <dgm:cxn modelId="{0CD3F2DD-8E70-4117-B790-6FD4E47BDA44}" type="presParOf" srcId="{ADA4AE23-5186-425E-8A62-C1D820BCCB02}" destId="{704A748E-14D2-4DF7-B507-E4FEE2A5BBC2}" srcOrd="0" destOrd="0" presId="urn:microsoft.com/office/officeart/2005/8/layout/list1"/>
    <dgm:cxn modelId="{B5592219-8FD5-40D9-854B-B819435D1105}" type="presOf" srcId="{259DB5F4-24DE-4317-B241-86BE44B91EF6}" destId="{704A748E-14D2-4DF7-B507-E4FEE2A5BBC2}" srcOrd="0" destOrd="0" presId="urn:microsoft.com/office/officeart/2005/8/layout/list1"/>
    <dgm:cxn modelId="{F854A9D5-791A-41EE-986A-1CC06A691A7A}" type="presParOf" srcId="{ADA4AE23-5186-425E-8A62-C1D820BCCB02}" destId="{F95F9B8D-E3C1-40E4-9340-73E87E209822}" srcOrd="1" destOrd="0" presId="urn:microsoft.com/office/officeart/2005/8/layout/list1"/>
    <dgm:cxn modelId="{D99EA12E-1DF1-4BEE-B075-52289ADC5CA9}" type="presOf" srcId="{259DB5F4-24DE-4317-B241-86BE44B91EF6}" destId="{F95F9B8D-E3C1-40E4-9340-73E87E209822}" srcOrd="1" destOrd="0" presId="urn:microsoft.com/office/officeart/2005/8/layout/list1"/>
    <dgm:cxn modelId="{B63AEDE2-4800-4CE3-9CA2-2EBB07933B2B}" type="presParOf" srcId="{330AE168-5390-425D-B9B7-E867A78C0E08}" destId="{E6BDA7EA-C4F0-433D-A51D-C92D37BC6984}" srcOrd="1" destOrd="0" presId="urn:microsoft.com/office/officeart/2005/8/layout/list1"/>
    <dgm:cxn modelId="{BB18D896-82FF-4E93-B370-5E5DBF94C23A}" type="presParOf" srcId="{330AE168-5390-425D-B9B7-E867A78C0E08}" destId="{34CDEF26-85BF-41E2-96E8-92D78C9B7A1A}" srcOrd="2" destOrd="0" presId="urn:microsoft.com/office/officeart/2005/8/layout/list1"/>
    <dgm:cxn modelId="{0E42834B-287D-4690-9280-5A8647AB1DDF}" type="presOf" srcId="{9BAEA82A-E3E4-44B0-863B-4CCDA98AF9AA}" destId="{34CDEF26-85BF-41E2-96E8-92D78C9B7A1A}" srcOrd="0" destOrd="0" presId="urn:microsoft.com/office/officeart/2005/8/layout/list1"/>
    <dgm:cxn modelId="{277F09A2-7B67-420A-BDB2-90507439DB6B}" type="presOf" srcId="{4F3BD1A8-1096-4EC6-9C68-70E411C2E656}" destId="{34CDEF26-85BF-41E2-96E8-92D78C9B7A1A}" srcOrd="0" destOrd="1" presId="urn:microsoft.com/office/officeart/2005/8/layout/list1"/>
  </dgm:cxnLst>
  <dgm:bg/>
  <dgm:whole/>
  <dgm:extLst>
    <a:ext uri="http://schemas.microsoft.com/office/drawing/2008/diagram">
      <dsp:dataModelExt xmlns:dsp="http://schemas.microsoft.com/office/drawing/2008/diagram" relId="rId3" minVer="http://schemas.openxmlformats.org/drawingml/2006/main"/>
    </a:ext>
  </dgm:extLst>
</dgm:dataModel>
</file>

<file path=ppt/diagrams/drawing1.xml><?xml version="1.0" encoding="utf-8"?>
<dsp:drawing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http://schemas.openxmlformats.org/presentationml/2006/main" xmlns:dsp="http://schemas.microsoft.com/office/drawing/2008/diagram">
  <dsp:spTree>
    <dsp:nvGrpSpPr>
      <dsp:cNvPr id="15" name=""/>
      <dsp:cNvGrpSpPr/>
    </dsp:nvGrpSpPr>
    <dsp:grpSpPr/>
    <dsp:sp modelId="{C4F36396-E9DC-4F61-9471-D5E39AF0A55F}">
      <dsp:nvSpPr>
        <dsp:cNvPr id="16" name=""/>
        <dsp:cNvSpPr/>
      </dsp:nvSpPr>
      <dsp:spPr>
        <a:xfrm>
          <a:off x="-5690995" y="-871632"/>
          <a:ext cx="6779498" cy="6779498"/>
        </a:xfrm>
        <a:prstGeom prst="blockArc">
          <a:avLst>
            <a:gd name="adj1" fmla="val 18900000"/>
            <a:gd name="adj2" fmla="val 2700000"/>
            <a:gd name="adj3" fmla="val 319"/>
          </a:avLst>
        </a:prstGeom>
        <a:noFill/>
        <a:ln w="12700" cap="flat" cmpd="sng" algn="ctr">
          <a:solidFill>
            <a:schemeClr val="accent1">
              <a:shade val="6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a:lstStyle/>
        <a:p/>
      </dsp:txBody>
    </dsp:sp>
    <dsp:sp modelId="{DD779110-0C89-4B06-B71A-94422358428E}">
      <dsp:nvSpPr>
        <dsp:cNvPr id="17" name=""/>
        <dsp:cNvSpPr/>
      </dsp:nvSpPr>
      <dsp:spPr>
        <a:xfrm>
          <a:off x="353291" y="228947"/>
          <a:ext cx="9431247" cy="457692"/>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63294" tIns="50800" rIns="50800" bIns="50800" numCol="1" spcCol="1270" anchor="ctr" anchorCtr="0">
          <a:noAutofit/>
        </a:bodyPr>
        <a:lstStyle/>
        <a:p>
          <a:pPr lvl="0" algn="l" defTabSz="889000" rtl="0">
            <a:lnSpc>
              <a:spcPct val="90000"/>
            </a:lnSpc>
            <a:spcBef>
              <a:spcPct val="0"/>
            </a:spcBef>
            <a:spcAft>
              <a:spcPct val="35000"/>
            </a:spcAft>
          </a:pPr>
          <a:r>
            <a:rPr lang="zh-CN" altLang="en-US" sz="2000" kern="1200" smtClean="0">
              <a:solidFill>
                <a:schemeClr val="accent5">
                  <a:lumMod val="50000"/>
                </a:schemeClr>
              </a:solidFill>
              <a:latin typeface="微软雅黑" panose="020b0503020204020204" pitchFamily="34" charset="-122"/>
              <a:ea typeface="微软雅黑" panose="020b0503020204020204" pitchFamily="34" charset="-122"/>
            </a:rPr>
            <a:t>投简历时注意隐私，不要让人找出你工作生活的信息；</a:t>
          </a:r>
          <a:endParaRPr lang="zh-CN" altLang="en-US" sz="2000" kern="1200">
            <a:solidFill>
              <a:schemeClr val="accent5">
                <a:lumMod val="50000"/>
              </a:schemeClr>
            </a:solidFill>
            <a:latin typeface="微软雅黑" panose="020b0503020204020204" pitchFamily="34" charset="-122"/>
            <a:ea typeface="微软雅黑" pitchFamily="34" charset="-122"/>
          </a:endParaRPr>
        </a:p>
      </dsp:txBody>
      <dsp:txXfrm>
        <a:off x="353291" y="228947"/>
        <a:ext cx="9431247" cy="457692"/>
      </dsp:txXfrm>
    </dsp:sp>
    <dsp:sp modelId="{AD6FE6A8-05C1-49FC-A0DC-29A978E0229A}">
      <dsp:nvSpPr>
        <dsp:cNvPr id="18" name=""/>
        <dsp:cNvSpPr/>
      </dsp:nvSpPr>
      <dsp:spPr>
        <a:xfrm>
          <a:off x="67233" y="171735"/>
          <a:ext cx="572116" cy="572116"/>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a:lstStyle/>
        <a:p/>
      </dsp:txBody>
    </dsp:sp>
    <dsp:sp modelId="{44C0601B-E76B-4A7E-96EC-D3DD91050D74}">
      <dsp:nvSpPr>
        <dsp:cNvPr id="19" name=""/>
        <dsp:cNvSpPr/>
      </dsp:nvSpPr>
      <dsp:spPr>
        <a:xfrm>
          <a:off x="767773" y="915889"/>
          <a:ext cx="9016765" cy="457692"/>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63294" tIns="50800" rIns="50800" bIns="50800" numCol="1" spcCol="1270" anchor="ctr" anchorCtr="0">
          <a:noAutofit/>
        </a:bodyPr>
        <a:lstStyle/>
        <a:p>
          <a:pPr lvl="0" algn="l" defTabSz="889000" rtl="0">
            <a:lnSpc>
              <a:spcPct val="90000"/>
            </a:lnSpc>
            <a:spcBef>
              <a:spcPct val="0"/>
            </a:spcBef>
            <a:spcAft>
              <a:spcPct val="35000"/>
            </a:spcAft>
          </a:pPr>
          <a:r>
            <a:rPr lang="zh-CN" sz="2000" kern="1200" smtClean="0">
              <a:solidFill>
                <a:schemeClr val="accent5">
                  <a:lumMod val="50000"/>
                </a:schemeClr>
              </a:solidFill>
              <a:latin typeface="微软雅黑" panose="020b0503020204020204" pitchFamily="34" charset="-122"/>
              <a:ea typeface="微软雅黑" panose="020b0503020204020204" pitchFamily="34" charset="-122"/>
            </a:rPr>
            <a:t>发</a:t>
          </a:r>
          <a:r>
            <a:rPr lang="en-US" sz="2000" kern="1200" smtClean="0">
              <a:solidFill>
                <a:schemeClr val="accent5">
                  <a:lumMod val="50000"/>
                </a:schemeClr>
              </a:solidFill>
              <a:latin typeface="微软雅黑" panose="020b0503020204020204" pitchFamily="34" charset="-122"/>
              <a:ea typeface="微软雅黑" panose="020b0503020204020204" pitchFamily="34" charset="-122"/>
            </a:rPr>
            <a:t>E-mail</a:t>
          </a:r>
          <a:r>
            <a:rPr lang="zh-CN" sz="2000" kern="1200" smtClean="0">
              <a:solidFill>
                <a:schemeClr val="accent5">
                  <a:lumMod val="50000"/>
                </a:schemeClr>
              </a:solidFill>
              <a:latin typeface="微软雅黑" panose="020b0503020204020204" pitchFamily="34" charset="-122"/>
              <a:ea typeface="微软雅黑" panose="020b0503020204020204" pitchFamily="34" charset="-122"/>
            </a:rPr>
            <a:t>时将简历添加到正文</a:t>
          </a:r>
          <a:r>
            <a:rPr lang="en-US" sz="2000" kern="1200" smtClean="0">
              <a:solidFill>
                <a:schemeClr val="accent5">
                  <a:lumMod val="50000"/>
                </a:schemeClr>
              </a:solidFill>
              <a:latin typeface="微软雅黑" panose="020b0503020204020204" pitchFamily="34" charset="-122"/>
              <a:ea typeface="微软雅黑" panose="020b0503020204020204" pitchFamily="34" charset="-122"/>
            </a:rPr>
            <a:t>,</a:t>
          </a:r>
          <a:r>
            <a:rPr lang="zh-CN" sz="2000" kern="1200" smtClean="0">
              <a:solidFill>
                <a:schemeClr val="accent5">
                  <a:lumMod val="50000"/>
                </a:schemeClr>
              </a:solidFill>
              <a:latin typeface="微软雅黑" panose="020b0503020204020204" pitchFamily="34" charset="-122"/>
              <a:ea typeface="微软雅黑" panose="020b0503020204020204" pitchFamily="34" charset="-122"/>
            </a:rPr>
            <a:t>同时</a:t>
          </a:r>
          <a:r>
            <a:rPr lang="zh-CN" altLang="en-US" sz="2000" kern="1200" smtClean="0">
              <a:solidFill>
                <a:schemeClr val="accent5">
                  <a:lumMod val="50000"/>
                </a:schemeClr>
              </a:solidFill>
              <a:latin typeface="微软雅黑" panose="020b0503020204020204" pitchFamily="34" charset="-122"/>
              <a:ea typeface="微软雅黑" panose="020b0503020204020204" pitchFamily="34" charset="-122"/>
            </a:rPr>
            <a:t>邮寄</a:t>
          </a:r>
          <a:r>
            <a:rPr lang="zh-CN" sz="2000" kern="1200" smtClean="0">
              <a:solidFill>
                <a:schemeClr val="accent5">
                  <a:lumMod val="50000"/>
                </a:schemeClr>
              </a:solidFill>
              <a:latin typeface="微软雅黑" panose="020b0503020204020204" pitchFamily="34" charset="-122"/>
              <a:ea typeface="微软雅黑" panose="020b0503020204020204" pitchFamily="34" charset="-122"/>
            </a:rPr>
            <a:t>一份漂亮的打印版</a:t>
          </a:r>
          <a:r>
            <a:rPr lang="zh-CN" altLang="en-US" sz="2000" kern="1200" smtClean="0">
              <a:solidFill>
                <a:schemeClr val="accent5">
                  <a:lumMod val="50000"/>
                </a:schemeClr>
              </a:solidFill>
              <a:latin typeface="微软雅黑" panose="020b0503020204020204" pitchFamily="34" charset="-122"/>
              <a:ea typeface="微软雅黑" panose="020b0503020204020204" pitchFamily="34" charset="-122"/>
            </a:rPr>
            <a:t>，注意纸张质量</a:t>
          </a:r>
          <a:r>
            <a:rPr lang="zh-CN" sz="2000" kern="1200" smtClean="0">
              <a:solidFill>
                <a:schemeClr val="accent5">
                  <a:lumMod val="50000"/>
                </a:schemeClr>
              </a:solidFill>
              <a:latin typeface="微软雅黑" panose="020b0503020204020204" pitchFamily="34" charset="-122"/>
              <a:ea typeface="微软雅黑" panose="020b0503020204020204" pitchFamily="34" charset="-122"/>
            </a:rPr>
            <a:t>；</a:t>
          </a:r>
          <a:endParaRPr lang="zh-CN" sz="2000" kern="1200">
            <a:solidFill>
              <a:schemeClr val="accent5">
                <a:lumMod val="50000"/>
              </a:schemeClr>
            </a:solidFill>
            <a:latin typeface="微软雅黑" panose="020b0503020204020204" pitchFamily="34" charset="-122"/>
            <a:ea typeface="微软雅黑" pitchFamily="34" charset="-122"/>
          </a:endParaRPr>
        </a:p>
      </dsp:txBody>
      <dsp:txXfrm>
        <a:off x="767773" y="915889"/>
        <a:ext cx="9016765" cy="457692"/>
      </dsp:txXfrm>
    </dsp:sp>
    <dsp:sp modelId="{B3A4132D-A915-4B87-A415-26EEA2AFE361}">
      <dsp:nvSpPr>
        <dsp:cNvPr id="20" name=""/>
        <dsp:cNvSpPr/>
      </dsp:nvSpPr>
      <dsp:spPr>
        <a:xfrm>
          <a:off x="481715" y="858677"/>
          <a:ext cx="572116" cy="572116"/>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a:lstStyle/>
        <a:p/>
      </dsp:txBody>
    </dsp:sp>
    <dsp:sp modelId="{2758E05D-9566-441C-935B-D0F9E7E254C6}">
      <dsp:nvSpPr>
        <dsp:cNvPr id="21" name=""/>
        <dsp:cNvSpPr/>
      </dsp:nvSpPr>
      <dsp:spPr>
        <a:xfrm>
          <a:off x="994908" y="1602328"/>
          <a:ext cx="8789631" cy="457692"/>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63294" tIns="50800" rIns="50800" bIns="50800" numCol="1" spcCol="1270" anchor="ctr" anchorCtr="0">
          <a:noAutofit/>
        </a:bodyPr>
        <a:lstStyle/>
        <a:p>
          <a:pPr lvl="0" algn="l" defTabSz="889000" rtl="0">
            <a:lnSpc>
              <a:spcPct val="90000"/>
            </a:lnSpc>
            <a:spcBef>
              <a:spcPct val="0"/>
            </a:spcBef>
            <a:spcAft>
              <a:spcPct val="35000"/>
            </a:spcAft>
          </a:pPr>
          <a:r>
            <a:rPr lang="zh-CN" altLang="en-US" sz="2000" kern="1200" smtClean="0">
              <a:solidFill>
                <a:schemeClr val="accent5">
                  <a:lumMod val="50000"/>
                </a:schemeClr>
              </a:solidFill>
              <a:latin typeface="微软雅黑" panose="020b0503020204020204" pitchFamily="34" charset="-122"/>
              <a:ea typeface="微软雅黑" panose="020b0503020204020204" pitchFamily="34" charset="-122"/>
            </a:rPr>
            <a:t>简历目的要清晰，整合信息；</a:t>
          </a:r>
          <a:endParaRPr lang="zh-CN" altLang="en-US" sz="20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994908" y="1602328"/>
        <a:ext cx="8789631" cy="457692"/>
      </dsp:txXfrm>
    </dsp:sp>
    <dsp:sp modelId="{A9749BEE-901E-4191-AA35-E536F68FAB0A}">
      <dsp:nvSpPr>
        <dsp:cNvPr id="22" name=""/>
        <dsp:cNvSpPr/>
      </dsp:nvSpPr>
      <dsp:spPr>
        <a:xfrm>
          <a:off x="708849" y="1545116"/>
          <a:ext cx="572116" cy="572116"/>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a:lstStyle/>
        <a:p/>
      </dsp:txBody>
    </dsp:sp>
    <dsp:sp modelId="{B28F8982-0E90-46E9-962C-501F2D84F4C4}">
      <dsp:nvSpPr>
        <dsp:cNvPr id="23" name=""/>
        <dsp:cNvSpPr/>
      </dsp:nvSpPr>
      <dsp:spPr>
        <a:xfrm>
          <a:off x="1067429" y="2289270"/>
          <a:ext cx="8717109" cy="457692"/>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63294" tIns="50800" rIns="50800" bIns="50800" numCol="1" spcCol="1270" anchor="ctr" anchorCtr="0">
          <a:noAutofit/>
        </a:bodyPr>
        <a:lstStyle/>
        <a:p>
          <a:pPr lvl="0" algn="l" defTabSz="889000" rtl="0">
            <a:lnSpc>
              <a:spcPct val="90000"/>
            </a:lnSpc>
            <a:spcBef>
              <a:spcPct val="0"/>
            </a:spcBef>
            <a:spcAft>
              <a:spcPct val="35000"/>
            </a:spcAft>
          </a:pPr>
          <a:r>
            <a:rPr lang="zh-CN" altLang="en-US" sz="2000" kern="1200" smtClean="0">
              <a:solidFill>
                <a:schemeClr val="accent5">
                  <a:lumMod val="50000"/>
                </a:schemeClr>
              </a:solidFill>
              <a:latin typeface="微软雅黑" panose="020b0503020204020204" pitchFamily="34" charset="-122"/>
              <a:ea typeface="微软雅黑" panose="020b0503020204020204" pitchFamily="34" charset="-122"/>
            </a:rPr>
            <a:t>简历的目的是争取面试机会，推销自己；</a:t>
          </a:r>
          <a:endParaRPr lang="zh-CN" altLang="en-US" sz="20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1067429" y="2289270"/>
        <a:ext cx="8717109" cy="457692"/>
      </dsp:txXfrm>
    </dsp:sp>
    <dsp:sp modelId="{0CACBDA5-4ACE-4DCC-8567-80BF9240E2B8}">
      <dsp:nvSpPr>
        <dsp:cNvPr id="24" name=""/>
        <dsp:cNvSpPr/>
      </dsp:nvSpPr>
      <dsp:spPr>
        <a:xfrm>
          <a:off x="781371" y="2232058"/>
          <a:ext cx="572116" cy="572116"/>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a:lstStyle/>
        <a:p/>
      </dsp:txBody>
    </dsp:sp>
    <dsp:sp modelId="{3F110C64-AEAD-403D-AA5C-F70E5CACDAF3}">
      <dsp:nvSpPr>
        <dsp:cNvPr id="25" name=""/>
        <dsp:cNvSpPr/>
      </dsp:nvSpPr>
      <dsp:spPr>
        <a:xfrm>
          <a:off x="994908" y="2976212"/>
          <a:ext cx="8789631" cy="457692"/>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63294" tIns="50800" rIns="50800" bIns="50800" numCol="1" spcCol="1270" anchor="ctr" anchorCtr="0">
          <a:noAutofit/>
        </a:bodyPr>
        <a:lstStyle/>
        <a:p>
          <a:pPr lvl="0" algn="l" defTabSz="889000" rtl="0">
            <a:lnSpc>
              <a:spcPct val="90000"/>
            </a:lnSpc>
            <a:spcBef>
              <a:spcPct val="0"/>
            </a:spcBef>
            <a:spcAft>
              <a:spcPct val="35000"/>
            </a:spcAft>
          </a:pPr>
          <a:r>
            <a:rPr lang="zh-CN" altLang="en-US" sz="2000" kern="1200" smtClean="0">
              <a:solidFill>
                <a:schemeClr val="accent5">
                  <a:lumMod val="50000"/>
                </a:schemeClr>
              </a:solidFill>
              <a:latin typeface="微软雅黑" panose="020b0503020204020204" pitchFamily="34" charset="-122"/>
              <a:ea typeface="微软雅黑" panose="020b0503020204020204" pitchFamily="34" charset="-122"/>
            </a:rPr>
            <a:t>不简历里提及看不见或不明显的残疾；</a:t>
          </a:r>
          <a:endParaRPr lang="zh-CN" altLang="en-US" sz="20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994908" y="2976212"/>
        <a:ext cx="8789631" cy="457692"/>
      </dsp:txXfrm>
    </dsp:sp>
    <dsp:sp modelId="{DACE6984-09ED-46DF-A5C6-303783B9F510}">
      <dsp:nvSpPr>
        <dsp:cNvPr id="26" name=""/>
        <dsp:cNvSpPr/>
      </dsp:nvSpPr>
      <dsp:spPr>
        <a:xfrm>
          <a:off x="708849" y="2919001"/>
          <a:ext cx="572116" cy="572116"/>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a:lstStyle/>
        <a:p/>
      </dsp:txBody>
    </dsp:sp>
    <dsp:sp modelId="{992D0CE7-86DB-43A8-A93E-981C260D9672}">
      <dsp:nvSpPr>
        <dsp:cNvPr id="27" name=""/>
        <dsp:cNvSpPr/>
      </dsp:nvSpPr>
      <dsp:spPr>
        <a:xfrm>
          <a:off x="767773" y="3662651"/>
          <a:ext cx="9016765" cy="457692"/>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63294" tIns="45720" rIns="45720" bIns="45720" numCol="1" spcCol="1270" anchor="ctr" anchorCtr="0">
          <a:noAutofit/>
        </a:bodyPr>
        <a:lstStyle/>
        <a:p>
          <a:pPr lvl="0" algn="l" defTabSz="800100" rtl="0">
            <a:lnSpc>
              <a:spcPct val="90000"/>
            </a:lnSpc>
            <a:spcBef>
              <a:spcPct val="0"/>
            </a:spcBef>
            <a:spcAft>
              <a:spcPct val="35000"/>
            </a:spcAft>
          </a:pPr>
          <a:r>
            <a:rPr lang="zh-CN" sz="1800" kern="1200" smtClean="0">
              <a:solidFill>
                <a:schemeClr val="accent5">
                  <a:lumMod val="50000"/>
                </a:schemeClr>
              </a:solidFill>
              <a:latin typeface="微软雅黑" panose="020b0503020204020204" pitchFamily="34" charset="-122"/>
              <a:ea typeface="微软雅黑" panose="020b0503020204020204" pitchFamily="34" charset="-122"/>
            </a:rPr>
            <a:t>发简历时</a:t>
          </a:r>
          <a:r>
            <a:rPr lang="zh-CN" altLang="en-US" sz="1800" kern="1200" smtClean="0">
              <a:solidFill>
                <a:schemeClr val="accent5">
                  <a:lumMod val="50000"/>
                </a:schemeClr>
              </a:solidFill>
              <a:latin typeface="微软雅黑" panose="020b0503020204020204" pitchFamily="34" charset="-122"/>
              <a:ea typeface="微软雅黑" panose="020b0503020204020204" pitchFamily="34" charset="-122"/>
            </a:rPr>
            <a:t>如果</a:t>
          </a:r>
          <a:r>
            <a:rPr lang="zh-CN" sz="1800" kern="1200" smtClean="0">
              <a:solidFill>
                <a:schemeClr val="accent5">
                  <a:lumMod val="50000"/>
                </a:schemeClr>
              </a:solidFill>
              <a:latin typeface="微软雅黑" panose="020b0503020204020204" pitchFamily="34" charset="-122"/>
              <a:ea typeface="微软雅黑" panose="020b0503020204020204" pitchFamily="34" charset="-122"/>
            </a:rPr>
            <a:t>没有目标雇主，“关键词”很重要；</a:t>
          </a:r>
          <a:endParaRPr lang="zh-CN" sz="1800" kern="1200">
            <a:solidFill>
              <a:schemeClr val="accent5">
                <a:lumMod val="50000"/>
              </a:schemeClr>
            </a:solidFill>
            <a:latin typeface="微软雅黑" panose="020b0503020204020204" pitchFamily="34" charset="-122"/>
            <a:ea typeface="微软雅黑" pitchFamily="34" charset="-122"/>
          </a:endParaRPr>
        </a:p>
      </dsp:txBody>
      <dsp:txXfrm>
        <a:off x="767773" y="3662651"/>
        <a:ext cx="9016765" cy="457692"/>
      </dsp:txXfrm>
    </dsp:sp>
    <dsp:sp modelId="{F8549A71-936E-4F83-B9A3-B8C82273102A}">
      <dsp:nvSpPr>
        <dsp:cNvPr id="28" name=""/>
        <dsp:cNvSpPr/>
      </dsp:nvSpPr>
      <dsp:spPr>
        <a:xfrm>
          <a:off x="481715" y="3605439"/>
          <a:ext cx="572116" cy="572116"/>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a:lstStyle/>
        <a:p/>
      </dsp:txBody>
    </dsp:sp>
    <dsp:sp modelId="{1593F64F-A155-4B0F-85F7-978B1079FC53}">
      <dsp:nvSpPr>
        <dsp:cNvPr id="29" name=""/>
        <dsp:cNvSpPr/>
      </dsp:nvSpPr>
      <dsp:spPr>
        <a:xfrm>
          <a:off x="353291" y="4349593"/>
          <a:ext cx="9431247" cy="457692"/>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63294" tIns="45720" rIns="45720" bIns="45720" numCol="1" spcCol="1270" anchor="ctr" anchorCtr="0">
          <a:noAutofit/>
        </a:bodyPr>
        <a:lstStyle/>
        <a:p>
          <a:pPr lvl="0" algn="l" defTabSz="800100" rtl="0">
            <a:lnSpc>
              <a:spcPct val="90000"/>
            </a:lnSpc>
            <a:spcBef>
              <a:spcPct val="0"/>
            </a:spcBef>
            <a:spcAft>
              <a:spcPct val="35000"/>
            </a:spcAft>
          </a:pPr>
          <a:r>
            <a:rPr lang="zh-CN" sz="1800" kern="1200" smtClean="0">
              <a:solidFill>
                <a:schemeClr val="accent5">
                  <a:lumMod val="50000"/>
                </a:schemeClr>
              </a:solidFill>
              <a:latin typeface="微软雅黑" panose="020b0503020204020204" pitchFamily="34" charset="-122"/>
              <a:ea typeface="微软雅黑" panose="020b0503020204020204" pitchFamily="34" charset="-122"/>
            </a:rPr>
            <a:t>别把推荐信放在简历里；</a:t>
          </a:r>
          <a:endParaRPr lang="zh-CN" sz="18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353291" y="4349593"/>
        <a:ext cx="9431247" cy="457692"/>
      </dsp:txXfrm>
    </dsp:sp>
    <dsp:sp modelId="{14FA537C-866C-4F93-96CD-EACC304F0DAC}">
      <dsp:nvSpPr>
        <dsp:cNvPr id="30" name=""/>
        <dsp:cNvSpPr/>
      </dsp:nvSpPr>
      <dsp:spPr>
        <a:xfrm>
          <a:off x="67233" y="4292382"/>
          <a:ext cx="572116" cy="572116"/>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a:lstStyle/>
        <a:p/>
      </dsp:txBody>
    </dsp:sp>
  </dsp:spTree>
</dsp:drawing>
</file>

<file path=ppt/diagrams/drawing2.xml><?xml version="1.0" encoding="utf-8"?>
<dsp:drawing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http://schemas.openxmlformats.org/presentationml/2006/main" xmlns:dsp="http://schemas.microsoft.com/office/drawing/2008/diagram">
  <dsp:spTree>
    <dsp:nvGrpSpPr>
      <dsp:cNvPr id="4" name=""/>
      <dsp:cNvGrpSpPr/>
    </dsp:nvGrpSpPr>
    <dsp:grpSpPr/>
    <dsp:sp modelId="{380D6C35-0EB3-4DE9-9AEE-9EA535447E4E}">
      <dsp:nvSpPr>
        <dsp:cNvPr id="5" name=""/>
        <dsp:cNvSpPr/>
      </dsp:nvSpPr>
      <dsp:spPr>
        <a:xfrm>
          <a:off x="0" y="291821"/>
          <a:ext cx="10129366" cy="882000"/>
        </a:xfrm>
        <a:prstGeom prst="rect">
          <a:avLst/>
        </a:prstGeom>
        <a:noFill/>
        <a:ln w="25400" cap="flat" cmpd="sng" algn="ctr">
          <a:solidFill>
            <a:srgbClr val="2777D8"/>
          </a:solidFill>
          <a:prstDash val="sysDash"/>
          <a:miter lim="800000"/>
        </a:ln>
        <a:effectLst/>
      </dsp:spPr>
      <dsp:style>
        <a:lnRef idx="1">
          <a:scrgbClr r="0" g="0" b="0"/>
        </a:lnRef>
        <a:fillRef idx="1">
          <a:scrgbClr r="0" g="0" b="0"/>
        </a:fillRef>
        <a:effectRef idx="0">
          <a:scrgbClr r="0" g="0" b="0"/>
        </a:effectRef>
        <a:fontRef idx="minor"/>
      </dsp:style>
      <dsp:txBody>
        <a:bodyPr spcFirstLastPara="0" vert="horz" wrap="square" lIns="786151" tIns="333248" rIns="786151" bIns="142240" numCol="1" spcCol="1270" anchor="t" anchorCtr="0">
          <a:noAutofit/>
        </a:bodyPr>
        <a:lstStyle/>
        <a:p>
          <a:pPr marL="228600" lvl="1" indent="-228600" algn="l" defTabSz="889000" rtl="0">
            <a:lnSpc>
              <a:spcPct val="90000"/>
            </a:lnSpc>
            <a:spcBef>
              <a:spcPct val="0"/>
            </a:spcBef>
            <a:spcAft>
              <a:spcPct val="15000"/>
            </a:spcAft>
            <a:buChar char="••"/>
          </a:pPr>
          <a:r>
            <a:rPr lang="zh-CN" altLang="en-US" sz="2000" kern="1200" smtClean="0">
              <a:solidFill>
                <a:schemeClr val="accent5">
                  <a:lumMod val="50000"/>
                </a:schemeClr>
              </a:solidFill>
              <a:latin typeface="微软雅黑" panose="020b0503020204020204" pitchFamily="34" charset="-122"/>
              <a:ea typeface="微软雅黑" panose="020b0503020204020204" pitchFamily="34" charset="-122"/>
            </a:rPr>
            <a:t>你不能通过一个雇主的态度去推测另一个的态度；</a:t>
          </a:r>
          <a:endParaRPr lang="zh-CN" altLang="en-US" sz="20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0" y="291821"/>
        <a:ext cx="10129366" cy="882000"/>
      </dsp:txXfrm>
    </dsp:sp>
    <dsp:sp modelId="{6780692F-6144-4940-BC88-C5223D80EAED}">
      <dsp:nvSpPr>
        <dsp:cNvPr id="6" name=""/>
        <dsp:cNvSpPr/>
      </dsp:nvSpPr>
      <dsp:spPr>
        <a:xfrm>
          <a:off x="506468" y="55661"/>
          <a:ext cx="7090556" cy="4723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68006" tIns="0" rIns="268006" bIns="0" numCol="1" spcCol="1270" anchor="ctr" anchorCtr="0">
          <a:noAutofit/>
        </a:bodyPr>
        <a:lstStyle/>
        <a:p>
          <a:pPr lvl="0" algn="l" defTabSz="1066800" rtl="0">
            <a:lnSpc>
              <a:spcPct val="90000"/>
            </a:lnSpc>
            <a:spcBef>
              <a:spcPct val="0"/>
            </a:spcBef>
            <a:spcAft>
              <a:spcPct val="35000"/>
            </a:spcAft>
          </a:pPr>
          <a:r>
            <a:rPr lang="zh-CN" altLang="en-US" sz="2400" b="1" kern="1200" smtClean="0">
              <a:solidFill>
                <a:srgbClr val="2777D8"/>
              </a:solidFill>
              <a:latin typeface="微软雅黑" panose="020b0503020204020204" pitchFamily="34" charset="-122"/>
              <a:ea typeface="微软雅黑" panose="020b0503020204020204" pitchFamily="34" charset="-122"/>
            </a:rPr>
            <a:t>没有“雇主”这回事儿</a:t>
          </a:r>
          <a:endParaRPr lang="zh-CN" altLang="en-US" sz="2400" b="1" kern="1200">
            <a:solidFill>
              <a:srgbClr val="2777D8"/>
            </a:solidFill>
            <a:latin typeface="微软雅黑" panose="020b0503020204020204" pitchFamily="34" charset="-122"/>
            <a:ea typeface="微软雅黑" pitchFamily="34" charset="-122"/>
          </a:endParaRPr>
        </a:p>
      </dsp:txBody>
      <dsp:txXfrm>
        <a:off x="529525" y="78718"/>
        <a:ext cx="7044442" cy="426206"/>
      </dsp:txXfrm>
    </dsp:sp>
    <dsp:sp modelId="{60DE0B1A-82FC-4334-AB59-9F7AE40FEDDE}">
      <dsp:nvSpPr>
        <dsp:cNvPr id="7" name=""/>
        <dsp:cNvSpPr/>
      </dsp:nvSpPr>
      <dsp:spPr>
        <a:xfrm>
          <a:off x="0" y="1496381"/>
          <a:ext cx="10129366" cy="882000"/>
        </a:xfrm>
        <a:prstGeom prst="rect">
          <a:avLst/>
        </a:prstGeom>
        <a:noFill/>
        <a:ln w="25400" cap="flat" cmpd="sng" algn="ctr">
          <a:solidFill>
            <a:srgbClr val="2777D8"/>
          </a:solidFill>
          <a:prstDash val="sysDash"/>
          <a:miter lim="800000"/>
        </a:ln>
        <a:effectLst/>
      </dsp:spPr>
      <dsp:style>
        <a:lnRef idx="1">
          <a:scrgbClr r="0" g="0" b="0"/>
        </a:lnRef>
        <a:fillRef idx="1">
          <a:scrgbClr r="0" g="0" b="0"/>
        </a:fillRef>
        <a:effectRef idx="0">
          <a:scrgbClr r="0" g="0" b="0"/>
        </a:effectRef>
        <a:fontRef idx="minor"/>
      </dsp:style>
      <dsp:txBody>
        <a:bodyPr spcFirstLastPara="0" vert="horz" wrap="square" lIns="786151" tIns="333248" rIns="786151" bIns="142240" numCol="1" spcCol="1270" anchor="t" anchorCtr="0">
          <a:noAutofit/>
        </a:bodyPr>
        <a:lstStyle/>
        <a:p>
          <a:pPr marL="228600" lvl="1" indent="-228600" algn="l" defTabSz="889000" rtl="0">
            <a:lnSpc>
              <a:spcPct val="90000"/>
            </a:lnSpc>
            <a:spcBef>
              <a:spcPct val="0"/>
            </a:spcBef>
            <a:spcAft>
              <a:spcPct val="15000"/>
            </a:spcAft>
            <a:buChar char="••"/>
          </a:pPr>
          <a:r>
            <a:rPr lang="zh-CN" altLang="en-US" sz="2000" kern="1200" smtClean="0">
              <a:solidFill>
                <a:schemeClr val="accent5">
                  <a:lumMod val="50000"/>
                </a:schemeClr>
              </a:solidFill>
              <a:latin typeface="微软雅黑" panose="020b0503020204020204" pitchFamily="34" charset="-122"/>
              <a:ea typeface="微软雅黑" panose="020b0503020204020204" pitchFamily="34" charset="-122"/>
            </a:rPr>
            <a:t>花费精力尽可能了解对方；</a:t>
          </a:r>
          <a:endParaRPr lang="zh-CN" altLang="en-US" sz="20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0" y="1496381"/>
        <a:ext cx="10129366" cy="882000"/>
      </dsp:txXfrm>
    </dsp:sp>
    <dsp:sp modelId="{843B4C81-91C5-4A99-81ED-78665012860A}">
      <dsp:nvSpPr>
        <dsp:cNvPr id="8" name=""/>
        <dsp:cNvSpPr/>
      </dsp:nvSpPr>
      <dsp:spPr>
        <a:xfrm>
          <a:off x="506468" y="1260221"/>
          <a:ext cx="7090556" cy="4723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68006" tIns="0" rIns="268006" bIns="0" numCol="1" spcCol="1270" anchor="ctr" anchorCtr="0">
          <a:noAutofit/>
        </a:bodyPr>
        <a:lstStyle/>
        <a:p>
          <a:pPr lvl="0" algn="l" defTabSz="1066800" rtl="0">
            <a:lnSpc>
              <a:spcPct val="90000"/>
            </a:lnSpc>
            <a:spcBef>
              <a:spcPct val="0"/>
            </a:spcBef>
            <a:spcAft>
              <a:spcPct val="35000"/>
            </a:spcAft>
          </a:pPr>
          <a:r>
            <a:rPr lang="zh-CN" altLang="en-US" sz="2400" b="1" kern="1200" smtClean="0">
              <a:solidFill>
                <a:srgbClr val="2777D8"/>
              </a:solidFill>
              <a:latin typeface="微软雅黑" panose="020b0503020204020204" pitchFamily="34" charset="-122"/>
              <a:ea typeface="微软雅黑" panose="020b0503020204020204" pitchFamily="34" charset="-122"/>
            </a:rPr>
            <a:t>面试前，一定要做功课</a:t>
          </a:r>
          <a:endParaRPr lang="zh-CN" altLang="en-US" sz="2400" b="1" kern="1200">
            <a:solidFill>
              <a:srgbClr val="2777D8"/>
            </a:solidFill>
            <a:latin typeface="微软雅黑" panose="020b0503020204020204" pitchFamily="34" charset="-122"/>
            <a:ea typeface="微软雅黑" panose="020b0503020204020204" pitchFamily="34" charset="-122"/>
          </a:endParaRPr>
        </a:p>
      </dsp:txBody>
      <dsp:txXfrm>
        <a:off x="529525" y="1283278"/>
        <a:ext cx="7044442" cy="426206"/>
      </dsp:txXfrm>
    </dsp:sp>
    <dsp:sp modelId="{3CB48B57-56B9-4E73-9821-9364303DEECD}">
      <dsp:nvSpPr>
        <dsp:cNvPr id="9" name=""/>
        <dsp:cNvSpPr/>
      </dsp:nvSpPr>
      <dsp:spPr>
        <a:xfrm>
          <a:off x="0" y="2700941"/>
          <a:ext cx="10129366" cy="882000"/>
        </a:xfrm>
        <a:prstGeom prst="rect">
          <a:avLst/>
        </a:prstGeom>
        <a:noFill/>
        <a:ln w="25400" cap="flat" cmpd="sng" algn="ctr">
          <a:solidFill>
            <a:srgbClr val="2777D8"/>
          </a:solidFill>
          <a:prstDash val="sysDash"/>
          <a:miter lim="800000"/>
        </a:ln>
        <a:effectLst/>
      </dsp:spPr>
      <dsp:style>
        <a:lnRef idx="1">
          <a:scrgbClr r="0" g="0" b="0"/>
        </a:lnRef>
        <a:fillRef idx="1">
          <a:scrgbClr r="0" g="0" b="0"/>
        </a:fillRef>
        <a:effectRef idx="0">
          <a:scrgbClr r="0" g="0" b="0"/>
        </a:effectRef>
        <a:fontRef idx="minor"/>
      </dsp:style>
      <dsp:txBody>
        <a:bodyPr spcFirstLastPara="0" vert="horz" wrap="square" lIns="786151" tIns="333248" rIns="786151" bIns="142240" numCol="1" spcCol="1270" anchor="t" anchorCtr="0">
          <a:noAutofit/>
        </a:bodyPr>
        <a:lstStyle/>
        <a:p>
          <a:pPr marL="228600" lvl="1" indent="-228600" algn="l" defTabSz="889000" rtl="0">
            <a:lnSpc>
              <a:spcPct val="90000"/>
            </a:lnSpc>
            <a:spcBef>
              <a:spcPct val="0"/>
            </a:spcBef>
            <a:spcAft>
              <a:spcPct val="15000"/>
            </a:spcAft>
            <a:buChar char="••"/>
          </a:pPr>
          <a:r>
            <a:rPr lang="zh-CN" sz="2000" kern="1200" smtClean="0">
              <a:solidFill>
                <a:schemeClr val="accent5">
                  <a:lumMod val="50000"/>
                </a:schemeClr>
              </a:solidFill>
              <a:latin typeface="微软雅黑" panose="020b0503020204020204" pitchFamily="34" charset="-122"/>
              <a:ea typeface="微软雅黑" panose="020b0503020204020204" pitchFamily="34" charset="-122"/>
            </a:rPr>
            <a:t>控制面试时间长短，如</a:t>
          </a:r>
          <a:r>
            <a:rPr lang="en-US" sz="2000" kern="1200" smtClean="0">
              <a:solidFill>
                <a:schemeClr val="accent5">
                  <a:lumMod val="50000"/>
                </a:schemeClr>
              </a:solidFill>
              <a:latin typeface="微软雅黑" panose="020b0503020204020204" pitchFamily="34" charset="-122"/>
              <a:ea typeface="微软雅黑" panose="020b0503020204020204" pitchFamily="34" charset="-122"/>
            </a:rPr>
            <a:t>19</a:t>
          </a:r>
          <a:r>
            <a:rPr lang="zh-CN" sz="2000" kern="1200" smtClean="0">
              <a:solidFill>
                <a:schemeClr val="accent5">
                  <a:lumMod val="50000"/>
                </a:schemeClr>
              </a:solidFill>
              <a:latin typeface="微软雅黑" panose="020b0503020204020204" pitchFamily="34" charset="-122"/>
              <a:ea typeface="微软雅黑" panose="020b0503020204020204" pitchFamily="34" charset="-122"/>
            </a:rPr>
            <a:t>分钟；</a:t>
          </a:r>
          <a:endParaRPr lang="zh-CN" sz="20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0" y="2700941"/>
        <a:ext cx="10129366" cy="882000"/>
      </dsp:txXfrm>
    </dsp:sp>
    <dsp:sp modelId="{3317BDF5-3258-432C-8406-2A05883319E6}">
      <dsp:nvSpPr>
        <dsp:cNvPr id="10" name=""/>
        <dsp:cNvSpPr/>
      </dsp:nvSpPr>
      <dsp:spPr>
        <a:xfrm>
          <a:off x="506468" y="2464781"/>
          <a:ext cx="7090556" cy="4723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68006" tIns="0" rIns="268006" bIns="0" numCol="1" spcCol="1270" anchor="ctr" anchorCtr="0">
          <a:noAutofit/>
        </a:bodyPr>
        <a:lstStyle/>
        <a:p>
          <a:pPr lvl="0" algn="l" defTabSz="1066800" rtl="0">
            <a:lnSpc>
              <a:spcPct val="90000"/>
            </a:lnSpc>
            <a:spcBef>
              <a:spcPct val="0"/>
            </a:spcBef>
            <a:spcAft>
              <a:spcPct val="35000"/>
            </a:spcAft>
          </a:pPr>
          <a:r>
            <a:rPr lang="zh-CN" altLang="en-US" sz="2400" b="1" kern="1200" smtClean="0">
              <a:solidFill>
                <a:srgbClr val="2777D8"/>
              </a:solidFill>
              <a:latin typeface="微软雅黑" panose="020b0503020204020204" pitchFamily="34" charset="-122"/>
              <a:ea typeface="微软雅黑" panose="020b0503020204020204" pitchFamily="34" charset="-122"/>
            </a:rPr>
            <a:t>遵守承诺</a:t>
          </a:r>
          <a:endParaRPr lang="zh-CN" altLang="en-US" sz="2400" b="1" kern="1200">
            <a:solidFill>
              <a:srgbClr val="2777D8"/>
            </a:solidFill>
            <a:latin typeface="微软雅黑" panose="020b0503020204020204" pitchFamily="34" charset="-122"/>
            <a:ea typeface="微软雅黑" panose="020b0503020204020204" pitchFamily="34" charset="-122"/>
          </a:endParaRPr>
        </a:p>
      </dsp:txBody>
      <dsp:txXfrm>
        <a:off x="529525" y="2487838"/>
        <a:ext cx="7044442" cy="426206"/>
      </dsp:txXfrm>
    </dsp:sp>
    <dsp:sp modelId="{29313BC3-419E-474C-AF4A-FC1BC03E8B43}">
      <dsp:nvSpPr>
        <dsp:cNvPr id="11" name=""/>
        <dsp:cNvSpPr/>
      </dsp:nvSpPr>
      <dsp:spPr>
        <a:xfrm>
          <a:off x="0" y="3905501"/>
          <a:ext cx="10129366" cy="882000"/>
        </a:xfrm>
        <a:prstGeom prst="rect">
          <a:avLst/>
        </a:prstGeom>
        <a:noFill/>
        <a:ln w="25400" cap="flat" cmpd="sng" algn="ctr">
          <a:solidFill>
            <a:srgbClr val="2777D8"/>
          </a:solidFill>
          <a:prstDash val="sysDash"/>
          <a:miter lim="800000"/>
        </a:ln>
        <a:effectLst/>
      </dsp:spPr>
      <dsp:style>
        <a:lnRef idx="1">
          <a:scrgbClr r="0" g="0" b="0"/>
        </a:lnRef>
        <a:fillRef idx="1">
          <a:scrgbClr r="0" g="0" b="0"/>
        </a:fillRef>
        <a:effectRef idx="0">
          <a:scrgbClr r="0" g="0" b="0"/>
        </a:effectRef>
        <a:fontRef idx="minor"/>
      </dsp:style>
      <dsp:txBody>
        <a:bodyPr spcFirstLastPara="0" vert="horz" wrap="square" lIns="786151" tIns="333248" rIns="786151" bIns="142240" numCol="1" spcCol="1270" anchor="t" anchorCtr="0">
          <a:noAutofit/>
        </a:bodyPr>
        <a:lstStyle/>
        <a:p>
          <a:pPr marL="228600" lvl="1" indent="-228600" algn="l" defTabSz="889000" rtl="0">
            <a:lnSpc>
              <a:spcPct val="90000"/>
            </a:lnSpc>
            <a:spcBef>
              <a:spcPct val="0"/>
            </a:spcBef>
            <a:spcAft>
              <a:spcPct val="15000"/>
            </a:spcAft>
            <a:buChar char="••"/>
          </a:pPr>
          <a:r>
            <a:rPr lang="zh-CN" altLang="en-US" sz="2000" kern="1200" smtClean="0">
              <a:solidFill>
                <a:schemeClr val="accent5">
                  <a:lumMod val="50000"/>
                </a:schemeClr>
              </a:solidFill>
              <a:latin typeface="微软雅黑" panose="020b0503020204020204" pitchFamily="34" charset="-122"/>
              <a:ea typeface="微软雅黑" panose="020b0503020204020204" pitchFamily="34" charset="-122"/>
            </a:rPr>
            <a:t>温和地了解雇主，觉得是你相待的地方，再有信心地推销自己；</a:t>
          </a:r>
          <a:endParaRPr lang="zh-CN" altLang="en-US" sz="20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0" y="3905501"/>
        <a:ext cx="10129366" cy="882000"/>
      </dsp:txXfrm>
    </dsp:sp>
    <dsp:sp modelId="{A07BB598-26D2-44E9-B7E8-529A52DEB8A5}">
      <dsp:nvSpPr>
        <dsp:cNvPr id="12" name=""/>
        <dsp:cNvSpPr/>
      </dsp:nvSpPr>
      <dsp:spPr>
        <a:xfrm>
          <a:off x="506468" y="3669341"/>
          <a:ext cx="7090556" cy="4723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68006" tIns="0" rIns="268006" bIns="0" numCol="1" spcCol="1270" anchor="ctr" anchorCtr="0">
          <a:noAutofit/>
        </a:bodyPr>
        <a:lstStyle/>
        <a:p>
          <a:pPr lvl="0" algn="l" defTabSz="1066800" rtl="0">
            <a:lnSpc>
              <a:spcPct val="90000"/>
            </a:lnSpc>
            <a:spcBef>
              <a:spcPct val="0"/>
            </a:spcBef>
            <a:spcAft>
              <a:spcPct val="35000"/>
            </a:spcAft>
          </a:pPr>
          <a:r>
            <a:rPr lang="zh-CN" altLang="en-US" sz="2400" b="1" kern="1200" smtClean="0">
              <a:solidFill>
                <a:srgbClr val="2777D8"/>
              </a:solidFill>
              <a:latin typeface="微软雅黑" panose="020b0503020204020204" pitchFamily="34" charset="-122"/>
              <a:ea typeface="微软雅黑" panose="020b0503020204020204" pitchFamily="34" charset="-122"/>
            </a:rPr>
            <a:t>面试不过就是一场对话</a:t>
          </a:r>
          <a:endParaRPr lang="zh-CN" altLang="en-US" sz="2400" b="1" kern="1200">
            <a:solidFill>
              <a:srgbClr val="2777D8"/>
            </a:solidFill>
            <a:latin typeface="微软雅黑" panose="020b0503020204020204" pitchFamily="34" charset="-122"/>
            <a:ea typeface="微软雅黑" panose="020b0503020204020204" pitchFamily="34" charset="-122"/>
          </a:endParaRPr>
        </a:p>
      </dsp:txBody>
      <dsp:txXfrm>
        <a:off x="529525" y="3692398"/>
        <a:ext cx="7044442" cy="426206"/>
      </dsp:txXfrm>
    </dsp:sp>
    <dsp:sp modelId="{6FA8E29D-B607-4136-BE57-C911DC7D1E2E}">
      <dsp:nvSpPr>
        <dsp:cNvPr id="13" name=""/>
        <dsp:cNvSpPr/>
      </dsp:nvSpPr>
      <dsp:spPr>
        <a:xfrm>
          <a:off x="0" y="5110061"/>
          <a:ext cx="10129366" cy="882000"/>
        </a:xfrm>
        <a:prstGeom prst="rect">
          <a:avLst/>
        </a:prstGeom>
        <a:noFill/>
        <a:ln w="25400" cap="flat" cmpd="sng" algn="ctr">
          <a:solidFill>
            <a:srgbClr val="2777D8"/>
          </a:solidFill>
          <a:prstDash val="sysDash"/>
          <a:miter lim="800000"/>
        </a:ln>
        <a:effectLst/>
      </dsp:spPr>
      <dsp:style>
        <a:lnRef idx="1">
          <a:scrgbClr r="0" g="0" b="0"/>
        </a:lnRef>
        <a:fillRef idx="1">
          <a:scrgbClr r="0" g="0" b="0"/>
        </a:fillRef>
        <a:effectRef idx="0">
          <a:scrgbClr r="0" g="0" b="0"/>
        </a:effectRef>
        <a:fontRef idx="minor"/>
      </dsp:style>
      <dsp:txBody>
        <a:bodyPr spcFirstLastPara="0" vert="horz" wrap="square" lIns="786151" tIns="333248" rIns="786151" bIns="142240" numCol="1" spcCol="1270" anchor="t" anchorCtr="0">
          <a:noAutofit/>
        </a:bodyPr>
        <a:lstStyle/>
        <a:p>
          <a:pPr marL="228600" lvl="1" indent="-228600" algn="l" defTabSz="889000" rtl="0">
            <a:lnSpc>
              <a:spcPct val="90000"/>
            </a:lnSpc>
            <a:spcBef>
              <a:spcPct val="0"/>
            </a:spcBef>
            <a:spcAft>
              <a:spcPct val="15000"/>
            </a:spcAft>
            <a:buChar char="••"/>
          </a:pPr>
          <a:r>
            <a:rPr lang="zh-CN" altLang="en-US" sz="2000" kern="1200" smtClean="0">
              <a:solidFill>
                <a:schemeClr val="accent5">
                  <a:lumMod val="50000"/>
                </a:schemeClr>
              </a:solidFill>
              <a:latin typeface="微软雅黑" panose="020b0503020204020204" pitchFamily="34" charset="-122"/>
              <a:ea typeface="微软雅黑" panose="020b0503020204020204" pitchFamily="34" charset="-122"/>
            </a:rPr>
            <a:t>雇主希望你说的，是没明着问出来的另一个问题的答案；</a:t>
          </a:r>
          <a:endParaRPr lang="zh-CN" altLang="en-US" sz="20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0" y="5110061"/>
        <a:ext cx="10129366" cy="882000"/>
      </dsp:txXfrm>
    </dsp:sp>
    <dsp:sp modelId="{DA7A3EF9-CB5B-47EB-A111-A0F4E28DEA62}">
      <dsp:nvSpPr>
        <dsp:cNvPr id="14" name=""/>
        <dsp:cNvSpPr/>
      </dsp:nvSpPr>
      <dsp:spPr>
        <a:xfrm>
          <a:off x="506468" y="4873901"/>
          <a:ext cx="7090556" cy="4723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68006" tIns="0" rIns="268006" bIns="0" numCol="1" spcCol="1270" anchor="ctr" anchorCtr="0">
          <a:noAutofit/>
        </a:bodyPr>
        <a:lstStyle/>
        <a:p>
          <a:pPr lvl="0" algn="l" defTabSz="1066800" rtl="0">
            <a:lnSpc>
              <a:spcPct val="90000"/>
            </a:lnSpc>
            <a:spcBef>
              <a:spcPct val="0"/>
            </a:spcBef>
            <a:spcAft>
              <a:spcPct val="35000"/>
            </a:spcAft>
          </a:pPr>
          <a:r>
            <a:rPr lang="zh-CN" altLang="en-US" sz="2400" b="1" kern="1200" smtClean="0">
              <a:solidFill>
                <a:srgbClr val="2777D8"/>
              </a:solidFill>
              <a:latin typeface="微软雅黑" panose="020b0503020204020204" pitchFamily="34" charset="-122"/>
              <a:ea typeface="微软雅黑" panose="020b0503020204020204" pitchFamily="34" charset="-122"/>
            </a:rPr>
            <a:t>他们会问的问题，和你能问的问题</a:t>
          </a:r>
          <a:endParaRPr lang="zh-CN" altLang="en-US" sz="2400" b="1" kern="1200">
            <a:solidFill>
              <a:srgbClr val="2777D8"/>
            </a:solidFill>
            <a:latin typeface="微软雅黑" panose="020b0503020204020204" pitchFamily="34" charset="-122"/>
            <a:ea typeface="微软雅黑" panose="020b0503020204020204" pitchFamily="34" charset="-122"/>
          </a:endParaRPr>
        </a:p>
      </dsp:txBody>
      <dsp:txXfrm>
        <a:off x="529525" y="4896958"/>
        <a:ext cx="7044442" cy="426206"/>
      </dsp:txXfrm>
    </dsp:sp>
    <dsp:sp modelId="{83BD41D9-D555-4B6E-AF88-6135876BAD11}">
      <dsp:nvSpPr>
        <dsp:cNvPr id="15" name=""/>
        <dsp:cNvSpPr/>
      </dsp:nvSpPr>
      <dsp:spPr>
        <a:xfrm>
          <a:off x="0" y="6314621"/>
          <a:ext cx="10129366" cy="882000"/>
        </a:xfrm>
        <a:prstGeom prst="rect">
          <a:avLst/>
        </a:prstGeom>
        <a:noFill/>
        <a:ln w="25400" cap="flat" cmpd="sng" algn="ctr">
          <a:solidFill>
            <a:srgbClr val="2777D8"/>
          </a:solidFill>
          <a:prstDash val="sysDash"/>
          <a:miter lim="800000"/>
        </a:ln>
        <a:effectLst/>
      </dsp:spPr>
      <dsp:style>
        <a:lnRef idx="1">
          <a:scrgbClr r="0" g="0" b="0"/>
        </a:lnRef>
        <a:fillRef idx="1">
          <a:scrgbClr r="0" g="0" b="0"/>
        </a:fillRef>
        <a:effectRef idx="0">
          <a:scrgbClr r="0" g="0" b="0"/>
        </a:effectRef>
        <a:fontRef idx="minor"/>
      </dsp:style>
      <dsp:txBody>
        <a:bodyPr spcFirstLastPara="0" vert="horz" wrap="square" lIns="786151" tIns="333248" rIns="786151" bIns="142240" numCol="1" spcCol="1270" anchor="t" anchorCtr="0">
          <a:noAutofit/>
        </a:bodyPr>
        <a:lstStyle/>
        <a:p>
          <a:pPr marL="228600" lvl="1" indent="-228600" algn="l" defTabSz="889000" rtl="0">
            <a:lnSpc>
              <a:spcPct val="90000"/>
            </a:lnSpc>
            <a:spcBef>
              <a:spcPct val="0"/>
            </a:spcBef>
            <a:spcAft>
              <a:spcPct val="15000"/>
            </a:spcAft>
            <a:buChar char="••"/>
          </a:pPr>
          <a:r>
            <a:rPr lang="zh-CN" sz="2000" kern="1200" smtClean="0">
              <a:solidFill>
                <a:schemeClr val="accent5">
                  <a:lumMod val="50000"/>
                </a:schemeClr>
              </a:solidFill>
              <a:latin typeface="微软雅黑" panose="020b0503020204020204" pitchFamily="34" charset="-122"/>
              <a:ea typeface="微软雅黑" panose="020b0503020204020204" pitchFamily="34" charset="-122"/>
            </a:rPr>
            <a:t>用</a:t>
          </a:r>
          <a:r>
            <a:rPr lang="en-US" sz="2000" kern="1200" smtClean="0">
              <a:solidFill>
                <a:schemeClr val="accent5">
                  <a:lumMod val="50000"/>
                </a:schemeClr>
              </a:solidFill>
              <a:latin typeface="微软雅黑" panose="020b0503020204020204" pitchFamily="34" charset="-122"/>
              <a:ea typeface="微软雅黑" panose="020b0503020204020204" pitchFamily="34" charset="-122"/>
            </a:rPr>
            <a:t>50%</a:t>
          </a:r>
          <a:r>
            <a:rPr lang="zh-CN" sz="2000" kern="1200" smtClean="0">
              <a:solidFill>
                <a:schemeClr val="accent5">
                  <a:lumMod val="50000"/>
                </a:schemeClr>
              </a:solidFill>
              <a:latin typeface="微软雅黑" panose="020b0503020204020204" pitchFamily="34" charset="-122"/>
              <a:ea typeface="微软雅黑" panose="020b0503020204020204" pitchFamily="34" charset="-122"/>
            </a:rPr>
            <a:t>的时间说，用</a:t>
          </a:r>
          <a:r>
            <a:rPr lang="en-US" sz="2000" kern="1200" smtClean="0">
              <a:solidFill>
                <a:schemeClr val="accent5">
                  <a:lumMod val="50000"/>
                </a:schemeClr>
              </a:solidFill>
              <a:latin typeface="微软雅黑" panose="020b0503020204020204" pitchFamily="34" charset="-122"/>
              <a:ea typeface="微软雅黑" panose="020b0503020204020204" pitchFamily="34" charset="-122"/>
            </a:rPr>
            <a:t>50%</a:t>
          </a:r>
          <a:r>
            <a:rPr lang="zh-CN" sz="2000" kern="1200" smtClean="0">
              <a:solidFill>
                <a:schemeClr val="accent5">
                  <a:lumMod val="50000"/>
                </a:schemeClr>
              </a:solidFill>
              <a:latin typeface="微软雅黑" panose="020b0503020204020204" pitchFamily="34" charset="-122"/>
              <a:ea typeface="微软雅黑" panose="020b0503020204020204" pitchFamily="34" charset="-122"/>
            </a:rPr>
            <a:t>的时间听；</a:t>
          </a:r>
          <a:endParaRPr lang="zh-CN" sz="20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0" y="6314621"/>
        <a:ext cx="10129366" cy="882000"/>
      </dsp:txXfrm>
    </dsp:sp>
    <dsp:sp modelId="{B3658B12-B8B9-4873-8247-7DF23FBE38A4}">
      <dsp:nvSpPr>
        <dsp:cNvPr id="16" name=""/>
        <dsp:cNvSpPr/>
      </dsp:nvSpPr>
      <dsp:spPr>
        <a:xfrm>
          <a:off x="506468" y="6078461"/>
          <a:ext cx="7090556" cy="4723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68006" tIns="0" rIns="268006" bIns="0" numCol="1" spcCol="1270" anchor="ctr" anchorCtr="0">
          <a:noAutofit/>
        </a:bodyPr>
        <a:lstStyle/>
        <a:p>
          <a:pPr lvl="0" algn="l" defTabSz="1066800" rtl="0">
            <a:lnSpc>
              <a:spcPct val="90000"/>
            </a:lnSpc>
            <a:spcBef>
              <a:spcPct val="0"/>
            </a:spcBef>
            <a:spcAft>
              <a:spcPct val="35000"/>
            </a:spcAft>
          </a:pPr>
          <a:r>
            <a:rPr lang="zh-CN" sz="2400" b="1" kern="1200" smtClean="0">
              <a:solidFill>
                <a:srgbClr val="2777D8"/>
              </a:solidFill>
              <a:latin typeface="微软雅黑" panose="020b0503020204020204" pitchFamily="34" charset="-122"/>
              <a:ea typeface="微软雅黑" panose="020b0503020204020204" pitchFamily="34" charset="-122"/>
            </a:rPr>
            <a:t>面试中，遵循“</a:t>
          </a:r>
          <a:r>
            <a:rPr lang="en-US" sz="2400" b="1" kern="1200" smtClean="0">
              <a:solidFill>
                <a:srgbClr val="2777D8"/>
              </a:solidFill>
              <a:latin typeface="微软雅黑" panose="020b0503020204020204" pitchFamily="34" charset="-122"/>
              <a:ea typeface="微软雅黑" panose="020b0503020204020204" pitchFamily="34" charset="-122"/>
            </a:rPr>
            <a:t>50-50</a:t>
          </a:r>
          <a:r>
            <a:rPr lang="zh-CN" sz="2400" b="1" kern="1200" smtClean="0">
              <a:solidFill>
                <a:srgbClr val="2777D8"/>
              </a:solidFill>
              <a:latin typeface="微软雅黑" panose="020b0503020204020204" pitchFamily="34" charset="-122"/>
              <a:ea typeface="微软雅黑" panose="020b0503020204020204" pitchFamily="34" charset="-122"/>
            </a:rPr>
            <a:t>原则”</a:t>
          </a:r>
          <a:endParaRPr lang="zh-CN" sz="2400" b="1" kern="1200">
            <a:solidFill>
              <a:srgbClr val="2777D8"/>
            </a:solidFill>
            <a:latin typeface="微软雅黑" panose="020b0503020204020204" pitchFamily="34" charset="-122"/>
            <a:ea typeface="微软雅黑" pitchFamily="34" charset="-122"/>
          </a:endParaRPr>
        </a:p>
      </dsp:txBody>
      <dsp:txXfrm>
        <a:off x="529525" y="6101518"/>
        <a:ext cx="7044442" cy="426206"/>
      </dsp:txXfrm>
    </dsp:sp>
    <dsp:sp modelId="{452A13A7-DF69-43D0-9AC0-5E60240B50E5}">
      <dsp:nvSpPr>
        <dsp:cNvPr id="17" name=""/>
        <dsp:cNvSpPr/>
      </dsp:nvSpPr>
      <dsp:spPr>
        <a:xfrm>
          <a:off x="0" y="7519181"/>
          <a:ext cx="10129366" cy="882000"/>
        </a:xfrm>
        <a:prstGeom prst="rect">
          <a:avLst/>
        </a:prstGeom>
        <a:noFill/>
        <a:ln w="25400" cap="flat" cmpd="sng" algn="ctr">
          <a:solidFill>
            <a:srgbClr val="2777D8"/>
          </a:solidFill>
          <a:prstDash val="sysDash"/>
          <a:miter lim="800000"/>
        </a:ln>
        <a:effectLst/>
      </dsp:spPr>
      <dsp:style>
        <a:lnRef idx="1">
          <a:scrgbClr r="0" g="0" b="0"/>
        </a:lnRef>
        <a:fillRef idx="1">
          <a:scrgbClr r="0" g="0" b="0"/>
        </a:fillRef>
        <a:effectRef idx="0">
          <a:scrgbClr r="0" g="0" b="0"/>
        </a:effectRef>
        <a:fontRef idx="minor"/>
      </dsp:style>
      <dsp:txBody>
        <a:bodyPr spcFirstLastPara="0" vert="horz" wrap="square" lIns="786151" tIns="333248" rIns="786151" bIns="142240" numCol="1" spcCol="1270" anchor="t" anchorCtr="0">
          <a:noAutofit/>
        </a:bodyPr>
        <a:lstStyle/>
        <a:p>
          <a:pPr marL="228600" lvl="1" indent="-228600" algn="l" defTabSz="889000" rtl="0">
            <a:lnSpc>
              <a:spcPct val="90000"/>
            </a:lnSpc>
            <a:spcBef>
              <a:spcPct val="0"/>
            </a:spcBef>
            <a:spcAft>
              <a:spcPct val="15000"/>
            </a:spcAft>
            <a:buChar char="••"/>
          </a:pPr>
          <a:r>
            <a:rPr lang="zh-CN" sz="2000" kern="1200" smtClean="0">
              <a:solidFill>
                <a:schemeClr val="accent5">
                  <a:lumMod val="50000"/>
                </a:schemeClr>
              </a:solidFill>
              <a:latin typeface="微软雅黑" panose="020b0503020204020204" pitchFamily="34" charset="-122"/>
              <a:ea typeface="微软雅黑" panose="020b0503020204020204" pitchFamily="34" charset="-122"/>
            </a:rPr>
            <a:t>说话回答问题尽量不超过</a:t>
          </a:r>
          <a:r>
            <a:rPr lang="en-US" sz="2000" kern="1200" smtClean="0">
              <a:solidFill>
                <a:schemeClr val="accent5">
                  <a:lumMod val="50000"/>
                </a:schemeClr>
              </a:solidFill>
              <a:latin typeface="微软雅黑" panose="020b0503020204020204" pitchFamily="34" charset="-122"/>
              <a:ea typeface="微软雅黑" panose="020b0503020204020204" pitchFamily="34" charset="-122"/>
            </a:rPr>
            <a:t>2</a:t>
          </a:r>
          <a:r>
            <a:rPr lang="zh-CN" sz="2000" kern="1200" smtClean="0">
              <a:solidFill>
                <a:schemeClr val="accent5">
                  <a:lumMod val="50000"/>
                </a:schemeClr>
              </a:solidFill>
              <a:latin typeface="微软雅黑" panose="020b0503020204020204" pitchFamily="34" charset="-122"/>
              <a:ea typeface="微软雅黑" panose="020b0503020204020204" pitchFamily="34" charset="-122"/>
            </a:rPr>
            <a:t>分钟；</a:t>
          </a:r>
          <a:endParaRPr lang="zh-CN" sz="20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0" y="7519181"/>
        <a:ext cx="10129366" cy="882000"/>
      </dsp:txXfrm>
    </dsp:sp>
    <dsp:sp modelId="{D88BECAA-86B9-4794-8777-478AD6F4036C}">
      <dsp:nvSpPr>
        <dsp:cNvPr id="18" name=""/>
        <dsp:cNvSpPr/>
      </dsp:nvSpPr>
      <dsp:spPr>
        <a:xfrm>
          <a:off x="506468" y="7283021"/>
          <a:ext cx="7090556" cy="4723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68006" tIns="0" rIns="268006" bIns="0" numCol="1" spcCol="1270" anchor="ctr" anchorCtr="0">
          <a:noAutofit/>
        </a:bodyPr>
        <a:lstStyle/>
        <a:p>
          <a:pPr lvl="0" algn="l" defTabSz="1066800" rtl="0">
            <a:lnSpc>
              <a:spcPct val="90000"/>
            </a:lnSpc>
            <a:spcBef>
              <a:spcPct val="0"/>
            </a:spcBef>
            <a:spcAft>
              <a:spcPct val="35000"/>
            </a:spcAft>
          </a:pPr>
          <a:r>
            <a:rPr lang="zh-CN" sz="2400" b="1" kern="1200" smtClean="0">
              <a:solidFill>
                <a:srgbClr val="2777D8"/>
              </a:solidFill>
              <a:latin typeface="微软雅黑" panose="020b0503020204020204" pitchFamily="34" charset="-122"/>
              <a:ea typeface="微软雅黑" panose="020b0503020204020204" pitchFamily="34" charset="-122"/>
            </a:rPr>
            <a:t>回答问题时，遵循“</a:t>
          </a:r>
          <a:r>
            <a:rPr lang="en-US" sz="2400" b="1" kern="1200" smtClean="0">
              <a:solidFill>
                <a:srgbClr val="2777D8"/>
              </a:solidFill>
              <a:latin typeface="微软雅黑" panose="020b0503020204020204" pitchFamily="34" charset="-122"/>
              <a:ea typeface="微软雅黑" panose="020b0503020204020204" pitchFamily="34" charset="-122"/>
            </a:rPr>
            <a:t>20</a:t>
          </a:r>
          <a:r>
            <a:rPr lang="zh-CN" sz="2400" b="1" kern="1200" smtClean="0">
              <a:solidFill>
                <a:srgbClr val="2777D8"/>
              </a:solidFill>
              <a:latin typeface="微软雅黑" panose="020b0503020204020204" pitchFamily="34" charset="-122"/>
              <a:ea typeface="微软雅黑" panose="020b0503020204020204" pitchFamily="34" charset="-122"/>
            </a:rPr>
            <a:t>秒到</a:t>
          </a:r>
          <a:r>
            <a:rPr lang="en-US" sz="2400" b="1" kern="1200" smtClean="0">
              <a:solidFill>
                <a:srgbClr val="2777D8"/>
              </a:solidFill>
              <a:latin typeface="微软雅黑" panose="020b0503020204020204" pitchFamily="34" charset="-122"/>
              <a:ea typeface="微软雅黑" panose="020b0503020204020204" pitchFamily="34" charset="-122"/>
            </a:rPr>
            <a:t>2</a:t>
          </a:r>
          <a:r>
            <a:rPr lang="zh-CN" sz="2400" b="1" kern="1200" smtClean="0">
              <a:solidFill>
                <a:srgbClr val="2777D8"/>
              </a:solidFill>
              <a:latin typeface="微软雅黑" panose="020b0503020204020204" pitchFamily="34" charset="-122"/>
              <a:ea typeface="微软雅黑" panose="020b0503020204020204" pitchFamily="34" charset="-122"/>
            </a:rPr>
            <a:t>分钟”原则</a:t>
          </a:r>
          <a:endParaRPr lang="zh-CN" sz="2400" b="1" kern="1200">
            <a:solidFill>
              <a:srgbClr val="2777D8"/>
            </a:solidFill>
            <a:latin typeface="微软雅黑" panose="020b0503020204020204" pitchFamily="34" charset="-122"/>
            <a:ea typeface="微软雅黑" panose="020b0503020204020204" pitchFamily="34" charset="-122"/>
          </a:endParaRPr>
        </a:p>
      </dsp:txBody>
      <dsp:txXfrm>
        <a:off x="529525" y="7306078"/>
        <a:ext cx="7044442" cy="426206"/>
      </dsp:txXfrm>
    </dsp:sp>
    <dsp:sp modelId="{13A97048-02AB-40B2-9225-60A06691AEAA}">
      <dsp:nvSpPr>
        <dsp:cNvPr id="19" name=""/>
        <dsp:cNvSpPr/>
      </dsp:nvSpPr>
      <dsp:spPr>
        <a:xfrm>
          <a:off x="0" y="8723741"/>
          <a:ext cx="10129366" cy="882000"/>
        </a:xfrm>
        <a:prstGeom prst="rect">
          <a:avLst/>
        </a:prstGeom>
        <a:noFill/>
        <a:ln w="25400" cap="flat" cmpd="sng" algn="ctr">
          <a:solidFill>
            <a:srgbClr val="2777D8"/>
          </a:solidFill>
          <a:prstDash val="sysDash"/>
          <a:miter lim="800000"/>
        </a:ln>
        <a:effectLst/>
      </dsp:spPr>
      <dsp:style>
        <a:lnRef idx="1">
          <a:scrgbClr r="0" g="0" b="0"/>
        </a:lnRef>
        <a:fillRef idx="1">
          <a:scrgbClr r="0" g="0" b="0"/>
        </a:fillRef>
        <a:effectRef idx="0">
          <a:scrgbClr r="0" g="0" b="0"/>
        </a:effectRef>
        <a:fontRef idx="minor"/>
      </dsp:style>
      <dsp:txBody>
        <a:bodyPr spcFirstLastPara="0" vert="horz" wrap="square" lIns="786151" tIns="333248" rIns="786151" bIns="142240" numCol="1" spcCol="1270" anchor="t" anchorCtr="0">
          <a:noAutofit/>
        </a:bodyPr>
        <a:lstStyle/>
        <a:p>
          <a:pPr marL="228600" lvl="1" indent="-228600" algn="l" defTabSz="889000" rtl="0">
            <a:lnSpc>
              <a:spcPct val="90000"/>
            </a:lnSpc>
            <a:spcBef>
              <a:spcPct val="0"/>
            </a:spcBef>
            <a:spcAft>
              <a:spcPct val="15000"/>
            </a:spcAft>
            <a:buChar char="••"/>
          </a:pPr>
          <a:r>
            <a:rPr lang="zh-CN" altLang="en-US" sz="2000" kern="1200" smtClean="0">
              <a:solidFill>
                <a:schemeClr val="accent5">
                  <a:lumMod val="50000"/>
                </a:schemeClr>
              </a:solidFill>
              <a:latin typeface="微软雅黑" panose="020b0503020204020204" pitchFamily="34" charset="-122"/>
              <a:ea typeface="微软雅黑" panose="020b0503020204020204" pitchFamily="34" charset="-122"/>
            </a:rPr>
            <a:t>面试中强调你的唯一目标是“提升组织的效率、服务和标准”；</a:t>
          </a:r>
          <a:endParaRPr lang="zh-CN" altLang="en-US" sz="20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0" y="8723741"/>
        <a:ext cx="10129366" cy="882000"/>
      </dsp:txXfrm>
    </dsp:sp>
    <dsp:sp modelId="{370407C8-1391-4FD9-9557-87AF60D5AB26}">
      <dsp:nvSpPr>
        <dsp:cNvPr id="20" name=""/>
        <dsp:cNvSpPr/>
      </dsp:nvSpPr>
      <dsp:spPr>
        <a:xfrm>
          <a:off x="506468" y="8487581"/>
          <a:ext cx="7090556" cy="4723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68006" tIns="0" rIns="268006" bIns="0" numCol="1" spcCol="1270" anchor="ctr" anchorCtr="0">
          <a:noAutofit/>
        </a:bodyPr>
        <a:lstStyle/>
        <a:p>
          <a:pPr lvl="0" algn="l" defTabSz="1066800" rtl="0">
            <a:lnSpc>
              <a:spcPct val="90000"/>
            </a:lnSpc>
            <a:spcBef>
              <a:spcPct val="0"/>
            </a:spcBef>
            <a:spcAft>
              <a:spcPct val="35000"/>
            </a:spcAft>
          </a:pPr>
          <a:r>
            <a:rPr lang="zh-CN" altLang="en-US" sz="2400" b="1" kern="1200" smtClean="0">
              <a:solidFill>
                <a:srgbClr val="2777D8"/>
              </a:solidFill>
              <a:latin typeface="微软雅黑" panose="020b0503020204020204" pitchFamily="34" charset="-122"/>
              <a:ea typeface="微软雅黑" panose="020b0503020204020204" pitchFamily="34" charset="-122"/>
            </a:rPr>
            <a:t>雇主最关心的是风险</a:t>
          </a:r>
          <a:endParaRPr lang="zh-CN" altLang="en-US" sz="2400" b="1" kern="1200">
            <a:solidFill>
              <a:srgbClr val="2777D8"/>
            </a:solidFill>
            <a:latin typeface="微软雅黑" panose="020b0503020204020204" pitchFamily="34" charset="-122"/>
            <a:ea typeface="微软雅黑" panose="020b0503020204020204" pitchFamily="34" charset="-122"/>
          </a:endParaRPr>
        </a:p>
      </dsp:txBody>
      <dsp:txXfrm>
        <a:off x="529525" y="8510638"/>
        <a:ext cx="7044442" cy="426206"/>
      </dsp:txXfrm>
    </dsp:sp>
    <dsp:sp modelId="{0409EF26-FEF3-4405-B7D2-953BB1BA5E9C}">
      <dsp:nvSpPr>
        <dsp:cNvPr id="21" name=""/>
        <dsp:cNvSpPr/>
      </dsp:nvSpPr>
      <dsp:spPr>
        <a:xfrm>
          <a:off x="0" y="9928301"/>
          <a:ext cx="10129366" cy="882000"/>
        </a:xfrm>
        <a:prstGeom prst="rect">
          <a:avLst/>
        </a:prstGeom>
        <a:noFill/>
        <a:ln w="25400" cap="flat" cmpd="sng" algn="ctr">
          <a:solidFill>
            <a:srgbClr val="2777D8"/>
          </a:solidFill>
          <a:prstDash val="sysDash"/>
          <a:miter lim="800000"/>
        </a:ln>
        <a:effectLst/>
      </dsp:spPr>
      <dsp:style>
        <a:lnRef idx="1">
          <a:scrgbClr r="0" g="0" b="0"/>
        </a:lnRef>
        <a:fillRef idx="1">
          <a:scrgbClr r="0" g="0" b="0"/>
        </a:fillRef>
        <a:effectRef idx="0">
          <a:scrgbClr r="0" g="0" b="0"/>
        </a:effectRef>
        <a:fontRef idx="minor"/>
      </dsp:style>
      <dsp:txBody>
        <a:bodyPr spcFirstLastPara="0" vert="horz" wrap="square" lIns="786151" tIns="333248" rIns="786151" bIns="142240" numCol="1" spcCol="1270" anchor="t" anchorCtr="0">
          <a:noAutofit/>
        </a:bodyPr>
        <a:lstStyle/>
        <a:p>
          <a:pPr marL="228600" lvl="1" indent="-228600" algn="l" defTabSz="889000" rtl="0">
            <a:lnSpc>
              <a:spcPct val="90000"/>
            </a:lnSpc>
            <a:spcBef>
              <a:spcPct val="0"/>
            </a:spcBef>
            <a:spcAft>
              <a:spcPct val="15000"/>
            </a:spcAft>
            <a:buChar char="••"/>
          </a:pPr>
          <a:r>
            <a:rPr lang="zh-CN" altLang="en-US" sz="2000" kern="1200" smtClean="0">
              <a:solidFill>
                <a:schemeClr val="accent5">
                  <a:lumMod val="50000"/>
                </a:schemeClr>
              </a:solidFill>
              <a:latin typeface="微软雅黑" panose="020b0503020204020204" pitchFamily="34" charset="-122"/>
              <a:ea typeface="微软雅黑" panose="020b0503020204020204" pitchFamily="34" charset="-122"/>
            </a:rPr>
            <a:t>形象和个人习惯、紧张表现、缺乏自信、对他人的态度等；</a:t>
          </a:r>
          <a:endParaRPr lang="zh-CN" altLang="en-US" sz="20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0" y="9928301"/>
        <a:ext cx="10129366" cy="882000"/>
      </dsp:txXfrm>
    </dsp:sp>
    <dsp:sp modelId="{36C8C100-348D-40A0-8BE6-FF674F0AF2DE}">
      <dsp:nvSpPr>
        <dsp:cNvPr id="22" name=""/>
        <dsp:cNvSpPr/>
      </dsp:nvSpPr>
      <dsp:spPr>
        <a:xfrm>
          <a:off x="506468" y="9692141"/>
          <a:ext cx="7090556" cy="4723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68006" tIns="0" rIns="268006" bIns="0" numCol="1" spcCol="1270" anchor="ctr" anchorCtr="0">
          <a:noAutofit/>
        </a:bodyPr>
        <a:lstStyle/>
        <a:p>
          <a:pPr lvl="0" algn="l" defTabSz="1066800" rtl="0">
            <a:lnSpc>
              <a:spcPct val="90000"/>
            </a:lnSpc>
            <a:spcBef>
              <a:spcPct val="0"/>
            </a:spcBef>
            <a:spcAft>
              <a:spcPct val="35000"/>
            </a:spcAft>
          </a:pPr>
          <a:r>
            <a:rPr lang="zh-CN" altLang="en-US" sz="2400" b="1" kern="1200" smtClean="0">
              <a:solidFill>
                <a:srgbClr val="2777D8"/>
              </a:solidFill>
              <a:latin typeface="微软雅黑" panose="020b0503020204020204" pitchFamily="34" charset="-122"/>
              <a:ea typeface="微软雅黑" panose="020b0503020204020204" pitchFamily="34" charset="-122"/>
            </a:rPr>
            <a:t>细节决定成败</a:t>
          </a:r>
          <a:endParaRPr lang="zh-CN" altLang="en-US" sz="2400" b="1" kern="1200">
            <a:solidFill>
              <a:srgbClr val="2777D8"/>
            </a:solidFill>
            <a:latin typeface="微软雅黑" panose="020b0503020204020204" pitchFamily="34" charset="-122"/>
            <a:ea typeface="微软雅黑" panose="020b0503020204020204" pitchFamily="34" charset="-122"/>
          </a:endParaRPr>
        </a:p>
      </dsp:txBody>
      <dsp:txXfrm>
        <a:off x="529525" y="9715198"/>
        <a:ext cx="7044442" cy="426206"/>
      </dsp:txXfrm>
    </dsp:sp>
    <dsp:sp modelId="{DEB3A97E-4F32-417D-8130-EB354B8360B1}">
      <dsp:nvSpPr>
        <dsp:cNvPr id="23" name=""/>
        <dsp:cNvSpPr/>
      </dsp:nvSpPr>
      <dsp:spPr>
        <a:xfrm>
          <a:off x="0" y="11132861"/>
          <a:ext cx="10129366" cy="882000"/>
        </a:xfrm>
        <a:prstGeom prst="rect">
          <a:avLst/>
        </a:prstGeom>
        <a:noFill/>
        <a:ln w="25400" cap="flat" cmpd="sng" algn="ctr">
          <a:solidFill>
            <a:srgbClr val="2777D8"/>
          </a:solidFill>
          <a:prstDash val="sysDash"/>
          <a:miter lim="800000"/>
        </a:ln>
        <a:effectLst/>
      </dsp:spPr>
      <dsp:style>
        <a:lnRef idx="1">
          <a:scrgbClr r="0" g="0" b="0"/>
        </a:lnRef>
        <a:fillRef idx="1">
          <a:scrgbClr r="0" g="0" b="0"/>
        </a:fillRef>
        <a:effectRef idx="0">
          <a:scrgbClr r="0" g="0" b="0"/>
        </a:effectRef>
        <a:fontRef idx="minor"/>
      </dsp:style>
      <dsp:txBody>
        <a:bodyPr spcFirstLastPara="0" vert="horz" wrap="square" lIns="786151" tIns="333248" rIns="786151" bIns="142240" numCol="1" spcCol="1270" anchor="t" anchorCtr="0">
          <a:noAutofit/>
        </a:bodyPr>
        <a:lstStyle/>
        <a:p>
          <a:pPr marL="228600" lvl="1" indent="-228600" algn="l" defTabSz="889000" rtl="0">
            <a:lnSpc>
              <a:spcPct val="90000"/>
            </a:lnSpc>
            <a:spcBef>
              <a:spcPct val="0"/>
            </a:spcBef>
            <a:spcAft>
              <a:spcPct val="15000"/>
            </a:spcAft>
            <a:buChar char="••"/>
          </a:pPr>
          <a:r>
            <a:rPr lang="zh-CN" altLang="en-US" sz="2000" kern="1200" smtClean="0">
              <a:solidFill>
                <a:schemeClr val="accent5">
                  <a:lumMod val="50000"/>
                </a:schemeClr>
              </a:solidFill>
              <a:latin typeface="微软雅黑" panose="020b0503020204020204" pitchFamily="34" charset="-122"/>
              <a:ea typeface="微软雅黑" panose="020b0503020204020204" pitchFamily="34" charset="-122"/>
            </a:rPr>
            <a:t>守时排在第一位，你可以“笨”，但不可以不“努力”；</a:t>
          </a:r>
          <a:endParaRPr lang="zh-CN" altLang="en-US" sz="20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0" y="11132861"/>
        <a:ext cx="10129366" cy="882000"/>
      </dsp:txXfrm>
    </dsp:sp>
    <dsp:sp modelId="{ED636ECD-F43A-4026-8106-4B98E55266F9}">
      <dsp:nvSpPr>
        <dsp:cNvPr id="24" name=""/>
        <dsp:cNvSpPr/>
      </dsp:nvSpPr>
      <dsp:spPr>
        <a:xfrm>
          <a:off x="506468" y="10896701"/>
          <a:ext cx="7090556" cy="4723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68006" tIns="0" rIns="268006" bIns="0" numCol="1" spcCol="1270" anchor="ctr" anchorCtr="0">
          <a:noAutofit/>
        </a:bodyPr>
        <a:lstStyle/>
        <a:p>
          <a:pPr lvl="0" algn="l" defTabSz="1066800" rtl="0">
            <a:lnSpc>
              <a:spcPct val="90000"/>
            </a:lnSpc>
            <a:spcBef>
              <a:spcPct val="0"/>
            </a:spcBef>
            <a:spcAft>
              <a:spcPct val="35000"/>
            </a:spcAft>
          </a:pPr>
          <a:r>
            <a:rPr lang="zh-CN" altLang="en-US" sz="2400" b="1" kern="1200" smtClean="0">
              <a:solidFill>
                <a:srgbClr val="2777D8"/>
              </a:solidFill>
              <a:latin typeface="微软雅黑" panose="020b0503020204020204" pitchFamily="34" charset="-122"/>
              <a:ea typeface="微软雅黑" panose="020b0503020204020204" pitchFamily="34" charset="-122"/>
            </a:rPr>
            <a:t>关注大多数雇主都在乎的通用能力</a:t>
          </a:r>
          <a:endParaRPr lang="zh-CN" altLang="en-US" sz="2400" b="1" kern="1200">
            <a:solidFill>
              <a:srgbClr val="2777D8"/>
            </a:solidFill>
            <a:latin typeface="微软雅黑" panose="020b0503020204020204" pitchFamily="34" charset="-122"/>
            <a:ea typeface="微软雅黑" panose="020b0503020204020204" pitchFamily="34" charset="-122"/>
          </a:endParaRPr>
        </a:p>
      </dsp:txBody>
      <dsp:txXfrm>
        <a:off x="529525" y="10919758"/>
        <a:ext cx="7044442" cy="426206"/>
      </dsp:txXfrm>
    </dsp:sp>
    <dsp:sp modelId="{9B03B26D-F009-4086-BD31-2AEAFD444E62}">
      <dsp:nvSpPr>
        <dsp:cNvPr id="25" name=""/>
        <dsp:cNvSpPr/>
      </dsp:nvSpPr>
      <dsp:spPr>
        <a:xfrm>
          <a:off x="0" y="12337421"/>
          <a:ext cx="10129366" cy="882000"/>
        </a:xfrm>
        <a:prstGeom prst="rect">
          <a:avLst/>
        </a:prstGeom>
        <a:noFill/>
        <a:ln w="25400" cap="flat" cmpd="sng" algn="ctr">
          <a:solidFill>
            <a:srgbClr val="2777D8"/>
          </a:solidFill>
          <a:prstDash val="sysDash"/>
          <a:miter lim="800000"/>
        </a:ln>
        <a:effectLst/>
      </dsp:spPr>
      <dsp:style>
        <a:lnRef idx="1">
          <a:scrgbClr r="0" g="0" b="0"/>
        </a:lnRef>
        <a:fillRef idx="1">
          <a:scrgbClr r="0" g="0" b="0"/>
        </a:fillRef>
        <a:effectRef idx="0">
          <a:scrgbClr r="0" g="0" b="0"/>
        </a:effectRef>
        <a:fontRef idx="minor"/>
      </dsp:style>
      <dsp:txBody>
        <a:bodyPr spcFirstLastPara="0" vert="horz" wrap="square" lIns="786151" tIns="333248" rIns="786151" bIns="142240" numCol="1" spcCol="1270" anchor="t" anchorCtr="0">
          <a:noAutofit/>
        </a:bodyPr>
        <a:lstStyle/>
        <a:p>
          <a:pPr marL="228600" lvl="1" indent="-228600" algn="l" defTabSz="889000" rtl="0">
            <a:lnSpc>
              <a:spcPct val="90000"/>
            </a:lnSpc>
            <a:spcBef>
              <a:spcPct val="0"/>
            </a:spcBef>
            <a:spcAft>
              <a:spcPct val="15000"/>
            </a:spcAft>
            <a:buChar char="••"/>
          </a:pPr>
          <a:r>
            <a:rPr lang="zh-CN" altLang="en-US" sz="2000" kern="1200" smtClean="0">
              <a:solidFill>
                <a:schemeClr val="accent5">
                  <a:lumMod val="50000"/>
                </a:schemeClr>
              </a:solidFill>
              <a:latin typeface="微软雅黑" panose="020b0503020204020204" pitchFamily="34" charset="-122"/>
              <a:ea typeface="微软雅黑" panose="020b0503020204020204" pitchFamily="34" charset="-122"/>
            </a:rPr>
            <a:t>证书、产品、照片、视频、代码等；</a:t>
          </a:r>
          <a:endParaRPr lang="zh-CN" altLang="en-US" sz="20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0" y="12337421"/>
        <a:ext cx="10129366" cy="882000"/>
      </dsp:txXfrm>
    </dsp:sp>
    <dsp:sp modelId="{B7823A1F-B734-422B-8ABE-ADBA2AB692FA}">
      <dsp:nvSpPr>
        <dsp:cNvPr id="26" name=""/>
        <dsp:cNvSpPr/>
      </dsp:nvSpPr>
      <dsp:spPr>
        <a:xfrm>
          <a:off x="506468" y="12101261"/>
          <a:ext cx="7090556" cy="4723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68006" tIns="0" rIns="268006" bIns="0" numCol="1" spcCol="1270" anchor="ctr" anchorCtr="0">
          <a:noAutofit/>
        </a:bodyPr>
        <a:lstStyle/>
        <a:p>
          <a:pPr lvl="0" algn="l" defTabSz="1066800" rtl="0">
            <a:lnSpc>
              <a:spcPct val="90000"/>
            </a:lnSpc>
            <a:spcBef>
              <a:spcPct val="0"/>
            </a:spcBef>
            <a:spcAft>
              <a:spcPct val="35000"/>
            </a:spcAft>
          </a:pPr>
          <a:r>
            <a:rPr lang="zh-CN" altLang="en-US" sz="2400" b="1" kern="1200" smtClean="0">
              <a:solidFill>
                <a:srgbClr val="2777D8"/>
              </a:solidFill>
              <a:latin typeface="微软雅黑" panose="020b0503020204020204" pitchFamily="34" charset="-122"/>
              <a:ea typeface="微软雅黑" panose="020b0503020204020204" pitchFamily="34" charset="-122"/>
            </a:rPr>
            <a:t>面试时带证据，表明你具备某种能力</a:t>
          </a:r>
          <a:endParaRPr lang="zh-CN" altLang="en-US" sz="2400" b="1" kern="1200">
            <a:solidFill>
              <a:srgbClr val="2777D8"/>
            </a:solidFill>
            <a:latin typeface="微软雅黑" panose="020b0503020204020204" pitchFamily="34" charset="-122"/>
            <a:ea typeface="微软雅黑" panose="020b0503020204020204" pitchFamily="34" charset="-122"/>
          </a:endParaRPr>
        </a:p>
      </dsp:txBody>
      <dsp:txXfrm>
        <a:off x="529525" y="12124318"/>
        <a:ext cx="7044442" cy="426206"/>
      </dsp:txXfrm>
    </dsp:sp>
    <dsp:sp modelId="{232357A8-4C16-4EAC-A6F3-B579D2BA91E8}">
      <dsp:nvSpPr>
        <dsp:cNvPr id="27" name=""/>
        <dsp:cNvSpPr/>
      </dsp:nvSpPr>
      <dsp:spPr>
        <a:xfrm>
          <a:off x="0" y="13541981"/>
          <a:ext cx="10129366" cy="882000"/>
        </a:xfrm>
        <a:prstGeom prst="rect">
          <a:avLst/>
        </a:prstGeom>
        <a:noFill/>
        <a:ln w="25400" cap="flat" cmpd="sng" algn="ctr">
          <a:solidFill>
            <a:srgbClr val="2777D8"/>
          </a:solidFill>
          <a:prstDash val="sysDash"/>
          <a:miter lim="800000"/>
        </a:ln>
        <a:effectLst/>
      </dsp:spPr>
      <dsp:style>
        <a:lnRef idx="1">
          <a:scrgbClr r="0" g="0" b="0"/>
        </a:lnRef>
        <a:fillRef idx="1">
          <a:scrgbClr r="0" g="0" b="0"/>
        </a:fillRef>
        <a:effectRef idx="0">
          <a:scrgbClr r="0" g="0" b="0"/>
        </a:effectRef>
        <a:fontRef idx="minor"/>
      </dsp:style>
      <dsp:txBody>
        <a:bodyPr spcFirstLastPara="0" vert="horz" wrap="square" lIns="786151" tIns="333248" rIns="786151" bIns="142240" numCol="1" spcCol="1270" anchor="t" anchorCtr="0">
          <a:noAutofit/>
        </a:bodyPr>
        <a:lstStyle/>
        <a:p>
          <a:pPr marL="228600" lvl="1" indent="-228600" algn="l" defTabSz="889000" rtl="0">
            <a:lnSpc>
              <a:spcPct val="90000"/>
            </a:lnSpc>
            <a:spcBef>
              <a:spcPct val="0"/>
            </a:spcBef>
            <a:spcAft>
              <a:spcPct val="15000"/>
            </a:spcAft>
            <a:buChar char="••"/>
          </a:pPr>
          <a:r>
            <a:rPr lang="zh-CN" altLang="en-US" sz="2000" kern="1200" smtClean="0">
              <a:solidFill>
                <a:schemeClr val="accent5">
                  <a:lumMod val="50000"/>
                </a:schemeClr>
              </a:solidFill>
              <a:latin typeface="微软雅黑" panose="020b0503020204020204" pitchFamily="34" charset="-122"/>
              <a:ea typeface="微软雅黑" panose="020b0503020204020204" pitchFamily="34" charset="-122"/>
            </a:rPr>
            <a:t>表达你对同盟军里所有成员的尊重；</a:t>
          </a:r>
          <a:endParaRPr lang="zh-CN" altLang="en-US" sz="20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0" y="13541981"/>
        <a:ext cx="10129366" cy="882000"/>
      </dsp:txXfrm>
    </dsp:sp>
    <dsp:sp modelId="{84B4A16B-1444-46EA-84E4-781F5353EC04}">
      <dsp:nvSpPr>
        <dsp:cNvPr id="28" name=""/>
        <dsp:cNvSpPr/>
      </dsp:nvSpPr>
      <dsp:spPr>
        <a:xfrm>
          <a:off x="506468" y="13305820"/>
          <a:ext cx="7090556" cy="4723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68006" tIns="0" rIns="268006" bIns="0" numCol="1" spcCol="1270" anchor="ctr" anchorCtr="0">
          <a:noAutofit/>
        </a:bodyPr>
        <a:lstStyle/>
        <a:p>
          <a:pPr lvl="0" algn="l" defTabSz="1066800" rtl="0">
            <a:lnSpc>
              <a:spcPct val="90000"/>
            </a:lnSpc>
            <a:spcBef>
              <a:spcPct val="0"/>
            </a:spcBef>
            <a:spcAft>
              <a:spcPct val="35000"/>
            </a:spcAft>
          </a:pPr>
          <a:r>
            <a:rPr lang="zh-CN" altLang="en-US" sz="2400" b="1" kern="1200" smtClean="0">
              <a:solidFill>
                <a:srgbClr val="2777D8"/>
              </a:solidFill>
              <a:latin typeface="微软雅黑" panose="020b0503020204020204" pitchFamily="34" charset="-122"/>
              <a:ea typeface="微软雅黑" panose="020b0503020204020204" pitchFamily="34" charset="-122"/>
            </a:rPr>
            <a:t>即使前任雇主很糟糕，也不要在面试中贬损他们</a:t>
          </a:r>
          <a:endParaRPr lang="zh-CN" altLang="en-US" sz="2400" b="1" kern="1200">
            <a:solidFill>
              <a:srgbClr val="2777D8"/>
            </a:solidFill>
            <a:latin typeface="微软雅黑" panose="020b0503020204020204" pitchFamily="34" charset="-122"/>
            <a:ea typeface="微软雅黑" panose="020b0503020204020204" pitchFamily="34" charset="-122"/>
          </a:endParaRPr>
        </a:p>
      </dsp:txBody>
      <dsp:txXfrm>
        <a:off x="529525" y="13328878"/>
        <a:ext cx="7044442" cy="426206"/>
      </dsp:txXfrm>
    </dsp:sp>
    <dsp:sp modelId="{80C0C129-3E79-493B-87D5-018B38203BAE}">
      <dsp:nvSpPr>
        <dsp:cNvPr id="29" name=""/>
        <dsp:cNvSpPr/>
      </dsp:nvSpPr>
      <dsp:spPr>
        <a:xfrm>
          <a:off x="0" y="14746542"/>
          <a:ext cx="10129366" cy="882000"/>
        </a:xfrm>
        <a:prstGeom prst="rect">
          <a:avLst/>
        </a:prstGeom>
        <a:noFill/>
        <a:ln w="25400" cap="flat" cmpd="sng" algn="ctr">
          <a:solidFill>
            <a:srgbClr val="2777D8"/>
          </a:solidFill>
          <a:prstDash val="sysDash"/>
          <a:miter lim="800000"/>
        </a:ln>
        <a:effectLst/>
      </dsp:spPr>
      <dsp:style>
        <a:lnRef idx="1">
          <a:scrgbClr r="0" g="0" b="0"/>
        </a:lnRef>
        <a:fillRef idx="1">
          <a:scrgbClr r="0" g="0" b="0"/>
        </a:fillRef>
        <a:effectRef idx="0">
          <a:scrgbClr r="0" g="0" b="0"/>
        </a:effectRef>
        <a:fontRef idx="minor"/>
      </dsp:style>
      <dsp:txBody>
        <a:bodyPr spcFirstLastPara="0" vert="horz" wrap="square" lIns="786151" tIns="333248" rIns="786151" bIns="142240" numCol="1" spcCol="1270" anchor="t" anchorCtr="0">
          <a:noAutofit/>
        </a:bodyPr>
        <a:lstStyle/>
        <a:p>
          <a:pPr marL="228600" lvl="1" indent="-228600" algn="l" defTabSz="889000" rtl="0">
            <a:lnSpc>
              <a:spcPct val="90000"/>
            </a:lnSpc>
            <a:spcBef>
              <a:spcPct val="0"/>
            </a:spcBef>
            <a:spcAft>
              <a:spcPct val="15000"/>
            </a:spcAft>
            <a:buChar char="••"/>
          </a:pPr>
          <a:r>
            <a:rPr lang="zh-CN" altLang="en-US" sz="2000" kern="1200" smtClean="0">
              <a:solidFill>
                <a:schemeClr val="accent5">
                  <a:lumMod val="50000"/>
                </a:schemeClr>
              </a:solidFill>
              <a:latin typeface="微软雅黑" panose="020b0503020204020204" pitchFamily="34" charset="-122"/>
              <a:ea typeface="微软雅黑" panose="020b0503020204020204" pitchFamily="34" charset="-122"/>
            </a:rPr>
            <a:t>了解过去是为了预测你将来的行为；</a:t>
          </a:r>
          <a:endParaRPr lang="zh-CN" altLang="en-US" sz="20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0" y="14746541"/>
        <a:ext cx="10129366" cy="882000"/>
      </dsp:txXfrm>
    </dsp:sp>
    <dsp:sp modelId="{C4BD8598-E35E-49CB-9751-094BA715F9D4}">
      <dsp:nvSpPr>
        <dsp:cNvPr id="30" name=""/>
        <dsp:cNvSpPr/>
      </dsp:nvSpPr>
      <dsp:spPr>
        <a:xfrm>
          <a:off x="506468" y="14510381"/>
          <a:ext cx="7090556" cy="4723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68006" tIns="0" rIns="268006" bIns="0" numCol="1" spcCol="1270" anchor="ctr" anchorCtr="0">
          <a:noAutofit/>
        </a:bodyPr>
        <a:lstStyle/>
        <a:p>
          <a:pPr lvl="0" algn="l" defTabSz="1066800" rtl="0">
            <a:lnSpc>
              <a:spcPct val="90000"/>
            </a:lnSpc>
            <a:spcBef>
              <a:spcPct val="0"/>
            </a:spcBef>
            <a:spcAft>
              <a:spcPct val="35000"/>
            </a:spcAft>
          </a:pPr>
          <a:r>
            <a:rPr lang="zh-CN" altLang="en-US" sz="2400" b="1" kern="1200" smtClean="0">
              <a:solidFill>
                <a:srgbClr val="2777D8"/>
              </a:solidFill>
              <a:latin typeface="微软雅黑" panose="020b0503020204020204" pitchFamily="34" charset="-122"/>
              <a:ea typeface="微软雅黑" panose="020b0503020204020204" pitchFamily="34" charset="-122"/>
            </a:rPr>
            <a:t>雇主不在乎你的过去</a:t>
          </a:r>
          <a:endParaRPr lang="zh-CN" altLang="en-US" sz="2400" b="1" kern="1200">
            <a:solidFill>
              <a:srgbClr val="2777D8"/>
            </a:solidFill>
            <a:latin typeface="微软雅黑" panose="020b0503020204020204" pitchFamily="34" charset="-122"/>
            <a:ea typeface="微软雅黑" panose="020b0503020204020204" pitchFamily="34" charset="-122"/>
          </a:endParaRPr>
        </a:p>
      </dsp:txBody>
      <dsp:txXfrm>
        <a:off x="529525" y="14533438"/>
        <a:ext cx="7044442" cy="426206"/>
      </dsp:txXfrm>
    </dsp:sp>
    <dsp:sp modelId="{4AD75E93-CFCF-4FB1-AD20-52BA80041ECB}">
      <dsp:nvSpPr>
        <dsp:cNvPr id="31" name=""/>
        <dsp:cNvSpPr/>
      </dsp:nvSpPr>
      <dsp:spPr>
        <a:xfrm>
          <a:off x="0" y="15951101"/>
          <a:ext cx="10129366" cy="882000"/>
        </a:xfrm>
        <a:prstGeom prst="rect">
          <a:avLst/>
        </a:prstGeom>
        <a:noFill/>
        <a:ln w="25400" cap="flat" cmpd="sng" algn="ctr">
          <a:solidFill>
            <a:srgbClr val="2777D8"/>
          </a:solidFill>
          <a:prstDash val="sysDash"/>
          <a:miter lim="800000"/>
        </a:ln>
        <a:effectLst/>
      </dsp:spPr>
      <dsp:style>
        <a:lnRef idx="1">
          <a:scrgbClr r="0" g="0" b="0"/>
        </a:lnRef>
        <a:fillRef idx="1">
          <a:scrgbClr r="0" g="0" b="0"/>
        </a:fillRef>
        <a:effectRef idx="0">
          <a:scrgbClr r="0" g="0" b="0"/>
        </a:effectRef>
        <a:fontRef idx="minor"/>
      </dsp:style>
      <dsp:txBody>
        <a:bodyPr spcFirstLastPara="0" vert="horz" wrap="square" lIns="786151" tIns="333248" rIns="786151" bIns="142240" numCol="1" spcCol="1270" anchor="t" anchorCtr="0">
          <a:noAutofit/>
        </a:bodyPr>
        <a:lstStyle/>
        <a:p>
          <a:pPr marL="228600" lvl="1" indent="-228600" algn="l" defTabSz="889000" rtl="0">
            <a:lnSpc>
              <a:spcPct val="90000"/>
            </a:lnSpc>
            <a:spcBef>
              <a:spcPct val="0"/>
            </a:spcBef>
            <a:spcAft>
              <a:spcPct val="15000"/>
            </a:spcAft>
            <a:buChar char="••"/>
          </a:pPr>
          <a:r>
            <a:rPr lang="zh-CN" altLang="en-US" sz="2000" kern="1200" smtClean="0">
              <a:solidFill>
                <a:schemeClr val="accent5">
                  <a:lumMod val="50000"/>
                </a:schemeClr>
              </a:solidFill>
              <a:latin typeface="微软雅黑" panose="020b0503020204020204" pitchFamily="34" charset="-122"/>
              <a:ea typeface="微软雅黑" panose="020b0503020204020204" pitchFamily="34" charset="-122"/>
            </a:rPr>
            <a:t>越是从过去移向将来，对你越有利；</a:t>
          </a:r>
          <a:endParaRPr lang="zh-CN" altLang="en-US" sz="20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0" y="15951101"/>
        <a:ext cx="10129366" cy="882000"/>
      </dsp:txXfrm>
    </dsp:sp>
    <dsp:sp modelId="{D6835FFC-553C-489F-B730-2382417A3A59}">
      <dsp:nvSpPr>
        <dsp:cNvPr id="32" name=""/>
        <dsp:cNvSpPr/>
      </dsp:nvSpPr>
      <dsp:spPr>
        <a:xfrm>
          <a:off x="506468" y="15714942"/>
          <a:ext cx="7090556" cy="4723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68006" tIns="0" rIns="268006" bIns="0" numCol="1" spcCol="1270" anchor="ctr" anchorCtr="0">
          <a:noAutofit/>
        </a:bodyPr>
        <a:lstStyle/>
        <a:p>
          <a:pPr lvl="0" algn="l" defTabSz="1066800" rtl="0">
            <a:lnSpc>
              <a:spcPct val="90000"/>
            </a:lnSpc>
            <a:spcBef>
              <a:spcPct val="0"/>
            </a:spcBef>
            <a:spcAft>
              <a:spcPct val="35000"/>
            </a:spcAft>
          </a:pPr>
          <a:r>
            <a:rPr lang="zh-CN" altLang="en-US" sz="2400" b="1" kern="1200" smtClean="0">
              <a:solidFill>
                <a:srgbClr val="2777D8"/>
              </a:solidFill>
              <a:latin typeface="微软雅黑" panose="020b0503020204020204" pitchFamily="34" charset="-122"/>
              <a:ea typeface="微软雅黑" panose="020b0503020204020204" pitchFamily="34" charset="-122"/>
            </a:rPr>
            <a:t>留心面试官问题的时间框架</a:t>
          </a:r>
          <a:endParaRPr lang="zh-CN" altLang="en-US" sz="2400" b="1" kern="1200">
            <a:solidFill>
              <a:srgbClr val="2777D8"/>
            </a:solidFill>
            <a:latin typeface="微软雅黑" panose="020b0503020204020204" pitchFamily="34" charset="-122"/>
            <a:ea typeface="微软雅黑" panose="020b0503020204020204" pitchFamily="34" charset="-122"/>
          </a:endParaRPr>
        </a:p>
      </dsp:txBody>
      <dsp:txXfrm>
        <a:off x="529525" y="15737998"/>
        <a:ext cx="7044442" cy="426206"/>
      </dsp:txXfrm>
    </dsp:sp>
    <dsp:sp modelId="{C81B069E-D033-4F78-BACE-5F1A1EB362C7}">
      <dsp:nvSpPr>
        <dsp:cNvPr id="33" name=""/>
        <dsp:cNvSpPr/>
      </dsp:nvSpPr>
      <dsp:spPr>
        <a:xfrm>
          <a:off x="0" y="17155660"/>
          <a:ext cx="10129366" cy="1260000"/>
        </a:xfrm>
        <a:prstGeom prst="rect">
          <a:avLst/>
        </a:prstGeom>
        <a:noFill/>
        <a:ln w="25400" cap="flat" cmpd="sng" algn="ctr">
          <a:solidFill>
            <a:srgbClr val="2777D8"/>
          </a:solidFill>
          <a:prstDash val="sysDash"/>
          <a:miter lim="800000"/>
        </a:ln>
        <a:effectLst/>
      </dsp:spPr>
      <dsp:style>
        <a:lnRef idx="1">
          <a:scrgbClr r="0" g="0" b="0"/>
        </a:lnRef>
        <a:fillRef idx="1">
          <a:scrgbClr r="0" g="0" b="0"/>
        </a:fillRef>
        <a:effectRef idx="0">
          <a:scrgbClr r="0" g="0" b="0"/>
        </a:effectRef>
        <a:fontRef idx="minor"/>
      </dsp:style>
      <dsp:txBody>
        <a:bodyPr spcFirstLastPara="0" vert="horz" wrap="square" lIns="786151" tIns="333248" rIns="786151" bIns="142240" numCol="1" spcCol="1270" anchor="t" anchorCtr="0">
          <a:noAutofit/>
        </a:bodyPr>
        <a:lstStyle/>
        <a:p>
          <a:pPr marL="228600" lvl="1" indent="-228600" algn="l" defTabSz="889000" rtl="0">
            <a:lnSpc>
              <a:spcPct val="90000"/>
            </a:lnSpc>
            <a:spcBef>
              <a:spcPct val="0"/>
            </a:spcBef>
            <a:spcAft>
              <a:spcPct val="15000"/>
            </a:spcAft>
            <a:buChar char="••"/>
          </a:pPr>
          <a:r>
            <a:rPr lang="zh-CN" altLang="en-US" sz="2000" kern="1200" smtClean="0">
              <a:solidFill>
                <a:schemeClr val="accent5">
                  <a:lumMod val="50000"/>
                </a:schemeClr>
              </a:solidFill>
              <a:latin typeface="微软雅黑" panose="020b0503020204020204" pitchFamily="34" charset="-122"/>
              <a:ea typeface="微软雅黑" panose="020b0503020204020204" pitchFamily="34" charset="-122"/>
            </a:rPr>
            <a:t>我能得到工作吗？什么时候能得到最终消息？最晚什么时候答复？我能联系您吗？其他人会对我感兴趣吗？（第一个问题否定再提出）</a:t>
          </a:r>
          <a:endParaRPr lang="zh-CN" altLang="en-US" sz="20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0" y="17155660"/>
        <a:ext cx="10129366" cy="1260000"/>
      </dsp:txXfrm>
    </dsp:sp>
    <dsp:sp modelId="{5AEC349D-0BAD-4435-AB5B-0C0F674B6AEF}">
      <dsp:nvSpPr>
        <dsp:cNvPr id="34" name=""/>
        <dsp:cNvSpPr/>
      </dsp:nvSpPr>
      <dsp:spPr>
        <a:xfrm>
          <a:off x="506468" y="16919501"/>
          <a:ext cx="7090556" cy="4723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68006" tIns="0" rIns="268006" bIns="0" numCol="1" spcCol="1270" anchor="ctr" anchorCtr="0">
          <a:noAutofit/>
        </a:bodyPr>
        <a:lstStyle/>
        <a:p>
          <a:pPr lvl="0" algn="l" defTabSz="1066800" rtl="0">
            <a:lnSpc>
              <a:spcPct val="90000"/>
            </a:lnSpc>
            <a:spcBef>
              <a:spcPct val="0"/>
            </a:spcBef>
            <a:spcAft>
              <a:spcPct val="35000"/>
            </a:spcAft>
          </a:pPr>
          <a:r>
            <a:rPr lang="zh-CN" altLang="en-US" sz="2400" b="1" kern="1200" smtClean="0">
              <a:solidFill>
                <a:srgbClr val="2777D8"/>
              </a:solidFill>
              <a:latin typeface="微软雅黑" panose="020b0503020204020204" pitchFamily="34" charset="-122"/>
              <a:ea typeface="微软雅黑" panose="020b0503020204020204" pitchFamily="34" charset="-122"/>
            </a:rPr>
            <a:t>结束面试前，通常你要问五个问题</a:t>
          </a:r>
          <a:endParaRPr lang="zh-CN" altLang="en-US" sz="2400" b="1" kern="1200">
            <a:solidFill>
              <a:srgbClr val="2777D8"/>
            </a:solidFill>
            <a:latin typeface="微软雅黑" panose="020b0503020204020204" pitchFamily="34" charset="-122"/>
            <a:ea typeface="微软雅黑" panose="020b0503020204020204" pitchFamily="34" charset="-122"/>
          </a:endParaRPr>
        </a:p>
      </dsp:txBody>
      <dsp:txXfrm>
        <a:off x="529525" y="16942557"/>
        <a:ext cx="7044442" cy="426206"/>
      </dsp:txXfrm>
    </dsp:sp>
    <dsp:sp modelId="{5A53EC70-4FBF-4D04-9FD1-7CDC155E5906}">
      <dsp:nvSpPr>
        <dsp:cNvPr id="35" name=""/>
        <dsp:cNvSpPr/>
      </dsp:nvSpPr>
      <dsp:spPr>
        <a:xfrm>
          <a:off x="0" y="18738221"/>
          <a:ext cx="10129366" cy="882000"/>
        </a:xfrm>
        <a:prstGeom prst="rect">
          <a:avLst/>
        </a:prstGeom>
        <a:noFill/>
        <a:ln w="25400" cap="flat" cmpd="sng" algn="ctr">
          <a:solidFill>
            <a:srgbClr val="2777D8"/>
          </a:solidFill>
          <a:prstDash val="sysDash"/>
          <a:miter lim="800000"/>
        </a:ln>
        <a:effectLst/>
      </dsp:spPr>
      <dsp:style>
        <a:lnRef idx="1">
          <a:scrgbClr r="0" g="0" b="0"/>
        </a:lnRef>
        <a:fillRef idx="1">
          <a:scrgbClr r="0" g="0" b="0"/>
        </a:fillRef>
        <a:effectRef idx="0">
          <a:scrgbClr r="0" g="0" b="0"/>
        </a:effectRef>
        <a:fontRef idx="minor"/>
      </dsp:style>
      <dsp:txBody>
        <a:bodyPr spcFirstLastPara="0" vert="horz" wrap="square" lIns="786151" tIns="333248" rIns="786151" bIns="142240" numCol="1" spcCol="1270" anchor="t" anchorCtr="0">
          <a:noAutofit/>
        </a:bodyPr>
        <a:lstStyle/>
        <a:p>
          <a:pPr marL="228600" lvl="1" indent="-228600" algn="l" defTabSz="889000" rtl="0">
            <a:lnSpc>
              <a:spcPct val="90000"/>
            </a:lnSpc>
            <a:spcBef>
              <a:spcPct val="0"/>
            </a:spcBef>
            <a:spcAft>
              <a:spcPct val="15000"/>
            </a:spcAft>
            <a:buChar char="••"/>
          </a:pPr>
          <a:r>
            <a:rPr lang="zh-CN" altLang="en-US" sz="2000" kern="1200" smtClean="0">
              <a:solidFill>
                <a:schemeClr val="accent5">
                  <a:lumMod val="50000"/>
                </a:schemeClr>
              </a:solidFill>
              <a:latin typeface="微软雅黑" panose="020b0503020204020204" pitchFamily="34" charset="-122"/>
              <a:ea typeface="微软雅黑" panose="020b0503020204020204" pitchFamily="34" charset="-122"/>
            </a:rPr>
            <a:t>大多数求职者会忽略这个问题，感谢信不必太长，表达清楚即可；</a:t>
          </a:r>
          <a:endParaRPr lang="zh-CN" altLang="en-US" sz="20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0" y="18738221"/>
        <a:ext cx="10129366" cy="882000"/>
      </dsp:txXfrm>
    </dsp:sp>
    <dsp:sp modelId="{9A6C1276-CCF5-4947-A94B-41E17741E0BD}">
      <dsp:nvSpPr>
        <dsp:cNvPr id="36" name=""/>
        <dsp:cNvSpPr/>
      </dsp:nvSpPr>
      <dsp:spPr>
        <a:xfrm>
          <a:off x="506468" y="18502060"/>
          <a:ext cx="7090556" cy="4723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68006" tIns="0" rIns="268006" bIns="0" numCol="1" spcCol="1270" anchor="ctr" anchorCtr="0">
          <a:noAutofit/>
        </a:bodyPr>
        <a:lstStyle/>
        <a:p>
          <a:pPr lvl="0" algn="l" defTabSz="1066800" rtl="0">
            <a:lnSpc>
              <a:spcPct val="90000"/>
            </a:lnSpc>
            <a:spcBef>
              <a:spcPct val="0"/>
            </a:spcBef>
            <a:spcAft>
              <a:spcPct val="35000"/>
            </a:spcAft>
          </a:pPr>
          <a:r>
            <a:rPr lang="zh-CN" altLang="en-US" sz="2400" b="1" kern="1200" smtClean="0">
              <a:solidFill>
                <a:srgbClr val="2777D8"/>
              </a:solidFill>
              <a:latin typeface="微软雅黑" panose="020b0503020204020204" pitchFamily="34" charset="-122"/>
              <a:ea typeface="微软雅黑" panose="020b0503020204020204" pitchFamily="34" charset="-122"/>
            </a:rPr>
            <a:t>写感谢信的重要性</a:t>
          </a:r>
          <a:endParaRPr lang="zh-CN" altLang="en-US" sz="2400" b="1" kern="1200">
            <a:solidFill>
              <a:srgbClr val="2777D8"/>
            </a:solidFill>
            <a:latin typeface="微软雅黑" panose="020b0503020204020204" pitchFamily="34" charset="-122"/>
            <a:ea typeface="微软雅黑" panose="020b0503020204020204" pitchFamily="34" charset="-122"/>
          </a:endParaRPr>
        </a:p>
      </dsp:txBody>
      <dsp:txXfrm>
        <a:off x="529525" y="18525117"/>
        <a:ext cx="7044442" cy="426206"/>
      </dsp:txXfrm>
    </dsp:sp>
  </dsp:spTree>
</dsp:drawing>
</file>

<file path=ppt/diagrams/drawing3.xml><?xml version="1.0" encoding="utf-8"?>
<dsp:drawing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http://schemas.openxmlformats.org/presentationml/2006/main" xmlns:dsp="http://schemas.microsoft.com/office/drawing/2008/diagram">
  <dsp:spTree>
    <dsp:nvGrpSpPr>
      <dsp:cNvPr id="4" name=""/>
      <dsp:cNvGrpSpPr/>
    </dsp:nvGrpSpPr>
    <dsp:grpSpPr/>
    <dsp:sp modelId="{380D6C35-0EB3-4DE9-9AEE-9EA535447E4E}">
      <dsp:nvSpPr>
        <dsp:cNvPr id="5" name=""/>
        <dsp:cNvSpPr/>
      </dsp:nvSpPr>
      <dsp:spPr>
        <a:xfrm>
          <a:off x="0" y="291821"/>
          <a:ext cx="10129366" cy="882000"/>
        </a:xfrm>
        <a:prstGeom prst="rect">
          <a:avLst/>
        </a:prstGeom>
        <a:noFill/>
        <a:ln w="25400" cap="flat" cmpd="sng" algn="ctr">
          <a:solidFill>
            <a:srgbClr val="2777D8"/>
          </a:solidFill>
          <a:prstDash val="sysDash"/>
          <a:miter lim="800000"/>
        </a:ln>
        <a:effectLst/>
      </dsp:spPr>
      <dsp:style>
        <a:lnRef idx="1">
          <a:scrgbClr r="0" g="0" b="0"/>
        </a:lnRef>
        <a:fillRef idx="1">
          <a:scrgbClr r="0" g="0" b="0"/>
        </a:fillRef>
        <a:effectRef idx="0">
          <a:scrgbClr r="0" g="0" b="0"/>
        </a:effectRef>
        <a:fontRef idx="minor"/>
      </dsp:style>
      <dsp:txBody>
        <a:bodyPr spcFirstLastPara="0" vert="horz" wrap="square" lIns="786151" tIns="333248" rIns="786151" bIns="142240" numCol="1" spcCol="1270" anchor="t" anchorCtr="0">
          <a:noAutofit/>
        </a:bodyPr>
        <a:lstStyle/>
        <a:p>
          <a:pPr marL="228600" lvl="1" indent="-228600" algn="l" defTabSz="889000" rtl="0">
            <a:lnSpc>
              <a:spcPct val="90000"/>
            </a:lnSpc>
            <a:spcBef>
              <a:spcPct val="0"/>
            </a:spcBef>
            <a:spcAft>
              <a:spcPct val="15000"/>
            </a:spcAft>
            <a:buChar char="••"/>
          </a:pPr>
          <a:r>
            <a:rPr lang="zh-CN" altLang="en-US" sz="2000" kern="1200" smtClean="0">
              <a:solidFill>
                <a:schemeClr val="accent5">
                  <a:lumMod val="50000"/>
                </a:schemeClr>
              </a:solidFill>
              <a:latin typeface="微软雅黑" panose="020b0503020204020204" pitchFamily="34" charset="-122"/>
              <a:ea typeface="微软雅黑" panose="020b0503020204020204" pitchFamily="34" charset="-122"/>
            </a:rPr>
            <a:t>你不能通过一个雇主的态度去推测另一个的态度；</a:t>
          </a:r>
          <a:endParaRPr lang="zh-CN" altLang="en-US" sz="20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0" y="291821"/>
        <a:ext cx="10129366" cy="882000"/>
      </dsp:txXfrm>
    </dsp:sp>
    <dsp:sp modelId="{6780692F-6144-4940-BC88-C5223D80EAED}">
      <dsp:nvSpPr>
        <dsp:cNvPr id="6" name=""/>
        <dsp:cNvSpPr/>
      </dsp:nvSpPr>
      <dsp:spPr>
        <a:xfrm>
          <a:off x="506468" y="55661"/>
          <a:ext cx="7090556" cy="4723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68006" tIns="0" rIns="268006" bIns="0" numCol="1" spcCol="1270" anchor="ctr" anchorCtr="0">
          <a:noAutofit/>
        </a:bodyPr>
        <a:lstStyle/>
        <a:p>
          <a:pPr lvl="0" algn="l" defTabSz="1066800" rtl="0">
            <a:lnSpc>
              <a:spcPct val="90000"/>
            </a:lnSpc>
            <a:spcBef>
              <a:spcPct val="0"/>
            </a:spcBef>
            <a:spcAft>
              <a:spcPct val="35000"/>
            </a:spcAft>
          </a:pPr>
          <a:r>
            <a:rPr lang="zh-CN" altLang="en-US" sz="2400" b="1" kern="1200" smtClean="0">
              <a:solidFill>
                <a:srgbClr val="2777D8"/>
              </a:solidFill>
              <a:latin typeface="微软雅黑" panose="020b0503020204020204" pitchFamily="34" charset="-122"/>
              <a:ea typeface="微软雅黑" panose="020b0503020204020204" pitchFamily="34" charset="-122"/>
            </a:rPr>
            <a:t>没有“雇主”这回事儿</a:t>
          </a:r>
          <a:endParaRPr lang="zh-CN" altLang="en-US" sz="2400" b="1" kern="1200">
            <a:solidFill>
              <a:srgbClr val="2777D8"/>
            </a:solidFill>
            <a:latin typeface="微软雅黑" panose="020b0503020204020204" pitchFamily="34" charset="-122"/>
            <a:ea typeface="微软雅黑" panose="020b0503020204020204" pitchFamily="34" charset="-122"/>
          </a:endParaRPr>
        </a:p>
      </dsp:txBody>
      <dsp:txXfrm>
        <a:off x="529525" y="78718"/>
        <a:ext cx="7044442" cy="426206"/>
      </dsp:txXfrm>
    </dsp:sp>
    <dsp:sp modelId="{60DE0B1A-82FC-4334-AB59-9F7AE40FEDDE}">
      <dsp:nvSpPr>
        <dsp:cNvPr id="7" name=""/>
        <dsp:cNvSpPr/>
      </dsp:nvSpPr>
      <dsp:spPr>
        <a:xfrm>
          <a:off x="0" y="1496381"/>
          <a:ext cx="10129366" cy="882000"/>
        </a:xfrm>
        <a:prstGeom prst="rect">
          <a:avLst/>
        </a:prstGeom>
        <a:noFill/>
        <a:ln w="25400" cap="flat" cmpd="sng" algn="ctr">
          <a:solidFill>
            <a:srgbClr val="2777D8"/>
          </a:solidFill>
          <a:prstDash val="sysDash"/>
          <a:miter lim="800000"/>
        </a:ln>
        <a:effectLst/>
      </dsp:spPr>
      <dsp:style>
        <a:lnRef idx="1">
          <a:scrgbClr r="0" g="0" b="0"/>
        </a:lnRef>
        <a:fillRef idx="1">
          <a:scrgbClr r="0" g="0" b="0"/>
        </a:fillRef>
        <a:effectRef idx="0">
          <a:scrgbClr r="0" g="0" b="0"/>
        </a:effectRef>
        <a:fontRef idx="minor"/>
      </dsp:style>
      <dsp:txBody>
        <a:bodyPr spcFirstLastPara="0" vert="horz" wrap="square" lIns="786151" tIns="333248" rIns="786151" bIns="142240" numCol="1" spcCol="1270" anchor="t" anchorCtr="0">
          <a:noAutofit/>
        </a:bodyPr>
        <a:lstStyle/>
        <a:p>
          <a:pPr marL="228600" lvl="1" indent="-228600" algn="l" defTabSz="889000" rtl="0">
            <a:lnSpc>
              <a:spcPct val="90000"/>
            </a:lnSpc>
            <a:spcBef>
              <a:spcPct val="0"/>
            </a:spcBef>
            <a:spcAft>
              <a:spcPct val="15000"/>
            </a:spcAft>
            <a:buChar char="••"/>
          </a:pPr>
          <a:r>
            <a:rPr lang="zh-CN" altLang="en-US" sz="2000" kern="1200" smtClean="0">
              <a:solidFill>
                <a:schemeClr val="accent5">
                  <a:lumMod val="50000"/>
                </a:schemeClr>
              </a:solidFill>
              <a:latin typeface="微软雅黑" panose="020b0503020204020204" pitchFamily="34" charset="-122"/>
              <a:ea typeface="微软雅黑" panose="020b0503020204020204" pitchFamily="34" charset="-122"/>
            </a:rPr>
            <a:t>花费精力尽可能了解对方；</a:t>
          </a:r>
          <a:endParaRPr lang="zh-CN" altLang="en-US" sz="20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0" y="1496381"/>
        <a:ext cx="10129366" cy="882000"/>
      </dsp:txXfrm>
    </dsp:sp>
    <dsp:sp modelId="{843B4C81-91C5-4A99-81ED-78665012860A}">
      <dsp:nvSpPr>
        <dsp:cNvPr id="8" name=""/>
        <dsp:cNvSpPr/>
      </dsp:nvSpPr>
      <dsp:spPr>
        <a:xfrm>
          <a:off x="506468" y="1260221"/>
          <a:ext cx="7090556" cy="4723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68006" tIns="0" rIns="268006" bIns="0" numCol="1" spcCol="1270" anchor="ctr" anchorCtr="0">
          <a:noAutofit/>
        </a:bodyPr>
        <a:lstStyle/>
        <a:p>
          <a:pPr lvl="0" algn="l" defTabSz="1066800" rtl="0">
            <a:lnSpc>
              <a:spcPct val="90000"/>
            </a:lnSpc>
            <a:spcBef>
              <a:spcPct val="0"/>
            </a:spcBef>
            <a:spcAft>
              <a:spcPct val="35000"/>
            </a:spcAft>
          </a:pPr>
          <a:r>
            <a:rPr lang="zh-CN" altLang="en-US" sz="2400" b="1" kern="1200" smtClean="0">
              <a:solidFill>
                <a:srgbClr val="2777D8"/>
              </a:solidFill>
              <a:latin typeface="微软雅黑" panose="020b0503020204020204" pitchFamily="34" charset="-122"/>
              <a:ea typeface="微软雅黑" panose="020b0503020204020204" pitchFamily="34" charset="-122"/>
            </a:rPr>
            <a:t>面试前，一定要做功课</a:t>
          </a:r>
          <a:endParaRPr lang="zh-CN" altLang="en-US" sz="2400" b="1" kern="1200">
            <a:solidFill>
              <a:srgbClr val="2777D8"/>
            </a:solidFill>
            <a:latin typeface="微软雅黑" panose="020b0503020204020204" pitchFamily="34" charset="-122"/>
            <a:ea typeface="微软雅黑" panose="020b0503020204020204" pitchFamily="34" charset="-122"/>
          </a:endParaRPr>
        </a:p>
      </dsp:txBody>
      <dsp:txXfrm>
        <a:off x="529525" y="1283278"/>
        <a:ext cx="7044442" cy="426206"/>
      </dsp:txXfrm>
    </dsp:sp>
    <dsp:sp modelId="{3CB48B57-56B9-4E73-9821-9364303DEECD}">
      <dsp:nvSpPr>
        <dsp:cNvPr id="9" name=""/>
        <dsp:cNvSpPr/>
      </dsp:nvSpPr>
      <dsp:spPr>
        <a:xfrm>
          <a:off x="0" y="2700941"/>
          <a:ext cx="10129366" cy="882000"/>
        </a:xfrm>
        <a:prstGeom prst="rect">
          <a:avLst/>
        </a:prstGeom>
        <a:noFill/>
        <a:ln w="25400" cap="flat" cmpd="sng" algn="ctr">
          <a:solidFill>
            <a:srgbClr val="2777D8"/>
          </a:solidFill>
          <a:prstDash val="sysDash"/>
          <a:miter lim="800000"/>
        </a:ln>
        <a:effectLst/>
      </dsp:spPr>
      <dsp:style>
        <a:lnRef idx="1">
          <a:scrgbClr r="0" g="0" b="0"/>
        </a:lnRef>
        <a:fillRef idx="1">
          <a:scrgbClr r="0" g="0" b="0"/>
        </a:fillRef>
        <a:effectRef idx="0">
          <a:scrgbClr r="0" g="0" b="0"/>
        </a:effectRef>
        <a:fontRef idx="minor"/>
      </dsp:style>
      <dsp:txBody>
        <a:bodyPr spcFirstLastPara="0" vert="horz" wrap="square" lIns="786151" tIns="333248" rIns="786151" bIns="142240" numCol="1" spcCol="1270" anchor="t" anchorCtr="0">
          <a:noAutofit/>
        </a:bodyPr>
        <a:lstStyle/>
        <a:p>
          <a:pPr marL="228600" lvl="1" indent="-228600" algn="l" defTabSz="889000" rtl="0">
            <a:lnSpc>
              <a:spcPct val="90000"/>
            </a:lnSpc>
            <a:spcBef>
              <a:spcPct val="0"/>
            </a:spcBef>
            <a:spcAft>
              <a:spcPct val="15000"/>
            </a:spcAft>
            <a:buChar char="••"/>
          </a:pPr>
          <a:r>
            <a:rPr lang="zh-CN" sz="2000" kern="1200" smtClean="0">
              <a:solidFill>
                <a:schemeClr val="accent5">
                  <a:lumMod val="50000"/>
                </a:schemeClr>
              </a:solidFill>
              <a:latin typeface="微软雅黑" panose="020b0503020204020204" pitchFamily="34" charset="-122"/>
              <a:ea typeface="微软雅黑" panose="020b0503020204020204" pitchFamily="34" charset="-122"/>
            </a:rPr>
            <a:t>控制面试时间长短，如</a:t>
          </a:r>
          <a:r>
            <a:rPr lang="en-US" sz="2000" kern="1200" smtClean="0">
              <a:solidFill>
                <a:schemeClr val="accent5">
                  <a:lumMod val="50000"/>
                </a:schemeClr>
              </a:solidFill>
              <a:latin typeface="微软雅黑" panose="020b0503020204020204" pitchFamily="34" charset="-122"/>
              <a:ea typeface="微软雅黑" panose="020b0503020204020204" pitchFamily="34" charset="-122"/>
            </a:rPr>
            <a:t>19</a:t>
          </a:r>
          <a:r>
            <a:rPr lang="zh-CN" sz="2000" kern="1200" smtClean="0">
              <a:solidFill>
                <a:schemeClr val="accent5">
                  <a:lumMod val="50000"/>
                </a:schemeClr>
              </a:solidFill>
              <a:latin typeface="微软雅黑" panose="020b0503020204020204" pitchFamily="34" charset="-122"/>
              <a:ea typeface="微软雅黑" panose="020b0503020204020204" pitchFamily="34" charset="-122"/>
            </a:rPr>
            <a:t>分钟；</a:t>
          </a:r>
          <a:endParaRPr lang="zh-CN" sz="20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0" y="2700941"/>
        <a:ext cx="10129366" cy="882000"/>
      </dsp:txXfrm>
    </dsp:sp>
    <dsp:sp modelId="{3317BDF5-3258-432C-8406-2A05883319E6}">
      <dsp:nvSpPr>
        <dsp:cNvPr id="10" name=""/>
        <dsp:cNvSpPr/>
      </dsp:nvSpPr>
      <dsp:spPr>
        <a:xfrm>
          <a:off x="506468" y="2464781"/>
          <a:ext cx="7090556" cy="4723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68006" tIns="0" rIns="268006" bIns="0" numCol="1" spcCol="1270" anchor="ctr" anchorCtr="0">
          <a:noAutofit/>
        </a:bodyPr>
        <a:lstStyle/>
        <a:p>
          <a:pPr lvl="0" algn="l" defTabSz="1066800" rtl="0">
            <a:lnSpc>
              <a:spcPct val="90000"/>
            </a:lnSpc>
            <a:spcBef>
              <a:spcPct val="0"/>
            </a:spcBef>
            <a:spcAft>
              <a:spcPct val="35000"/>
            </a:spcAft>
          </a:pPr>
          <a:r>
            <a:rPr lang="zh-CN" altLang="en-US" sz="2400" b="1" kern="1200" smtClean="0">
              <a:solidFill>
                <a:srgbClr val="2777D8"/>
              </a:solidFill>
              <a:latin typeface="微软雅黑" panose="020b0503020204020204" pitchFamily="34" charset="-122"/>
              <a:ea typeface="微软雅黑" panose="020b0503020204020204" pitchFamily="34" charset="-122"/>
            </a:rPr>
            <a:t>遵守承诺</a:t>
          </a:r>
          <a:endParaRPr lang="zh-CN" altLang="en-US" sz="2400" b="1" kern="1200">
            <a:solidFill>
              <a:srgbClr val="2777D8"/>
            </a:solidFill>
            <a:latin typeface="微软雅黑" panose="020b0503020204020204" pitchFamily="34" charset="-122"/>
            <a:ea typeface="微软雅黑" panose="020b0503020204020204" pitchFamily="34" charset="-122"/>
          </a:endParaRPr>
        </a:p>
      </dsp:txBody>
      <dsp:txXfrm>
        <a:off x="529525" y="2487838"/>
        <a:ext cx="7044442" cy="426206"/>
      </dsp:txXfrm>
    </dsp:sp>
    <dsp:sp modelId="{29313BC3-419E-474C-AF4A-FC1BC03E8B43}">
      <dsp:nvSpPr>
        <dsp:cNvPr id="11" name=""/>
        <dsp:cNvSpPr/>
      </dsp:nvSpPr>
      <dsp:spPr>
        <a:xfrm>
          <a:off x="0" y="3905501"/>
          <a:ext cx="10129366" cy="882000"/>
        </a:xfrm>
        <a:prstGeom prst="rect">
          <a:avLst/>
        </a:prstGeom>
        <a:noFill/>
        <a:ln w="25400" cap="flat" cmpd="sng" algn="ctr">
          <a:solidFill>
            <a:srgbClr val="2777D8"/>
          </a:solidFill>
          <a:prstDash val="sysDash"/>
          <a:miter lim="800000"/>
        </a:ln>
        <a:effectLst/>
      </dsp:spPr>
      <dsp:style>
        <a:lnRef idx="1">
          <a:scrgbClr r="0" g="0" b="0"/>
        </a:lnRef>
        <a:fillRef idx="1">
          <a:scrgbClr r="0" g="0" b="0"/>
        </a:fillRef>
        <a:effectRef idx="0">
          <a:scrgbClr r="0" g="0" b="0"/>
        </a:effectRef>
        <a:fontRef idx="minor"/>
      </dsp:style>
      <dsp:txBody>
        <a:bodyPr spcFirstLastPara="0" vert="horz" wrap="square" lIns="786151" tIns="333248" rIns="786151" bIns="142240" numCol="1" spcCol="1270" anchor="t" anchorCtr="0">
          <a:noAutofit/>
        </a:bodyPr>
        <a:lstStyle/>
        <a:p>
          <a:pPr marL="228600" lvl="1" indent="-228600" algn="l" defTabSz="889000" rtl="0">
            <a:lnSpc>
              <a:spcPct val="90000"/>
            </a:lnSpc>
            <a:spcBef>
              <a:spcPct val="0"/>
            </a:spcBef>
            <a:spcAft>
              <a:spcPct val="15000"/>
            </a:spcAft>
            <a:buChar char="••"/>
          </a:pPr>
          <a:r>
            <a:rPr lang="zh-CN" altLang="en-US" sz="2000" kern="1200" smtClean="0">
              <a:solidFill>
                <a:schemeClr val="accent5">
                  <a:lumMod val="50000"/>
                </a:schemeClr>
              </a:solidFill>
              <a:latin typeface="微软雅黑" panose="020b0503020204020204" pitchFamily="34" charset="-122"/>
              <a:ea typeface="微软雅黑" panose="020b0503020204020204" pitchFamily="34" charset="-122"/>
            </a:rPr>
            <a:t>温和地了解雇主，觉得是你相待的地方，再有信心地推销自己；</a:t>
          </a:r>
          <a:endParaRPr lang="zh-CN" altLang="en-US" sz="20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0" y="3905501"/>
        <a:ext cx="10129366" cy="882000"/>
      </dsp:txXfrm>
    </dsp:sp>
    <dsp:sp modelId="{A07BB598-26D2-44E9-B7E8-529A52DEB8A5}">
      <dsp:nvSpPr>
        <dsp:cNvPr id="12" name=""/>
        <dsp:cNvSpPr/>
      </dsp:nvSpPr>
      <dsp:spPr>
        <a:xfrm>
          <a:off x="506468" y="3669341"/>
          <a:ext cx="7090556" cy="4723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68006" tIns="0" rIns="268006" bIns="0" numCol="1" spcCol="1270" anchor="ctr" anchorCtr="0">
          <a:noAutofit/>
        </a:bodyPr>
        <a:lstStyle/>
        <a:p>
          <a:pPr lvl="0" algn="l" defTabSz="1066800" rtl="0">
            <a:lnSpc>
              <a:spcPct val="90000"/>
            </a:lnSpc>
            <a:spcBef>
              <a:spcPct val="0"/>
            </a:spcBef>
            <a:spcAft>
              <a:spcPct val="35000"/>
            </a:spcAft>
          </a:pPr>
          <a:r>
            <a:rPr lang="zh-CN" altLang="en-US" sz="2400" b="1" kern="1200" smtClean="0">
              <a:solidFill>
                <a:srgbClr val="2777D8"/>
              </a:solidFill>
              <a:latin typeface="微软雅黑" panose="020b0503020204020204" pitchFamily="34" charset="-122"/>
              <a:ea typeface="微软雅黑" panose="020b0503020204020204" pitchFamily="34" charset="-122"/>
            </a:rPr>
            <a:t>面试不过就是一场对话</a:t>
          </a:r>
          <a:endParaRPr lang="zh-CN" altLang="en-US" sz="2400" b="1" kern="1200">
            <a:solidFill>
              <a:srgbClr val="2777D8"/>
            </a:solidFill>
            <a:latin typeface="微软雅黑" panose="020b0503020204020204" pitchFamily="34" charset="-122"/>
            <a:ea typeface="微软雅黑" panose="020b0503020204020204" pitchFamily="34" charset="-122"/>
          </a:endParaRPr>
        </a:p>
      </dsp:txBody>
      <dsp:txXfrm>
        <a:off x="529525" y="3692398"/>
        <a:ext cx="7044442" cy="426206"/>
      </dsp:txXfrm>
    </dsp:sp>
    <dsp:sp modelId="{6FA8E29D-B607-4136-BE57-C911DC7D1E2E}">
      <dsp:nvSpPr>
        <dsp:cNvPr id="13" name=""/>
        <dsp:cNvSpPr/>
      </dsp:nvSpPr>
      <dsp:spPr>
        <a:xfrm>
          <a:off x="0" y="5110061"/>
          <a:ext cx="10129366" cy="882000"/>
        </a:xfrm>
        <a:prstGeom prst="rect">
          <a:avLst/>
        </a:prstGeom>
        <a:noFill/>
        <a:ln w="25400" cap="flat" cmpd="sng" algn="ctr">
          <a:solidFill>
            <a:srgbClr val="2777D8"/>
          </a:solidFill>
          <a:prstDash val="sysDash"/>
          <a:miter lim="800000"/>
        </a:ln>
        <a:effectLst/>
      </dsp:spPr>
      <dsp:style>
        <a:lnRef idx="1">
          <a:scrgbClr r="0" g="0" b="0"/>
        </a:lnRef>
        <a:fillRef idx="1">
          <a:scrgbClr r="0" g="0" b="0"/>
        </a:fillRef>
        <a:effectRef idx="0">
          <a:scrgbClr r="0" g="0" b="0"/>
        </a:effectRef>
        <a:fontRef idx="minor"/>
      </dsp:style>
      <dsp:txBody>
        <a:bodyPr spcFirstLastPara="0" vert="horz" wrap="square" lIns="786151" tIns="333248" rIns="786151" bIns="142240" numCol="1" spcCol="1270" anchor="t" anchorCtr="0">
          <a:noAutofit/>
        </a:bodyPr>
        <a:lstStyle/>
        <a:p>
          <a:pPr marL="228600" lvl="1" indent="-228600" algn="l" defTabSz="889000" rtl="0">
            <a:lnSpc>
              <a:spcPct val="90000"/>
            </a:lnSpc>
            <a:spcBef>
              <a:spcPct val="0"/>
            </a:spcBef>
            <a:spcAft>
              <a:spcPct val="15000"/>
            </a:spcAft>
            <a:buChar char="••"/>
          </a:pPr>
          <a:r>
            <a:rPr lang="zh-CN" altLang="en-US" sz="2000" kern="1200" smtClean="0">
              <a:solidFill>
                <a:schemeClr val="accent5">
                  <a:lumMod val="50000"/>
                </a:schemeClr>
              </a:solidFill>
              <a:latin typeface="微软雅黑" panose="020b0503020204020204" pitchFamily="34" charset="-122"/>
              <a:ea typeface="微软雅黑" panose="020b0503020204020204" pitchFamily="34" charset="-122"/>
            </a:rPr>
            <a:t>雇主希望你说的，是没明着问出来的另一个问题的答案；</a:t>
          </a:r>
          <a:endParaRPr lang="zh-CN" altLang="en-US" sz="20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0" y="5110061"/>
        <a:ext cx="10129366" cy="882000"/>
      </dsp:txXfrm>
    </dsp:sp>
    <dsp:sp modelId="{DA7A3EF9-CB5B-47EB-A111-A0F4E28DEA62}">
      <dsp:nvSpPr>
        <dsp:cNvPr id="14" name=""/>
        <dsp:cNvSpPr/>
      </dsp:nvSpPr>
      <dsp:spPr>
        <a:xfrm>
          <a:off x="506468" y="4873901"/>
          <a:ext cx="7090556" cy="4723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68006" tIns="0" rIns="268006" bIns="0" numCol="1" spcCol="1270" anchor="ctr" anchorCtr="0">
          <a:noAutofit/>
        </a:bodyPr>
        <a:lstStyle/>
        <a:p>
          <a:pPr lvl="0" algn="l" defTabSz="1066800" rtl="0">
            <a:lnSpc>
              <a:spcPct val="90000"/>
            </a:lnSpc>
            <a:spcBef>
              <a:spcPct val="0"/>
            </a:spcBef>
            <a:spcAft>
              <a:spcPct val="35000"/>
            </a:spcAft>
          </a:pPr>
          <a:r>
            <a:rPr lang="zh-CN" altLang="en-US" sz="2400" b="1" kern="1200" smtClean="0">
              <a:solidFill>
                <a:srgbClr val="2777D8"/>
              </a:solidFill>
              <a:latin typeface="微软雅黑" panose="020b0503020204020204" pitchFamily="34" charset="-122"/>
              <a:ea typeface="微软雅黑" panose="020b0503020204020204" pitchFamily="34" charset="-122"/>
            </a:rPr>
            <a:t>他们会问的问题，和你能问的问题</a:t>
          </a:r>
          <a:endParaRPr lang="zh-CN" altLang="en-US" sz="2400" b="1" kern="1200">
            <a:solidFill>
              <a:srgbClr val="2777D8"/>
            </a:solidFill>
            <a:latin typeface="微软雅黑" panose="020b0503020204020204" pitchFamily="34" charset="-122"/>
            <a:ea typeface="微软雅黑" panose="020b0503020204020204" pitchFamily="34" charset="-122"/>
          </a:endParaRPr>
        </a:p>
      </dsp:txBody>
      <dsp:txXfrm>
        <a:off x="529525" y="4896958"/>
        <a:ext cx="7044442" cy="426206"/>
      </dsp:txXfrm>
    </dsp:sp>
    <dsp:sp modelId="{83BD41D9-D555-4B6E-AF88-6135876BAD11}">
      <dsp:nvSpPr>
        <dsp:cNvPr id="15" name=""/>
        <dsp:cNvSpPr/>
      </dsp:nvSpPr>
      <dsp:spPr>
        <a:xfrm>
          <a:off x="0" y="6314621"/>
          <a:ext cx="10129366" cy="882000"/>
        </a:xfrm>
        <a:prstGeom prst="rect">
          <a:avLst/>
        </a:prstGeom>
        <a:noFill/>
        <a:ln w="25400" cap="flat" cmpd="sng" algn="ctr">
          <a:solidFill>
            <a:srgbClr val="2777D8"/>
          </a:solidFill>
          <a:prstDash val="sysDash"/>
          <a:miter lim="800000"/>
        </a:ln>
        <a:effectLst/>
      </dsp:spPr>
      <dsp:style>
        <a:lnRef idx="1">
          <a:scrgbClr r="0" g="0" b="0"/>
        </a:lnRef>
        <a:fillRef idx="1">
          <a:scrgbClr r="0" g="0" b="0"/>
        </a:fillRef>
        <a:effectRef idx="0">
          <a:scrgbClr r="0" g="0" b="0"/>
        </a:effectRef>
        <a:fontRef idx="minor"/>
      </dsp:style>
      <dsp:txBody>
        <a:bodyPr spcFirstLastPara="0" vert="horz" wrap="square" lIns="786151" tIns="333248" rIns="786151" bIns="142240" numCol="1" spcCol="1270" anchor="t" anchorCtr="0">
          <a:noAutofit/>
        </a:bodyPr>
        <a:lstStyle/>
        <a:p>
          <a:pPr marL="228600" lvl="1" indent="-228600" algn="l" defTabSz="889000" rtl="0">
            <a:lnSpc>
              <a:spcPct val="90000"/>
            </a:lnSpc>
            <a:spcBef>
              <a:spcPct val="0"/>
            </a:spcBef>
            <a:spcAft>
              <a:spcPct val="15000"/>
            </a:spcAft>
            <a:buChar char="••"/>
          </a:pPr>
          <a:r>
            <a:rPr lang="zh-CN" sz="2000" kern="1200" smtClean="0">
              <a:solidFill>
                <a:schemeClr val="accent5">
                  <a:lumMod val="50000"/>
                </a:schemeClr>
              </a:solidFill>
              <a:latin typeface="微软雅黑" panose="020b0503020204020204" pitchFamily="34" charset="-122"/>
              <a:ea typeface="微软雅黑" panose="020b0503020204020204" pitchFamily="34" charset="-122"/>
            </a:rPr>
            <a:t>用</a:t>
          </a:r>
          <a:r>
            <a:rPr lang="en-US" sz="2000" kern="1200" smtClean="0">
              <a:solidFill>
                <a:schemeClr val="accent5">
                  <a:lumMod val="50000"/>
                </a:schemeClr>
              </a:solidFill>
              <a:latin typeface="微软雅黑" panose="020b0503020204020204" pitchFamily="34" charset="-122"/>
              <a:ea typeface="微软雅黑" panose="020b0503020204020204" pitchFamily="34" charset="-122"/>
            </a:rPr>
            <a:t>50%</a:t>
          </a:r>
          <a:r>
            <a:rPr lang="zh-CN" sz="2000" kern="1200" smtClean="0">
              <a:solidFill>
                <a:schemeClr val="accent5">
                  <a:lumMod val="50000"/>
                </a:schemeClr>
              </a:solidFill>
              <a:latin typeface="微软雅黑" panose="020b0503020204020204" pitchFamily="34" charset="-122"/>
              <a:ea typeface="微软雅黑" panose="020b0503020204020204" pitchFamily="34" charset="-122"/>
            </a:rPr>
            <a:t>的时间说，用</a:t>
          </a:r>
          <a:r>
            <a:rPr lang="en-US" sz="2000" kern="1200" smtClean="0">
              <a:solidFill>
                <a:schemeClr val="accent5">
                  <a:lumMod val="50000"/>
                </a:schemeClr>
              </a:solidFill>
              <a:latin typeface="微软雅黑" panose="020b0503020204020204" pitchFamily="34" charset="-122"/>
              <a:ea typeface="微软雅黑" panose="020b0503020204020204" pitchFamily="34" charset="-122"/>
            </a:rPr>
            <a:t>50%</a:t>
          </a:r>
          <a:r>
            <a:rPr lang="zh-CN" sz="2000" kern="1200" smtClean="0">
              <a:solidFill>
                <a:schemeClr val="accent5">
                  <a:lumMod val="50000"/>
                </a:schemeClr>
              </a:solidFill>
              <a:latin typeface="微软雅黑" panose="020b0503020204020204" pitchFamily="34" charset="-122"/>
              <a:ea typeface="微软雅黑" panose="020b0503020204020204" pitchFamily="34" charset="-122"/>
            </a:rPr>
            <a:t>的时间听；</a:t>
          </a:r>
          <a:endParaRPr lang="zh-CN" sz="20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0" y="6314621"/>
        <a:ext cx="10129366" cy="882000"/>
      </dsp:txXfrm>
    </dsp:sp>
    <dsp:sp modelId="{B3658B12-B8B9-4873-8247-7DF23FBE38A4}">
      <dsp:nvSpPr>
        <dsp:cNvPr id="16" name=""/>
        <dsp:cNvSpPr/>
      </dsp:nvSpPr>
      <dsp:spPr>
        <a:xfrm>
          <a:off x="506468" y="6078461"/>
          <a:ext cx="7090556" cy="4723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68006" tIns="0" rIns="268006" bIns="0" numCol="1" spcCol="1270" anchor="ctr" anchorCtr="0">
          <a:noAutofit/>
        </a:bodyPr>
        <a:lstStyle/>
        <a:p>
          <a:pPr lvl="0" algn="l" defTabSz="1066800" rtl="0">
            <a:lnSpc>
              <a:spcPct val="90000"/>
            </a:lnSpc>
            <a:spcBef>
              <a:spcPct val="0"/>
            </a:spcBef>
            <a:spcAft>
              <a:spcPct val="35000"/>
            </a:spcAft>
          </a:pPr>
          <a:r>
            <a:rPr lang="zh-CN" sz="2400" b="1" kern="1200" smtClean="0">
              <a:solidFill>
                <a:srgbClr val="2777D8"/>
              </a:solidFill>
              <a:latin typeface="微软雅黑" panose="020b0503020204020204" pitchFamily="34" charset="-122"/>
              <a:ea typeface="微软雅黑" panose="020b0503020204020204" pitchFamily="34" charset="-122"/>
            </a:rPr>
            <a:t>面试中，遵循“</a:t>
          </a:r>
          <a:r>
            <a:rPr lang="en-US" sz="2400" b="1" kern="1200" smtClean="0">
              <a:solidFill>
                <a:srgbClr val="2777D8"/>
              </a:solidFill>
              <a:latin typeface="微软雅黑" panose="020b0503020204020204" pitchFamily="34" charset="-122"/>
              <a:ea typeface="微软雅黑" panose="020b0503020204020204" pitchFamily="34" charset="-122"/>
            </a:rPr>
            <a:t>50-50</a:t>
          </a:r>
          <a:r>
            <a:rPr lang="zh-CN" sz="2400" b="1" kern="1200" smtClean="0">
              <a:solidFill>
                <a:srgbClr val="2777D8"/>
              </a:solidFill>
              <a:latin typeface="微软雅黑" panose="020b0503020204020204" pitchFamily="34" charset="-122"/>
              <a:ea typeface="微软雅黑" panose="020b0503020204020204" pitchFamily="34" charset="-122"/>
            </a:rPr>
            <a:t>原则”</a:t>
          </a:r>
          <a:endParaRPr lang="zh-CN" sz="2400" b="1" kern="1200">
            <a:solidFill>
              <a:srgbClr val="2777D8"/>
            </a:solidFill>
            <a:latin typeface="微软雅黑" panose="020b0503020204020204" pitchFamily="34" charset="-122"/>
            <a:ea typeface="微软雅黑" panose="020b0503020204020204" pitchFamily="34" charset="-122"/>
          </a:endParaRPr>
        </a:p>
      </dsp:txBody>
      <dsp:txXfrm>
        <a:off x="529525" y="6101518"/>
        <a:ext cx="7044442" cy="426206"/>
      </dsp:txXfrm>
    </dsp:sp>
    <dsp:sp modelId="{452A13A7-DF69-43D0-9AC0-5E60240B50E5}">
      <dsp:nvSpPr>
        <dsp:cNvPr id="17" name=""/>
        <dsp:cNvSpPr/>
      </dsp:nvSpPr>
      <dsp:spPr>
        <a:xfrm>
          <a:off x="0" y="7519181"/>
          <a:ext cx="10129366" cy="882000"/>
        </a:xfrm>
        <a:prstGeom prst="rect">
          <a:avLst/>
        </a:prstGeom>
        <a:noFill/>
        <a:ln w="25400" cap="flat" cmpd="sng" algn="ctr">
          <a:solidFill>
            <a:srgbClr val="2777D8"/>
          </a:solidFill>
          <a:prstDash val="sysDash"/>
          <a:miter lim="800000"/>
        </a:ln>
        <a:effectLst/>
      </dsp:spPr>
      <dsp:style>
        <a:lnRef idx="1">
          <a:scrgbClr r="0" g="0" b="0"/>
        </a:lnRef>
        <a:fillRef idx="1">
          <a:scrgbClr r="0" g="0" b="0"/>
        </a:fillRef>
        <a:effectRef idx="0">
          <a:scrgbClr r="0" g="0" b="0"/>
        </a:effectRef>
        <a:fontRef idx="minor"/>
      </dsp:style>
      <dsp:txBody>
        <a:bodyPr spcFirstLastPara="0" vert="horz" wrap="square" lIns="786151" tIns="333248" rIns="786151" bIns="142240" numCol="1" spcCol="1270" anchor="t" anchorCtr="0">
          <a:noAutofit/>
        </a:bodyPr>
        <a:lstStyle/>
        <a:p>
          <a:pPr marL="228600" lvl="1" indent="-228600" algn="l" defTabSz="889000" rtl="0">
            <a:lnSpc>
              <a:spcPct val="90000"/>
            </a:lnSpc>
            <a:spcBef>
              <a:spcPct val="0"/>
            </a:spcBef>
            <a:spcAft>
              <a:spcPct val="15000"/>
            </a:spcAft>
            <a:buChar char="••"/>
          </a:pPr>
          <a:r>
            <a:rPr lang="zh-CN" sz="2000" kern="1200" smtClean="0">
              <a:solidFill>
                <a:schemeClr val="accent5">
                  <a:lumMod val="50000"/>
                </a:schemeClr>
              </a:solidFill>
              <a:latin typeface="微软雅黑" panose="020b0503020204020204" pitchFamily="34" charset="-122"/>
              <a:ea typeface="微软雅黑" panose="020b0503020204020204" pitchFamily="34" charset="-122"/>
            </a:rPr>
            <a:t>说话回答问题尽量不超过</a:t>
          </a:r>
          <a:r>
            <a:rPr lang="en-US" sz="2000" kern="1200" smtClean="0">
              <a:solidFill>
                <a:schemeClr val="accent5">
                  <a:lumMod val="50000"/>
                </a:schemeClr>
              </a:solidFill>
              <a:latin typeface="微软雅黑" panose="020b0503020204020204" pitchFamily="34" charset="-122"/>
              <a:ea typeface="微软雅黑" panose="020b0503020204020204" pitchFamily="34" charset="-122"/>
            </a:rPr>
            <a:t>2</a:t>
          </a:r>
          <a:r>
            <a:rPr lang="zh-CN" sz="2000" kern="1200" smtClean="0">
              <a:solidFill>
                <a:schemeClr val="accent5">
                  <a:lumMod val="50000"/>
                </a:schemeClr>
              </a:solidFill>
              <a:latin typeface="微软雅黑" panose="020b0503020204020204" pitchFamily="34" charset="-122"/>
              <a:ea typeface="微软雅黑" panose="020b0503020204020204" pitchFamily="34" charset="-122"/>
            </a:rPr>
            <a:t>分钟；</a:t>
          </a:r>
          <a:endParaRPr lang="zh-CN" sz="20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0" y="7519181"/>
        <a:ext cx="10129366" cy="882000"/>
      </dsp:txXfrm>
    </dsp:sp>
    <dsp:sp modelId="{D88BECAA-86B9-4794-8777-478AD6F4036C}">
      <dsp:nvSpPr>
        <dsp:cNvPr id="18" name=""/>
        <dsp:cNvSpPr/>
      </dsp:nvSpPr>
      <dsp:spPr>
        <a:xfrm>
          <a:off x="506468" y="7283021"/>
          <a:ext cx="7090556" cy="4723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68006" tIns="0" rIns="268006" bIns="0" numCol="1" spcCol="1270" anchor="ctr" anchorCtr="0">
          <a:noAutofit/>
        </a:bodyPr>
        <a:lstStyle/>
        <a:p>
          <a:pPr lvl="0" algn="l" defTabSz="1066800" rtl="0">
            <a:lnSpc>
              <a:spcPct val="90000"/>
            </a:lnSpc>
            <a:spcBef>
              <a:spcPct val="0"/>
            </a:spcBef>
            <a:spcAft>
              <a:spcPct val="35000"/>
            </a:spcAft>
          </a:pPr>
          <a:r>
            <a:rPr lang="zh-CN" sz="2400" b="1" kern="1200" smtClean="0">
              <a:solidFill>
                <a:srgbClr val="2777D8"/>
              </a:solidFill>
              <a:latin typeface="微软雅黑" panose="020b0503020204020204" pitchFamily="34" charset="-122"/>
              <a:ea typeface="微软雅黑" panose="020b0503020204020204" pitchFamily="34" charset="-122"/>
            </a:rPr>
            <a:t>回答问题时，遵循“</a:t>
          </a:r>
          <a:r>
            <a:rPr lang="en-US" sz="2400" b="1" kern="1200" smtClean="0">
              <a:solidFill>
                <a:srgbClr val="2777D8"/>
              </a:solidFill>
              <a:latin typeface="微软雅黑" panose="020b0503020204020204" pitchFamily="34" charset="-122"/>
              <a:ea typeface="微软雅黑" panose="020b0503020204020204" pitchFamily="34" charset="-122"/>
            </a:rPr>
            <a:t>20</a:t>
          </a:r>
          <a:r>
            <a:rPr lang="zh-CN" sz="2400" b="1" kern="1200" smtClean="0">
              <a:solidFill>
                <a:srgbClr val="2777D8"/>
              </a:solidFill>
              <a:latin typeface="微软雅黑" panose="020b0503020204020204" pitchFamily="34" charset="-122"/>
              <a:ea typeface="微软雅黑" panose="020b0503020204020204" pitchFamily="34" charset="-122"/>
            </a:rPr>
            <a:t>秒到</a:t>
          </a:r>
          <a:r>
            <a:rPr lang="en-US" sz="2400" b="1" kern="1200" smtClean="0">
              <a:solidFill>
                <a:srgbClr val="2777D8"/>
              </a:solidFill>
              <a:latin typeface="微软雅黑" panose="020b0503020204020204" pitchFamily="34" charset="-122"/>
              <a:ea typeface="微软雅黑" panose="020b0503020204020204" pitchFamily="34" charset="-122"/>
            </a:rPr>
            <a:t>2</a:t>
          </a:r>
          <a:r>
            <a:rPr lang="zh-CN" sz="2400" b="1" kern="1200" smtClean="0">
              <a:solidFill>
                <a:srgbClr val="2777D8"/>
              </a:solidFill>
              <a:latin typeface="微软雅黑" panose="020b0503020204020204" pitchFamily="34" charset="-122"/>
              <a:ea typeface="微软雅黑" panose="020b0503020204020204" pitchFamily="34" charset="-122"/>
            </a:rPr>
            <a:t>分钟”原则</a:t>
          </a:r>
          <a:endParaRPr lang="zh-CN" sz="2400" b="1" kern="1200">
            <a:solidFill>
              <a:srgbClr val="2777D8"/>
            </a:solidFill>
            <a:latin typeface="微软雅黑" panose="020b0503020204020204" pitchFamily="34" charset="-122"/>
            <a:ea typeface="微软雅黑" panose="020b0503020204020204" pitchFamily="34" charset="-122"/>
          </a:endParaRPr>
        </a:p>
      </dsp:txBody>
      <dsp:txXfrm>
        <a:off x="529525" y="7306078"/>
        <a:ext cx="7044442" cy="426206"/>
      </dsp:txXfrm>
    </dsp:sp>
    <dsp:sp modelId="{13A97048-02AB-40B2-9225-60A06691AEAA}">
      <dsp:nvSpPr>
        <dsp:cNvPr id="19" name=""/>
        <dsp:cNvSpPr/>
      </dsp:nvSpPr>
      <dsp:spPr>
        <a:xfrm>
          <a:off x="0" y="8723741"/>
          <a:ext cx="10129366" cy="882000"/>
        </a:xfrm>
        <a:prstGeom prst="rect">
          <a:avLst/>
        </a:prstGeom>
        <a:noFill/>
        <a:ln w="25400" cap="flat" cmpd="sng" algn="ctr">
          <a:solidFill>
            <a:srgbClr val="2777D8"/>
          </a:solidFill>
          <a:prstDash val="sysDash"/>
          <a:miter lim="800000"/>
        </a:ln>
        <a:effectLst/>
      </dsp:spPr>
      <dsp:style>
        <a:lnRef idx="1">
          <a:scrgbClr r="0" g="0" b="0"/>
        </a:lnRef>
        <a:fillRef idx="1">
          <a:scrgbClr r="0" g="0" b="0"/>
        </a:fillRef>
        <a:effectRef idx="0">
          <a:scrgbClr r="0" g="0" b="0"/>
        </a:effectRef>
        <a:fontRef idx="minor"/>
      </dsp:style>
      <dsp:txBody>
        <a:bodyPr spcFirstLastPara="0" vert="horz" wrap="square" lIns="786151" tIns="333248" rIns="786151" bIns="142240" numCol="1" spcCol="1270" anchor="t" anchorCtr="0">
          <a:noAutofit/>
        </a:bodyPr>
        <a:lstStyle/>
        <a:p>
          <a:pPr marL="228600" lvl="1" indent="-228600" algn="l" defTabSz="889000" rtl="0">
            <a:lnSpc>
              <a:spcPct val="90000"/>
            </a:lnSpc>
            <a:spcBef>
              <a:spcPct val="0"/>
            </a:spcBef>
            <a:spcAft>
              <a:spcPct val="15000"/>
            </a:spcAft>
            <a:buChar char="••"/>
          </a:pPr>
          <a:r>
            <a:rPr lang="zh-CN" altLang="en-US" sz="2000" kern="1200" smtClean="0">
              <a:solidFill>
                <a:schemeClr val="accent5">
                  <a:lumMod val="50000"/>
                </a:schemeClr>
              </a:solidFill>
              <a:latin typeface="微软雅黑" panose="020b0503020204020204" pitchFamily="34" charset="-122"/>
              <a:ea typeface="微软雅黑" panose="020b0503020204020204" pitchFamily="34" charset="-122"/>
            </a:rPr>
            <a:t>面试中强调你的唯一目标是“提升组织的效率、服务和标准”；</a:t>
          </a:r>
          <a:endParaRPr lang="zh-CN" altLang="en-US" sz="20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0" y="8723741"/>
        <a:ext cx="10129366" cy="882000"/>
      </dsp:txXfrm>
    </dsp:sp>
    <dsp:sp modelId="{370407C8-1391-4FD9-9557-87AF60D5AB26}">
      <dsp:nvSpPr>
        <dsp:cNvPr id="20" name=""/>
        <dsp:cNvSpPr/>
      </dsp:nvSpPr>
      <dsp:spPr>
        <a:xfrm>
          <a:off x="506468" y="8487581"/>
          <a:ext cx="7090556" cy="4723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68006" tIns="0" rIns="268006" bIns="0" numCol="1" spcCol="1270" anchor="ctr" anchorCtr="0">
          <a:noAutofit/>
        </a:bodyPr>
        <a:lstStyle/>
        <a:p>
          <a:pPr lvl="0" algn="l" defTabSz="1066800" rtl="0">
            <a:lnSpc>
              <a:spcPct val="90000"/>
            </a:lnSpc>
            <a:spcBef>
              <a:spcPct val="0"/>
            </a:spcBef>
            <a:spcAft>
              <a:spcPct val="35000"/>
            </a:spcAft>
          </a:pPr>
          <a:r>
            <a:rPr lang="zh-CN" altLang="en-US" sz="2400" b="1" kern="1200" smtClean="0">
              <a:solidFill>
                <a:srgbClr val="2777D8"/>
              </a:solidFill>
              <a:latin typeface="微软雅黑" panose="020b0503020204020204" pitchFamily="34" charset="-122"/>
              <a:ea typeface="微软雅黑" panose="020b0503020204020204" pitchFamily="34" charset="-122"/>
            </a:rPr>
            <a:t>雇主最关心的是风险</a:t>
          </a:r>
          <a:endParaRPr lang="zh-CN" altLang="en-US" sz="2400" b="1" kern="1200">
            <a:solidFill>
              <a:srgbClr val="2777D8"/>
            </a:solidFill>
            <a:latin typeface="微软雅黑" panose="020b0503020204020204" pitchFamily="34" charset="-122"/>
            <a:ea typeface="微软雅黑" panose="020b0503020204020204" pitchFamily="34" charset="-122"/>
          </a:endParaRPr>
        </a:p>
      </dsp:txBody>
      <dsp:txXfrm>
        <a:off x="529525" y="8510638"/>
        <a:ext cx="7044442" cy="426206"/>
      </dsp:txXfrm>
    </dsp:sp>
    <dsp:sp modelId="{0409EF26-FEF3-4405-B7D2-953BB1BA5E9C}">
      <dsp:nvSpPr>
        <dsp:cNvPr id="21" name=""/>
        <dsp:cNvSpPr/>
      </dsp:nvSpPr>
      <dsp:spPr>
        <a:xfrm>
          <a:off x="0" y="9928301"/>
          <a:ext cx="10129366" cy="882000"/>
        </a:xfrm>
        <a:prstGeom prst="rect">
          <a:avLst/>
        </a:prstGeom>
        <a:noFill/>
        <a:ln w="25400" cap="flat" cmpd="sng" algn="ctr">
          <a:solidFill>
            <a:srgbClr val="2777D8"/>
          </a:solidFill>
          <a:prstDash val="sysDash"/>
          <a:miter lim="800000"/>
        </a:ln>
        <a:effectLst/>
      </dsp:spPr>
      <dsp:style>
        <a:lnRef idx="1">
          <a:scrgbClr r="0" g="0" b="0"/>
        </a:lnRef>
        <a:fillRef idx="1">
          <a:scrgbClr r="0" g="0" b="0"/>
        </a:fillRef>
        <a:effectRef idx="0">
          <a:scrgbClr r="0" g="0" b="0"/>
        </a:effectRef>
        <a:fontRef idx="minor"/>
      </dsp:style>
      <dsp:txBody>
        <a:bodyPr spcFirstLastPara="0" vert="horz" wrap="square" lIns="786151" tIns="333248" rIns="786151" bIns="142240" numCol="1" spcCol="1270" anchor="t" anchorCtr="0">
          <a:noAutofit/>
        </a:bodyPr>
        <a:lstStyle/>
        <a:p>
          <a:pPr marL="228600" lvl="1" indent="-228600" algn="l" defTabSz="889000" rtl="0">
            <a:lnSpc>
              <a:spcPct val="90000"/>
            </a:lnSpc>
            <a:spcBef>
              <a:spcPct val="0"/>
            </a:spcBef>
            <a:spcAft>
              <a:spcPct val="15000"/>
            </a:spcAft>
            <a:buChar char="••"/>
          </a:pPr>
          <a:r>
            <a:rPr lang="zh-CN" altLang="en-US" sz="2000" kern="1200" smtClean="0">
              <a:solidFill>
                <a:schemeClr val="accent5">
                  <a:lumMod val="50000"/>
                </a:schemeClr>
              </a:solidFill>
              <a:latin typeface="微软雅黑" panose="020b0503020204020204" pitchFamily="34" charset="-122"/>
              <a:ea typeface="微软雅黑" panose="020b0503020204020204" pitchFamily="34" charset="-122"/>
            </a:rPr>
            <a:t>形象和个人习惯、紧张表现、缺乏自信、对他人的态度等；</a:t>
          </a:r>
          <a:endParaRPr lang="zh-CN" altLang="en-US" sz="20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0" y="9928301"/>
        <a:ext cx="10129366" cy="882000"/>
      </dsp:txXfrm>
    </dsp:sp>
    <dsp:sp modelId="{36C8C100-348D-40A0-8BE6-FF674F0AF2DE}">
      <dsp:nvSpPr>
        <dsp:cNvPr id="22" name=""/>
        <dsp:cNvSpPr/>
      </dsp:nvSpPr>
      <dsp:spPr>
        <a:xfrm>
          <a:off x="506468" y="9692141"/>
          <a:ext cx="7090556" cy="4723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68006" tIns="0" rIns="268006" bIns="0" numCol="1" spcCol="1270" anchor="ctr" anchorCtr="0">
          <a:noAutofit/>
        </a:bodyPr>
        <a:lstStyle/>
        <a:p>
          <a:pPr lvl="0" algn="l" defTabSz="1066800" rtl="0">
            <a:lnSpc>
              <a:spcPct val="90000"/>
            </a:lnSpc>
            <a:spcBef>
              <a:spcPct val="0"/>
            </a:spcBef>
            <a:spcAft>
              <a:spcPct val="35000"/>
            </a:spcAft>
          </a:pPr>
          <a:r>
            <a:rPr lang="zh-CN" altLang="en-US" sz="2400" b="1" kern="1200" smtClean="0">
              <a:solidFill>
                <a:srgbClr val="2777D8"/>
              </a:solidFill>
              <a:latin typeface="微软雅黑" panose="020b0503020204020204" pitchFamily="34" charset="-122"/>
              <a:ea typeface="微软雅黑" panose="020b0503020204020204" pitchFamily="34" charset="-122"/>
            </a:rPr>
            <a:t>细节决定成败</a:t>
          </a:r>
          <a:endParaRPr lang="zh-CN" altLang="en-US" sz="2400" b="1" kern="1200">
            <a:solidFill>
              <a:srgbClr val="2777D8"/>
            </a:solidFill>
            <a:latin typeface="微软雅黑" panose="020b0503020204020204" pitchFamily="34" charset="-122"/>
            <a:ea typeface="微软雅黑" panose="020b0503020204020204" pitchFamily="34" charset="-122"/>
          </a:endParaRPr>
        </a:p>
      </dsp:txBody>
      <dsp:txXfrm>
        <a:off x="529525" y="9715198"/>
        <a:ext cx="7044442" cy="426206"/>
      </dsp:txXfrm>
    </dsp:sp>
    <dsp:sp modelId="{DEB3A97E-4F32-417D-8130-EB354B8360B1}">
      <dsp:nvSpPr>
        <dsp:cNvPr id="23" name=""/>
        <dsp:cNvSpPr/>
      </dsp:nvSpPr>
      <dsp:spPr>
        <a:xfrm>
          <a:off x="0" y="11132861"/>
          <a:ext cx="10129366" cy="882000"/>
        </a:xfrm>
        <a:prstGeom prst="rect">
          <a:avLst/>
        </a:prstGeom>
        <a:noFill/>
        <a:ln w="25400" cap="flat" cmpd="sng" algn="ctr">
          <a:solidFill>
            <a:srgbClr val="2777D8"/>
          </a:solidFill>
          <a:prstDash val="sysDash"/>
          <a:miter lim="800000"/>
        </a:ln>
        <a:effectLst/>
      </dsp:spPr>
      <dsp:style>
        <a:lnRef idx="1">
          <a:scrgbClr r="0" g="0" b="0"/>
        </a:lnRef>
        <a:fillRef idx="1">
          <a:scrgbClr r="0" g="0" b="0"/>
        </a:fillRef>
        <a:effectRef idx="0">
          <a:scrgbClr r="0" g="0" b="0"/>
        </a:effectRef>
        <a:fontRef idx="minor"/>
      </dsp:style>
      <dsp:txBody>
        <a:bodyPr spcFirstLastPara="0" vert="horz" wrap="square" lIns="786151" tIns="333248" rIns="786151" bIns="142240" numCol="1" spcCol="1270" anchor="t" anchorCtr="0">
          <a:noAutofit/>
        </a:bodyPr>
        <a:lstStyle/>
        <a:p>
          <a:pPr marL="228600" lvl="1" indent="-228600" algn="l" defTabSz="889000" rtl="0">
            <a:lnSpc>
              <a:spcPct val="90000"/>
            </a:lnSpc>
            <a:spcBef>
              <a:spcPct val="0"/>
            </a:spcBef>
            <a:spcAft>
              <a:spcPct val="15000"/>
            </a:spcAft>
            <a:buChar char="••"/>
          </a:pPr>
          <a:r>
            <a:rPr lang="zh-CN" altLang="en-US" sz="2000" kern="1200" smtClean="0">
              <a:solidFill>
                <a:schemeClr val="accent5">
                  <a:lumMod val="50000"/>
                </a:schemeClr>
              </a:solidFill>
              <a:latin typeface="微软雅黑" panose="020b0503020204020204" pitchFamily="34" charset="-122"/>
              <a:ea typeface="微软雅黑" panose="020b0503020204020204" pitchFamily="34" charset="-122"/>
            </a:rPr>
            <a:t>守时排在第一位，你可以“笨”，但不可以不“努力”；</a:t>
          </a:r>
          <a:endParaRPr lang="zh-CN" altLang="en-US" sz="20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0" y="11132861"/>
        <a:ext cx="10129366" cy="882000"/>
      </dsp:txXfrm>
    </dsp:sp>
    <dsp:sp modelId="{ED636ECD-F43A-4026-8106-4B98E55266F9}">
      <dsp:nvSpPr>
        <dsp:cNvPr id="24" name=""/>
        <dsp:cNvSpPr/>
      </dsp:nvSpPr>
      <dsp:spPr>
        <a:xfrm>
          <a:off x="506468" y="10896701"/>
          <a:ext cx="7090556" cy="4723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68006" tIns="0" rIns="268006" bIns="0" numCol="1" spcCol="1270" anchor="ctr" anchorCtr="0">
          <a:noAutofit/>
        </a:bodyPr>
        <a:lstStyle/>
        <a:p>
          <a:pPr lvl="0" algn="l" defTabSz="1066800" rtl="0">
            <a:lnSpc>
              <a:spcPct val="90000"/>
            </a:lnSpc>
            <a:spcBef>
              <a:spcPct val="0"/>
            </a:spcBef>
            <a:spcAft>
              <a:spcPct val="35000"/>
            </a:spcAft>
          </a:pPr>
          <a:r>
            <a:rPr lang="zh-CN" altLang="en-US" sz="2400" b="1" kern="1200" smtClean="0">
              <a:solidFill>
                <a:srgbClr val="2777D8"/>
              </a:solidFill>
              <a:latin typeface="微软雅黑" panose="020b0503020204020204" pitchFamily="34" charset="-122"/>
              <a:ea typeface="微软雅黑" panose="020b0503020204020204" pitchFamily="34" charset="-122"/>
            </a:rPr>
            <a:t>关注大多数雇主都在乎的通用能力</a:t>
          </a:r>
          <a:endParaRPr lang="zh-CN" altLang="en-US" sz="2400" b="1" kern="1200">
            <a:solidFill>
              <a:srgbClr val="2777D8"/>
            </a:solidFill>
            <a:latin typeface="微软雅黑" panose="020b0503020204020204" pitchFamily="34" charset="-122"/>
            <a:ea typeface="微软雅黑" panose="020b0503020204020204" pitchFamily="34" charset="-122"/>
          </a:endParaRPr>
        </a:p>
      </dsp:txBody>
      <dsp:txXfrm>
        <a:off x="529525" y="10919758"/>
        <a:ext cx="7044442" cy="426206"/>
      </dsp:txXfrm>
    </dsp:sp>
    <dsp:sp modelId="{9B03B26D-F009-4086-BD31-2AEAFD444E62}">
      <dsp:nvSpPr>
        <dsp:cNvPr id="25" name=""/>
        <dsp:cNvSpPr/>
      </dsp:nvSpPr>
      <dsp:spPr>
        <a:xfrm>
          <a:off x="0" y="12337421"/>
          <a:ext cx="10129366" cy="882000"/>
        </a:xfrm>
        <a:prstGeom prst="rect">
          <a:avLst/>
        </a:prstGeom>
        <a:noFill/>
        <a:ln w="25400" cap="flat" cmpd="sng" algn="ctr">
          <a:solidFill>
            <a:srgbClr val="2777D8"/>
          </a:solidFill>
          <a:prstDash val="sysDash"/>
          <a:miter lim="800000"/>
        </a:ln>
        <a:effectLst/>
      </dsp:spPr>
      <dsp:style>
        <a:lnRef idx="1">
          <a:scrgbClr r="0" g="0" b="0"/>
        </a:lnRef>
        <a:fillRef idx="1">
          <a:scrgbClr r="0" g="0" b="0"/>
        </a:fillRef>
        <a:effectRef idx="0">
          <a:scrgbClr r="0" g="0" b="0"/>
        </a:effectRef>
        <a:fontRef idx="minor"/>
      </dsp:style>
      <dsp:txBody>
        <a:bodyPr spcFirstLastPara="0" vert="horz" wrap="square" lIns="786151" tIns="333248" rIns="786151" bIns="142240" numCol="1" spcCol="1270" anchor="t" anchorCtr="0">
          <a:noAutofit/>
        </a:bodyPr>
        <a:lstStyle/>
        <a:p>
          <a:pPr marL="228600" lvl="1" indent="-228600" algn="l" defTabSz="889000" rtl="0">
            <a:lnSpc>
              <a:spcPct val="90000"/>
            </a:lnSpc>
            <a:spcBef>
              <a:spcPct val="0"/>
            </a:spcBef>
            <a:spcAft>
              <a:spcPct val="15000"/>
            </a:spcAft>
            <a:buChar char="••"/>
          </a:pPr>
          <a:r>
            <a:rPr lang="zh-CN" altLang="en-US" sz="2000" kern="1200" smtClean="0">
              <a:solidFill>
                <a:schemeClr val="accent5">
                  <a:lumMod val="50000"/>
                </a:schemeClr>
              </a:solidFill>
              <a:latin typeface="微软雅黑" panose="020b0503020204020204" pitchFamily="34" charset="-122"/>
              <a:ea typeface="微软雅黑" panose="020b0503020204020204" pitchFamily="34" charset="-122"/>
            </a:rPr>
            <a:t>证书、产品、照片、视频、代码等；</a:t>
          </a:r>
          <a:endParaRPr lang="zh-CN" altLang="en-US" sz="20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0" y="12337421"/>
        <a:ext cx="10129366" cy="882000"/>
      </dsp:txXfrm>
    </dsp:sp>
    <dsp:sp modelId="{B7823A1F-B734-422B-8ABE-ADBA2AB692FA}">
      <dsp:nvSpPr>
        <dsp:cNvPr id="26" name=""/>
        <dsp:cNvSpPr/>
      </dsp:nvSpPr>
      <dsp:spPr>
        <a:xfrm>
          <a:off x="506468" y="12101261"/>
          <a:ext cx="7090556" cy="4723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68006" tIns="0" rIns="268006" bIns="0" numCol="1" spcCol="1270" anchor="ctr" anchorCtr="0">
          <a:noAutofit/>
        </a:bodyPr>
        <a:lstStyle/>
        <a:p>
          <a:pPr lvl="0" algn="l" defTabSz="1066800" rtl="0">
            <a:lnSpc>
              <a:spcPct val="90000"/>
            </a:lnSpc>
            <a:spcBef>
              <a:spcPct val="0"/>
            </a:spcBef>
            <a:spcAft>
              <a:spcPct val="35000"/>
            </a:spcAft>
          </a:pPr>
          <a:r>
            <a:rPr lang="zh-CN" altLang="en-US" sz="2400" b="1" kern="1200" smtClean="0">
              <a:solidFill>
                <a:srgbClr val="2777D8"/>
              </a:solidFill>
              <a:latin typeface="微软雅黑" panose="020b0503020204020204" pitchFamily="34" charset="-122"/>
              <a:ea typeface="微软雅黑" panose="020b0503020204020204" pitchFamily="34" charset="-122"/>
            </a:rPr>
            <a:t>面试时带证据，表明你具备某种能力</a:t>
          </a:r>
          <a:endParaRPr lang="zh-CN" altLang="en-US" sz="2400" b="1" kern="1200">
            <a:solidFill>
              <a:srgbClr val="2777D8"/>
            </a:solidFill>
            <a:latin typeface="微软雅黑" panose="020b0503020204020204" pitchFamily="34" charset="-122"/>
            <a:ea typeface="微软雅黑" panose="020b0503020204020204" pitchFamily="34" charset="-122"/>
          </a:endParaRPr>
        </a:p>
      </dsp:txBody>
      <dsp:txXfrm>
        <a:off x="529525" y="12124318"/>
        <a:ext cx="7044442" cy="426206"/>
      </dsp:txXfrm>
    </dsp:sp>
    <dsp:sp modelId="{232357A8-4C16-4EAC-A6F3-B579D2BA91E8}">
      <dsp:nvSpPr>
        <dsp:cNvPr id="27" name=""/>
        <dsp:cNvSpPr/>
      </dsp:nvSpPr>
      <dsp:spPr>
        <a:xfrm>
          <a:off x="0" y="13541981"/>
          <a:ext cx="10129366" cy="882000"/>
        </a:xfrm>
        <a:prstGeom prst="rect">
          <a:avLst/>
        </a:prstGeom>
        <a:noFill/>
        <a:ln w="25400" cap="flat" cmpd="sng" algn="ctr">
          <a:solidFill>
            <a:srgbClr val="2777D8"/>
          </a:solidFill>
          <a:prstDash val="sysDash"/>
          <a:miter lim="800000"/>
        </a:ln>
        <a:effectLst/>
      </dsp:spPr>
      <dsp:style>
        <a:lnRef idx="1">
          <a:scrgbClr r="0" g="0" b="0"/>
        </a:lnRef>
        <a:fillRef idx="1">
          <a:scrgbClr r="0" g="0" b="0"/>
        </a:fillRef>
        <a:effectRef idx="0">
          <a:scrgbClr r="0" g="0" b="0"/>
        </a:effectRef>
        <a:fontRef idx="minor"/>
      </dsp:style>
      <dsp:txBody>
        <a:bodyPr spcFirstLastPara="0" vert="horz" wrap="square" lIns="786151" tIns="333248" rIns="786151" bIns="142240" numCol="1" spcCol="1270" anchor="t" anchorCtr="0">
          <a:noAutofit/>
        </a:bodyPr>
        <a:lstStyle/>
        <a:p>
          <a:pPr marL="228600" lvl="1" indent="-228600" algn="l" defTabSz="889000" rtl="0">
            <a:lnSpc>
              <a:spcPct val="90000"/>
            </a:lnSpc>
            <a:spcBef>
              <a:spcPct val="0"/>
            </a:spcBef>
            <a:spcAft>
              <a:spcPct val="15000"/>
            </a:spcAft>
            <a:buChar char="••"/>
          </a:pPr>
          <a:r>
            <a:rPr lang="zh-CN" altLang="en-US" sz="2000" kern="1200" smtClean="0">
              <a:solidFill>
                <a:schemeClr val="accent5">
                  <a:lumMod val="50000"/>
                </a:schemeClr>
              </a:solidFill>
              <a:latin typeface="微软雅黑" panose="020b0503020204020204" pitchFamily="34" charset="-122"/>
              <a:ea typeface="微软雅黑" panose="020b0503020204020204" pitchFamily="34" charset="-122"/>
            </a:rPr>
            <a:t>表达你对同盟军里所有成员的尊重；</a:t>
          </a:r>
          <a:endParaRPr lang="zh-CN" altLang="en-US" sz="20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0" y="13541981"/>
        <a:ext cx="10129366" cy="882000"/>
      </dsp:txXfrm>
    </dsp:sp>
    <dsp:sp modelId="{84B4A16B-1444-46EA-84E4-781F5353EC04}">
      <dsp:nvSpPr>
        <dsp:cNvPr id="28" name=""/>
        <dsp:cNvSpPr/>
      </dsp:nvSpPr>
      <dsp:spPr>
        <a:xfrm>
          <a:off x="506468" y="13305820"/>
          <a:ext cx="7090556" cy="4723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68006" tIns="0" rIns="268006" bIns="0" numCol="1" spcCol="1270" anchor="ctr" anchorCtr="0">
          <a:noAutofit/>
        </a:bodyPr>
        <a:lstStyle/>
        <a:p>
          <a:pPr lvl="0" algn="l" defTabSz="1066800" rtl="0">
            <a:lnSpc>
              <a:spcPct val="90000"/>
            </a:lnSpc>
            <a:spcBef>
              <a:spcPct val="0"/>
            </a:spcBef>
            <a:spcAft>
              <a:spcPct val="35000"/>
            </a:spcAft>
          </a:pPr>
          <a:r>
            <a:rPr lang="zh-CN" altLang="en-US" sz="2400" b="1" kern="1200" smtClean="0">
              <a:solidFill>
                <a:srgbClr val="2777D8"/>
              </a:solidFill>
              <a:latin typeface="微软雅黑" panose="020b0503020204020204" pitchFamily="34" charset="-122"/>
              <a:ea typeface="微软雅黑" panose="020b0503020204020204" pitchFamily="34" charset="-122"/>
            </a:rPr>
            <a:t>即使前任雇主很糟糕，也不要在面试中贬损他们</a:t>
          </a:r>
          <a:endParaRPr lang="zh-CN" altLang="en-US" sz="2400" b="1" kern="1200">
            <a:solidFill>
              <a:srgbClr val="2777D8"/>
            </a:solidFill>
            <a:latin typeface="微软雅黑" panose="020b0503020204020204" pitchFamily="34" charset="-122"/>
            <a:ea typeface="微软雅黑" panose="020b0503020204020204" pitchFamily="34" charset="-122"/>
          </a:endParaRPr>
        </a:p>
      </dsp:txBody>
      <dsp:txXfrm>
        <a:off x="529525" y="13328878"/>
        <a:ext cx="7044442" cy="426206"/>
      </dsp:txXfrm>
    </dsp:sp>
    <dsp:sp modelId="{80C0C129-3E79-493B-87D5-018B38203BAE}">
      <dsp:nvSpPr>
        <dsp:cNvPr id="29" name=""/>
        <dsp:cNvSpPr/>
      </dsp:nvSpPr>
      <dsp:spPr>
        <a:xfrm>
          <a:off x="0" y="14746542"/>
          <a:ext cx="10129366" cy="882000"/>
        </a:xfrm>
        <a:prstGeom prst="rect">
          <a:avLst/>
        </a:prstGeom>
        <a:noFill/>
        <a:ln w="25400" cap="flat" cmpd="sng" algn="ctr">
          <a:solidFill>
            <a:srgbClr val="2777D8"/>
          </a:solidFill>
          <a:prstDash val="sysDash"/>
          <a:miter lim="800000"/>
        </a:ln>
        <a:effectLst/>
      </dsp:spPr>
      <dsp:style>
        <a:lnRef idx="1">
          <a:scrgbClr r="0" g="0" b="0"/>
        </a:lnRef>
        <a:fillRef idx="1">
          <a:scrgbClr r="0" g="0" b="0"/>
        </a:fillRef>
        <a:effectRef idx="0">
          <a:scrgbClr r="0" g="0" b="0"/>
        </a:effectRef>
        <a:fontRef idx="minor"/>
      </dsp:style>
      <dsp:txBody>
        <a:bodyPr spcFirstLastPara="0" vert="horz" wrap="square" lIns="786151" tIns="333248" rIns="786151" bIns="142240" numCol="1" spcCol="1270" anchor="t" anchorCtr="0">
          <a:noAutofit/>
        </a:bodyPr>
        <a:lstStyle/>
        <a:p>
          <a:pPr marL="228600" lvl="1" indent="-228600" algn="l" defTabSz="889000" rtl="0">
            <a:lnSpc>
              <a:spcPct val="90000"/>
            </a:lnSpc>
            <a:spcBef>
              <a:spcPct val="0"/>
            </a:spcBef>
            <a:spcAft>
              <a:spcPct val="15000"/>
            </a:spcAft>
            <a:buChar char="••"/>
          </a:pPr>
          <a:r>
            <a:rPr lang="zh-CN" altLang="en-US" sz="2000" kern="1200" smtClean="0">
              <a:solidFill>
                <a:schemeClr val="accent5">
                  <a:lumMod val="50000"/>
                </a:schemeClr>
              </a:solidFill>
              <a:latin typeface="微软雅黑" panose="020b0503020204020204" pitchFamily="34" charset="-122"/>
              <a:ea typeface="微软雅黑" panose="020b0503020204020204" pitchFamily="34" charset="-122"/>
            </a:rPr>
            <a:t>了解过去是为了预测你将来的行为；</a:t>
          </a:r>
          <a:endParaRPr lang="zh-CN" altLang="en-US" sz="20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0" y="14746541"/>
        <a:ext cx="10129366" cy="882000"/>
      </dsp:txXfrm>
    </dsp:sp>
    <dsp:sp modelId="{C4BD8598-E35E-49CB-9751-094BA715F9D4}">
      <dsp:nvSpPr>
        <dsp:cNvPr id="30" name=""/>
        <dsp:cNvSpPr/>
      </dsp:nvSpPr>
      <dsp:spPr>
        <a:xfrm>
          <a:off x="506468" y="14510381"/>
          <a:ext cx="7090556" cy="4723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68006" tIns="0" rIns="268006" bIns="0" numCol="1" spcCol="1270" anchor="ctr" anchorCtr="0">
          <a:noAutofit/>
        </a:bodyPr>
        <a:lstStyle/>
        <a:p>
          <a:pPr lvl="0" algn="l" defTabSz="1066800" rtl="0">
            <a:lnSpc>
              <a:spcPct val="90000"/>
            </a:lnSpc>
            <a:spcBef>
              <a:spcPct val="0"/>
            </a:spcBef>
            <a:spcAft>
              <a:spcPct val="35000"/>
            </a:spcAft>
          </a:pPr>
          <a:r>
            <a:rPr lang="zh-CN" altLang="en-US" sz="2400" b="1" kern="1200" smtClean="0">
              <a:solidFill>
                <a:srgbClr val="2777D8"/>
              </a:solidFill>
              <a:latin typeface="微软雅黑" panose="020b0503020204020204" pitchFamily="34" charset="-122"/>
              <a:ea typeface="微软雅黑" panose="020b0503020204020204" pitchFamily="34" charset="-122"/>
            </a:rPr>
            <a:t>雇主不在乎你的过去</a:t>
          </a:r>
          <a:endParaRPr lang="zh-CN" altLang="en-US" sz="2400" b="1" kern="1200">
            <a:solidFill>
              <a:srgbClr val="2777D8"/>
            </a:solidFill>
            <a:latin typeface="微软雅黑" panose="020b0503020204020204" pitchFamily="34" charset="-122"/>
            <a:ea typeface="微软雅黑" panose="020b0503020204020204" pitchFamily="34" charset="-122"/>
          </a:endParaRPr>
        </a:p>
      </dsp:txBody>
      <dsp:txXfrm>
        <a:off x="529525" y="14533438"/>
        <a:ext cx="7044442" cy="426206"/>
      </dsp:txXfrm>
    </dsp:sp>
    <dsp:sp modelId="{4AD75E93-CFCF-4FB1-AD20-52BA80041ECB}">
      <dsp:nvSpPr>
        <dsp:cNvPr id="31" name=""/>
        <dsp:cNvSpPr/>
      </dsp:nvSpPr>
      <dsp:spPr>
        <a:xfrm>
          <a:off x="0" y="15951101"/>
          <a:ext cx="10129366" cy="882000"/>
        </a:xfrm>
        <a:prstGeom prst="rect">
          <a:avLst/>
        </a:prstGeom>
        <a:noFill/>
        <a:ln w="25400" cap="flat" cmpd="sng" algn="ctr">
          <a:solidFill>
            <a:srgbClr val="2777D8"/>
          </a:solidFill>
          <a:prstDash val="sysDash"/>
          <a:miter lim="800000"/>
        </a:ln>
        <a:effectLst/>
      </dsp:spPr>
      <dsp:style>
        <a:lnRef idx="1">
          <a:scrgbClr r="0" g="0" b="0"/>
        </a:lnRef>
        <a:fillRef idx="1">
          <a:scrgbClr r="0" g="0" b="0"/>
        </a:fillRef>
        <a:effectRef idx="0">
          <a:scrgbClr r="0" g="0" b="0"/>
        </a:effectRef>
        <a:fontRef idx="minor"/>
      </dsp:style>
      <dsp:txBody>
        <a:bodyPr spcFirstLastPara="0" vert="horz" wrap="square" lIns="786151" tIns="333248" rIns="786151" bIns="142240" numCol="1" spcCol="1270" anchor="t" anchorCtr="0">
          <a:noAutofit/>
        </a:bodyPr>
        <a:lstStyle/>
        <a:p>
          <a:pPr marL="228600" lvl="1" indent="-228600" algn="l" defTabSz="889000" rtl="0">
            <a:lnSpc>
              <a:spcPct val="90000"/>
            </a:lnSpc>
            <a:spcBef>
              <a:spcPct val="0"/>
            </a:spcBef>
            <a:spcAft>
              <a:spcPct val="15000"/>
            </a:spcAft>
            <a:buChar char="••"/>
          </a:pPr>
          <a:r>
            <a:rPr lang="zh-CN" altLang="en-US" sz="2000" kern="1200" smtClean="0">
              <a:solidFill>
                <a:schemeClr val="accent5">
                  <a:lumMod val="50000"/>
                </a:schemeClr>
              </a:solidFill>
              <a:latin typeface="微软雅黑" panose="020b0503020204020204" pitchFamily="34" charset="-122"/>
              <a:ea typeface="微软雅黑" panose="020b0503020204020204" pitchFamily="34" charset="-122"/>
            </a:rPr>
            <a:t>越是从过去移向将来，对你越有利；</a:t>
          </a:r>
          <a:endParaRPr lang="zh-CN" altLang="en-US" sz="20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0" y="15951101"/>
        <a:ext cx="10129366" cy="882000"/>
      </dsp:txXfrm>
    </dsp:sp>
    <dsp:sp modelId="{D6835FFC-553C-489F-B730-2382417A3A59}">
      <dsp:nvSpPr>
        <dsp:cNvPr id="32" name=""/>
        <dsp:cNvSpPr/>
      </dsp:nvSpPr>
      <dsp:spPr>
        <a:xfrm>
          <a:off x="506468" y="15714942"/>
          <a:ext cx="7090556" cy="4723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68006" tIns="0" rIns="268006" bIns="0" numCol="1" spcCol="1270" anchor="ctr" anchorCtr="0">
          <a:noAutofit/>
        </a:bodyPr>
        <a:lstStyle/>
        <a:p>
          <a:pPr lvl="0" algn="l" defTabSz="1066800" rtl="0">
            <a:lnSpc>
              <a:spcPct val="90000"/>
            </a:lnSpc>
            <a:spcBef>
              <a:spcPct val="0"/>
            </a:spcBef>
            <a:spcAft>
              <a:spcPct val="35000"/>
            </a:spcAft>
          </a:pPr>
          <a:r>
            <a:rPr lang="zh-CN" altLang="en-US" sz="2400" b="1" kern="1200" smtClean="0">
              <a:solidFill>
                <a:srgbClr val="2777D8"/>
              </a:solidFill>
              <a:latin typeface="微软雅黑" panose="020b0503020204020204" pitchFamily="34" charset="-122"/>
              <a:ea typeface="微软雅黑" panose="020b0503020204020204" pitchFamily="34" charset="-122"/>
            </a:rPr>
            <a:t>留心面试官问题的时间框架</a:t>
          </a:r>
          <a:endParaRPr lang="zh-CN" altLang="en-US" sz="2400" b="1" kern="1200">
            <a:solidFill>
              <a:srgbClr val="2777D8"/>
            </a:solidFill>
            <a:latin typeface="微软雅黑" panose="020b0503020204020204" pitchFamily="34" charset="-122"/>
            <a:ea typeface="微软雅黑" panose="020b0503020204020204" pitchFamily="34" charset="-122"/>
          </a:endParaRPr>
        </a:p>
      </dsp:txBody>
      <dsp:txXfrm>
        <a:off x="529525" y="15737998"/>
        <a:ext cx="7044442" cy="426206"/>
      </dsp:txXfrm>
    </dsp:sp>
    <dsp:sp modelId="{C81B069E-D033-4F78-BACE-5F1A1EB362C7}">
      <dsp:nvSpPr>
        <dsp:cNvPr id="33" name=""/>
        <dsp:cNvSpPr/>
      </dsp:nvSpPr>
      <dsp:spPr>
        <a:xfrm>
          <a:off x="0" y="17155660"/>
          <a:ext cx="10129366" cy="1260000"/>
        </a:xfrm>
        <a:prstGeom prst="rect">
          <a:avLst/>
        </a:prstGeom>
        <a:noFill/>
        <a:ln w="25400" cap="flat" cmpd="sng" algn="ctr">
          <a:solidFill>
            <a:srgbClr val="2777D8"/>
          </a:solidFill>
          <a:prstDash val="sysDash"/>
          <a:miter lim="800000"/>
        </a:ln>
        <a:effectLst/>
      </dsp:spPr>
      <dsp:style>
        <a:lnRef idx="1">
          <a:scrgbClr r="0" g="0" b="0"/>
        </a:lnRef>
        <a:fillRef idx="1">
          <a:scrgbClr r="0" g="0" b="0"/>
        </a:fillRef>
        <a:effectRef idx="0">
          <a:scrgbClr r="0" g="0" b="0"/>
        </a:effectRef>
        <a:fontRef idx="minor"/>
      </dsp:style>
      <dsp:txBody>
        <a:bodyPr spcFirstLastPara="0" vert="horz" wrap="square" lIns="786151" tIns="333248" rIns="786151" bIns="142240" numCol="1" spcCol="1270" anchor="t" anchorCtr="0">
          <a:noAutofit/>
        </a:bodyPr>
        <a:lstStyle/>
        <a:p>
          <a:pPr marL="228600" lvl="1" indent="-228600" algn="l" defTabSz="889000" rtl="0">
            <a:lnSpc>
              <a:spcPct val="90000"/>
            </a:lnSpc>
            <a:spcBef>
              <a:spcPct val="0"/>
            </a:spcBef>
            <a:spcAft>
              <a:spcPct val="15000"/>
            </a:spcAft>
            <a:buChar char="••"/>
          </a:pPr>
          <a:r>
            <a:rPr lang="zh-CN" altLang="en-US" sz="2000" kern="1200" smtClean="0">
              <a:solidFill>
                <a:schemeClr val="accent5">
                  <a:lumMod val="50000"/>
                </a:schemeClr>
              </a:solidFill>
              <a:latin typeface="微软雅黑" panose="020b0503020204020204" pitchFamily="34" charset="-122"/>
              <a:ea typeface="微软雅黑" panose="020b0503020204020204" pitchFamily="34" charset="-122"/>
            </a:rPr>
            <a:t>我能得到工作吗？什么时候能得到最终消息？最晚什么时候答复？我能联系您吗？其他人会对我感兴趣吗？（第一个问题否定再提出）</a:t>
          </a:r>
          <a:endParaRPr lang="zh-CN" altLang="en-US" sz="20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0" y="17155660"/>
        <a:ext cx="10129366" cy="1260000"/>
      </dsp:txXfrm>
    </dsp:sp>
    <dsp:sp modelId="{5AEC349D-0BAD-4435-AB5B-0C0F674B6AEF}">
      <dsp:nvSpPr>
        <dsp:cNvPr id="34" name=""/>
        <dsp:cNvSpPr/>
      </dsp:nvSpPr>
      <dsp:spPr>
        <a:xfrm>
          <a:off x="506468" y="16919501"/>
          <a:ext cx="7090556" cy="4723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68006" tIns="0" rIns="268006" bIns="0" numCol="1" spcCol="1270" anchor="ctr" anchorCtr="0">
          <a:noAutofit/>
        </a:bodyPr>
        <a:lstStyle/>
        <a:p>
          <a:pPr lvl="0" algn="l" defTabSz="1066800" rtl="0">
            <a:lnSpc>
              <a:spcPct val="90000"/>
            </a:lnSpc>
            <a:spcBef>
              <a:spcPct val="0"/>
            </a:spcBef>
            <a:spcAft>
              <a:spcPct val="35000"/>
            </a:spcAft>
          </a:pPr>
          <a:r>
            <a:rPr lang="zh-CN" altLang="en-US" sz="2400" b="1" kern="1200" smtClean="0">
              <a:solidFill>
                <a:srgbClr val="2777D8"/>
              </a:solidFill>
              <a:latin typeface="微软雅黑" panose="020b0503020204020204" pitchFamily="34" charset="-122"/>
              <a:ea typeface="微软雅黑" panose="020b0503020204020204" pitchFamily="34" charset="-122"/>
            </a:rPr>
            <a:t>结束面试前，通常你要问五个问题</a:t>
          </a:r>
          <a:endParaRPr lang="zh-CN" altLang="en-US" sz="2400" b="1" kern="1200">
            <a:solidFill>
              <a:srgbClr val="2777D8"/>
            </a:solidFill>
            <a:latin typeface="微软雅黑" panose="020b0503020204020204" pitchFamily="34" charset="-122"/>
            <a:ea typeface="微软雅黑" panose="020b0503020204020204" pitchFamily="34" charset="-122"/>
          </a:endParaRPr>
        </a:p>
      </dsp:txBody>
      <dsp:txXfrm>
        <a:off x="529525" y="16942557"/>
        <a:ext cx="7044442" cy="426206"/>
      </dsp:txXfrm>
    </dsp:sp>
    <dsp:sp modelId="{5A53EC70-4FBF-4D04-9FD1-7CDC155E5906}">
      <dsp:nvSpPr>
        <dsp:cNvPr id="35" name=""/>
        <dsp:cNvSpPr/>
      </dsp:nvSpPr>
      <dsp:spPr>
        <a:xfrm>
          <a:off x="0" y="18738221"/>
          <a:ext cx="10129366" cy="882000"/>
        </a:xfrm>
        <a:prstGeom prst="rect">
          <a:avLst/>
        </a:prstGeom>
        <a:noFill/>
        <a:ln w="25400" cap="flat" cmpd="sng" algn="ctr">
          <a:solidFill>
            <a:srgbClr val="2777D8"/>
          </a:solidFill>
          <a:prstDash val="sysDash"/>
          <a:miter lim="800000"/>
        </a:ln>
        <a:effectLst/>
      </dsp:spPr>
      <dsp:style>
        <a:lnRef idx="1">
          <a:scrgbClr r="0" g="0" b="0"/>
        </a:lnRef>
        <a:fillRef idx="1">
          <a:scrgbClr r="0" g="0" b="0"/>
        </a:fillRef>
        <a:effectRef idx="0">
          <a:scrgbClr r="0" g="0" b="0"/>
        </a:effectRef>
        <a:fontRef idx="minor"/>
      </dsp:style>
      <dsp:txBody>
        <a:bodyPr spcFirstLastPara="0" vert="horz" wrap="square" lIns="786151" tIns="333248" rIns="786151" bIns="142240" numCol="1" spcCol="1270" anchor="t" anchorCtr="0">
          <a:noAutofit/>
        </a:bodyPr>
        <a:lstStyle/>
        <a:p>
          <a:pPr marL="228600" lvl="1" indent="-228600" algn="l" defTabSz="889000" rtl="0">
            <a:lnSpc>
              <a:spcPct val="90000"/>
            </a:lnSpc>
            <a:spcBef>
              <a:spcPct val="0"/>
            </a:spcBef>
            <a:spcAft>
              <a:spcPct val="15000"/>
            </a:spcAft>
            <a:buChar char="••"/>
          </a:pPr>
          <a:r>
            <a:rPr lang="zh-CN" altLang="en-US" sz="2000" kern="1200" smtClean="0">
              <a:solidFill>
                <a:schemeClr val="accent5">
                  <a:lumMod val="50000"/>
                </a:schemeClr>
              </a:solidFill>
              <a:latin typeface="微软雅黑" panose="020b0503020204020204" pitchFamily="34" charset="-122"/>
              <a:ea typeface="微软雅黑" panose="020b0503020204020204" pitchFamily="34" charset="-122"/>
            </a:rPr>
            <a:t>大多数求职者会忽略这个问题，感谢信不必太长，表达清楚即可；</a:t>
          </a:r>
          <a:endParaRPr lang="zh-CN" altLang="en-US" sz="20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0" y="18738221"/>
        <a:ext cx="10129366" cy="882000"/>
      </dsp:txXfrm>
    </dsp:sp>
    <dsp:sp modelId="{9A6C1276-CCF5-4947-A94B-41E17741E0BD}">
      <dsp:nvSpPr>
        <dsp:cNvPr id="36" name=""/>
        <dsp:cNvSpPr/>
      </dsp:nvSpPr>
      <dsp:spPr>
        <a:xfrm>
          <a:off x="506468" y="18502060"/>
          <a:ext cx="7090556" cy="4723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68006" tIns="0" rIns="268006" bIns="0" numCol="1" spcCol="1270" anchor="ctr" anchorCtr="0">
          <a:noAutofit/>
        </a:bodyPr>
        <a:lstStyle/>
        <a:p>
          <a:pPr lvl="0" algn="l" defTabSz="1066800" rtl="0">
            <a:lnSpc>
              <a:spcPct val="90000"/>
            </a:lnSpc>
            <a:spcBef>
              <a:spcPct val="0"/>
            </a:spcBef>
            <a:spcAft>
              <a:spcPct val="35000"/>
            </a:spcAft>
          </a:pPr>
          <a:r>
            <a:rPr lang="zh-CN" altLang="en-US" sz="2400" b="1" kern="1200" smtClean="0">
              <a:solidFill>
                <a:srgbClr val="2777D8"/>
              </a:solidFill>
              <a:latin typeface="微软雅黑" panose="020b0503020204020204" pitchFamily="34" charset="-122"/>
              <a:ea typeface="微软雅黑" panose="020b0503020204020204" pitchFamily="34" charset="-122"/>
            </a:rPr>
            <a:t>写感谢信的重要性</a:t>
          </a:r>
          <a:endParaRPr lang="zh-CN" altLang="en-US" sz="2400" b="1" kern="1200">
            <a:solidFill>
              <a:srgbClr val="2777D8"/>
            </a:solidFill>
            <a:latin typeface="微软雅黑" panose="020b0503020204020204" pitchFamily="34" charset="-122"/>
            <a:ea typeface="微软雅黑" panose="020b0503020204020204" pitchFamily="34" charset="-122"/>
          </a:endParaRPr>
        </a:p>
      </dsp:txBody>
      <dsp:txXfrm>
        <a:off x="529525" y="18525117"/>
        <a:ext cx="7044442" cy="426206"/>
      </dsp:txXfrm>
    </dsp:sp>
  </dsp:spTree>
</dsp:drawing>
</file>

<file path=ppt/diagrams/drawing4.xml><?xml version="1.0" encoding="utf-8"?>
<dsp:drawing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http://schemas.openxmlformats.org/presentationml/2006/main" xmlns:dsp="http://schemas.microsoft.com/office/drawing/2008/diagram">
  <dsp:spTree>
    <dsp:nvGrpSpPr>
      <dsp:cNvPr id="4" name=""/>
      <dsp:cNvGrpSpPr/>
    </dsp:nvGrpSpPr>
    <dsp:grpSpPr/>
    <dsp:sp modelId="{380D6C35-0EB3-4DE9-9AEE-9EA535447E4E}">
      <dsp:nvSpPr>
        <dsp:cNvPr id="5" name=""/>
        <dsp:cNvSpPr/>
      </dsp:nvSpPr>
      <dsp:spPr>
        <a:xfrm>
          <a:off x="0" y="291821"/>
          <a:ext cx="10129366" cy="882000"/>
        </a:xfrm>
        <a:prstGeom prst="rect">
          <a:avLst/>
        </a:prstGeom>
        <a:noFill/>
        <a:ln w="25400" cap="flat" cmpd="sng" algn="ctr">
          <a:solidFill>
            <a:srgbClr val="2777D8"/>
          </a:solidFill>
          <a:prstDash val="sysDash"/>
          <a:miter lim="800000"/>
        </a:ln>
        <a:effectLst/>
      </dsp:spPr>
      <dsp:style>
        <a:lnRef idx="1">
          <a:scrgbClr r="0" g="0" b="0"/>
        </a:lnRef>
        <a:fillRef idx="1">
          <a:scrgbClr r="0" g="0" b="0"/>
        </a:fillRef>
        <a:effectRef idx="0">
          <a:scrgbClr r="0" g="0" b="0"/>
        </a:effectRef>
        <a:fontRef idx="minor"/>
      </dsp:style>
      <dsp:txBody>
        <a:bodyPr spcFirstLastPara="0" vert="horz" wrap="square" lIns="786151" tIns="333248" rIns="786151" bIns="142240" numCol="1" spcCol="1270" anchor="t" anchorCtr="0">
          <a:noAutofit/>
        </a:bodyPr>
        <a:lstStyle/>
        <a:p>
          <a:pPr marL="228600" lvl="1" indent="-228600" algn="l" defTabSz="889000" rtl="0">
            <a:lnSpc>
              <a:spcPct val="90000"/>
            </a:lnSpc>
            <a:spcBef>
              <a:spcPct val="0"/>
            </a:spcBef>
            <a:spcAft>
              <a:spcPct val="15000"/>
            </a:spcAft>
            <a:buChar char="••"/>
          </a:pPr>
          <a:r>
            <a:rPr lang="zh-CN" altLang="en-US" sz="2000" kern="1200" smtClean="0">
              <a:solidFill>
                <a:schemeClr val="accent5">
                  <a:lumMod val="50000"/>
                </a:schemeClr>
              </a:solidFill>
              <a:latin typeface="微软雅黑" panose="020b0503020204020204" pitchFamily="34" charset="-122"/>
              <a:ea typeface="微软雅黑" panose="020b0503020204020204" pitchFamily="34" charset="-122"/>
            </a:rPr>
            <a:t>你不能通过一个雇主的态度去推测另一个的态度；</a:t>
          </a:r>
          <a:endParaRPr lang="zh-CN" altLang="en-US" sz="20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0" y="291821"/>
        <a:ext cx="10129366" cy="882000"/>
      </dsp:txXfrm>
    </dsp:sp>
    <dsp:sp modelId="{6780692F-6144-4940-BC88-C5223D80EAED}">
      <dsp:nvSpPr>
        <dsp:cNvPr id="6" name=""/>
        <dsp:cNvSpPr/>
      </dsp:nvSpPr>
      <dsp:spPr>
        <a:xfrm>
          <a:off x="506468" y="55661"/>
          <a:ext cx="7090556" cy="4723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68006" tIns="0" rIns="268006" bIns="0" numCol="1" spcCol="1270" anchor="ctr" anchorCtr="0">
          <a:noAutofit/>
        </a:bodyPr>
        <a:lstStyle/>
        <a:p>
          <a:pPr lvl="0" algn="l" defTabSz="1066800" rtl="0">
            <a:lnSpc>
              <a:spcPct val="90000"/>
            </a:lnSpc>
            <a:spcBef>
              <a:spcPct val="0"/>
            </a:spcBef>
            <a:spcAft>
              <a:spcPct val="35000"/>
            </a:spcAft>
          </a:pPr>
          <a:r>
            <a:rPr lang="zh-CN" altLang="en-US" sz="2400" b="1" kern="1200" smtClean="0">
              <a:solidFill>
                <a:srgbClr val="2777D8"/>
              </a:solidFill>
              <a:latin typeface="微软雅黑" panose="020b0503020204020204" pitchFamily="34" charset="-122"/>
              <a:ea typeface="微软雅黑" panose="020b0503020204020204" pitchFamily="34" charset="-122"/>
            </a:rPr>
            <a:t>没有“雇主”这回事儿</a:t>
          </a:r>
          <a:endParaRPr lang="zh-CN" altLang="en-US" sz="2400" b="1" kern="1200">
            <a:solidFill>
              <a:srgbClr val="2777D8"/>
            </a:solidFill>
            <a:latin typeface="微软雅黑" panose="020b0503020204020204" pitchFamily="34" charset="-122"/>
            <a:ea typeface="微软雅黑" panose="020b0503020204020204" pitchFamily="34" charset="-122"/>
          </a:endParaRPr>
        </a:p>
      </dsp:txBody>
      <dsp:txXfrm>
        <a:off x="529525" y="78718"/>
        <a:ext cx="7044442" cy="426206"/>
      </dsp:txXfrm>
    </dsp:sp>
    <dsp:sp modelId="{60DE0B1A-82FC-4334-AB59-9F7AE40FEDDE}">
      <dsp:nvSpPr>
        <dsp:cNvPr id="7" name=""/>
        <dsp:cNvSpPr/>
      </dsp:nvSpPr>
      <dsp:spPr>
        <a:xfrm>
          <a:off x="0" y="1496381"/>
          <a:ext cx="10129366" cy="882000"/>
        </a:xfrm>
        <a:prstGeom prst="rect">
          <a:avLst/>
        </a:prstGeom>
        <a:noFill/>
        <a:ln w="25400" cap="flat" cmpd="sng" algn="ctr">
          <a:solidFill>
            <a:srgbClr val="2777D8"/>
          </a:solidFill>
          <a:prstDash val="sysDash"/>
          <a:miter lim="800000"/>
        </a:ln>
        <a:effectLst/>
      </dsp:spPr>
      <dsp:style>
        <a:lnRef idx="1">
          <a:scrgbClr r="0" g="0" b="0"/>
        </a:lnRef>
        <a:fillRef idx="1">
          <a:scrgbClr r="0" g="0" b="0"/>
        </a:fillRef>
        <a:effectRef idx="0">
          <a:scrgbClr r="0" g="0" b="0"/>
        </a:effectRef>
        <a:fontRef idx="minor"/>
      </dsp:style>
      <dsp:txBody>
        <a:bodyPr spcFirstLastPara="0" vert="horz" wrap="square" lIns="786151" tIns="333248" rIns="786151" bIns="142240" numCol="1" spcCol="1270" anchor="t" anchorCtr="0">
          <a:noAutofit/>
        </a:bodyPr>
        <a:lstStyle/>
        <a:p>
          <a:pPr marL="228600" lvl="1" indent="-228600" algn="l" defTabSz="889000" rtl="0">
            <a:lnSpc>
              <a:spcPct val="90000"/>
            </a:lnSpc>
            <a:spcBef>
              <a:spcPct val="0"/>
            </a:spcBef>
            <a:spcAft>
              <a:spcPct val="15000"/>
            </a:spcAft>
            <a:buChar char="••"/>
          </a:pPr>
          <a:r>
            <a:rPr lang="zh-CN" altLang="en-US" sz="2000" kern="1200" smtClean="0">
              <a:solidFill>
                <a:schemeClr val="accent5">
                  <a:lumMod val="50000"/>
                </a:schemeClr>
              </a:solidFill>
              <a:latin typeface="微软雅黑" panose="020b0503020204020204" pitchFamily="34" charset="-122"/>
              <a:ea typeface="微软雅黑" panose="020b0503020204020204" pitchFamily="34" charset="-122"/>
            </a:rPr>
            <a:t>花费精力尽可能了解对方；</a:t>
          </a:r>
          <a:endParaRPr lang="zh-CN" altLang="en-US" sz="20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0" y="1496381"/>
        <a:ext cx="10129366" cy="882000"/>
      </dsp:txXfrm>
    </dsp:sp>
    <dsp:sp modelId="{843B4C81-91C5-4A99-81ED-78665012860A}">
      <dsp:nvSpPr>
        <dsp:cNvPr id="8" name=""/>
        <dsp:cNvSpPr/>
      </dsp:nvSpPr>
      <dsp:spPr>
        <a:xfrm>
          <a:off x="506468" y="1260221"/>
          <a:ext cx="7090556" cy="4723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68006" tIns="0" rIns="268006" bIns="0" numCol="1" spcCol="1270" anchor="ctr" anchorCtr="0">
          <a:noAutofit/>
        </a:bodyPr>
        <a:lstStyle/>
        <a:p>
          <a:pPr lvl="0" algn="l" defTabSz="1066800" rtl="0">
            <a:lnSpc>
              <a:spcPct val="90000"/>
            </a:lnSpc>
            <a:spcBef>
              <a:spcPct val="0"/>
            </a:spcBef>
            <a:spcAft>
              <a:spcPct val="35000"/>
            </a:spcAft>
          </a:pPr>
          <a:r>
            <a:rPr lang="zh-CN" altLang="en-US" sz="2400" b="1" kern="1200" smtClean="0">
              <a:solidFill>
                <a:srgbClr val="2777D8"/>
              </a:solidFill>
              <a:latin typeface="微软雅黑" panose="020b0503020204020204" pitchFamily="34" charset="-122"/>
              <a:ea typeface="微软雅黑" panose="020b0503020204020204" pitchFamily="34" charset="-122"/>
            </a:rPr>
            <a:t>面试前，一定要做功课</a:t>
          </a:r>
          <a:endParaRPr lang="zh-CN" altLang="en-US" sz="2400" b="1" kern="1200">
            <a:solidFill>
              <a:srgbClr val="2777D8"/>
            </a:solidFill>
            <a:latin typeface="微软雅黑" panose="020b0503020204020204" pitchFamily="34" charset="-122"/>
            <a:ea typeface="微软雅黑" panose="020b0503020204020204" pitchFamily="34" charset="-122"/>
          </a:endParaRPr>
        </a:p>
      </dsp:txBody>
      <dsp:txXfrm>
        <a:off x="529525" y="1283278"/>
        <a:ext cx="7044442" cy="426206"/>
      </dsp:txXfrm>
    </dsp:sp>
    <dsp:sp modelId="{3CB48B57-56B9-4E73-9821-9364303DEECD}">
      <dsp:nvSpPr>
        <dsp:cNvPr id="9" name=""/>
        <dsp:cNvSpPr/>
      </dsp:nvSpPr>
      <dsp:spPr>
        <a:xfrm>
          <a:off x="0" y="2700941"/>
          <a:ext cx="10129366" cy="882000"/>
        </a:xfrm>
        <a:prstGeom prst="rect">
          <a:avLst/>
        </a:prstGeom>
        <a:noFill/>
        <a:ln w="25400" cap="flat" cmpd="sng" algn="ctr">
          <a:solidFill>
            <a:srgbClr val="2777D8"/>
          </a:solidFill>
          <a:prstDash val="sysDash"/>
          <a:miter lim="800000"/>
        </a:ln>
        <a:effectLst/>
      </dsp:spPr>
      <dsp:style>
        <a:lnRef idx="1">
          <a:scrgbClr r="0" g="0" b="0"/>
        </a:lnRef>
        <a:fillRef idx="1">
          <a:scrgbClr r="0" g="0" b="0"/>
        </a:fillRef>
        <a:effectRef idx="0">
          <a:scrgbClr r="0" g="0" b="0"/>
        </a:effectRef>
        <a:fontRef idx="minor"/>
      </dsp:style>
      <dsp:txBody>
        <a:bodyPr spcFirstLastPara="0" vert="horz" wrap="square" lIns="786151" tIns="333248" rIns="786151" bIns="142240" numCol="1" spcCol="1270" anchor="t" anchorCtr="0">
          <a:noAutofit/>
        </a:bodyPr>
        <a:lstStyle/>
        <a:p>
          <a:pPr marL="228600" lvl="1" indent="-228600" algn="l" defTabSz="889000" rtl="0">
            <a:lnSpc>
              <a:spcPct val="90000"/>
            </a:lnSpc>
            <a:spcBef>
              <a:spcPct val="0"/>
            </a:spcBef>
            <a:spcAft>
              <a:spcPct val="15000"/>
            </a:spcAft>
            <a:buChar char="••"/>
          </a:pPr>
          <a:r>
            <a:rPr lang="zh-CN" sz="2000" kern="1200" smtClean="0">
              <a:solidFill>
                <a:schemeClr val="accent5">
                  <a:lumMod val="50000"/>
                </a:schemeClr>
              </a:solidFill>
              <a:latin typeface="微软雅黑" panose="020b0503020204020204" pitchFamily="34" charset="-122"/>
              <a:ea typeface="微软雅黑" panose="020b0503020204020204" pitchFamily="34" charset="-122"/>
            </a:rPr>
            <a:t>控制面试时间长短，如</a:t>
          </a:r>
          <a:r>
            <a:rPr lang="en-US" sz="2000" kern="1200" smtClean="0">
              <a:solidFill>
                <a:schemeClr val="accent5">
                  <a:lumMod val="50000"/>
                </a:schemeClr>
              </a:solidFill>
              <a:latin typeface="微软雅黑" panose="020b0503020204020204" pitchFamily="34" charset="-122"/>
              <a:ea typeface="微软雅黑" panose="020b0503020204020204" pitchFamily="34" charset="-122"/>
            </a:rPr>
            <a:t>19</a:t>
          </a:r>
          <a:r>
            <a:rPr lang="zh-CN" sz="2000" kern="1200" smtClean="0">
              <a:solidFill>
                <a:schemeClr val="accent5">
                  <a:lumMod val="50000"/>
                </a:schemeClr>
              </a:solidFill>
              <a:latin typeface="微软雅黑" panose="020b0503020204020204" pitchFamily="34" charset="-122"/>
              <a:ea typeface="微软雅黑" panose="020b0503020204020204" pitchFamily="34" charset="-122"/>
            </a:rPr>
            <a:t>分钟；</a:t>
          </a:r>
          <a:endParaRPr lang="zh-CN" sz="20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0" y="2700941"/>
        <a:ext cx="10129366" cy="882000"/>
      </dsp:txXfrm>
    </dsp:sp>
    <dsp:sp modelId="{3317BDF5-3258-432C-8406-2A05883319E6}">
      <dsp:nvSpPr>
        <dsp:cNvPr id="10" name=""/>
        <dsp:cNvSpPr/>
      </dsp:nvSpPr>
      <dsp:spPr>
        <a:xfrm>
          <a:off x="506468" y="2464781"/>
          <a:ext cx="7090556" cy="4723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68006" tIns="0" rIns="268006" bIns="0" numCol="1" spcCol="1270" anchor="ctr" anchorCtr="0">
          <a:noAutofit/>
        </a:bodyPr>
        <a:lstStyle/>
        <a:p>
          <a:pPr lvl="0" algn="l" defTabSz="1066800" rtl="0">
            <a:lnSpc>
              <a:spcPct val="90000"/>
            </a:lnSpc>
            <a:spcBef>
              <a:spcPct val="0"/>
            </a:spcBef>
            <a:spcAft>
              <a:spcPct val="35000"/>
            </a:spcAft>
          </a:pPr>
          <a:r>
            <a:rPr lang="zh-CN" altLang="en-US" sz="2400" b="1" kern="1200" smtClean="0">
              <a:solidFill>
                <a:srgbClr val="2777D8"/>
              </a:solidFill>
              <a:latin typeface="微软雅黑" panose="020b0503020204020204" pitchFamily="34" charset="-122"/>
              <a:ea typeface="微软雅黑" panose="020b0503020204020204" pitchFamily="34" charset="-122"/>
            </a:rPr>
            <a:t>遵守承诺</a:t>
          </a:r>
          <a:endParaRPr lang="zh-CN" altLang="en-US" sz="2400" b="1" kern="1200">
            <a:solidFill>
              <a:srgbClr val="2777D8"/>
            </a:solidFill>
            <a:latin typeface="微软雅黑" panose="020b0503020204020204" pitchFamily="34" charset="-122"/>
            <a:ea typeface="微软雅黑" panose="020b0503020204020204" pitchFamily="34" charset="-122"/>
          </a:endParaRPr>
        </a:p>
      </dsp:txBody>
      <dsp:txXfrm>
        <a:off x="529525" y="2487838"/>
        <a:ext cx="7044442" cy="426206"/>
      </dsp:txXfrm>
    </dsp:sp>
    <dsp:sp modelId="{29313BC3-419E-474C-AF4A-FC1BC03E8B43}">
      <dsp:nvSpPr>
        <dsp:cNvPr id="11" name=""/>
        <dsp:cNvSpPr/>
      </dsp:nvSpPr>
      <dsp:spPr>
        <a:xfrm>
          <a:off x="0" y="3905501"/>
          <a:ext cx="10129366" cy="882000"/>
        </a:xfrm>
        <a:prstGeom prst="rect">
          <a:avLst/>
        </a:prstGeom>
        <a:noFill/>
        <a:ln w="25400" cap="flat" cmpd="sng" algn="ctr">
          <a:solidFill>
            <a:srgbClr val="2777D8"/>
          </a:solidFill>
          <a:prstDash val="sysDash"/>
          <a:miter lim="800000"/>
        </a:ln>
        <a:effectLst/>
      </dsp:spPr>
      <dsp:style>
        <a:lnRef idx="1">
          <a:scrgbClr r="0" g="0" b="0"/>
        </a:lnRef>
        <a:fillRef idx="1">
          <a:scrgbClr r="0" g="0" b="0"/>
        </a:fillRef>
        <a:effectRef idx="0">
          <a:scrgbClr r="0" g="0" b="0"/>
        </a:effectRef>
        <a:fontRef idx="minor"/>
      </dsp:style>
      <dsp:txBody>
        <a:bodyPr spcFirstLastPara="0" vert="horz" wrap="square" lIns="786151" tIns="333248" rIns="786151" bIns="142240" numCol="1" spcCol="1270" anchor="t" anchorCtr="0">
          <a:noAutofit/>
        </a:bodyPr>
        <a:lstStyle/>
        <a:p>
          <a:pPr marL="228600" lvl="1" indent="-228600" algn="l" defTabSz="889000" rtl="0">
            <a:lnSpc>
              <a:spcPct val="90000"/>
            </a:lnSpc>
            <a:spcBef>
              <a:spcPct val="0"/>
            </a:spcBef>
            <a:spcAft>
              <a:spcPct val="15000"/>
            </a:spcAft>
            <a:buChar char="••"/>
          </a:pPr>
          <a:r>
            <a:rPr lang="zh-CN" altLang="en-US" sz="2000" kern="1200" smtClean="0">
              <a:solidFill>
                <a:schemeClr val="accent5">
                  <a:lumMod val="50000"/>
                </a:schemeClr>
              </a:solidFill>
              <a:latin typeface="微软雅黑" panose="020b0503020204020204" pitchFamily="34" charset="-122"/>
              <a:ea typeface="微软雅黑" panose="020b0503020204020204" pitchFamily="34" charset="-122"/>
            </a:rPr>
            <a:t>温和地了解雇主，觉得是你相待的地方，再有信心地推销自己；</a:t>
          </a:r>
          <a:endParaRPr lang="zh-CN" altLang="en-US" sz="20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0" y="3905501"/>
        <a:ext cx="10129366" cy="882000"/>
      </dsp:txXfrm>
    </dsp:sp>
    <dsp:sp modelId="{A07BB598-26D2-44E9-B7E8-529A52DEB8A5}">
      <dsp:nvSpPr>
        <dsp:cNvPr id="12" name=""/>
        <dsp:cNvSpPr/>
      </dsp:nvSpPr>
      <dsp:spPr>
        <a:xfrm>
          <a:off x="506468" y="3669341"/>
          <a:ext cx="7090556" cy="4723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68006" tIns="0" rIns="268006" bIns="0" numCol="1" spcCol="1270" anchor="ctr" anchorCtr="0">
          <a:noAutofit/>
        </a:bodyPr>
        <a:lstStyle/>
        <a:p>
          <a:pPr lvl="0" algn="l" defTabSz="1066800" rtl="0">
            <a:lnSpc>
              <a:spcPct val="90000"/>
            </a:lnSpc>
            <a:spcBef>
              <a:spcPct val="0"/>
            </a:spcBef>
            <a:spcAft>
              <a:spcPct val="35000"/>
            </a:spcAft>
          </a:pPr>
          <a:r>
            <a:rPr lang="zh-CN" altLang="en-US" sz="2400" b="1" kern="1200" smtClean="0">
              <a:solidFill>
                <a:srgbClr val="2777D8"/>
              </a:solidFill>
              <a:latin typeface="微软雅黑" panose="020b0503020204020204" pitchFamily="34" charset="-122"/>
              <a:ea typeface="微软雅黑" panose="020b0503020204020204" pitchFamily="34" charset="-122"/>
            </a:rPr>
            <a:t>面试不过就是一场对话</a:t>
          </a:r>
          <a:endParaRPr lang="zh-CN" altLang="en-US" sz="2400" b="1" kern="1200">
            <a:solidFill>
              <a:srgbClr val="2777D8"/>
            </a:solidFill>
            <a:latin typeface="微软雅黑" panose="020b0503020204020204" pitchFamily="34" charset="-122"/>
            <a:ea typeface="微软雅黑" panose="020b0503020204020204" pitchFamily="34" charset="-122"/>
          </a:endParaRPr>
        </a:p>
      </dsp:txBody>
      <dsp:txXfrm>
        <a:off x="529525" y="3692398"/>
        <a:ext cx="7044442" cy="426206"/>
      </dsp:txXfrm>
    </dsp:sp>
    <dsp:sp modelId="{6FA8E29D-B607-4136-BE57-C911DC7D1E2E}">
      <dsp:nvSpPr>
        <dsp:cNvPr id="13" name=""/>
        <dsp:cNvSpPr/>
      </dsp:nvSpPr>
      <dsp:spPr>
        <a:xfrm>
          <a:off x="0" y="5110061"/>
          <a:ext cx="10129366" cy="882000"/>
        </a:xfrm>
        <a:prstGeom prst="rect">
          <a:avLst/>
        </a:prstGeom>
        <a:noFill/>
        <a:ln w="25400" cap="flat" cmpd="sng" algn="ctr">
          <a:solidFill>
            <a:srgbClr val="2777D8"/>
          </a:solidFill>
          <a:prstDash val="sysDash"/>
          <a:miter lim="800000"/>
        </a:ln>
        <a:effectLst/>
      </dsp:spPr>
      <dsp:style>
        <a:lnRef idx="1">
          <a:scrgbClr r="0" g="0" b="0"/>
        </a:lnRef>
        <a:fillRef idx="1">
          <a:scrgbClr r="0" g="0" b="0"/>
        </a:fillRef>
        <a:effectRef idx="0">
          <a:scrgbClr r="0" g="0" b="0"/>
        </a:effectRef>
        <a:fontRef idx="minor"/>
      </dsp:style>
      <dsp:txBody>
        <a:bodyPr spcFirstLastPara="0" vert="horz" wrap="square" lIns="786151" tIns="333248" rIns="786151" bIns="142240" numCol="1" spcCol="1270" anchor="t" anchorCtr="0">
          <a:noAutofit/>
        </a:bodyPr>
        <a:lstStyle/>
        <a:p>
          <a:pPr marL="228600" lvl="1" indent="-228600" algn="l" defTabSz="889000" rtl="0">
            <a:lnSpc>
              <a:spcPct val="90000"/>
            </a:lnSpc>
            <a:spcBef>
              <a:spcPct val="0"/>
            </a:spcBef>
            <a:spcAft>
              <a:spcPct val="15000"/>
            </a:spcAft>
            <a:buChar char="••"/>
          </a:pPr>
          <a:r>
            <a:rPr lang="zh-CN" altLang="en-US" sz="2000" kern="1200" smtClean="0">
              <a:solidFill>
                <a:schemeClr val="accent5">
                  <a:lumMod val="50000"/>
                </a:schemeClr>
              </a:solidFill>
              <a:latin typeface="微软雅黑" panose="020b0503020204020204" pitchFamily="34" charset="-122"/>
              <a:ea typeface="微软雅黑" panose="020b0503020204020204" pitchFamily="34" charset="-122"/>
            </a:rPr>
            <a:t>雇主希望你说的，是没明着问出来的另一个问题的答案；</a:t>
          </a:r>
          <a:endParaRPr lang="zh-CN" altLang="en-US" sz="20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0" y="5110061"/>
        <a:ext cx="10129366" cy="882000"/>
      </dsp:txXfrm>
    </dsp:sp>
    <dsp:sp modelId="{DA7A3EF9-CB5B-47EB-A111-A0F4E28DEA62}">
      <dsp:nvSpPr>
        <dsp:cNvPr id="14" name=""/>
        <dsp:cNvSpPr/>
      </dsp:nvSpPr>
      <dsp:spPr>
        <a:xfrm>
          <a:off x="506468" y="4873901"/>
          <a:ext cx="7090556" cy="4723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68006" tIns="0" rIns="268006" bIns="0" numCol="1" spcCol="1270" anchor="ctr" anchorCtr="0">
          <a:noAutofit/>
        </a:bodyPr>
        <a:lstStyle/>
        <a:p>
          <a:pPr lvl="0" algn="l" defTabSz="1066800" rtl="0">
            <a:lnSpc>
              <a:spcPct val="90000"/>
            </a:lnSpc>
            <a:spcBef>
              <a:spcPct val="0"/>
            </a:spcBef>
            <a:spcAft>
              <a:spcPct val="35000"/>
            </a:spcAft>
          </a:pPr>
          <a:r>
            <a:rPr lang="zh-CN" altLang="en-US" sz="2400" b="1" kern="1200" smtClean="0">
              <a:solidFill>
                <a:srgbClr val="2777D8"/>
              </a:solidFill>
              <a:latin typeface="微软雅黑" panose="020b0503020204020204" pitchFamily="34" charset="-122"/>
              <a:ea typeface="微软雅黑" panose="020b0503020204020204" pitchFamily="34" charset="-122"/>
            </a:rPr>
            <a:t>他们会问的问题，和你能问的问题</a:t>
          </a:r>
          <a:endParaRPr lang="zh-CN" altLang="en-US" sz="2400" b="1" kern="1200">
            <a:solidFill>
              <a:srgbClr val="2777D8"/>
            </a:solidFill>
            <a:latin typeface="微软雅黑" panose="020b0503020204020204" pitchFamily="34" charset="-122"/>
            <a:ea typeface="微软雅黑" panose="020b0503020204020204" pitchFamily="34" charset="-122"/>
          </a:endParaRPr>
        </a:p>
      </dsp:txBody>
      <dsp:txXfrm>
        <a:off x="529525" y="4896958"/>
        <a:ext cx="7044442" cy="426206"/>
      </dsp:txXfrm>
    </dsp:sp>
    <dsp:sp modelId="{83BD41D9-D555-4B6E-AF88-6135876BAD11}">
      <dsp:nvSpPr>
        <dsp:cNvPr id="15" name=""/>
        <dsp:cNvSpPr/>
      </dsp:nvSpPr>
      <dsp:spPr>
        <a:xfrm>
          <a:off x="0" y="6314621"/>
          <a:ext cx="10129366" cy="882000"/>
        </a:xfrm>
        <a:prstGeom prst="rect">
          <a:avLst/>
        </a:prstGeom>
        <a:noFill/>
        <a:ln w="25400" cap="flat" cmpd="sng" algn="ctr">
          <a:solidFill>
            <a:srgbClr val="2777D8"/>
          </a:solidFill>
          <a:prstDash val="sysDash"/>
          <a:miter lim="800000"/>
        </a:ln>
        <a:effectLst/>
      </dsp:spPr>
      <dsp:style>
        <a:lnRef idx="1">
          <a:scrgbClr r="0" g="0" b="0"/>
        </a:lnRef>
        <a:fillRef idx="1">
          <a:scrgbClr r="0" g="0" b="0"/>
        </a:fillRef>
        <a:effectRef idx="0">
          <a:scrgbClr r="0" g="0" b="0"/>
        </a:effectRef>
        <a:fontRef idx="minor"/>
      </dsp:style>
      <dsp:txBody>
        <a:bodyPr spcFirstLastPara="0" vert="horz" wrap="square" lIns="786151" tIns="333248" rIns="786151" bIns="142240" numCol="1" spcCol="1270" anchor="t" anchorCtr="0">
          <a:noAutofit/>
        </a:bodyPr>
        <a:lstStyle/>
        <a:p>
          <a:pPr marL="228600" lvl="1" indent="-228600" algn="l" defTabSz="889000" rtl="0">
            <a:lnSpc>
              <a:spcPct val="90000"/>
            </a:lnSpc>
            <a:spcBef>
              <a:spcPct val="0"/>
            </a:spcBef>
            <a:spcAft>
              <a:spcPct val="15000"/>
            </a:spcAft>
            <a:buChar char="••"/>
          </a:pPr>
          <a:r>
            <a:rPr lang="zh-CN" sz="2000" kern="1200" smtClean="0">
              <a:solidFill>
                <a:schemeClr val="accent5">
                  <a:lumMod val="50000"/>
                </a:schemeClr>
              </a:solidFill>
              <a:latin typeface="微软雅黑" panose="020b0503020204020204" pitchFamily="34" charset="-122"/>
              <a:ea typeface="微软雅黑" panose="020b0503020204020204" pitchFamily="34" charset="-122"/>
            </a:rPr>
            <a:t>用</a:t>
          </a:r>
          <a:r>
            <a:rPr lang="en-US" sz="2000" kern="1200" smtClean="0">
              <a:solidFill>
                <a:schemeClr val="accent5">
                  <a:lumMod val="50000"/>
                </a:schemeClr>
              </a:solidFill>
              <a:latin typeface="微软雅黑" panose="020b0503020204020204" pitchFamily="34" charset="-122"/>
              <a:ea typeface="微软雅黑" panose="020b0503020204020204" pitchFamily="34" charset="-122"/>
            </a:rPr>
            <a:t>50%</a:t>
          </a:r>
          <a:r>
            <a:rPr lang="zh-CN" sz="2000" kern="1200" smtClean="0">
              <a:solidFill>
                <a:schemeClr val="accent5">
                  <a:lumMod val="50000"/>
                </a:schemeClr>
              </a:solidFill>
              <a:latin typeface="微软雅黑" panose="020b0503020204020204" pitchFamily="34" charset="-122"/>
              <a:ea typeface="微软雅黑" panose="020b0503020204020204" pitchFamily="34" charset="-122"/>
            </a:rPr>
            <a:t>的时间说，用</a:t>
          </a:r>
          <a:r>
            <a:rPr lang="en-US" sz="2000" kern="1200" smtClean="0">
              <a:solidFill>
                <a:schemeClr val="accent5">
                  <a:lumMod val="50000"/>
                </a:schemeClr>
              </a:solidFill>
              <a:latin typeface="微软雅黑" panose="020b0503020204020204" pitchFamily="34" charset="-122"/>
              <a:ea typeface="微软雅黑" panose="020b0503020204020204" pitchFamily="34" charset="-122"/>
            </a:rPr>
            <a:t>50%</a:t>
          </a:r>
          <a:r>
            <a:rPr lang="zh-CN" sz="2000" kern="1200" smtClean="0">
              <a:solidFill>
                <a:schemeClr val="accent5">
                  <a:lumMod val="50000"/>
                </a:schemeClr>
              </a:solidFill>
              <a:latin typeface="微软雅黑" panose="020b0503020204020204" pitchFamily="34" charset="-122"/>
              <a:ea typeface="微软雅黑" panose="020b0503020204020204" pitchFamily="34" charset="-122"/>
            </a:rPr>
            <a:t>的时间听；</a:t>
          </a:r>
          <a:endParaRPr lang="zh-CN" sz="20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0" y="6314621"/>
        <a:ext cx="10129366" cy="882000"/>
      </dsp:txXfrm>
    </dsp:sp>
    <dsp:sp modelId="{B3658B12-B8B9-4873-8247-7DF23FBE38A4}">
      <dsp:nvSpPr>
        <dsp:cNvPr id="16" name=""/>
        <dsp:cNvSpPr/>
      </dsp:nvSpPr>
      <dsp:spPr>
        <a:xfrm>
          <a:off x="506468" y="6078461"/>
          <a:ext cx="7090556" cy="4723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68006" tIns="0" rIns="268006" bIns="0" numCol="1" spcCol="1270" anchor="ctr" anchorCtr="0">
          <a:noAutofit/>
        </a:bodyPr>
        <a:lstStyle/>
        <a:p>
          <a:pPr lvl="0" algn="l" defTabSz="1066800" rtl="0">
            <a:lnSpc>
              <a:spcPct val="90000"/>
            </a:lnSpc>
            <a:spcBef>
              <a:spcPct val="0"/>
            </a:spcBef>
            <a:spcAft>
              <a:spcPct val="35000"/>
            </a:spcAft>
          </a:pPr>
          <a:r>
            <a:rPr lang="zh-CN" sz="2400" b="1" kern="1200" smtClean="0">
              <a:solidFill>
                <a:srgbClr val="2777D8"/>
              </a:solidFill>
              <a:latin typeface="微软雅黑" panose="020b0503020204020204" pitchFamily="34" charset="-122"/>
              <a:ea typeface="微软雅黑" panose="020b0503020204020204" pitchFamily="34" charset="-122"/>
            </a:rPr>
            <a:t>面试中，遵循“</a:t>
          </a:r>
          <a:r>
            <a:rPr lang="en-US" sz="2400" b="1" kern="1200" smtClean="0">
              <a:solidFill>
                <a:srgbClr val="2777D8"/>
              </a:solidFill>
              <a:latin typeface="微软雅黑" panose="020b0503020204020204" pitchFamily="34" charset="-122"/>
              <a:ea typeface="微软雅黑" panose="020b0503020204020204" pitchFamily="34" charset="-122"/>
            </a:rPr>
            <a:t>50-50</a:t>
          </a:r>
          <a:r>
            <a:rPr lang="zh-CN" sz="2400" b="1" kern="1200" smtClean="0">
              <a:solidFill>
                <a:srgbClr val="2777D8"/>
              </a:solidFill>
              <a:latin typeface="微软雅黑" panose="020b0503020204020204" pitchFamily="34" charset="-122"/>
              <a:ea typeface="微软雅黑" panose="020b0503020204020204" pitchFamily="34" charset="-122"/>
            </a:rPr>
            <a:t>原则”</a:t>
          </a:r>
          <a:endParaRPr lang="zh-CN" sz="2400" b="1" kern="1200">
            <a:solidFill>
              <a:srgbClr val="2777D8"/>
            </a:solidFill>
            <a:latin typeface="微软雅黑" panose="020b0503020204020204" pitchFamily="34" charset="-122"/>
            <a:ea typeface="微软雅黑" panose="020b0503020204020204" pitchFamily="34" charset="-122"/>
          </a:endParaRPr>
        </a:p>
      </dsp:txBody>
      <dsp:txXfrm>
        <a:off x="529525" y="6101518"/>
        <a:ext cx="7044442" cy="426206"/>
      </dsp:txXfrm>
    </dsp:sp>
    <dsp:sp modelId="{452A13A7-DF69-43D0-9AC0-5E60240B50E5}">
      <dsp:nvSpPr>
        <dsp:cNvPr id="17" name=""/>
        <dsp:cNvSpPr/>
      </dsp:nvSpPr>
      <dsp:spPr>
        <a:xfrm>
          <a:off x="0" y="7519181"/>
          <a:ext cx="10129366" cy="882000"/>
        </a:xfrm>
        <a:prstGeom prst="rect">
          <a:avLst/>
        </a:prstGeom>
        <a:noFill/>
        <a:ln w="25400" cap="flat" cmpd="sng" algn="ctr">
          <a:solidFill>
            <a:srgbClr val="2777D8"/>
          </a:solidFill>
          <a:prstDash val="sysDash"/>
          <a:miter lim="800000"/>
        </a:ln>
        <a:effectLst/>
      </dsp:spPr>
      <dsp:style>
        <a:lnRef idx="1">
          <a:scrgbClr r="0" g="0" b="0"/>
        </a:lnRef>
        <a:fillRef idx="1">
          <a:scrgbClr r="0" g="0" b="0"/>
        </a:fillRef>
        <a:effectRef idx="0">
          <a:scrgbClr r="0" g="0" b="0"/>
        </a:effectRef>
        <a:fontRef idx="minor"/>
      </dsp:style>
      <dsp:txBody>
        <a:bodyPr spcFirstLastPara="0" vert="horz" wrap="square" lIns="786151" tIns="333248" rIns="786151" bIns="142240" numCol="1" spcCol="1270" anchor="t" anchorCtr="0">
          <a:noAutofit/>
        </a:bodyPr>
        <a:lstStyle/>
        <a:p>
          <a:pPr marL="228600" lvl="1" indent="-228600" algn="l" defTabSz="889000" rtl="0">
            <a:lnSpc>
              <a:spcPct val="90000"/>
            </a:lnSpc>
            <a:spcBef>
              <a:spcPct val="0"/>
            </a:spcBef>
            <a:spcAft>
              <a:spcPct val="15000"/>
            </a:spcAft>
            <a:buChar char="••"/>
          </a:pPr>
          <a:r>
            <a:rPr lang="zh-CN" sz="2000" kern="1200" smtClean="0">
              <a:solidFill>
                <a:schemeClr val="accent5">
                  <a:lumMod val="50000"/>
                </a:schemeClr>
              </a:solidFill>
              <a:latin typeface="微软雅黑" panose="020b0503020204020204" pitchFamily="34" charset="-122"/>
              <a:ea typeface="微软雅黑" panose="020b0503020204020204" pitchFamily="34" charset="-122"/>
            </a:rPr>
            <a:t>说话回答问题尽量不超过</a:t>
          </a:r>
          <a:r>
            <a:rPr lang="en-US" sz="2000" kern="1200" smtClean="0">
              <a:solidFill>
                <a:schemeClr val="accent5">
                  <a:lumMod val="50000"/>
                </a:schemeClr>
              </a:solidFill>
              <a:latin typeface="微软雅黑" panose="020b0503020204020204" pitchFamily="34" charset="-122"/>
              <a:ea typeface="微软雅黑" panose="020b0503020204020204" pitchFamily="34" charset="-122"/>
            </a:rPr>
            <a:t>2</a:t>
          </a:r>
          <a:r>
            <a:rPr lang="zh-CN" sz="2000" kern="1200" smtClean="0">
              <a:solidFill>
                <a:schemeClr val="accent5">
                  <a:lumMod val="50000"/>
                </a:schemeClr>
              </a:solidFill>
              <a:latin typeface="微软雅黑" panose="020b0503020204020204" pitchFamily="34" charset="-122"/>
              <a:ea typeface="微软雅黑" panose="020b0503020204020204" pitchFamily="34" charset="-122"/>
            </a:rPr>
            <a:t>分钟；</a:t>
          </a:r>
          <a:endParaRPr lang="zh-CN" sz="20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0" y="7519181"/>
        <a:ext cx="10129366" cy="882000"/>
      </dsp:txXfrm>
    </dsp:sp>
    <dsp:sp modelId="{D88BECAA-86B9-4794-8777-478AD6F4036C}">
      <dsp:nvSpPr>
        <dsp:cNvPr id="18" name=""/>
        <dsp:cNvSpPr/>
      </dsp:nvSpPr>
      <dsp:spPr>
        <a:xfrm>
          <a:off x="506468" y="7283021"/>
          <a:ext cx="7090556" cy="4723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68006" tIns="0" rIns="268006" bIns="0" numCol="1" spcCol="1270" anchor="ctr" anchorCtr="0">
          <a:noAutofit/>
        </a:bodyPr>
        <a:lstStyle/>
        <a:p>
          <a:pPr lvl="0" algn="l" defTabSz="1066800" rtl="0">
            <a:lnSpc>
              <a:spcPct val="90000"/>
            </a:lnSpc>
            <a:spcBef>
              <a:spcPct val="0"/>
            </a:spcBef>
            <a:spcAft>
              <a:spcPct val="35000"/>
            </a:spcAft>
          </a:pPr>
          <a:r>
            <a:rPr lang="zh-CN" sz="2400" b="1" kern="1200" smtClean="0">
              <a:solidFill>
                <a:srgbClr val="2777D8"/>
              </a:solidFill>
              <a:latin typeface="微软雅黑" panose="020b0503020204020204" pitchFamily="34" charset="-122"/>
              <a:ea typeface="微软雅黑" panose="020b0503020204020204" pitchFamily="34" charset="-122"/>
            </a:rPr>
            <a:t>回答问题时，遵循“</a:t>
          </a:r>
          <a:r>
            <a:rPr lang="en-US" sz="2400" b="1" kern="1200" smtClean="0">
              <a:solidFill>
                <a:srgbClr val="2777D8"/>
              </a:solidFill>
              <a:latin typeface="微软雅黑" panose="020b0503020204020204" pitchFamily="34" charset="-122"/>
              <a:ea typeface="微软雅黑" panose="020b0503020204020204" pitchFamily="34" charset="-122"/>
            </a:rPr>
            <a:t>20</a:t>
          </a:r>
          <a:r>
            <a:rPr lang="zh-CN" sz="2400" b="1" kern="1200" smtClean="0">
              <a:solidFill>
                <a:srgbClr val="2777D8"/>
              </a:solidFill>
              <a:latin typeface="微软雅黑" panose="020b0503020204020204" pitchFamily="34" charset="-122"/>
              <a:ea typeface="微软雅黑" panose="020b0503020204020204" pitchFamily="34" charset="-122"/>
            </a:rPr>
            <a:t>秒到</a:t>
          </a:r>
          <a:r>
            <a:rPr lang="en-US" sz="2400" b="1" kern="1200" smtClean="0">
              <a:solidFill>
                <a:srgbClr val="2777D8"/>
              </a:solidFill>
              <a:latin typeface="微软雅黑" panose="020b0503020204020204" pitchFamily="34" charset="-122"/>
              <a:ea typeface="微软雅黑" panose="020b0503020204020204" pitchFamily="34" charset="-122"/>
            </a:rPr>
            <a:t>2</a:t>
          </a:r>
          <a:r>
            <a:rPr lang="zh-CN" sz="2400" b="1" kern="1200" smtClean="0">
              <a:solidFill>
                <a:srgbClr val="2777D8"/>
              </a:solidFill>
              <a:latin typeface="微软雅黑" panose="020b0503020204020204" pitchFamily="34" charset="-122"/>
              <a:ea typeface="微软雅黑" panose="020b0503020204020204" pitchFamily="34" charset="-122"/>
            </a:rPr>
            <a:t>分钟”原则</a:t>
          </a:r>
          <a:endParaRPr lang="zh-CN" sz="2400" b="1" kern="1200">
            <a:solidFill>
              <a:srgbClr val="2777D8"/>
            </a:solidFill>
            <a:latin typeface="微软雅黑" panose="020b0503020204020204" pitchFamily="34" charset="-122"/>
            <a:ea typeface="微软雅黑" panose="020b0503020204020204" pitchFamily="34" charset="-122"/>
          </a:endParaRPr>
        </a:p>
      </dsp:txBody>
      <dsp:txXfrm>
        <a:off x="529525" y="7306078"/>
        <a:ext cx="7044442" cy="426206"/>
      </dsp:txXfrm>
    </dsp:sp>
    <dsp:sp modelId="{13A97048-02AB-40B2-9225-60A06691AEAA}">
      <dsp:nvSpPr>
        <dsp:cNvPr id="19" name=""/>
        <dsp:cNvSpPr/>
      </dsp:nvSpPr>
      <dsp:spPr>
        <a:xfrm>
          <a:off x="0" y="8723741"/>
          <a:ext cx="10129366" cy="882000"/>
        </a:xfrm>
        <a:prstGeom prst="rect">
          <a:avLst/>
        </a:prstGeom>
        <a:noFill/>
        <a:ln w="25400" cap="flat" cmpd="sng" algn="ctr">
          <a:solidFill>
            <a:srgbClr val="2777D8"/>
          </a:solidFill>
          <a:prstDash val="sysDash"/>
          <a:miter lim="800000"/>
        </a:ln>
        <a:effectLst/>
      </dsp:spPr>
      <dsp:style>
        <a:lnRef idx="1">
          <a:scrgbClr r="0" g="0" b="0"/>
        </a:lnRef>
        <a:fillRef idx="1">
          <a:scrgbClr r="0" g="0" b="0"/>
        </a:fillRef>
        <a:effectRef idx="0">
          <a:scrgbClr r="0" g="0" b="0"/>
        </a:effectRef>
        <a:fontRef idx="minor"/>
      </dsp:style>
      <dsp:txBody>
        <a:bodyPr spcFirstLastPara="0" vert="horz" wrap="square" lIns="786151" tIns="333248" rIns="786151" bIns="142240" numCol="1" spcCol="1270" anchor="t" anchorCtr="0">
          <a:noAutofit/>
        </a:bodyPr>
        <a:lstStyle/>
        <a:p>
          <a:pPr marL="228600" lvl="1" indent="-228600" algn="l" defTabSz="889000" rtl="0">
            <a:lnSpc>
              <a:spcPct val="90000"/>
            </a:lnSpc>
            <a:spcBef>
              <a:spcPct val="0"/>
            </a:spcBef>
            <a:spcAft>
              <a:spcPct val="15000"/>
            </a:spcAft>
            <a:buChar char="••"/>
          </a:pPr>
          <a:r>
            <a:rPr lang="zh-CN" altLang="en-US" sz="2000" kern="1200" smtClean="0">
              <a:solidFill>
                <a:schemeClr val="accent5">
                  <a:lumMod val="50000"/>
                </a:schemeClr>
              </a:solidFill>
              <a:latin typeface="微软雅黑" panose="020b0503020204020204" pitchFamily="34" charset="-122"/>
              <a:ea typeface="微软雅黑" panose="020b0503020204020204" pitchFamily="34" charset="-122"/>
            </a:rPr>
            <a:t>面试中强调你的唯一目标是“提升组织的效率、服务和标准”；</a:t>
          </a:r>
          <a:endParaRPr lang="zh-CN" altLang="en-US" sz="20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0" y="8723741"/>
        <a:ext cx="10129366" cy="882000"/>
      </dsp:txXfrm>
    </dsp:sp>
    <dsp:sp modelId="{370407C8-1391-4FD9-9557-87AF60D5AB26}">
      <dsp:nvSpPr>
        <dsp:cNvPr id="20" name=""/>
        <dsp:cNvSpPr/>
      </dsp:nvSpPr>
      <dsp:spPr>
        <a:xfrm>
          <a:off x="506468" y="8487581"/>
          <a:ext cx="7090556" cy="4723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68006" tIns="0" rIns="268006" bIns="0" numCol="1" spcCol="1270" anchor="ctr" anchorCtr="0">
          <a:noAutofit/>
        </a:bodyPr>
        <a:lstStyle/>
        <a:p>
          <a:pPr lvl="0" algn="l" defTabSz="1066800" rtl="0">
            <a:lnSpc>
              <a:spcPct val="90000"/>
            </a:lnSpc>
            <a:spcBef>
              <a:spcPct val="0"/>
            </a:spcBef>
            <a:spcAft>
              <a:spcPct val="35000"/>
            </a:spcAft>
          </a:pPr>
          <a:r>
            <a:rPr lang="zh-CN" altLang="en-US" sz="2400" b="1" kern="1200" smtClean="0">
              <a:solidFill>
                <a:srgbClr val="2777D8"/>
              </a:solidFill>
              <a:latin typeface="微软雅黑" panose="020b0503020204020204" pitchFamily="34" charset="-122"/>
              <a:ea typeface="微软雅黑" panose="020b0503020204020204" pitchFamily="34" charset="-122"/>
            </a:rPr>
            <a:t>雇主最关心的是风险</a:t>
          </a:r>
          <a:endParaRPr lang="zh-CN" altLang="en-US" sz="2400" b="1" kern="1200">
            <a:solidFill>
              <a:srgbClr val="2777D8"/>
            </a:solidFill>
            <a:latin typeface="微软雅黑" panose="020b0503020204020204" pitchFamily="34" charset="-122"/>
            <a:ea typeface="微软雅黑" panose="020b0503020204020204" pitchFamily="34" charset="-122"/>
          </a:endParaRPr>
        </a:p>
      </dsp:txBody>
      <dsp:txXfrm>
        <a:off x="529525" y="8510638"/>
        <a:ext cx="7044442" cy="426206"/>
      </dsp:txXfrm>
    </dsp:sp>
    <dsp:sp modelId="{0409EF26-FEF3-4405-B7D2-953BB1BA5E9C}">
      <dsp:nvSpPr>
        <dsp:cNvPr id="21" name=""/>
        <dsp:cNvSpPr/>
      </dsp:nvSpPr>
      <dsp:spPr>
        <a:xfrm>
          <a:off x="0" y="9928301"/>
          <a:ext cx="10129366" cy="882000"/>
        </a:xfrm>
        <a:prstGeom prst="rect">
          <a:avLst/>
        </a:prstGeom>
        <a:noFill/>
        <a:ln w="25400" cap="flat" cmpd="sng" algn="ctr">
          <a:solidFill>
            <a:srgbClr val="2777D8"/>
          </a:solidFill>
          <a:prstDash val="sysDash"/>
          <a:miter lim="800000"/>
        </a:ln>
        <a:effectLst/>
      </dsp:spPr>
      <dsp:style>
        <a:lnRef idx="1">
          <a:scrgbClr r="0" g="0" b="0"/>
        </a:lnRef>
        <a:fillRef idx="1">
          <a:scrgbClr r="0" g="0" b="0"/>
        </a:fillRef>
        <a:effectRef idx="0">
          <a:scrgbClr r="0" g="0" b="0"/>
        </a:effectRef>
        <a:fontRef idx="minor"/>
      </dsp:style>
      <dsp:txBody>
        <a:bodyPr spcFirstLastPara="0" vert="horz" wrap="square" lIns="786151" tIns="333248" rIns="786151" bIns="142240" numCol="1" spcCol="1270" anchor="t" anchorCtr="0">
          <a:noAutofit/>
        </a:bodyPr>
        <a:lstStyle/>
        <a:p>
          <a:pPr marL="228600" lvl="1" indent="-228600" algn="l" defTabSz="889000" rtl="0">
            <a:lnSpc>
              <a:spcPct val="90000"/>
            </a:lnSpc>
            <a:spcBef>
              <a:spcPct val="0"/>
            </a:spcBef>
            <a:spcAft>
              <a:spcPct val="15000"/>
            </a:spcAft>
            <a:buChar char="••"/>
          </a:pPr>
          <a:r>
            <a:rPr lang="zh-CN" altLang="en-US" sz="2000" kern="1200" smtClean="0">
              <a:solidFill>
                <a:schemeClr val="accent5">
                  <a:lumMod val="50000"/>
                </a:schemeClr>
              </a:solidFill>
              <a:latin typeface="微软雅黑" panose="020b0503020204020204" pitchFamily="34" charset="-122"/>
              <a:ea typeface="微软雅黑" panose="020b0503020204020204" pitchFamily="34" charset="-122"/>
            </a:rPr>
            <a:t>形象和个人习惯、紧张表现、缺乏自信、对他人的态度等；</a:t>
          </a:r>
          <a:endParaRPr lang="zh-CN" altLang="en-US" sz="20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0" y="9928301"/>
        <a:ext cx="10129366" cy="882000"/>
      </dsp:txXfrm>
    </dsp:sp>
    <dsp:sp modelId="{36C8C100-348D-40A0-8BE6-FF674F0AF2DE}">
      <dsp:nvSpPr>
        <dsp:cNvPr id="22" name=""/>
        <dsp:cNvSpPr/>
      </dsp:nvSpPr>
      <dsp:spPr>
        <a:xfrm>
          <a:off x="506468" y="9692141"/>
          <a:ext cx="7090556" cy="4723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68006" tIns="0" rIns="268006" bIns="0" numCol="1" spcCol="1270" anchor="ctr" anchorCtr="0">
          <a:noAutofit/>
        </a:bodyPr>
        <a:lstStyle/>
        <a:p>
          <a:pPr lvl="0" algn="l" defTabSz="1066800" rtl="0">
            <a:lnSpc>
              <a:spcPct val="90000"/>
            </a:lnSpc>
            <a:spcBef>
              <a:spcPct val="0"/>
            </a:spcBef>
            <a:spcAft>
              <a:spcPct val="35000"/>
            </a:spcAft>
          </a:pPr>
          <a:r>
            <a:rPr lang="zh-CN" altLang="en-US" sz="2400" b="1" kern="1200" smtClean="0">
              <a:solidFill>
                <a:srgbClr val="2777D8"/>
              </a:solidFill>
              <a:latin typeface="微软雅黑" panose="020b0503020204020204" pitchFamily="34" charset="-122"/>
              <a:ea typeface="微软雅黑" panose="020b0503020204020204" pitchFamily="34" charset="-122"/>
            </a:rPr>
            <a:t>细节决定成败</a:t>
          </a:r>
          <a:endParaRPr lang="zh-CN" altLang="en-US" sz="2400" b="1" kern="1200">
            <a:solidFill>
              <a:srgbClr val="2777D8"/>
            </a:solidFill>
            <a:latin typeface="微软雅黑" panose="020b0503020204020204" pitchFamily="34" charset="-122"/>
            <a:ea typeface="微软雅黑" panose="020b0503020204020204" pitchFamily="34" charset="-122"/>
          </a:endParaRPr>
        </a:p>
      </dsp:txBody>
      <dsp:txXfrm>
        <a:off x="529525" y="9715198"/>
        <a:ext cx="7044442" cy="426206"/>
      </dsp:txXfrm>
    </dsp:sp>
    <dsp:sp modelId="{DEB3A97E-4F32-417D-8130-EB354B8360B1}">
      <dsp:nvSpPr>
        <dsp:cNvPr id="23" name=""/>
        <dsp:cNvSpPr/>
      </dsp:nvSpPr>
      <dsp:spPr>
        <a:xfrm>
          <a:off x="0" y="11132861"/>
          <a:ext cx="10129366" cy="882000"/>
        </a:xfrm>
        <a:prstGeom prst="rect">
          <a:avLst/>
        </a:prstGeom>
        <a:noFill/>
        <a:ln w="25400" cap="flat" cmpd="sng" algn="ctr">
          <a:solidFill>
            <a:srgbClr val="2777D8"/>
          </a:solidFill>
          <a:prstDash val="sysDash"/>
          <a:miter lim="800000"/>
        </a:ln>
        <a:effectLst/>
      </dsp:spPr>
      <dsp:style>
        <a:lnRef idx="1">
          <a:scrgbClr r="0" g="0" b="0"/>
        </a:lnRef>
        <a:fillRef idx="1">
          <a:scrgbClr r="0" g="0" b="0"/>
        </a:fillRef>
        <a:effectRef idx="0">
          <a:scrgbClr r="0" g="0" b="0"/>
        </a:effectRef>
        <a:fontRef idx="minor"/>
      </dsp:style>
      <dsp:txBody>
        <a:bodyPr spcFirstLastPara="0" vert="horz" wrap="square" lIns="786151" tIns="333248" rIns="786151" bIns="142240" numCol="1" spcCol="1270" anchor="t" anchorCtr="0">
          <a:noAutofit/>
        </a:bodyPr>
        <a:lstStyle/>
        <a:p>
          <a:pPr marL="228600" lvl="1" indent="-228600" algn="l" defTabSz="889000" rtl="0">
            <a:lnSpc>
              <a:spcPct val="90000"/>
            </a:lnSpc>
            <a:spcBef>
              <a:spcPct val="0"/>
            </a:spcBef>
            <a:spcAft>
              <a:spcPct val="15000"/>
            </a:spcAft>
            <a:buChar char="••"/>
          </a:pPr>
          <a:r>
            <a:rPr lang="zh-CN" altLang="en-US" sz="2000" kern="1200" smtClean="0">
              <a:solidFill>
                <a:schemeClr val="accent5">
                  <a:lumMod val="50000"/>
                </a:schemeClr>
              </a:solidFill>
              <a:latin typeface="微软雅黑" panose="020b0503020204020204" pitchFamily="34" charset="-122"/>
              <a:ea typeface="微软雅黑" panose="020b0503020204020204" pitchFamily="34" charset="-122"/>
            </a:rPr>
            <a:t>守时排在第一位，你可以“笨”，但不可以不“努力”；</a:t>
          </a:r>
          <a:endParaRPr lang="zh-CN" altLang="en-US" sz="20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0" y="11132861"/>
        <a:ext cx="10129366" cy="882000"/>
      </dsp:txXfrm>
    </dsp:sp>
    <dsp:sp modelId="{ED636ECD-F43A-4026-8106-4B98E55266F9}">
      <dsp:nvSpPr>
        <dsp:cNvPr id="24" name=""/>
        <dsp:cNvSpPr/>
      </dsp:nvSpPr>
      <dsp:spPr>
        <a:xfrm>
          <a:off x="506468" y="10896701"/>
          <a:ext cx="7090556" cy="4723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68006" tIns="0" rIns="268006" bIns="0" numCol="1" spcCol="1270" anchor="ctr" anchorCtr="0">
          <a:noAutofit/>
        </a:bodyPr>
        <a:lstStyle/>
        <a:p>
          <a:pPr lvl="0" algn="l" defTabSz="1066800" rtl="0">
            <a:lnSpc>
              <a:spcPct val="90000"/>
            </a:lnSpc>
            <a:spcBef>
              <a:spcPct val="0"/>
            </a:spcBef>
            <a:spcAft>
              <a:spcPct val="35000"/>
            </a:spcAft>
          </a:pPr>
          <a:r>
            <a:rPr lang="zh-CN" altLang="en-US" sz="2400" b="1" kern="1200" smtClean="0">
              <a:solidFill>
                <a:srgbClr val="2777D8"/>
              </a:solidFill>
              <a:latin typeface="微软雅黑" panose="020b0503020204020204" pitchFamily="34" charset="-122"/>
              <a:ea typeface="微软雅黑" panose="020b0503020204020204" pitchFamily="34" charset="-122"/>
            </a:rPr>
            <a:t>关注大多数雇主都在乎的通用能力</a:t>
          </a:r>
          <a:endParaRPr lang="zh-CN" altLang="en-US" sz="2400" b="1" kern="1200">
            <a:solidFill>
              <a:srgbClr val="2777D8"/>
            </a:solidFill>
            <a:latin typeface="微软雅黑" panose="020b0503020204020204" pitchFamily="34" charset="-122"/>
            <a:ea typeface="微软雅黑" panose="020b0503020204020204" pitchFamily="34" charset="-122"/>
          </a:endParaRPr>
        </a:p>
      </dsp:txBody>
      <dsp:txXfrm>
        <a:off x="529525" y="10919758"/>
        <a:ext cx="7044442" cy="426206"/>
      </dsp:txXfrm>
    </dsp:sp>
    <dsp:sp modelId="{9B03B26D-F009-4086-BD31-2AEAFD444E62}">
      <dsp:nvSpPr>
        <dsp:cNvPr id="25" name=""/>
        <dsp:cNvSpPr/>
      </dsp:nvSpPr>
      <dsp:spPr>
        <a:xfrm>
          <a:off x="0" y="12337421"/>
          <a:ext cx="10129366" cy="882000"/>
        </a:xfrm>
        <a:prstGeom prst="rect">
          <a:avLst/>
        </a:prstGeom>
        <a:noFill/>
        <a:ln w="25400" cap="flat" cmpd="sng" algn="ctr">
          <a:solidFill>
            <a:srgbClr val="2777D8"/>
          </a:solidFill>
          <a:prstDash val="sysDash"/>
          <a:miter lim="800000"/>
        </a:ln>
        <a:effectLst/>
      </dsp:spPr>
      <dsp:style>
        <a:lnRef idx="1">
          <a:scrgbClr r="0" g="0" b="0"/>
        </a:lnRef>
        <a:fillRef idx="1">
          <a:scrgbClr r="0" g="0" b="0"/>
        </a:fillRef>
        <a:effectRef idx="0">
          <a:scrgbClr r="0" g="0" b="0"/>
        </a:effectRef>
        <a:fontRef idx="minor"/>
      </dsp:style>
      <dsp:txBody>
        <a:bodyPr spcFirstLastPara="0" vert="horz" wrap="square" lIns="786151" tIns="333248" rIns="786151" bIns="142240" numCol="1" spcCol="1270" anchor="t" anchorCtr="0">
          <a:noAutofit/>
        </a:bodyPr>
        <a:lstStyle/>
        <a:p>
          <a:pPr marL="228600" lvl="1" indent="-228600" algn="l" defTabSz="889000" rtl="0">
            <a:lnSpc>
              <a:spcPct val="90000"/>
            </a:lnSpc>
            <a:spcBef>
              <a:spcPct val="0"/>
            </a:spcBef>
            <a:spcAft>
              <a:spcPct val="15000"/>
            </a:spcAft>
            <a:buChar char="••"/>
          </a:pPr>
          <a:r>
            <a:rPr lang="zh-CN" altLang="en-US" sz="2000" kern="1200" smtClean="0">
              <a:solidFill>
                <a:schemeClr val="accent5">
                  <a:lumMod val="50000"/>
                </a:schemeClr>
              </a:solidFill>
              <a:latin typeface="微软雅黑" panose="020b0503020204020204" pitchFamily="34" charset="-122"/>
              <a:ea typeface="微软雅黑" panose="020b0503020204020204" pitchFamily="34" charset="-122"/>
            </a:rPr>
            <a:t>证书、产品、照片、视频、代码等；</a:t>
          </a:r>
          <a:endParaRPr lang="zh-CN" altLang="en-US" sz="20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0" y="12337421"/>
        <a:ext cx="10129366" cy="882000"/>
      </dsp:txXfrm>
    </dsp:sp>
    <dsp:sp modelId="{B7823A1F-B734-422B-8ABE-ADBA2AB692FA}">
      <dsp:nvSpPr>
        <dsp:cNvPr id="26" name=""/>
        <dsp:cNvSpPr/>
      </dsp:nvSpPr>
      <dsp:spPr>
        <a:xfrm>
          <a:off x="506468" y="12101261"/>
          <a:ext cx="7090556" cy="4723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68006" tIns="0" rIns="268006" bIns="0" numCol="1" spcCol="1270" anchor="ctr" anchorCtr="0">
          <a:noAutofit/>
        </a:bodyPr>
        <a:lstStyle/>
        <a:p>
          <a:pPr lvl="0" algn="l" defTabSz="1066800" rtl="0">
            <a:lnSpc>
              <a:spcPct val="90000"/>
            </a:lnSpc>
            <a:spcBef>
              <a:spcPct val="0"/>
            </a:spcBef>
            <a:spcAft>
              <a:spcPct val="35000"/>
            </a:spcAft>
          </a:pPr>
          <a:r>
            <a:rPr lang="zh-CN" altLang="en-US" sz="2400" b="1" kern="1200" smtClean="0">
              <a:solidFill>
                <a:srgbClr val="2777D8"/>
              </a:solidFill>
              <a:latin typeface="微软雅黑" panose="020b0503020204020204" pitchFamily="34" charset="-122"/>
              <a:ea typeface="微软雅黑" panose="020b0503020204020204" pitchFamily="34" charset="-122"/>
            </a:rPr>
            <a:t>面试时带证据，表明你具备某种能力</a:t>
          </a:r>
          <a:endParaRPr lang="zh-CN" altLang="en-US" sz="2400" b="1" kern="1200">
            <a:solidFill>
              <a:srgbClr val="2777D8"/>
            </a:solidFill>
            <a:latin typeface="微软雅黑" panose="020b0503020204020204" pitchFamily="34" charset="-122"/>
            <a:ea typeface="微软雅黑" panose="020b0503020204020204" pitchFamily="34" charset="-122"/>
          </a:endParaRPr>
        </a:p>
      </dsp:txBody>
      <dsp:txXfrm>
        <a:off x="529525" y="12124318"/>
        <a:ext cx="7044442" cy="426206"/>
      </dsp:txXfrm>
    </dsp:sp>
    <dsp:sp modelId="{232357A8-4C16-4EAC-A6F3-B579D2BA91E8}">
      <dsp:nvSpPr>
        <dsp:cNvPr id="27" name=""/>
        <dsp:cNvSpPr/>
      </dsp:nvSpPr>
      <dsp:spPr>
        <a:xfrm>
          <a:off x="0" y="13541981"/>
          <a:ext cx="10129366" cy="882000"/>
        </a:xfrm>
        <a:prstGeom prst="rect">
          <a:avLst/>
        </a:prstGeom>
        <a:noFill/>
        <a:ln w="25400" cap="flat" cmpd="sng" algn="ctr">
          <a:solidFill>
            <a:srgbClr val="2777D8"/>
          </a:solidFill>
          <a:prstDash val="sysDash"/>
          <a:miter lim="800000"/>
        </a:ln>
        <a:effectLst/>
      </dsp:spPr>
      <dsp:style>
        <a:lnRef idx="1">
          <a:scrgbClr r="0" g="0" b="0"/>
        </a:lnRef>
        <a:fillRef idx="1">
          <a:scrgbClr r="0" g="0" b="0"/>
        </a:fillRef>
        <a:effectRef idx="0">
          <a:scrgbClr r="0" g="0" b="0"/>
        </a:effectRef>
        <a:fontRef idx="minor"/>
      </dsp:style>
      <dsp:txBody>
        <a:bodyPr spcFirstLastPara="0" vert="horz" wrap="square" lIns="786151" tIns="333248" rIns="786151" bIns="142240" numCol="1" spcCol="1270" anchor="t" anchorCtr="0">
          <a:noAutofit/>
        </a:bodyPr>
        <a:lstStyle/>
        <a:p>
          <a:pPr marL="228600" lvl="1" indent="-228600" algn="l" defTabSz="889000" rtl="0">
            <a:lnSpc>
              <a:spcPct val="90000"/>
            </a:lnSpc>
            <a:spcBef>
              <a:spcPct val="0"/>
            </a:spcBef>
            <a:spcAft>
              <a:spcPct val="15000"/>
            </a:spcAft>
            <a:buChar char="••"/>
          </a:pPr>
          <a:r>
            <a:rPr lang="zh-CN" altLang="en-US" sz="2000" kern="1200" smtClean="0">
              <a:solidFill>
                <a:schemeClr val="accent5">
                  <a:lumMod val="50000"/>
                </a:schemeClr>
              </a:solidFill>
              <a:latin typeface="微软雅黑" panose="020b0503020204020204" pitchFamily="34" charset="-122"/>
              <a:ea typeface="微软雅黑" panose="020b0503020204020204" pitchFamily="34" charset="-122"/>
            </a:rPr>
            <a:t>表达你对同盟军里所有成员的尊重；</a:t>
          </a:r>
          <a:endParaRPr lang="zh-CN" altLang="en-US" sz="20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0" y="13541981"/>
        <a:ext cx="10129366" cy="882000"/>
      </dsp:txXfrm>
    </dsp:sp>
    <dsp:sp modelId="{84B4A16B-1444-46EA-84E4-781F5353EC04}">
      <dsp:nvSpPr>
        <dsp:cNvPr id="28" name=""/>
        <dsp:cNvSpPr/>
      </dsp:nvSpPr>
      <dsp:spPr>
        <a:xfrm>
          <a:off x="506468" y="13305820"/>
          <a:ext cx="7090556" cy="4723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68006" tIns="0" rIns="268006" bIns="0" numCol="1" spcCol="1270" anchor="ctr" anchorCtr="0">
          <a:noAutofit/>
        </a:bodyPr>
        <a:lstStyle/>
        <a:p>
          <a:pPr lvl="0" algn="l" defTabSz="1066800" rtl="0">
            <a:lnSpc>
              <a:spcPct val="90000"/>
            </a:lnSpc>
            <a:spcBef>
              <a:spcPct val="0"/>
            </a:spcBef>
            <a:spcAft>
              <a:spcPct val="35000"/>
            </a:spcAft>
          </a:pPr>
          <a:r>
            <a:rPr lang="zh-CN" altLang="en-US" sz="2400" b="1" kern="1200" smtClean="0">
              <a:solidFill>
                <a:srgbClr val="2777D8"/>
              </a:solidFill>
              <a:latin typeface="微软雅黑" panose="020b0503020204020204" pitchFamily="34" charset="-122"/>
              <a:ea typeface="微软雅黑" panose="020b0503020204020204" pitchFamily="34" charset="-122"/>
            </a:rPr>
            <a:t>即使前任雇主很糟糕，也不要在面试中贬损他们</a:t>
          </a:r>
          <a:endParaRPr lang="zh-CN" altLang="en-US" sz="2400" b="1" kern="1200">
            <a:solidFill>
              <a:srgbClr val="2777D8"/>
            </a:solidFill>
            <a:latin typeface="微软雅黑" panose="020b0503020204020204" pitchFamily="34" charset="-122"/>
            <a:ea typeface="微软雅黑" panose="020b0503020204020204" pitchFamily="34" charset="-122"/>
          </a:endParaRPr>
        </a:p>
      </dsp:txBody>
      <dsp:txXfrm>
        <a:off x="529525" y="13328878"/>
        <a:ext cx="7044442" cy="426206"/>
      </dsp:txXfrm>
    </dsp:sp>
    <dsp:sp modelId="{80C0C129-3E79-493B-87D5-018B38203BAE}">
      <dsp:nvSpPr>
        <dsp:cNvPr id="29" name=""/>
        <dsp:cNvSpPr/>
      </dsp:nvSpPr>
      <dsp:spPr>
        <a:xfrm>
          <a:off x="0" y="14746542"/>
          <a:ext cx="10129366" cy="882000"/>
        </a:xfrm>
        <a:prstGeom prst="rect">
          <a:avLst/>
        </a:prstGeom>
        <a:noFill/>
        <a:ln w="25400" cap="flat" cmpd="sng" algn="ctr">
          <a:solidFill>
            <a:srgbClr val="2777D8"/>
          </a:solidFill>
          <a:prstDash val="sysDash"/>
          <a:miter lim="800000"/>
        </a:ln>
        <a:effectLst/>
      </dsp:spPr>
      <dsp:style>
        <a:lnRef idx="1">
          <a:scrgbClr r="0" g="0" b="0"/>
        </a:lnRef>
        <a:fillRef idx="1">
          <a:scrgbClr r="0" g="0" b="0"/>
        </a:fillRef>
        <a:effectRef idx="0">
          <a:scrgbClr r="0" g="0" b="0"/>
        </a:effectRef>
        <a:fontRef idx="minor"/>
      </dsp:style>
      <dsp:txBody>
        <a:bodyPr spcFirstLastPara="0" vert="horz" wrap="square" lIns="786151" tIns="333248" rIns="786151" bIns="142240" numCol="1" spcCol="1270" anchor="t" anchorCtr="0">
          <a:noAutofit/>
        </a:bodyPr>
        <a:lstStyle/>
        <a:p>
          <a:pPr marL="228600" lvl="1" indent="-228600" algn="l" defTabSz="889000" rtl="0">
            <a:lnSpc>
              <a:spcPct val="90000"/>
            </a:lnSpc>
            <a:spcBef>
              <a:spcPct val="0"/>
            </a:spcBef>
            <a:spcAft>
              <a:spcPct val="15000"/>
            </a:spcAft>
            <a:buChar char="••"/>
          </a:pPr>
          <a:r>
            <a:rPr lang="zh-CN" altLang="en-US" sz="2000" kern="1200" smtClean="0">
              <a:solidFill>
                <a:schemeClr val="accent5">
                  <a:lumMod val="50000"/>
                </a:schemeClr>
              </a:solidFill>
              <a:latin typeface="微软雅黑" panose="020b0503020204020204" pitchFamily="34" charset="-122"/>
              <a:ea typeface="微软雅黑" panose="020b0503020204020204" pitchFamily="34" charset="-122"/>
            </a:rPr>
            <a:t>了解过去是为了预测你将来的行为；</a:t>
          </a:r>
          <a:endParaRPr lang="zh-CN" altLang="en-US" sz="20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0" y="14746541"/>
        <a:ext cx="10129366" cy="882000"/>
      </dsp:txXfrm>
    </dsp:sp>
    <dsp:sp modelId="{C4BD8598-E35E-49CB-9751-094BA715F9D4}">
      <dsp:nvSpPr>
        <dsp:cNvPr id="30" name=""/>
        <dsp:cNvSpPr/>
      </dsp:nvSpPr>
      <dsp:spPr>
        <a:xfrm>
          <a:off x="506468" y="14510381"/>
          <a:ext cx="7090556" cy="4723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68006" tIns="0" rIns="268006" bIns="0" numCol="1" spcCol="1270" anchor="ctr" anchorCtr="0">
          <a:noAutofit/>
        </a:bodyPr>
        <a:lstStyle/>
        <a:p>
          <a:pPr lvl="0" algn="l" defTabSz="1066800" rtl="0">
            <a:lnSpc>
              <a:spcPct val="90000"/>
            </a:lnSpc>
            <a:spcBef>
              <a:spcPct val="0"/>
            </a:spcBef>
            <a:spcAft>
              <a:spcPct val="35000"/>
            </a:spcAft>
          </a:pPr>
          <a:r>
            <a:rPr lang="zh-CN" altLang="en-US" sz="2400" b="1" kern="1200" smtClean="0">
              <a:solidFill>
                <a:srgbClr val="2777D8"/>
              </a:solidFill>
              <a:latin typeface="微软雅黑" panose="020b0503020204020204" pitchFamily="34" charset="-122"/>
              <a:ea typeface="微软雅黑" panose="020b0503020204020204" pitchFamily="34" charset="-122"/>
            </a:rPr>
            <a:t>雇主不在乎你的过去</a:t>
          </a:r>
          <a:endParaRPr lang="zh-CN" altLang="en-US" sz="2400" b="1" kern="1200">
            <a:solidFill>
              <a:srgbClr val="2777D8"/>
            </a:solidFill>
            <a:latin typeface="微软雅黑" panose="020b0503020204020204" pitchFamily="34" charset="-122"/>
            <a:ea typeface="微软雅黑" panose="020b0503020204020204" pitchFamily="34" charset="-122"/>
          </a:endParaRPr>
        </a:p>
      </dsp:txBody>
      <dsp:txXfrm>
        <a:off x="529525" y="14533438"/>
        <a:ext cx="7044442" cy="426206"/>
      </dsp:txXfrm>
    </dsp:sp>
    <dsp:sp modelId="{4AD75E93-CFCF-4FB1-AD20-52BA80041ECB}">
      <dsp:nvSpPr>
        <dsp:cNvPr id="31" name=""/>
        <dsp:cNvSpPr/>
      </dsp:nvSpPr>
      <dsp:spPr>
        <a:xfrm>
          <a:off x="0" y="15951101"/>
          <a:ext cx="10129366" cy="882000"/>
        </a:xfrm>
        <a:prstGeom prst="rect">
          <a:avLst/>
        </a:prstGeom>
        <a:noFill/>
        <a:ln w="25400" cap="flat" cmpd="sng" algn="ctr">
          <a:solidFill>
            <a:srgbClr val="2777D8"/>
          </a:solidFill>
          <a:prstDash val="sysDash"/>
          <a:miter lim="800000"/>
        </a:ln>
        <a:effectLst/>
      </dsp:spPr>
      <dsp:style>
        <a:lnRef idx="1">
          <a:scrgbClr r="0" g="0" b="0"/>
        </a:lnRef>
        <a:fillRef idx="1">
          <a:scrgbClr r="0" g="0" b="0"/>
        </a:fillRef>
        <a:effectRef idx="0">
          <a:scrgbClr r="0" g="0" b="0"/>
        </a:effectRef>
        <a:fontRef idx="minor"/>
      </dsp:style>
      <dsp:txBody>
        <a:bodyPr spcFirstLastPara="0" vert="horz" wrap="square" lIns="786151" tIns="333248" rIns="786151" bIns="142240" numCol="1" spcCol="1270" anchor="t" anchorCtr="0">
          <a:noAutofit/>
        </a:bodyPr>
        <a:lstStyle/>
        <a:p>
          <a:pPr marL="228600" lvl="1" indent="-228600" algn="l" defTabSz="889000" rtl="0">
            <a:lnSpc>
              <a:spcPct val="90000"/>
            </a:lnSpc>
            <a:spcBef>
              <a:spcPct val="0"/>
            </a:spcBef>
            <a:spcAft>
              <a:spcPct val="15000"/>
            </a:spcAft>
            <a:buChar char="••"/>
          </a:pPr>
          <a:r>
            <a:rPr lang="zh-CN" altLang="en-US" sz="2000" kern="1200" smtClean="0">
              <a:solidFill>
                <a:schemeClr val="accent5">
                  <a:lumMod val="50000"/>
                </a:schemeClr>
              </a:solidFill>
              <a:latin typeface="微软雅黑" panose="020b0503020204020204" pitchFamily="34" charset="-122"/>
              <a:ea typeface="微软雅黑" panose="020b0503020204020204" pitchFamily="34" charset="-122"/>
            </a:rPr>
            <a:t>越是从过去移向将来，对你越有利；</a:t>
          </a:r>
          <a:endParaRPr lang="zh-CN" altLang="en-US" sz="20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0" y="15951101"/>
        <a:ext cx="10129366" cy="882000"/>
      </dsp:txXfrm>
    </dsp:sp>
    <dsp:sp modelId="{D6835FFC-553C-489F-B730-2382417A3A59}">
      <dsp:nvSpPr>
        <dsp:cNvPr id="32" name=""/>
        <dsp:cNvSpPr/>
      </dsp:nvSpPr>
      <dsp:spPr>
        <a:xfrm>
          <a:off x="506468" y="15714942"/>
          <a:ext cx="7090556" cy="4723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68006" tIns="0" rIns="268006" bIns="0" numCol="1" spcCol="1270" anchor="ctr" anchorCtr="0">
          <a:noAutofit/>
        </a:bodyPr>
        <a:lstStyle/>
        <a:p>
          <a:pPr lvl="0" algn="l" defTabSz="1066800" rtl="0">
            <a:lnSpc>
              <a:spcPct val="90000"/>
            </a:lnSpc>
            <a:spcBef>
              <a:spcPct val="0"/>
            </a:spcBef>
            <a:spcAft>
              <a:spcPct val="35000"/>
            </a:spcAft>
          </a:pPr>
          <a:r>
            <a:rPr lang="zh-CN" altLang="en-US" sz="2400" b="1" kern="1200" smtClean="0">
              <a:solidFill>
                <a:srgbClr val="2777D8"/>
              </a:solidFill>
              <a:latin typeface="微软雅黑" panose="020b0503020204020204" pitchFamily="34" charset="-122"/>
              <a:ea typeface="微软雅黑" panose="020b0503020204020204" pitchFamily="34" charset="-122"/>
            </a:rPr>
            <a:t>留心面试官问题的时间框架</a:t>
          </a:r>
          <a:endParaRPr lang="zh-CN" altLang="en-US" sz="2400" b="1" kern="1200">
            <a:solidFill>
              <a:srgbClr val="2777D8"/>
            </a:solidFill>
            <a:latin typeface="微软雅黑" panose="020b0503020204020204" pitchFamily="34" charset="-122"/>
            <a:ea typeface="微软雅黑" panose="020b0503020204020204" pitchFamily="34" charset="-122"/>
          </a:endParaRPr>
        </a:p>
      </dsp:txBody>
      <dsp:txXfrm>
        <a:off x="529525" y="15737998"/>
        <a:ext cx="7044442" cy="426206"/>
      </dsp:txXfrm>
    </dsp:sp>
    <dsp:sp modelId="{C81B069E-D033-4F78-BACE-5F1A1EB362C7}">
      <dsp:nvSpPr>
        <dsp:cNvPr id="33" name=""/>
        <dsp:cNvSpPr/>
      </dsp:nvSpPr>
      <dsp:spPr>
        <a:xfrm>
          <a:off x="0" y="17155660"/>
          <a:ext cx="10129366" cy="1260000"/>
        </a:xfrm>
        <a:prstGeom prst="rect">
          <a:avLst/>
        </a:prstGeom>
        <a:noFill/>
        <a:ln w="25400" cap="flat" cmpd="sng" algn="ctr">
          <a:solidFill>
            <a:srgbClr val="2777D8"/>
          </a:solidFill>
          <a:prstDash val="sysDash"/>
          <a:miter lim="800000"/>
        </a:ln>
        <a:effectLst/>
      </dsp:spPr>
      <dsp:style>
        <a:lnRef idx="1">
          <a:scrgbClr r="0" g="0" b="0"/>
        </a:lnRef>
        <a:fillRef idx="1">
          <a:scrgbClr r="0" g="0" b="0"/>
        </a:fillRef>
        <a:effectRef idx="0">
          <a:scrgbClr r="0" g="0" b="0"/>
        </a:effectRef>
        <a:fontRef idx="minor"/>
      </dsp:style>
      <dsp:txBody>
        <a:bodyPr spcFirstLastPara="0" vert="horz" wrap="square" lIns="786151" tIns="333248" rIns="786151" bIns="142240" numCol="1" spcCol="1270" anchor="t" anchorCtr="0">
          <a:noAutofit/>
        </a:bodyPr>
        <a:lstStyle/>
        <a:p>
          <a:pPr marL="228600" lvl="1" indent="-228600" algn="l" defTabSz="889000" rtl="0">
            <a:lnSpc>
              <a:spcPct val="90000"/>
            </a:lnSpc>
            <a:spcBef>
              <a:spcPct val="0"/>
            </a:spcBef>
            <a:spcAft>
              <a:spcPct val="15000"/>
            </a:spcAft>
            <a:buChar char="••"/>
          </a:pPr>
          <a:r>
            <a:rPr lang="zh-CN" altLang="en-US" sz="2000" kern="1200" smtClean="0">
              <a:solidFill>
                <a:schemeClr val="accent5">
                  <a:lumMod val="50000"/>
                </a:schemeClr>
              </a:solidFill>
              <a:latin typeface="微软雅黑" panose="020b0503020204020204" pitchFamily="34" charset="-122"/>
              <a:ea typeface="微软雅黑" panose="020b0503020204020204" pitchFamily="34" charset="-122"/>
            </a:rPr>
            <a:t>我能得到工作吗？什么时候能得到最终消息？最晚什么时候答复？我能联系您吗？其他人会对我感兴趣吗？（第一个问题否定再提出）</a:t>
          </a:r>
          <a:endParaRPr lang="zh-CN" altLang="en-US" sz="20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0" y="17155660"/>
        <a:ext cx="10129366" cy="1260000"/>
      </dsp:txXfrm>
    </dsp:sp>
    <dsp:sp modelId="{5AEC349D-0BAD-4435-AB5B-0C0F674B6AEF}">
      <dsp:nvSpPr>
        <dsp:cNvPr id="34" name=""/>
        <dsp:cNvSpPr/>
      </dsp:nvSpPr>
      <dsp:spPr>
        <a:xfrm>
          <a:off x="506468" y="16919501"/>
          <a:ext cx="7090556" cy="4723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68006" tIns="0" rIns="268006" bIns="0" numCol="1" spcCol="1270" anchor="ctr" anchorCtr="0">
          <a:noAutofit/>
        </a:bodyPr>
        <a:lstStyle/>
        <a:p>
          <a:pPr lvl="0" algn="l" defTabSz="1066800" rtl="0">
            <a:lnSpc>
              <a:spcPct val="90000"/>
            </a:lnSpc>
            <a:spcBef>
              <a:spcPct val="0"/>
            </a:spcBef>
            <a:spcAft>
              <a:spcPct val="35000"/>
            </a:spcAft>
          </a:pPr>
          <a:r>
            <a:rPr lang="zh-CN" altLang="en-US" sz="2400" b="1" kern="1200" smtClean="0">
              <a:solidFill>
                <a:srgbClr val="2777D8"/>
              </a:solidFill>
              <a:latin typeface="微软雅黑" panose="020b0503020204020204" pitchFamily="34" charset="-122"/>
              <a:ea typeface="微软雅黑" panose="020b0503020204020204" pitchFamily="34" charset="-122"/>
            </a:rPr>
            <a:t>结束面试前，通常你要问五个问题</a:t>
          </a:r>
          <a:endParaRPr lang="zh-CN" altLang="en-US" sz="2400" b="1" kern="1200">
            <a:solidFill>
              <a:srgbClr val="2777D8"/>
            </a:solidFill>
            <a:latin typeface="微软雅黑" panose="020b0503020204020204" pitchFamily="34" charset="-122"/>
            <a:ea typeface="微软雅黑" panose="020b0503020204020204" pitchFamily="34" charset="-122"/>
          </a:endParaRPr>
        </a:p>
      </dsp:txBody>
      <dsp:txXfrm>
        <a:off x="529525" y="16942557"/>
        <a:ext cx="7044442" cy="426206"/>
      </dsp:txXfrm>
    </dsp:sp>
    <dsp:sp modelId="{5A53EC70-4FBF-4D04-9FD1-7CDC155E5906}">
      <dsp:nvSpPr>
        <dsp:cNvPr id="35" name=""/>
        <dsp:cNvSpPr/>
      </dsp:nvSpPr>
      <dsp:spPr>
        <a:xfrm>
          <a:off x="0" y="18738221"/>
          <a:ext cx="10129366" cy="882000"/>
        </a:xfrm>
        <a:prstGeom prst="rect">
          <a:avLst/>
        </a:prstGeom>
        <a:noFill/>
        <a:ln w="25400" cap="flat" cmpd="sng" algn="ctr">
          <a:solidFill>
            <a:srgbClr val="2777D8"/>
          </a:solidFill>
          <a:prstDash val="sysDash"/>
          <a:miter lim="800000"/>
        </a:ln>
        <a:effectLst/>
      </dsp:spPr>
      <dsp:style>
        <a:lnRef idx="1">
          <a:scrgbClr r="0" g="0" b="0"/>
        </a:lnRef>
        <a:fillRef idx="1">
          <a:scrgbClr r="0" g="0" b="0"/>
        </a:fillRef>
        <a:effectRef idx="0">
          <a:scrgbClr r="0" g="0" b="0"/>
        </a:effectRef>
        <a:fontRef idx="minor"/>
      </dsp:style>
      <dsp:txBody>
        <a:bodyPr spcFirstLastPara="0" vert="horz" wrap="square" lIns="786151" tIns="333248" rIns="786151" bIns="142240" numCol="1" spcCol="1270" anchor="t" anchorCtr="0">
          <a:noAutofit/>
        </a:bodyPr>
        <a:lstStyle/>
        <a:p>
          <a:pPr marL="228600" lvl="1" indent="-228600" algn="l" defTabSz="889000" rtl="0">
            <a:lnSpc>
              <a:spcPct val="90000"/>
            </a:lnSpc>
            <a:spcBef>
              <a:spcPct val="0"/>
            </a:spcBef>
            <a:spcAft>
              <a:spcPct val="15000"/>
            </a:spcAft>
            <a:buChar char="••"/>
          </a:pPr>
          <a:r>
            <a:rPr lang="zh-CN" altLang="en-US" sz="2000" kern="1200" smtClean="0">
              <a:solidFill>
                <a:schemeClr val="accent5">
                  <a:lumMod val="50000"/>
                </a:schemeClr>
              </a:solidFill>
              <a:latin typeface="微软雅黑" panose="020b0503020204020204" pitchFamily="34" charset="-122"/>
              <a:ea typeface="微软雅黑" panose="020b0503020204020204" pitchFamily="34" charset="-122"/>
            </a:rPr>
            <a:t>大多数求职者会忽略这个问题，感谢信不必太长，表达清楚即可；</a:t>
          </a:r>
          <a:endParaRPr lang="zh-CN" altLang="en-US" sz="2000" kern="1200">
            <a:solidFill>
              <a:schemeClr val="accent5">
                <a:lumMod val="50000"/>
              </a:schemeClr>
            </a:solidFill>
            <a:latin typeface="微软雅黑" panose="020b0503020204020204" pitchFamily="34" charset="-122"/>
            <a:ea typeface="微软雅黑" panose="020b0503020204020204" pitchFamily="34" charset="-122"/>
          </a:endParaRPr>
        </a:p>
      </dsp:txBody>
      <dsp:txXfrm>
        <a:off x="0" y="18738221"/>
        <a:ext cx="10129366" cy="882000"/>
      </dsp:txXfrm>
    </dsp:sp>
    <dsp:sp modelId="{9A6C1276-CCF5-4947-A94B-41E17741E0BD}">
      <dsp:nvSpPr>
        <dsp:cNvPr id="36" name=""/>
        <dsp:cNvSpPr/>
      </dsp:nvSpPr>
      <dsp:spPr>
        <a:xfrm>
          <a:off x="506468" y="18502060"/>
          <a:ext cx="7090556" cy="47232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68006" tIns="0" rIns="268006" bIns="0" numCol="1" spcCol="1270" anchor="ctr" anchorCtr="0">
          <a:noAutofit/>
        </a:bodyPr>
        <a:lstStyle/>
        <a:p>
          <a:pPr lvl="0" algn="l" defTabSz="1066800" rtl="0">
            <a:lnSpc>
              <a:spcPct val="90000"/>
            </a:lnSpc>
            <a:spcBef>
              <a:spcPct val="0"/>
            </a:spcBef>
            <a:spcAft>
              <a:spcPct val="35000"/>
            </a:spcAft>
          </a:pPr>
          <a:r>
            <a:rPr lang="zh-CN" altLang="en-US" sz="2400" b="1" kern="1200" smtClean="0">
              <a:solidFill>
                <a:srgbClr val="2777D8"/>
              </a:solidFill>
              <a:latin typeface="微软雅黑" panose="020b0503020204020204" pitchFamily="34" charset="-122"/>
              <a:ea typeface="微软雅黑" panose="020b0503020204020204" pitchFamily="34" charset="-122"/>
            </a:rPr>
            <a:t>写感谢信的重要性</a:t>
          </a:r>
          <a:endParaRPr lang="zh-CN" altLang="en-US" sz="2400" b="1" kern="1200">
            <a:solidFill>
              <a:srgbClr val="2777D8"/>
            </a:solidFill>
            <a:latin typeface="微软雅黑" panose="020b0503020204020204" pitchFamily="34" charset="-122"/>
            <a:ea typeface="微软雅黑" panose="020b0503020204020204" pitchFamily="34" charset="-122"/>
          </a:endParaRPr>
        </a:p>
      </dsp:txBody>
      <dsp:txXfrm>
        <a:off x="529525" y="18525117"/>
        <a:ext cx="7044442" cy="426206"/>
      </dsp:txXfrm>
    </dsp:sp>
  </dsp:spTree>
</dsp:drawing>
</file>

<file path=ppt/diagrams/drawing5.xml><?xml version="1.0" encoding="utf-8"?>
<dsp:drawing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http://schemas.openxmlformats.org/presentationml/2006/main" xmlns:dsp="http://schemas.microsoft.com/office/drawing/2008/diagram">
  <dsp:spTree>
    <dsp:nvGrpSpPr>
      <dsp:cNvPr id="8" name=""/>
      <dsp:cNvGrpSpPr/>
    </dsp:nvGrpSpPr>
    <dsp:grpSpPr/>
    <dsp:sp modelId="{34CDEF26-85BF-41E2-96E8-92D78C9B7A1A}">
      <dsp:nvSpPr>
        <dsp:cNvPr id="9" name=""/>
        <dsp:cNvSpPr/>
      </dsp:nvSpPr>
      <dsp:spPr>
        <a:xfrm>
          <a:off x="0" y="414023"/>
          <a:ext cx="7972022" cy="178605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18717" tIns="562356" rIns="618717" bIns="170688" numCol="1" spcCol="1270" anchor="t" anchorCtr="0">
          <a:noAutofit/>
        </a:bodyPr>
        <a:lstStyle/>
        <a:p>
          <a:pPr marL="228600" lvl="1" indent="-228600" algn="l" defTabSz="1066800" rtl="0">
            <a:lnSpc>
              <a:spcPct val="90000"/>
            </a:lnSpc>
            <a:spcBef>
              <a:spcPct val="0"/>
            </a:spcBef>
            <a:spcAft>
              <a:spcPct val="15000"/>
            </a:spcAft>
            <a:buChar char="••"/>
          </a:pPr>
          <a:r>
            <a:rPr lang="zh-CN" altLang="en-US" sz="2400" kern="1200" smtClean="0">
              <a:solidFill>
                <a:srgbClr val="002060"/>
              </a:solidFill>
              <a:latin typeface="微软雅黑" panose="020b0503020204020204" pitchFamily="34" charset="-122"/>
              <a:ea typeface="微软雅黑" panose="020b0503020204020204" pitchFamily="34" charset="-122"/>
            </a:rPr>
            <a:t>因你的缺陷而不雇用你；</a:t>
          </a:r>
          <a:endParaRPr lang="zh-CN" altLang="en-US" sz="2400" kern="1200">
            <a:solidFill>
              <a:srgbClr val="002060"/>
            </a:solidFill>
            <a:latin typeface="微软雅黑" panose="020b0503020204020204" pitchFamily="34" charset="-122"/>
            <a:ea typeface="微软雅黑" pitchFamily="34" charset="-122"/>
          </a:endParaRPr>
        </a:p>
        <a:p>
          <a:pPr marL="228600" lvl="1" indent="-228600" algn="l" defTabSz="1066800" rtl="0">
            <a:lnSpc>
              <a:spcPct val="90000"/>
            </a:lnSpc>
            <a:spcBef>
              <a:spcPct val="0"/>
            </a:spcBef>
            <a:spcAft>
              <a:spcPct val="15000"/>
            </a:spcAft>
            <a:buChar char="••"/>
          </a:pPr>
          <a:r>
            <a:rPr lang="zh-CN" altLang="en-US" sz="2400" kern="1200" smtClean="0">
              <a:solidFill>
                <a:srgbClr val="002060"/>
              </a:solidFill>
              <a:latin typeface="微软雅黑" panose="020b0503020204020204" pitchFamily="34" charset="-122"/>
              <a:ea typeface="微软雅黑" panose="020b0503020204020204" pitchFamily="34" charset="-122"/>
            </a:rPr>
            <a:t>只要你能胜任工作就雇用你，不在乎是否有缺陷；</a:t>
          </a:r>
          <a:endParaRPr lang="zh-CN" altLang="en-US" sz="2400" kern="1200">
            <a:solidFill>
              <a:srgbClr val="002060"/>
            </a:solidFill>
            <a:latin typeface="微软雅黑" panose="020b0503020204020204" pitchFamily="34" charset="-122"/>
            <a:ea typeface="微软雅黑" panose="020b0503020204020204" pitchFamily="34" charset="-122"/>
          </a:endParaRPr>
        </a:p>
      </dsp:txBody>
      <dsp:txXfrm>
        <a:off x="0" y="414023"/>
        <a:ext cx="7972022" cy="1786050"/>
      </dsp:txXfrm>
    </dsp:sp>
    <dsp:sp modelId="{F95F9B8D-E3C1-40E4-9340-73E87E209822}">
      <dsp:nvSpPr>
        <dsp:cNvPr id="10" name=""/>
        <dsp:cNvSpPr/>
      </dsp:nvSpPr>
      <dsp:spPr>
        <a:xfrm>
          <a:off x="398601" y="15503"/>
          <a:ext cx="5580415" cy="79704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10926" tIns="0" rIns="210926" bIns="0" numCol="1" spcCol="1270" anchor="ctr" anchorCtr="0">
          <a:noAutofit/>
        </a:bodyPr>
        <a:lstStyle/>
        <a:p>
          <a:pPr lvl="0" algn="l" defTabSz="1244600" rtl="0">
            <a:lnSpc>
              <a:spcPct val="90000"/>
            </a:lnSpc>
            <a:spcBef>
              <a:spcPct val="0"/>
            </a:spcBef>
            <a:spcAft>
              <a:spcPct val="35000"/>
            </a:spcAft>
          </a:pPr>
          <a:r>
            <a:rPr lang="zh-CN" altLang="en-US" sz="2800" kern="1200" smtClean="0">
              <a:latin typeface="方正粗宋简体" panose="03000509000000000000" pitchFamily="65" charset="-122"/>
              <a:ea typeface="方正粗宋简体" panose="03000509000000000000" pitchFamily="65" charset="-122"/>
            </a:rPr>
            <a:t>你会遇到两类雇主：</a:t>
          </a:r>
          <a:endParaRPr lang="zh-CN" altLang="en-US" sz="2800" kern="1200">
            <a:latin typeface="方正粗宋简体" panose="03000509000000000000" pitchFamily="65" charset="-122"/>
            <a:ea typeface="方正粗宋简体" panose="03000509000000000000" pitchFamily="65" charset="-122"/>
          </a:endParaRPr>
        </a:p>
      </dsp:txBody>
      <dsp:txXfrm>
        <a:off x="437509" y="54411"/>
        <a:ext cx="5502599" cy="719224"/>
      </dsp:txXfrm>
    </dsp:sp>
  </dsp:spTree>
</dsp:drawing>
</file>

<file path=ppt/diagrams/layout1.xml><?xml version="1.0" encoding="utf-8"?>
<dgm:layoutDef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dgm="http://schemas.openxmlformats.org/drawingml/2006/diagram"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r:blip="">
      <dgm:adjLst/>
    </dgm:shape>
    <dgm:constrLst>
      <dgm:constr type="w" for="ch" refType="h" refFor="ch" op="gte" fact="0.8"/>
    </dgm:constrLst>
    <dgm:layoutNode name="Name1">
      <dgm:alg type="composite"/>
      <dgm:shape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r:blip="">
          <dgm:adjLst/>
        </dgm:shape>
        <dgm:presOf/>
        <dgm:constrLst>
          <dgm:constr type="w" for="ch" val="1"/>
          <dgm:constr type="h" for="ch" val="1"/>
          <dgm:constr type="diam" for="ch" forName="conn" refType="diam"/>
        </dgm:constrLst>
        <dgm:layoutNode name="srcNode">
          <dgm:alg type="sp"/>
          <dgm:shape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type="conn" r:blip="">
            <dgm:adjLst/>
          </dgm:shape>
          <dgm:presOf axis="desOrSelf" ptType="sibTrans" hideLastTrans="0" st="0" cnt="1"/>
          <dgm:constrLst>
            <dgm:constr type="begPad"/>
            <dgm:constr type="endPad"/>
          </dgm:constrLst>
        </dgm:layoutNode>
        <dgm:layoutNode name="extraNode">
          <dgm:alg type="sp"/>
          <dgm:shape type="rect" r:blip="" hideGeom="1">
            <dgm:adjLst/>
          </dgm:shape>
          <dgm:presOf/>
        </dgm:layoutNode>
        <dgm:layoutNode name="dstNode">
          <dgm:alg type="sp"/>
          <dgm:shape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dgm:ruleLst>
        </dgm:layoutNode>
        <dgm:layoutNode name="accent_1">
          <dgm:alg type="sp"/>
          <dgm:shape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dgm:ruleLst>
        </dgm:layoutNode>
        <dgm:layoutNode name="accent_2">
          <dgm:alg type="sp"/>
          <dgm:shape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dgm:ruleLst>
        </dgm:layoutNode>
        <dgm:layoutNode name="accent_3">
          <dgm:alg type="sp"/>
          <dgm:shape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dgm:ruleLst>
        </dgm:layoutNode>
        <dgm:layoutNode name="accent_4">
          <dgm:alg type="sp"/>
          <dgm:shape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dgm:ruleLst>
        </dgm:layoutNode>
        <dgm:layoutNode name="accent_5">
          <dgm:alg type="sp"/>
          <dgm:shape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dgm:ruleLst>
        </dgm:layoutNode>
        <dgm:layoutNode name="accent_6">
          <dgm:alg type="sp"/>
          <dgm:shape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dgm:ruleLst>
        </dgm:layoutNode>
        <dgm:layoutNode name="accent_7">
          <dgm:alg type="sp"/>
          <dgm:shape r:blip="">
            <dgm:adjLst/>
          </dgm:shape>
          <dgm:presOf/>
          <dgm:constrLst/>
          <dgm:forEach name="Name58" ref="accentRepeat"/>
        </dgm:layoutNode>
      </dgm:forEach>
    </dgm:layoutNode>
  </dgm:layoutNode>
</dgm:layoutDef>
</file>

<file path=ppt/diagrams/layout2.xml><?xml version="1.0" encoding="utf-8"?>
<dgm:layoutDef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dgm="http://schemas.openxmlformats.org/drawingml/2006/diagram"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r:blip="">
          <dgm:adjLst/>
        </dgm:shape>
        <dgm:presOf/>
        <dgm:constrLst/>
        <dgm:ruleLst/>
        <dgm:layoutNode name="parentLeftMargin">
          <dgm:alg type="sp"/>
          <dgm:shape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type="roundRect" r:blip="">
            <dgm:adjLst/>
          </dgm:shape>
          <dgm:presOf axis="self" ptType="node"/>
          <dgm:constrLst>
            <dgm:constr type="tMarg"/>
            <dgm:constr type="bMarg"/>
          </dgm:constrLst>
          <dgm:ruleLst/>
        </dgm:layoutNode>
      </dgm:layoutNode>
      <dgm:layoutNode name="negativeSpace">
        <dgm:alg type="sp"/>
        <dgm:shape r:blip="">
          <dgm:adjLst/>
        </dgm:shape>
        <dgm:presOf/>
        <dgm:constrLst/>
        <dgm:ruleLst/>
      </dgm:layoutNode>
      <dgm:layoutNode name="childText" styleLbl="conFgAcc1">
        <dgm:varLst>
          <dgm:bulletEnabled val="1"/>
        </dgm:varLst>
        <dgm:alg type="tx">
          <dgm:param type="stBulletLvl" val="1"/>
        </dgm:alg>
        <dgm:shape type="rect" r:blip="" zOrderOff="-2">
          <dgm:adjLst/>
        </dgm:shape>
        <dgm:presOf axis="des" ptType="node"/>
        <dgm:constrLst>
          <dgm:constr type="secFontSz" refType="primFontSz"/>
        </dgm:constrLst>
        <dgm:ruleLst>
          <dgm:rule type="h" val="INF"/>
        </dgm:ruleLst>
      </dgm:layoutNode>
      <dgm:forEach name="Name10" axis="followSib" ptType="sibTrans" cnt="1">
        <dgm:layoutNode name="spaceBetweenRectangles">
          <dgm:alg type="sp"/>
          <dgm:shape r:blip="">
            <dgm:adjLst/>
          </dgm:shape>
          <dgm:presOf/>
          <dgm:constrLst/>
          <dgm:ruleLst/>
        </dgm:layoutNode>
      </dgm:forEach>
    </dgm:forEach>
  </dgm:layoutNode>
</dgm:layoutDef>
</file>

<file path=ppt/diagrams/layout3.xml><?xml version="1.0" encoding="utf-8"?>
<dgm:layoutDef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dgm="http://schemas.openxmlformats.org/drawingml/2006/diagram"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r:blip="">
          <dgm:adjLst/>
        </dgm:shape>
        <dgm:presOf/>
        <dgm:constrLst/>
        <dgm:ruleLst/>
        <dgm:layoutNode name="parentLeftMargin">
          <dgm:alg type="sp"/>
          <dgm:shape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type="roundRect" r:blip="">
            <dgm:adjLst/>
          </dgm:shape>
          <dgm:presOf axis="self" ptType="node"/>
          <dgm:constrLst>
            <dgm:constr type="tMarg"/>
            <dgm:constr type="bMarg"/>
          </dgm:constrLst>
          <dgm:ruleLst/>
        </dgm:layoutNode>
      </dgm:layoutNode>
      <dgm:layoutNode name="negativeSpace">
        <dgm:alg type="sp"/>
        <dgm:shape r:blip="">
          <dgm:adjLst/>
        </dgm:shape>
        <dgm:presOf/>
        <dgm:constrLst/>
        <dgm:ruleLst/>
      </dgm:layoutNode>
      <dgm:layoutNode name="childText" styleLbl="conFgAcc1">
        <dgm:varLst>
          <dgm:bulletEnabled val="1"/>
        </dgm:varLst>
        <dgm:alg type="tx">
          <dgm:param type="stBulletLvl" val="1"/>
        </dgm:alg>
        <dgm:shape type="rect" r:blip="" zOrderOff="-2">
          <dgm:adjLst/>
        </dgm:shape>
        <dgm:presOf axis="des" ptType="node"/>
        <dgm:constrLst>
          <dgm:constr type="secFontSz" refType="primFontSz"/>
        </dgm:constrLst>
        <dgm:ruleLst>
          <dgm:rule type="h" val="INF"/>
        </dgm:ruleLst>
      </dgm:layoutNode>
      <dgm:forEach name="Name10" axis="followSib" ptType="sibTrans" cnt="1">
        <dgm:layoutNode name="spaceBetweenRectangles">
          <dgm:alg type="sp"/>
          <dgm:shape r:blip="">
            <dgm:adjLst/>
          </dgm:shape>
          <dgm:presOf/>
          <dgm:constrLst/>
          <dgm:ruleLst/>
        </dgm:layoutNode>
      </dgm:forEach>
    </dgm:forEach>
  </dgm:layoutNode>
</dgm:layoutDef>
</file>

<file path=ppt/diagrams/layout4.xml><?xml version="1.0" encoding="utf-8"?>
<dgm:layoutDef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dgm="http://schemas.openxmlformats.org/drawingml/2006/diagram"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r:blip="">
          <dgm:adjLst/>
        </dgm:shape>
        <dgm:presOf/>
        <dgm:constrLst/>
        <dgm:ruleLst/>
        <dgm:layoutNode name="parentLeftMargin">
          <dgm:alg type="sp"/>
          <dgm:shape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type="roundRect" r:blip="">
            <dgm:adjLst/>
          </dgm:shape>
          <dgm:presOf axis="self" ptType="node"/>
          <dgm:constrLst>
            <dgm:constr type="tMarg"/>
            <dgm:constr type="bMarg"/>
          </dgm:constrLst>
          <dgm:ruleLst/>
        </dgm:layoutNode>
      </dgm:layoutNode>
      <dgm:layoutNode name="negativeSpace">
        <dgm:alg type="sp"/>
        <dgm:shape r:blip="">
          <dgm:adjLst/>
        </dgm:shape>
        <dgm:presOf/>
        <dgm:constrLst/>
        <dgm:ruleLst/>
      </dgm:layoutNode>
      <dgm:layoutNode name="childText" styleLbl="conFgAcc1">
        <dgm:varLst>
          <dgm:bulletEnabled val="1"/>
        </dgm:varLst>
        <dgm:alg type="tx">
          <dgm:param type="stBulletLvl" val="1"/>
        </dgm:alg>
        <dgm:shape type="rect" r:blip="" zOrderOff="-2">
          <dgm:adjLst/>
        </dgm:shape>
        <dgm:presOf axis="des" ptType="node"/>
        <dgm:constrLst>
          <dgm:constr type="secFontSz" refType="primFontSz"/>
        </dgm:constrLst>
        <dgm:ruleLst>
          <dgm:rule type="h" val="INF"/>
        </dgm:ruleLst>
      </dgm:layoutNode>
      <dgm:forEach name="Name10" axis="followSib" ptType="sibTrans" cnt="1">
        <dgm:layoutNode name="spaceBetweenRectangles">
          <dgm:alg type="sp"/>
          <dgm:shape r:blip="">
            <dgm:adjLst/>
          </dgm:shape>
          <dgm:presOf/>
          <dgm:constrLst/>
          <dgm:ruleLst/>
        </dgm:layoutNode>
      </dgm:forEach>
    </dgm:forEach>
  </dgm:layoutNode>
</dgm:layoutDef>
</file>

<file path=ppt/diagrams/layout5.xml><?xml version="1.0" encoding="utf-8"?>
<dgm:layoutDef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dgm="http://schemas.openxmlformats.org/drawingml/2006/diagram"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r:blip="">
          <dgm:adjLst/>
        </dgm:shape>
        <dgm:presOf/>
        <dgm:constrLst/>
        <dgm:ruleLst/>
        <dgm:layoutNode name="parentLeftMargin">
          <dgm:alg type="sp"/>
          <dgm:shape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type="roundRect" r:blip="">
            <dgm:adjLst/>
          </dgm:shape>
          <dgm:presOf axis="self" ptType="node"/>
          <dgm:constrLst>
            <dgm:constr type="tMarg"/>
            <dgm:constr type="bMarg"/>
          </dgm:constrLst>
          <dgm:ruleLst/>
        </dgm:layoutNode>
      </dgm:layoutNode>
      <dgm:layoutNode name="negativeSpace">
        <dgm:alg type="sp"/>
        <dgm:shape r:blip="">
          <dgm:adjLst/>
        </dgm:shape>
        <dgm:presOf/>
        <dgm:constrLst/>
        <dgm:ruleLst/>
      </dgm:layoutNode>
      <dgm:layoutNode name="childText" styleLbl="conFgAcc1">
        <dgm:varLst>
          <dgm:bulletEnabled val="1"/>
        </dgm:varLst>
        <dgm:alg type="tx">
          <dgm:param type="stBulletLvl" val="1"/>
        </dgm:alg>
        <dgm:shape type="rect" r:blip="" zOrderOff="-2">
          <dgm:adjLst/>
        </dgm:shape>
        <dgm:presOf axis="des" ptType="node"/>
        <dgm:constrLst>
          <dgm:constr type="secFontSz" refType="primFontSz"/>
        </dgm:constrLst>
        <dgm:ruleLst>
          <dgm:rule type="h" val="INF"/>
        </dgm:ruleLst>
      </dgm:layoutNode>
      <dgm:forEach name="Name10" axis="followSib" ptType="sibTrans" cnt="1">
        <dgm:layoutNode name="spaceBetweenRectangles">
          <dgm:alg type="sp"/>
          <dgm:shape r:blip="">
            <dgm:adjLst/>
          </dgm:shape>
          <dgm:presOf/>
          <dgm:constrLst/>
          <dgm:ruleLst/>
        </dgm:layoutNode>
      </dgm:forEach>
    </dgm:forEach>
  </dgm:layoutNode>
</dgm:layoutDef>
</file>

<file path=ppt/diagrams/quickStyle1.xml><?xml version="1.0" encoding="utf-8"?>
<dgm:styleDef xmlns:a="http://schemas.openxmlformats.org/drawingml/2006/main" xmlns:dgm="http://schemas.openxmlformats.org/drawingml/2006/diagram"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a="http://schemas.openxmlformats.org/drawingml/2006/main" xmlns:dgm="http://schemas.openxmlformats.org/drawingml/2006/diagram"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a="http://schemas.openxmlformats.org/drawingml/2006/main" xmlns:dgm="http://schemas.openxmlformats.org/drawingml/2006/diagram"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a="http://schemas.openxmlformats.org/drawingml/2006/main" xmlns:dgm="http://schemas.openxmlformats.org/drawingml/2006/diagram"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a="http://schemas.openxmlformats.org/drawingml/2006/main" xmlns:dgm="http://schemas.openxmlformats.org/drawingml/2006/diagram"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9AEBC9-D16B-4E25-89D7-8027BED09755}" type="datetimeFigureOut">
              <a:rPr lang="zh-CN" altLang="en-US" smtClean="0"/>
              <a:t>2021/2/28</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5563F9-40BD-45E6-B20D-42E1107CAB22}" type="slidenum">
              <a:rPr lang="zh-CN" altLang="en-US" smtClean="0"/>
              <a:t>‹#›</a:t>
            </a:fld>
            <a:endParaRPr lang="zh-CN" altLang="en-US"/>
          </a:p>
        </p:txBody>
      </p:sp>
    </p:spTree>
    <p:extLst>
      <p:ext uri="{BB962C8B-B14F-4D97-AF65-F5344CB8AC3E}">
        <p14:creationId val="36315078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slides/slide4.xml" Type="http://schemas.openxmlformats.org/officeDocument/2006/relationships/slide"/><Relationship Id="rId2" Target="../notesMasters/notesMaster1.xml" Type="http://schemas.openxmlformats.org/officeDocument/2006/relationships/notesMaster"/></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335870092"/>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41F99990-01BC-42AA-B9CD-13A7966803FC}" type="datetimeFigureOut">
              <a:rPr lang="zh-CN" altLang="en-US" smtClean="0"/>
              <a:t>2021/2/28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15FFFDA-365C-4D05-A2CF-C0B720217249}" type="slidenum">
              <a:rPr lang="zh-CN" altLang="en-US" smtClean="0"/>
              <a:t>‹#›</a:t>
            </a:fld>
            <a:endParaRPr lang="zh-CN" altLang="en-US"/>
          </a:p>
        </p:txBody>
      </p:sp>
    </p:spTree>
    <p:extLst>
      <p:ext uri="{BB962C8B-B14F-4D97-AF65-F5344CB8AC3E}">
        <p14:creationId val="4241674470"/>
      </p:ext>
    </p:extLst>
  </p:cSld>
  <p:clrMapOvr>
    <a:masterClrMapping/>
  </p:clrMapOvr>
  <p:transition spd="slow">
    <p:push dir="u"/>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41F99990-01BC-42AA-B9CD-13A7966803FC}" type="datetimeFigureOut">
              <a:rPr lang="zh-CN" altLang="en-US" smtClean="0"/>
              <a:t>2021/2/28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15FFFDA-365C-4D05-A2CF-C0B720217249}" type="slidenum">
              <a:rPr lang="zh-CN" altLang="en-US" smtClean="0"/>
              <a:t>‹#›</a:t>
            </a:fld>
            <a:endParaRPr lang="zh-CN" altLang="en-US"/>
          </a:p>
        </p:txBody>
      </p:sp>
    </p:spTree>
    <p:extLst>
      <p:ext uri="{BB962C8B-B14F-4D97-AF65-F5344CB8AC3E}">
        <p14:creationId val="131966524"/>
      </p:ext>
    </p:extLst>
  </p:cSld>
  <p:clrMapOvr>
    <a:masterClrMapping/>
  </p:clrMapOvr>
  <p:transition spd="slow">
    <p:push dir="u"/>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41F99990-01BC-42AA-B9CD-13A7966803FC}" type="datetimeFigureOut">
              <a:rPr lang="zh-CN" altLang="en-US" smtClean="0"/>
              <a:t>2021/2/28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15FFFDA-365C-4D05-A2CF-C0B720217249}" type="slidenum">
              <a:rPr lang="zh-CN" altLang="en-US" smtClean="0"/>
              <a:t>‹#›</a:t>
            </a:fld>
            <a:endParaRPr lang="zh-CN" altLang="en-US"/>
          </a:p>
        </p:txBody>
      </p:sp>
    </p:spTree>
    <p:extLst>
      <p:ext uri="{BB962C8B-B14F-4D97-AF65-F5344CB8AC3E}">
        <p14:creationId val="3457210174"/>
      </p:ext>
    </p:extLst>
  </p:cSld>
  <p:clrMapOvr>
    <a:masterClrMapping/>
  </p:clrMapOvr>
  <p:transition spd="slow">
    <p:push dir="u"/>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2021/2/28</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732022035"/>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2021/2/28</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725632370"/>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2021/2/28</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723891747"/>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2021/2/28</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38715100"/>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839788" y="365125"/>
            <a:ext cx="10515600" cy="1325563"/>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2021/2/28</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172488431"/>
      </p:ext>
    </p:extLst>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2021/2/28</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984373400"/>
      </p:ext>
    </p:extLst>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2021/2/28</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949186133"/>
      </p:ext>
    </p:extLst>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2021/2/28</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14019210"/>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41F99990-01BC-42AA-B9CD-13A7966803FC}" type="datetimeFigureOut">
              <a:rPr lang="zh-CN" altLang="en-US" smtClean="0"/>
              <a:t>2021/2/28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15FFFDA-365C-4D05-A2CF-C0B720217249}" type="slidenum">
              <a:rPr lang="zh-CN" altLang="en-US" smtClean="0"/>
              <a:t>‹#›</a:t>
            </a:fld>
            <a:endParaRPr lang="zh-CN" altLang="en-US"/>
          </a:p>
        </p:txBody>
      </p:sp>
    </p:spTree>
    <p:extLst>
      <p:ext uri="{BB962C8B-B14F-4D97-AF65-F5344CB8AC3E}">
        <p14:creationId val="3723043991"/>
      </p:ext>
    </p:extLst>
  </p:cSld>
  <p:clrMapOvr>
    <a:masterClrMapping/>
  </p:clrMapOvr>
  <p:transition spd="slow">
    <p:push dir="u"/>
  </p:transition>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2021/2/28</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157004190"/>
      </p:ext>
    </p:extLst>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2021/2/28</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703379940"/>
      </p:ext>
    </p:extLst>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2021/2/28</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5776281"/>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41F99990-01BC-42AA-B9CD-13A7966803FC}" type="datetimeFigureOut">
              <a:rPr lang="zh-CN" altLang="en-US" smtClean="0"/>
              <a:t>2021/2/28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15FFFDA-365C-4D05-A2CF-C0B720217249}" type="slidenum">
              <a:rPr lang="zh-CN" altLang="en-US" smtClean="0"/>
              <a:t>‹#›</a:t>
            </a:fld>
            <a:endParaRPr lang="zh-CN" altLang="en-US"/>
          </a:p>
        </p:txBody>
      </p:sp>
    </p:spTree>
    <p:extLst>
      <p:ext uri="{BB962C8B-B14F-4D97-AF65-F5344CB8AC3E}">
        <p14:creationId val="1827544055"/>
      </p:ext>
    </p:extLst>
  </p:cSld>
  <p:clrMapOvr>
    <a:masterClrMapping/>
  </p:clrMapOvr>
  <p:transition spd="slow">
    <p:push dir="u"/>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41F99990-01BC-42AA-B9CD-13A7966803FC}" type="datetimeFigureOut">
              <a:rPr lang="zh-CN" altLang="en-US" smtClean="0"/>
              <a:t>2021/2/28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15FFFDA-365C-4D05-A2CF-C0B720217249}" type="slidenum">
              <a:rPr lang="zh-CN" altLang="en-US" smtClean="0"/>
              <a:t>‹#›</a:t>
            </a:fld>
            <a:endParaRPr lang="zh-CN" altLang="en-US"/>
          </a:p>
        </p:txBody>
      </p:sp>
    </p:spTree>
    <p:extLst>
      <p:ext uri="{BB962C8B-B14F-4D97-AF65-F5344CB8AC3E}">
        <p14:creationId val="2790863278"/>
      </p:ext>
    </p:extLst>
  </p:cSld>
  <p:clrMapOvr>
    <a:masterClrMapping/>
  </p:clrMapOvr>
  <p:transition spd="slow">
    <p:push dir="u"/>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41F99990-01BC-42AA-B9CD-13A7966803FC}" type="datetimeFigureOut">
              <a:rPr lang="zh-CN" altLang="en-US" smtClean="0"/>
              <a:t>2021/2/28</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15FFFDA-365C-4D05-A2CF-C0B720217249}" type="slidenum">
              <a:rPr lang="zh-CN" altLang="en-US" smtClean="0"/>
              <a:t>‹#›</a:t>
            </a:fld>
            <a:endParaRPr lang="zh-CN" altLang="en-US"/>
          </a:p>
        </p:txBody>
      </p:sp>
    </p:spTree>
    <p:extLst>
      <p:ext uri="{BB962C8B-B14F-4D97-AF65-F5344CB8AC3E}">
        <p14:creationId val="1846985084"/>
      </p:ext>
    </p:extLst>
  </p:cSld>
  <p:clrMapOvr>
    <a:masterClrMapping/>
  </p:clrMapOvr>
  <p:transition spd="slow">
    <p:push dir="u"/>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41F99990-01BC-42AA-B9CD-13A7966803FC}" type="datetimeFigureOut">
              <a:rPr lang="zh-CN" altLang="en-US" smtClean="0"/>
              <a:t>2021/2/28</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15FFFDA-365C-4D05-A2CF-C0B720217249}" type="slidenum">
              <a:rPr lang="zh-CN" altLang="en-US" smtClean="0"/>
              <a:t>‹#›</a:t>
            </a:fld>
            <a:endParaRPr lang="zh-CN" altLang="en-US"/>
          </a:p>
        </p:txBody>
      </p:sp>
    </p:spTree>
    <p:extLst>
      <p:ext uri="{BB962C8B-B14F-4D97-AF65-F5344CB8AC3E}">
        <p14:creationId val="246755641"/>
      </p:ext>
    </p:extLst>
  </p:cSld>
  <p:clrMapOvr>
    <a:masterClrMapping/>
  </p:clrMapOvr>
  <p:transition spd="slow">
    <p:push dir="u"/>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p:cNvSpPr>
            <a:spLocks noGrp="1"/>
          </p:cNvSpPr>
          <p:nvPr>
            <p:ph type="dt" sz="half" idx="10"/>
          </p:nvPr>
        </p:nvSpPr>
        <p:spPr/>
        <p:txBody>
          <a:bodyPr/>
          <a:lstStyle/>
          <a:p>
            <a:fld id="{41F99990-01BC-42AA-B9CD-13A7966803FC}" type="datetimeFigureOut">
              <a:rPr lang="zh-CN" altLang="en-US" smtClean="0"/>
              <a:t>2021/2/28</a:t>
            </a:fld>
            <a:endParaRPr lang="zh-CN" altLang="en-US"/>
          </a:p>
        </p:txBody>
      </p:sp>
      <p:sp>
        <p:nvSpPr>
          <p:cNvPr id="25" name="矩形 24"/>
          <p:cNvSpPr/>
          <p:nvPr userDrawn="1"/>
        </p:nvSpPr>
        <p:spPr>
          <a:xfrm>
            <a:off x="4673402" y="2397700"/>
            <a:ext cx="7512148" cy="4459458"/>
          </a:xfrm>
          <a:prstGeom prst="rect">
            <a:avLst/>
          </a:pr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椭圆 25"/>
          <p:cNvSpPr/>
          <p:nvPr userDrawn="1"/>
        </p:nvSpPr>
        <p:spPr>
          <a:xfrm>
            <a:off x="8598845" y="5723978"/>
            <a:ext cx="960327" cy="960327"/>
          </a:xfrm>
          <a:prstGeom prst="ellipse">
            <a:avLst/>
          </a:prstGeom>
          <a:solidFill>
            <a:schemeClr val="accent5">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27" name="组合 26"/>
          <p:cNvGrpSpPr/>
          <p:nvPr userDrawn="1"/>
        </p:nvGrpSpPr>
        <p:grpSpPr>
          <a:xfrm>
            <a:off x="10426357" y="4063272"/>
            <a:ext cx="1406769" cy="1406769"/>
            <a:chOff x="3272933" y="4140676"/>
            <a:chExt cx="1406769" cy="1406769"/>
          </a:xfrm>
        </p:grpSpPr>
        <p:sp>
          <p:nvSpPr>
            <p:cNvPr id="28" name="同心圆 27"/>
            <p:cNvSpPr/>
            <p:nvPr/>
          </p:nvSpPr>
          <p:spPr>
            <a:xfrm>
              <a:off x="3601094" y="4468837"/>
              <a:ext cx="750449" cy="750449"/>
            </a:xfrm>
            <a:prstGeom prst="donut">
              <a:avLst>
                <a:gd name="adj" fmla="val 14927"/>
              </a:avLst>
            </a:prstGeom>
            <a:noFill/>
            <a:ln w="38100">
              <a:solidFill>
                <a:srgbClr val="C60139">
                  <a:alpha val="7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29" name="同心圆 28"/>
            <p:cNvSpPr/>
            <p:nvPr/>
          </p:nvSpPr>
          <p:spPr>
            <a:xfrm>
              <a:off x="3272933" y="4140676"/>
              <a:ext cx="1406769" cy="1406769"/>
            </a:xfrm>
            <a:prstGeom prst="donut">
              <a:avLst>
                <a:gd name="adj" fmla="val 9950"/>
              </a:avLst>
            </a:prstGeom>
            <a:noFill/>
            <a:ln w="63500">
              <a:solidFill>
                <a:srgbClr val="C60139">
                  <a:alpha val="7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grpSp>
      <p:grpSp>
        <p:nvGrpSpPr>
          <p:cNvPr id="30" name="组合 29"/>
          <p:cNvGrpSpPr/>
          <p:nvPr userDrawn="1"/>
        </p:nvGrpSpPr>
        <p:grpSpPr>
          <a:xfrm>
            <a:off x="10126543" y="5248960"/>
            <a:ext cx="1117612" cy="1149439"/>
            <a:chOff x="3272933" y="4140676"/>
            <a:chExt cx="1406769" cy="1406769"/>
          </a:xfrm>
        </p:grpSpPr>
        <p:sp>
          <p:nvSpPr>
            <p:cNvPr id="31" name="同心圆 30"/>
            <p:cNvSpPr/>
            <p:nvPr/>
          </p:nvSpPr>
          <p:spPr>
            <a:xfrm>
              <a:off x="3601094" y="4468837"/>
              <a:ext cx="750449" cy="750449"/>
            </a:xfrm>
            <a:prstGeom prst="donut">
              <a:avLst>
                <a:gd name="adj" fmla="val 14927"/>
              </a:avLst>
            </a:prstGeom>
            <a:noFill/>
            <a:ln w="38100">
              <a:solidFill>
                <a:srgbClr val="C51C49">
                  <a:alpha val="7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32" name="同心圆 31"/>
            <p:cNvSpPr/>
            <p:nvPr/>
          </p:nvSpPr>
          <p:spPr>
            <a:xfrm>
              <a:off x="3272933" y="4140676"/>
              <a:ext cx="1406769" cy="1406769"/>
            </a:xfrm>
            <a:prstGeom prst="donut">
              <a:avLst>
                <a:gd name="adj" fmla="val 9950"/>
              </a:avLst>
            </a:prstGeom>
            <a:noFill/>
            <a:ln w="63500">
              <a:solidFill>
                <a:srgbClr val="C51C49">
                  <a:alpha val="7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grpSp>
      <p:grpSp>
        <p:nvGrpSpPr>
          <p:cNvPr id="33" name="组合 32"/>
          <p:cNvGrpSpPr/>
          <p:nvPr userDrawn="1"/>
        </p:nvGrpSpPr>
        <p:grpSpPr>
          <a:xfrm>
            <a:off x="6957058" y="5338359"/>
            <a:ext cx="1406769" cy="1406769"/>
            <a:chOff x="3272933" y="4140676"/>
            <a:chExt cx="1406769" cy="1406769"/>
          </a:xfrm>
        </p:grpSpPr>
        <p:sp>
          <p:nvSpPr>
            <p:cNvPr id="34" name="同心圆 33"/>
            <p:cNvSpPr/>
            <p:nvPr/>
          </p:nvSpPr>
          <p:spPr>
            <a:xfrm>
              <a:off x="3601094" y="4468837"/>
              <a:ext cx="750449" cy="750449"/>
            </a:xfrm>
            <a:prstGeom prst="donut">
              <a:avLst>
                <a:gd name="adj" fmla="val 14927"/>
              </a:avLst>
            </a:prstGeom>
            <a:noFill/>
            <a:ln w="38100">
              <a:solidFill>
                <a:srgbClr val="2777D8">
                  <a:alpha val="7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35" name="同心圆 34"/>
            <p:cNvSpPr/>
            <p:nvPr/>
          </p:nvSpPr>
          <p:spPr>
            <a:xfrm>
              <a:off x="3272933" y="4140676"/>
              <a:ext cx="1406769" cy="1406769"/>
            </a:xfrm>
            <a:prstGeom prst="donut">
              <a:avLst>
                <a:gd name="adj" fmla="val 9950"/>
              </a:avLst>
            </a:prstGeom>
            <a:noFill/>
            <a:ln w="63500">
              <a:solidFill>
                <a:srgbClr val="2777D8">
                  <a:alpha val="7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grpSp>
      <p:grpSp>
        <p:nvGrpSpPr>
          <p:cNvPr id="36" name="组合 35"/>
          <p:cNvGrpSpPr/>
          <p:nvPr userDrawn="1"/>
        </p:nvGrpSpPr>
        <p:grpSpPr>
          <a:xfrm>
            <a:off x="6065929" y="5690303"/>
            <a:ext cx="1079773" cy="1079773"/>
            <a:chOff x="3272933" y="4140676"/>
            <a:chExt cx="1406769" cy="1406769"/>
          </a:xfrm>
        </p:grpSpPr>
        <p:sp>
          <p:nvSpPr>
            <p:cNvPr id="37" name="同心圆 36"/>
            <p:cNvSpPr/>
            <p:nvPr/>
          </p:nvSpPr>
          <p:spPr>
            <a:xfrm>
              <a:off x="3601094" y="4468837"/>
              <a:ext cx="750449" cy="750449"/>
            </a:xfrm>
            <a:prstGeom prst="donut">
              <a:avLst>
                <a:gd name="adj" fmla="val 14927"/>
              </a:avLst>
            </a:prstGeom>
            <a:noFill/>
            <a:ln w="38100">
              <a:solidFill>
                <a:srgbClr val="D16E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38" name="同心圆 37"/>
            <p:cNvSpPr/>
            <p:nvPr/>
          </p:nvSpPr>
          <p:spPr>
            <a:xfrm>
              <a:off x="3272933" y="4140676"/>
              <a:ext cx="1406769" cy="1406769"/>
            </a:xfrm>
            <a:prstGeom prst="donut">
              <a:avLst>
                <a:gd name="adj" fmla="val 9950"/>
              </a:avLst>
            </a:prstGeom>
            <a:noFill/>
            <a:ln w="63500">
              <a:solidFill>
                <a:srgbClr val="D16E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grpSp>
      <p:grpSp>
        <p:nvGrpSpPr>
          <p:cNvPr id="39" name="组合 38"/>
          <p:cNvGrpSpPr/>
          <p:nvPr userDrawn="1"/>
        </p:nvGrpSpPr>
        <p:grpSpPr>
          <a:xfrm>
            <a:off x="8851715" y="4398992"/>
            <a:ext cx="1277378" cy="1277378"/>
            <a:chOff x="3272933" y="4140676"/>
            <a:chExt cx="1406769" cy="1406769"/>
          </a:xfrm>
        </p:grpSpPr>
        <p:sp>
          <p:nvSpPr>
            <p:cNvPr id="40" name="同心圆 39"/>
            <p:cNvSpPr/>
            <p:nvPr/>
          </p:nvSpPr>
          <p:spPr>
            <a:xfrm>
              <a:off x="3601094" y="4468837"/>
              <a:ext cx="750449" cy="750449"/>
            </a:xfrm>
            <a:prstGeom prst="donut">
              <a:avLst>
                <a:gd name="adj" fmla="val 14927"/>
              </a:avLst>
            </a:prstGeom>
            <a:noFill/>
            <a:ln w="38100">
              <a:solidFill>
                <a:srgbClr val="00B0F0">
                  <a:alpha val="7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41" name="同心圆 40"/>
            <p:cNvSpPr/>
            <p:nvPr/>
          </p:nvSpPr>
          <p:spPr>
            <a:xfrm>
              <a:off x="3272933" y="4140676"/>
              <a:ext cx="1406769" cy="1406769"/>
            </a:xfrm>
            <a:prstGeom prst="donut">
              <a:avLst>
                <a:gd name="adj" fmla="val 9950"/>
              </a:avLst>
            </a:prstGeom>
            <a:noFill/>
            <a:ln w="63500">
              <a:solidFill>
                <a:srgbClr val="00B0F0">
                  <a:alpha val="7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grpSp>
      <p:sp>
        <p:nvSpPr>
          <p:cNvPr id="42" name="椭圆 41"/>
          <p:cNvSpPr/>
          <p:nvPr userDrawn="1"/>
        </p:nvSpPr>
        <p:spPr>
          <a:xfrm>
            <a:off x="7875940" y="4531833"/>
            <a:ext cx="1507172" cy="1507172"/>
          </a:xfrm>
          <a:prstGeom prst="ellipse">
            <a:avLst/>
          </a:prstGeom>
          <a:solidFill>
            <a:srgbClr val="C601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3" name="椭圆 42"/>
          <p:cNvSpPr/>
          <p:nvPr userDrawn="1"/>
        </p:nvSpPr>
        <p:spPr>
          <a:xfrm>
            <a:off x="10885989" y="5536880"/>
            <a:ext cx="1232650" cy="1232650"/>
          </a:xfrm>
          <a:prstGeom prst="ellipse">
            <a:avLst/>
          </a:prstGeom>
          <a:solidFill>
            <a:schemeClr val="accent5">
              <a:lumMod val="75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4" name="椭圆 43"/>
          <p:cNvSpPr/>
          <p:nvPr userDrawn="1"/>
        </p:nvSpPr>
        <p:spPr>
          <a:xfrm flipV="1">
            <a:off x="9616607" y="6293551"/>
            <a:ext cx="475979" cy="475979"/>
          </a:xfrm>
          <a:prstGeom prst="ellipse">
            <a:avLst/>
          </a:prstGeom>
          <a:solidFill>
            <a:srgbClr val="0070C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5" name="矩形 44"/>
          <p:cNvSpPr/>
          <p:nvPr userDrawn="1"/>
        </p:nvSpPr>
        <p:spPr>
          <a:xfrm>
            <a:off x="4664222" y="2382776"/>
            <a:ext cx="7512148" cy="4459458"/>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val="4032312619"/>
      </p:ext>
    </p:extLst>
  </p:cSld>
  <p:clrMapOvr>
    <a:masterClrMapping/>
  </p:clrMapOvr>
  <p:transition spd="slow">
    <p:push dir="u"/>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41F99990-01BC-42AA-B9CD-13A7966803FC}" type="datetimeFigureOut">
              <a:rPr lang="zh-CN" altLang="en-US" smtClean="0"/>
              <a:t>2021/2/28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15FFFDA-365C-4D05-A2CF-C0B720217249}" type="slidenum">
              <a:rPr lang="zh-CN" altLang="en-US" smtClean="0"/>
              <a:t>‹#›</a:t>
            </a:fld>
            <a:endParaRPr lang="zh-CN" altLang="en-US"/>
          </a:p>
        </p:txBody>
      </p:sp>
    </p:spTree>
    <p:extLst>
      <p:ext uri="{BB962C8B-B14F-4D97-AF65-F5344CB8AC3E}">
        <p14:creationId val="719142395"/>
      </p:ext>
    </p:extLst>
  </p:cSld>
  <p:clrMapOvr>
    <a:masterClrMapping/>
  </p:clrMapOvr>
  <p:transition spd="slow">
    <p:push dir="u"/>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41F99990-01BC-42AA-B9CD-13A7966803FC}" type="datetimeFigureOut">
              <a:rPr lang="zh-CN" altLang="en-US" smtClean="0"/>
              <a:t>2021/2/28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15FFFDA-365C-4D05-A2CF-C0B720217249}" type="slidenum">
              <a:rPr lang="zh-CN" altLang="en-US" smtClean="0"/>
              <a:t>‹#›</a:t>
            </a:fld>
            <a:endParaRPr lang="zh-CN" altLang="en-US"/>
          </a:p>
        </p:txBody>
      </p:sp>
    </p:spTree>
    <p:extLst>
      <p:ext uri="{BB962C8B-B14F-4D97-AF65-F5344CB8AC3E}">
        <p14:creationId val="1016035838"/>
      </p:ext>
    </p:extLst>
  </p:cSld>
  <p:clrMapOvr>
    <a:masterClrMapping/>
  </p:clrMapOvr>
  <p:transition spd="slow">
    <p:push dir="u"/>
  </p:transition>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theme/theme2.xml" Type="http://schemas.openxmlformats.org/officeDocument/2006/relationships/theme"/><Relationship Id="rId2" Target="../slideLayouts/slideLayout13.xml" Type="http://schemas.openxmlformats.org/officeDocument/2006/relationships/slideLayout"/><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F99990-01BC-42AA-B9CD-13A7966803FC}" type="datetimeFigureOut">
              <a:rPr lang="zh-CN" altLang="en-US" smtClean="0"/>
              <a:t>2021/2/28</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5FFFDA-365C-4D05-A2CF-C0B720217249}" type="slidenum">
              <a:rPr lang="zh-CN" altLang="en-US" smtClean="0"/>
              <a:t>‹#›</a:t>
            </a:fld>
            <a:endParaRPr lang="zh-CN" altLang="en-US"/>
          </a:p>
        </p:txBody>
      </p:sp>
    </p:spTree>
    <p:extLst>
      <p:ext uri="{BB962C8B-B14F-4D97-AF65-F5344CB8AC3E}">
        <p14:creationId val="3899686955"/>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ransition spd="slow">
    <p:push dir="u"/>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E5758D-A3C3-4E88-8AC0-22500507BD7E}" type="datetimeFigureOut">
              <a:rPr lang="zh-CN" altLang="en-US" smtClean="0">
                <a:solidFill>
                  <a:prstClr val="black">
                    <a:tint val="75000"/>
                  </a:prstClr>
                </a:solidFill>
              </a:rPr>
              <a:t>2021/2/28</a:t>
            </a:fld>
            <a:endParaRPr lang="zh-CN" alt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690744057"/>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6.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7.pn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 Id="rId2" Target="../diagrams/drawing1.xml" Type="http://schemas.microsoft.com/office/2007/relationships/diagramDrawing"/><Relationship Id="rId3" Target="../diagrams/data1.xml" Type="http://schemas.openxmlformats.org/officeDocument/2006/relationships/diagramData"/><Relationship Id="rId4" Target="../diagrams/layout1.xml" Type="http://schemas.openxmlformats.org/officeDocument/2006/relationships/diagramLayout"/><Relationship Id="rId5" Target="../diagrams/quickStyle1.xml" Type="http://schemas.openxmlformats.org/officeDocument/2006/relationships/diagramQuickStyle"/><Relationship Id="rId6" Target="../diagrams/colors1.xml" Type="http://schemas.openxmlformats.org/officeDocument/2006/relationships/diagramColors"/><Relationship Id="rId7" Target="../media/image7.pn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7.pn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6.xml" Type="http://schemas.openxmlformats.org/officeDocument/2006/relationships/slideLayout"/><Relationship Id="rId2" Target="../diagrams/drawing2.xml" Type="http://schemas.microsoft.com/office/2007/relationships/diagramDrawing"/><Relationship Id="rId3" Target="../diagrams/data2.xml" Type="http://schemas.openxmlformats.org/officeDocument/2006/relationships/diagramData"/><Relationship Id="rId4" Target="../diagrams/layout2.xml" Type="http://schemas.openxmlformats.org/officeDocument/2006/relationships/diagramLayout"/><Relationship Id="rId5" Target="../diagrams/quickStyle2.xml" Type="http://schemas.openxmlformats.org/officeDocument/2006/relationships/diagramQuickStyle"/><Relationship Id="rId6" Target="../diagrams/colors2.xml" Type="http://schemas.openxmlformats.org/officeDocument/2006/relationships/diagramColors"/></Relationships>
</file>

<file path=ppt/slides/_rels/slide17.xml.rels><?xml version="1.0" encoding="UTF-8" standalone="yes"?><Relationships xmlns="http://schemas.openxmlformats.org/package/2006/relationships"><Relationship Id="rId1" Target="../slideLayouts/slideLayout6.xml" Type="http://schemas.openxmlformats.org/officeDocument/2006/relationships/slideLayout"/><Relationship Id="rId2" Target="../diagrams/drawing3.xml" Type="http://schemas.microsoft.com/office/2007/relationships/diagramDrawing"/><Relationship Id="rId3" Target="../diagrams/data3.xml" Type="http://schemas.openxmlformats.org/officeDocument/2006/relationships/diagramData"/><Relationship Id="rId4" Target="../diagrams/layout3.xml" Type="http://schemas.openxmlformats.org/officeDocument/2006/relationships/diagramLayout"/><Relationship Id="rId5" Target="../diagrams/quickStyle3.xml" Type="http://schemas.openxmlformats.org/officeDocument/2006/relationships/diagramQuickStyle"/><Relationship Id="rId6" Target="../diagrams/colors3.xml" Type="http://schemas.openxmlformats.org/officeDocument/2006/relationships/diagramColors"/></Relationships>
</file>

<file path=ppt/slides/_rels/slide18.xml.rels><?xml version="1.0" encoding="UTF-8" standalone="yes"?><Relationships xmlns="http://schemas.openxmlformats.org/package/2006/relationships"><Relationship Id="rId1" Target="../slideLayouts/slideLayout6.xml" Type="http://schemas.openxmlformats.org/officeDocument/2006/relationships/slideLayout"/><Relationship Id="rId2" Target="../diagrams/drawing4.xml" Type="http://schemas.microsoft.com/office/2007/relationships/diagramDrawing"/><Relationship Id="rId3" Target="../diagrams/data4.xml" Type="http://schemas.openxmlformats.org/officeDocument/2006/relationships/diagramData"/><Relationship Id="rId4" Target="../diagrams/layout4.xml" Type="http://schemas.openxmlformats.org/officeDocument/2006/relationships/diagramLayout"/><Relationship Id="rId5" Target="../diagrams/quickStyle4.xml" Type="http://schemas.openxmlformats.org/officeDocument/2006/relationships/diagramQuickStyle"/><Relationship Id="rId6" Target="../diagrams/colors4.xml" Type="http://schemas.openxmlformats.org/officeDocument/2006/relationships/diagramColors"/></Relationships>
</file>

<file path=ppt/slides/_rels/slide19.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4.png" Type="http://schemas.openxmlformats.org/officeDocument/2006/relationships/image"/></Relationships>
</file>

<file path=ppt/slides/_rels/slide20.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7.png" Type="http://schemas.openxmlformats.org/officeDocument/2006/relationships/image"/></Relationships>
</file>

<file path=ppt/slides/_rels/slide2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7.png" Type="http://schemas.openxmlformats.org/officeDocument/2006/relationships/image"/></Relationships>
</file>

<file path=ppt/slides/_rels/slide2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7.png" Type="http://schemas.openxmlformats.org/officeDocument/2006/relationships/image"/></Relationships>
</file>

<file path=ppt/slides/_rels/slide2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7.png" Type="http://schemas.openxmlformats.org/officeDocument/2006/relationships/image"/></Relationships>
</file>

<file path=ppt/slides/_rels/slide2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7.png" Type="http://schemas.openxmlformats.org/officeDocument/2006/relationships/image"/></Relationships>
</file>

<file path=ppt/slides/_rels/slide2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7.png" Type="http://schemas.openxmlformats.org/officeDocument/2006/relationships/image"/></Relationships>
</file>

<file path=ppt/slides/_rels/slide26.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s>
</file>

<file path=ppt/slides/_rels/slide2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7.png" Type="http://schemas.openxmlformats.org/officeDocument/2006/relationships/image"/></Relationships>
</file>

<file path=ppt/slides/_rels/slide28.xml.rels><?xml version="1.0" encoding="UTF-8" standalone="yes"?><Relationships xmlns="http://schemas.openxmlformats.org/package/2006/relationships"><Relationship Id="rId1" Target="../slideLayouts/slideLayout6.xml" Type="http://schemas.openxmlformats.org/officeDocument/2006/relationships/slideLayout"/><Relationship Id="rId2" Target="../media/image7.png" Type="http://schemas.openxmlformats.org/officeDocument/2006/relationships/image"/></Relationships>
</file>

<file path=ppt/slides/_rels/slide29.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5.png" Type="http://schemas.openxmlformats.org/officeDocument/2006/relationships/image"/><Relationship Id="rId3" Target="../media/image4.png" Type="http://schemas.openxmlformats.org/officeDocument/2006/relationships/image"/></Relationships>
</file>

<file path=ppt/slides/_rels/slide30.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s>
</file>

<file path=ppt/slides/_rels/slide3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7.png" Type="http://schemas.openxmlformats.org/officeDocument/2006/relationships/image"/><Relationship Id="rId3" Target="../diagrams/drawing5.xml" Type="http://schemas.microsoft.com/office/2007/relationships/diagramDrawing"/><Relationship Id="rId4" Target="../diagrams/data5.xml" Type="http://schemas.openxmlformats.org/officeDocument/2006/relationships/diagramData"/><Relationship Id="rId5" Target="../diagrams/layout5.xml" Type="http://schemas.openxmlformats.org/officeDocument/2006/relationships/diagramLayout"/><Relationship Id="rId6" Target="../diagrams/quickStyle5.xml" Type="http://schemas.openxmlformats.org/officeDocument/2006/relationships/diagramQuickStyle"/><Relationship Id="rId7" Target="../diagrams/colors5.xml" Type="http://schemas.openxmlformats.org/officeDocument/2006/relationships/diagramColors"/></Relationships>
</file>

<file path=ppt/slides/_rels/slide3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7.png" Type="http://schemas.openxmlformats.org/officeDocument/2006/relationships/image"/></Relationships>
</file>

<file path=ppt/slides/_rels/slide3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xml" Type="http://schemas.openxmlformats.org/officeDocument/2006/relationships/notesSlide"/><Relationship Id="rId3" Target="../media/image6.png" Type="http://schemas.openxmlformats.org/officeDocument/2006/relationships/image"/><Relationship Id="rId4" Target="../media/image4.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7.pn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7.pn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7.png" Type="http://schemas.openxmlformats.org/officeDocument/2006/relationships/image"/></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9" name="图片 8"/>
          <p:cNvPicPr>
            <a:picLocks noChangeAspect="1"/>
          </p:cNvPicPr>
          <p:nvPr/>
        </p:nvPicPr>
        <p:blipFill>
          <a:blip r:embed="rId2">
            <a:duotone>
              <a:schemeClr val="accent5">
                <a:shade val="45000"/>
                <a:satMod val="135000"/>
              </a:schemeClr>
              <a:prstClr val="white"/>
            </a:duotone>
            <a:extLst>
              <a:ext uri="{28A0092B-C50C-407E-A947-70E740481C1C}">
                <a14:useLocalDpi val="0"/>
              </a:ext>
            </a:extLst>
          </a:blip>
          <a:stretch>
            <a:fillRect/>
          </a:stretch>
        </p:blipFill>
        <p:spPr>
          <a:xfrm rot="20452722">
            <a:off x="351270" y="110020"/>
            <a:ext cx="4678918" cy="4478834"/>
          </a:xfrm>
          <a:prstGeom prst="rect">
            <a:avLst/>
          </a:prstGeom>
        </p:spPr>
      </p:pic>
      <p:grpSp>
        <p:nvGrpSpPr>
          <p:cNvPr id="10" name="组合 9"/>
          <p:cNvGrpSpPr/>
          <p:nvPr/>
        </p:nvGrpSpPr>
        <p:grpSpPr>
          <a:xfrm>
            <a:off x="3476727" y="3708135"/>
            <a:ext cx="8183880" cy="1980696"/>
            <a:chOff x="3420456" y="3342375"/>
            <a:chExt cx="8183880" cy="1980696"/>
          </a:xfrm>
        </p:grpSpPr>
        <p:sp>
          <p:nvSpPr>
            <p:cNvPr id="4" name="文本框 3"/>
            <p:cNvSpPr txBox="1"/>
            <p:nvPr/>
          </p:nvSpPr>
          <p:spPr>
            <a:xfrm>
              <a:off x="3420456" y="3342375"/>
              <a:ext cx="8183880" cy="1005840"/>
            </a:xfrm>
            <a:prstGeom prst="rect">
              <a:avLst/>
            </a:prstGeom>
            <a:noFill/>
          </p:spPr>
          <p:txBody>
            <a:bodyPr rtlCol="0" wrap="none">
              <a:spAutoFit/>
            </a:bodyPr>
            <a:lstStyle/>
            <a:p>
              <a:r>
                <a:rPr altLang="en-US" lang="zh-CN" sz="6000">
                  <a:solidFill>
                    <a:srgbClr val="002060"/>
                  </a:solidFill>
                  <a:latin charset="-122" panose="02010609000101010101" pitchFamily="49" typeface="汉仪菱心体简"/>
                  <a:ea charset="-122" panose="02010609000101010101" pitchFamily="49" typeface="汉仪菱心体简"/>
                </a:rPr>
                <a:t>你的降落伞是什么颜色?</a:t>
              </a:r>
            </a:p>
          </p:txBody>
        </p:sp>
        <p:cxnSp>
          <p:nvCxnSpPr>
            <p:cNvPr id="5" name="直接连接符 4"/>
            <p:cNvCxnSpPr/>
            <p:nvPr/>
          </p:nvCxnSpPr>
          <p:spPr>
            <a:xfrm>
              <a:off x="3420456" y="4381116"/>
              <a:ext cx="8143190" cy="0"/>
            </a:xfrm>
            <a:prstGeom prst="line">
              <a:avLst/>
            </a:prstGeom>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3517332" y="4387642"/>
              <a:ext cx="7949437" cy="518160"/>
            </a:xfrm>
            <a:prstGeom prst="rect">
              <a:avLst/>
            </a:prstGeom>
            <a:noFill/>
          </p:spPr>
          <p:txBody>
            <a:bodyPr rtlCol="0" wrap="square">
              <a:spAutoFit/>
            </a:bodyPr>
            <a:lstStyle/>
            <a:p>
              <a:pPr algn="dist"/>
              <a:r>
                <a:rPr altLang="zh-CN" lang="en-US" smtClean="0" sz="2800">
                  <a:solidFill>
                    <a:srgbClr val="2777D8"/>
                  </a:solidFill>
                  <a:latin charset="-122" panose="020b0503020204020204" pitchFamily="34" typeface="微软雅黑"/>
                  <a:ea charset="-122" panose="020b0503020204020204" pitchFamily="34" typeface="微软雅黑"/>
                </a:rPr>
                <a:t>WHAT COLOR IS YOUR PARACHUTURE?</a:t>
              </a:r>
            </a:p>
          </p:txBody>
        </p:sp>
        <p:cxnSp>
          <p:nvCxnSpPr>
            <p:cNvPr id="7" name="直接连接符 6"/>
            <p:cNvCxnSpPr/>
            <p:nvPr/>
          </p:nvCxnSpPr>
          <p:spPr>
            <a:xfrm>
              <a:off x="3420456" y="4865874"/>
              <a:ext cx="8143190"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文本框 7"/>
            <p:cNvSpPr txBox="1"/>
            <p:nvPr/>
          </p:nvSpPr>
          <p:spPr>
            <a:xfrm>
              <a:off x="3420456" y="4865871"/>
              <a:ext cx="8039627" cy="457200"/>
            </a:xfrm>
            <a:prstGeom prst="rect">
              <a:avLst/>
            </a:prstGeom>
            <a:noFill/>
          </p:spPr>
          <p:txBody>
            <a:bodyPr rtlCol="0" wrap="square">
              <a:spAutoFit/>
            </a:bodyPr>
            <a:lstStyle/>
            <a:p>
              <a:pPr algn="ctr">
                <a:lnSpc>
                  <a:spcPct val="120000"/>
                </a:lnSpc>
              </a:pPr>
              <a:r>
                <a:rPr altLang="zh-CN" lang="en-US" smtClean="0" sz="2000">
                  <a:solidFill>
                    <a:srgbClr val="002060"/>
                  </a:solidFill>
                  <a:latin charset="-122" panose="020b0503020204020204" pitchFamily="34" typeface="微软雅黑"/>
                  <a:ea charset="-122" panose="020b0503020204020204" pitchFamily="34" typeface="微软雅黑"/>
                </a:rPr>
                <a:t>[美]理查德·尼尔森·鲍利斯  著                       李春雨  王鹏程  陈雁  译</a:t>
              </a:r>
            </a:p>
          </p:txBody>
        </p:sp>
      </p:grpSp>
      <p:pic>
        <p:nvPicPr>
          <p:cNvPr id="11" name="图片 10"/>
          <p:cNvPicPr>
            <a:picLocks noChangeAspect="1"/>
          </p:cNvPicPr>
          <p:nvPr/>
        </p:nvPicPr>
        <p:blipFill>
          <a:blip r:embed="rId3">
            <a:extLst>
              <a:ext uri="{28A0092B-C50C-407E-A947-70E740481C1C}">
                <a14:useLocalDpi val="0"/>
              </a:ext>
            </a:extLst>
          </a:blip>
          <a:stretch>
            <a:fillRect/>
          </a:stretch>
        </p:blipFill>
        <p:spPr>
          <a:xfrm rot="685062">
            <a:off x="9880697" y="2758977"/>
            <a:ext cx="1244924" cy="1191687"/>
          </a:xfrm>
          <a:prstGeom prst="rect">
            <a:avLst/>
          </a:prstGeom>
        </p:spPr>
      </p:pic>
    </p:spTree>
    <p:extLst>
      <p:ext uri="{BB962C8B-B14F-4D97-AF65-F5344CB8AC3E}">
        <p14:creationId val="120213815"/>
      </p:ext>
    </p:extLst>
  </p:cSld>
  <p:clrMapOvr>
    <a:masterClrMapping/>
  </p:clrMapOvr>
  <p:transition spd="slow">
    <p:push dir="u"/>
  </p:transition>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圆角矩形 3"/>
          <p:cNvSpPr/>
          <p:nvPr/>
        </p:nvSpPr>
        <p:spPr>
          <a:xfrm>
            <a:off x="634013" y="547846"/>
            <a:ext cx="10724789" cy="6199592"/>
          </a:xfrm>
          <a:prstGeom prst="roundRect">
            <a:avLst/>
          </a:prstGeom>
          <a:solidFill>
            <a:schemeClr val="bg1">
              <a:alpha val="20000"/>
            </a:schemeClr>
          </a:solidFill>
          <a:ln w="25400">
            <a:solidFill>
              <a:srgbClr val="2777D8"/>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7" name="组合 6"/>
          <p:cNvGrpSpPr/>
          <p:nvPr/>
        </p:nvGrpSpPr>
        <p:grpSpPr>
          <a:xfrm>
            <a:off x="2219723" y="244699"/>
            <a:ext cx="1808591" cy="746974"/>
            <a:chOff x="2487009" y="1146220"/>
            <a:chExt cx="1808591" cy="746974"/>
          </a:xfrm>
        </p:grpSpPr>
        <p:sp>
          <p:nvSpPr>
            <p:cNvPr id="5" name="矩形 4"/>
            <p:cNvSpPr/>
            <p:nvPr/>
          </p:nvSpPr>
          <p:spPr>
            <a:xfrm>
              <a:off x="2487010" y="1146220"/>
              <a:ext cx="1808590" cy="7469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solidFill>
              </a:endParaRPr>
            </a:p>
          </p:txBody>
        </p:sp>
        <p:grpSp>
          <p:nvGrpSpPr>
            <p:cNvPr id="6" name="组合 5"/>
            <p:cNvGrpSpPr/>
            <p:nvPr/>
          </p:nvGrpSpPr>
          <p:grpSpPr>
            <a:xfrm>
              <a:off x="2487009" y="1146220"/>
              <a:ext cx="1808590" cy="746974"/>
              <a:chOff x="2487009" y="1146220"/>
              <a:chExt cx="1808590" cy="746974"/>
            </a:xfrm>
          </p:grpSpPr>
          <p:sp>
            <p:nvSpPr>
              <p:cNvPr id="2" name="椭圆 1"/>
              <p:cNvSpPr/>
              <p:nvPr/>
            </p:nvSpPr>
            <p:spPr>
              <a:xfrm>
                <a:off x="2487009" y="1146220"/>
                <a:ext cx="746974" cy="746974"/>
              </a:xfrm>
              <a:prstGeom prst="ellipse">
                <a:avLst/>
              </a:prstGeom>
              <a:solidFill>
                <a:srgbClr val="2777D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lang="zh-CN" sz="4000">
                    <a:solidFill>
                      <a:schemeClr val="bg1"/>
                    </a:solidFill>
                    <a:latin charset="-122" panose="020b0503020204020204" pitchFamily="34" typeface="微软雅黑"/>
                    <a:ea charset="-122" panose="020b0503020204020204" pitchFamily="34" typeface="微软雅黑"/>
                  </a:rPr>
                  <a:t>总</a:t>
                </a:r>
              </a:p>
            </p:txBody>
          </p:sp>
          <p:sp>
            <p:nvSpPr>
              <p:cNvPr id="3" name="椭圆 2"/>
              <p:cNvSpPr/>
              <p:nvPr/>
            </p:nvSpPr>
            <p:spPr>
              <a:xfrm>
                <a:off x="3548625" y="1146220"/>
                <a:ext cx="746974" cy="746974"/>
              </a:xfrm>
              <a:prstGeom prst="ellipse">
                <a:avLst/>
              </a:prstGeom>
              <a:solidFill>
                <a:srgbClr val="2777D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lang="zh-CN" smtClean="0" sz="4000">
                    <a:solidFill>
                      <a:schemeClr val="bg1"/>
                    </a:solidFill>
                    <a:latin charset="-122" panose="020b0503020204020204" pitchFamily="34" typeface="微软雅黑"/>
                    <a:ea charset="-122" panose="020b0503020204020204" pitchFamily="34" typeface="微软雅黑"/>
                  </a:rPr>
                  <a:t>结</a:t>
                </a:r>
              </a:p>
            </p:txBody>
          </p:sp>
        </p:grpSp>
      </p:grpSp>
      <p:sp>
        <p:nvSpPr>
          <p:cNvPr id="11" name="矩形 10"/>
          <p:cNvSpPr/>
          <p:nvPr/>
        </p:nvSpPr>
        <p:spPr>
          <a:xfrm>
            <a:off x="-4100107" y="1365160"/>
            <a:ext cx="21501843" cy="5157988"/>
          </a:xfrm>
          <a:prstGeom prst="rect">
            <a:avLst/>
          </a:prstGeom>
          <a:noFill/>
        </p:spPr>
        <p:txBody>
          <a:bodyPr/>
          <a:lstStyle/>
          <a:p/>
        </p:txBody>
      </p:sp>
      <p:grpSp>
        <p:nvGrpSpPr>
          <p:cNvPr id="17" name="组合 16"/>
          <p:cNvGrpSpPr/>
          <p:nvPr/>
        </p:nvGrpSpPr>
        <p:grpSpPr>
          <a:xfrm>
            <a:off x="2225668" y="1064404"/>
            <a:ext cx="7740663" cy="5549787"/>
            <a:chOff x="2225668" y="1134744"/>
            <a:chExt cx="7740663" cy="5549787"/>
          </a:xfrm>
        </p:grpSpPr>
        <p:sp>
          <p:nvSpPr>
            <p:cNvPr id="12" name="任意多边形 11"/>
            <p:cNvSpPr/>
            <p:nvPr/>
          </p:nvSpPr>
          <p:spPr>
            <a:xfrm>
              <a:off x="2225668" y="1134744"/>
              <a:ext cx="7740663" cy="991048"/>
            </a:xfrm>
            <a:custGeom>
              <a:gdLst>
                <a:gd fmla="*/ 0 w 7740663" name="connsiteX0"/>
                <a:gd fmla="*/ 165178 h 991048" name="connsiteY0"/>
                <a:gd fmla="*/ 165178 w 7740663" name="connsiteX1"/>
                <a:gd fmla="*/ 0 h 991048" name="connsiteY1"/>
                <a:gd fmla="*/ 7575485 w 7740663" name="connsiteX2"/>
                <a:gd fmla="*/ 0 h 991048" name="connsiteY2"/>
                <a:gd fmla="*/ 7740663 w 7740663" name="connsiteX3"/>
                <a:gd fmla="*/ 165178 h 991048" name="connsiteY3"/>
                <a:gd fmla="*/ 7740663 w 7740663" name="connsiteX4"/>
                <a:gd fmla="*/ 825870 h 991048" name="connsiteY4"/>
                <a:gd fmla="*/ 7575485 w 7740663" name="connsiteX5"/>
                <a:gd fmla="*/ 991048 h 991048" name="connsiteY5"/>
                <a:gd fmla="*/ 165178 w 7740663" name="connsiteX6"/>
                <a:gd fmla="*/ 991048 h 991048" name="connsiteY6"/>
                <a:gd fmla="*/ 0 w 7740663" name="connsiteX7"/>
                <a:gd fmla="*/ 825870 h 991048" name="connsiteY7"/>
                <a:gd fmla="*/ 0 w 7740663" name="connsiteX8"/>
                <a:gd fmla="*/ 165178 h 991048"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991048" w="7740663">
                  <a:moveTo>
                    <a:pt x="0" y="165178"/>
                  </a:moveTo>
                  <a:cubicBezTo>
                    <a:pt x="0" y="73953"/>
                    <a:pt x="73953" y="0"/>
                    <a:pt x="165178" y="0"/>
                  </a:cubicBezTo>
                  <a:lnTo>
                    <a:pt x="7575485" y="0"/>
                  </a:lnTo>
                  <a:cubicBezTo>
                    <a:pt x="7666710" y="0"/>
                    <a:pt x="7740663" y="73953"/>
                    <a:pt x="7740663" y="165178"/>
                  </a:cubicBezTo>
                  <a:lnTo>
                    <a:pt x="7740663" y="825870"/>
                  </a:lnTo>
                  <a:cubicBezTo>
                    <a:pt x="7740663" y="917095"/>
                    <a:pt x="7666710" y="991048"/>
                    <a:pt x="7575485" y="991048"/>
                  </a:cubicBezTo>
                  <a:lnTo>
                    <a:pt x="165178" y="991048"/>
                  </a:lnTo>
                  <a:cubicBezTo>
                    <a:pt x="73953" y="991048"/>
                    <a:pt x="0" y="917095"/>
                    <a:pt x="0" y="825870"/>
                  </a:cubicBezTo>
                  <a:lnTo>
                    <a:pt x="0" y="165178"/>
                  </a:lnTo>
                  <a:close/>
                </a:path>
              </a:pathLst>
            </a:custGeom>
            <a:solidFill>
              <a:srgbClr val="5B9BD5"/>
            </a:solidFill>
            <a:ln w="38100">
              <a:solidFill>
                <a:srgbClr val="2777D8"/>
              </a:solidFill>
              <a:prstDash val="sysDash"/>
            </a:ln>
          </p:spPr>
          <p:style>
            <a:lnRef idx="2">
              <a:scrgbClr b="0" g="0" r="0"/>
            </a:lnRef>
            <a:fillRef idx="1">
              <a:scrgbClr b="0" g="0" r="0"/>
            </a:fillRef>
            <a:effectRef idx="0">
              <a:schemeClr val="accent1">
                <a:hueOff val="0"/>
                <a:satOff val="0"/>
                <a:lumOff val="0"/>
                <a:alphaOff val="0"/>
              </a:schemeClr>
            </a:effectRef>
            <a:fontRef idx="minor">
              <a:schemeClr val="lt1"/>
            </a:fontRef>
          </p:style>
          <p:txBody>
            <a:bodyPr anchor="ctr" anchorCtr="0" bIns="94099" lIns="139819" numCol="1" rIns="139819" spcCol="1270" spcFirstLastPara="0" tIns="94099" vert="horz" wrap="square">
              <a:noAutofit/>
            </a:bodyPr>
            <a:lstStyle/>
            <a:p>
              <a:pPr algn="just" defTabSz="1066800" lvl="0" rtl="0">
                <a:lnSpc>
                  <a:spcPct val="90000"/>
                </a:lnSpc>
                <a:spcBef>
                  <a:spcPct val="0"/>
                </a:spcBef>
                <a:spcAft>
                  <a:spcPct val="35000"/>
                </a:spcAft>
              </a:pPr>
              <a:r>
                <a:rPr altLang="en-US" kern="1200" lang="zh-CN" smtClean="0" sz="2400">
                  <a:latin charset="-122" panose="020b0503020204020204" pitchFamily="34" typeface="微软雅黑"/>
                  <a:ea charset="-122" panose="020b0503020204020204" pitchFamily="34" typeface="微软雅黑"/>
                </a:rPr>
                <a:t>想要一份完整的社交网址清单？上维基百科，也可参考百度百科；</a:t>
              </a:r>
            </a:p>
          </p:txBody>
        </p:sp>
        <p:sp>
          <p:nvSpPr>
            <p:cNvPr id="13" name="任意多边形 12"/>
            <p:cNvSpPr/>
            <p:nvPr/>
          </p:nvSpPr>
          <p:spPr>
            <a:xfrm>
              <a:off x="2225668" y="2274429"/>
              <a:ext cx="7740663" cy="991048"/>
            </a:xfrm>
            <a:custGeom>
              <a:gdLst>
                <a:gd fmla="*/ 0 w 7740663" name="connsiteX0"/>
                <a:gd fmla="*/ 165178 h 991048" name="connsiteY0"/>
                <a:gd fmla="*/ 165178 w 7740663" name="connsiteX1"/>
                <a:gd fmla="*/ 0 h 991048" name="connsiteY1"/>
                <a:gd fmla="*/ 7575485 w 7740663" name="connsiteX2"/>
                <a:gd fmla="*/ 0 h 991048" name="connsiteY2"/>
                <a:gd fmla="*/ 7740663 w 7740663" name="connsiteX3"/>
                <a:gd fmla="*/ 165178 h 991048" name="connsiteY3"/>
                <a:gd fmla="*/ 7740663 w 7740663" name="connsiteX4"/>
                <a:gd fmla="*/ 825870 h 991048" name="connsiteY4"/>
                <a:gd fmla="*/ 7575485 w 7740663" name="connsiteX5"/>
                <a:gd fmla="*/ 991048 h 991048" name="connsiteY5"/>
                <a:gd fmla="*/ 165178 w 7740663" name="connsiteX6"/>
                <a:gd fmla="*/ 991048 h 991048" name="connsiteY6"/>
                <a:gd fmla="*/ 0 w 7740663" name="connsiteX7"/>
                <a:gd fmla="*/ 825870 h 991048" name="connsiteY7"/>
                <a:gd fmla="*/ 0 w 7740663" name="connsiteX8"/>
                <a:gd fmla="*/ 165178 h 991048"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991048" w="7740663">
                  <a:moveTo>
                    <a:pt x="0" y="165178"/>
                  </a:moveTo>
                  <a:cubicBezTo>
                    <a:pt x="0" y="73953"/>
                    <a:pt x="73953" y="0"/>
                    <a:pt x="165178" y="0"/>
                  </a:cubicBezTo>
                  <a:lnTo>
                    <a:pt x="7575485" y="0"/>
                  </a:lnTo>
                  <a:cubicBezTo>
                    <a:pt x="7666710" y="0"/>
                    <a:pt x="7740663" y="73953"/>
                    <a:pt x="7740663" y="165178"/>
                  </a:cubicBezTo>
                  <a:lnTo>
                    <a:pt x="7740663" y="825870"/>
                  </a:lnTo>
                  <a:cubicBezTo>
                    <a:pt x="7740663" y="917095"/>
                    <a:pt x="7666710" y="991048"/>
                    <a:pt x="7575485" y="991048"/>
                  </a:cubicBezTo>
                  <a:lnTo>
                    <a:pt x="165178" y="991048"/>
                  </a:lnTo>
                  <a:cubicBezTo>
                    <a:pt x="73953" y="991048"/>
                    <a:pt x="0" y="917095"/>
                    <a:pt x="0" y="825870"/>
                  </a:cubicBezTo>
                  <a:lnTo>
                    <a:pt x="0" y="165178"/>
                  </a:lnTo>
                  <a:close/>
                </a:path>
              </a:pathLst>
            </a:custGeom>
            <a:solidFill>
              <a:srgbClr val="5B9BD5"/>
            </a:solidFill>
            <a:ln w="38100">
              <a:solidFill>
                <a:srgbClr val="2777D8"/>
              </a:solidFill>
              <a:prstDash val="sysDash"/>
            </a:ln>
          </p:spPr>
          <p:style>
            <a:lnRef idx="2">
              <a:scrgbClr b="0" g="0" r="0"/>
            </a:lnRef>
            <a:fillRef idx="1">
              <a:scrgbClr b="0" g="0" r="0"/>
            </a:fillRef>
            <a:effectRef idx="0">
              <a:schemeClr val="accent1">
                <a:hueOff val="0"/>
                <a:satOff val="0"/>
                <a:lumOff val="0"/>
                <a:alphaOff val="0"/>
              </a:schemeClr>
            </a:effectRef>
            <a:fontRef idx="minor">
              <a:schemeClr val="lt1"/>
            </a:fontRef>
          </p:style>
          <p:txBody>
            <a:bodyPr anchor="ctr" anchorCtr="0" bIns="94099" lIns="139819" numCol="1" rIns="139819" spcCol="1270" spcFirstLastPara="0" tIns="94099" vert="horz" wrap="square">
              <a:noAutofit/>
            </a:bodyPr>
            <a:lstStyle/>
            <a:p>
              <a:pPr algn="just" defTabSz="1066800" lvl="0" rtl="0">
                <a:lnSpc>
                  <a:spcPct val="90000"/>
                </a:lnSpc>
                <a:spcBef>
                  <a:spcPct val="0"/>
                </a:spcBef>
                <a:spcAft>
                  <a:spcPct val="35000"/>
                </a:spcAft>
              </a:pPr>
              <a:r>
                <a:rPr altLang="en-US" kern="1200" lang="zh-CN" smtClean="0" sz="2400">
                  <a:latin charset="-122" panose="020b0503020204020204" pitchFamily="34" typeface="微软雅黑"/>
                  <a:ea charset="-122" panose="020b0503020204020204" pitchFamily="34" typeface="微软雅黑"/>
                </a:rPr>
                <a:t>可以通过阅读社交媒体发来的每日邮件，了解该领域最新情况；</a:t>
              </a:r>
            </a:p>
          </p:txBody>
        </p:sp>
        <p:sp>
          <p:nvSpPr>
            <p:cNvPr id="14" name="任意多边形 13"/>
            <p:cNvSpPr/>
            <p:nvPr/>
          </p:nvSpPr>
          <p:spPr>
            <a:xfrm>
              <a:off x="2225668" y="3414114"/>
              <a:ext cx="7740663" cy="991048"/>
            </a:xfrm>
            <a:custGeom>
              <a:gdLst>
                <a:gd fmla="*/ 0 w 7740663" name="connsiteX0"/>
                <a:gd fmla="*/ 165178 h 991048" name="connsiteY0"/>
                <a:gd fmla="*/ 165178 w 7740663" name="connsiteX1"/>
                <a:gd fmla="*/ 0 h 991048" name="connsiteY1"/>
                <a:gd fmla="*/ 7575485 w 7740663" name="connsiteX2"/>
                <a:gd fmla="*/ 0 h 991048" name="connsiteY2"/>
                <a:gd fmla="*/ 7740663 w 7740663" name="connsiteX3"/>
                <a:gd fmla="*/ 165178 h 991048" name="connsiteY3"/>
                <a:gd fmla="*/ 7740663 w 7740663" name="connsiteX4"/>
                <a:gd fmla="*/ 825870 h 991048" name="connsiteY4"/>
                <a:gd fmla="*/ 7575485 w 7740663" name="connsiteX5"/>
                <a:gd fmla="*/ 991048 h 991048" name="connsiteY5"/>
                <a:gd fmla="*/ 165178 w 7740663" name="connsiteX6"/>
                <a:gd fmla="*/ 991048 h 991048" name="connsiteY6"/>
                <a:gd fmla="*/ 0 w 7740663" name="connsiteX7"/>
                <a:gd fmla="*/ 825870 h 991048" name="connsiteY7"/>
                <a:gd fmla="*/ 0 w 7740663" name="connsiteX8"/>
                <a:gd fmla="*/ 165178 h 991048"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991048" w="7740663">
                  <a:moveTo>
                    <a:pt x="0" y="165178"/>
                  </a:moveTo>
                  <a:cubicBezTo>
                    <a:pt x="0" y="73953"/>
                    <a:pt x="73953" y="0"/>
                    <a:pt x="165178" y="0"/>
                  </a:cubicBezTo>
                  <a:lnTo>
                    <a:pt x="7575485" y="0"/>
                  </a:lnTo>
                  <a:cubicBezTo>
                    <a:pt x="7666710" y="0"/>
                    <a:pt x="7740663" y="73953"/>
                    <a:pt x="7740663" y="165178"/>
                  </a:cubicBezTo>
                  <a:lnTo>
                    <a:pt x="7740663" y="825870"/>
                  </a:lnTo>
                  <a:cubicBezTo>
                    <a:pt x="7740663" y="917095"/>
                    <a:pt x="7666710" y="991048"/>
                    <a:pt x="7575485" y="991048"/>
                  </a:cubicBezTo>
                  <a:lnTo>
                    <a:pt x="165178" y="991048"/>
                  </a:lnTo>
                  <a:cubicBezTo>
                    <a:pt x="73953" y="991048"/>
                    <a:pt x="0" y="917095"/>
                    <a:pt x="0" y="825870"/>
                  </a:cubicBezTo>
                  <a:lnTo>
                    <a:pt x="0" y="165178"/>
                  </a:lnTo>
                  <a:close/>
                </a:path>
              </a:pathLst>
            </a:custGeom>
            <a:solidFill>
              <a:srgbClr val="5B9BD5"/>
            </a:solidFill>
            <a:ln w="38100">
              <a:solidFill>
                <a:srgbClr val="2777D8"/>
              </a:solidFill>
              <a:prstDash val="sysDash"/>
            </a:ln>
          </p:spPr>
          <p:style>
            <a:lnRef idx="2">
              <a:scrgbClr b="0" g="0" r="0"/>
            </a:lnRef>
            <a:fillRef idx="1">
              <a:scrgbClr b="0" g="0" r="0"/>
            </a:fillRef>
            <a:effectRef idx="0">
              <a:schemeClr val="accent1">
                <a:hueOff val="0"/>
                <a:satOff val="0"/>
                <a:lumOff val="0"/>
                <a:alphaOff val="0"/>
              </a:schemeClr>
            </a:effectRef>
            <a:fontRef idx="minor">
              <a:schemeClr val="lt1"/>
            </a:fontRef>
          </p:style>
          <p:txBody>
            <a:bodyPr anchor="ctr" anchorCtr="0" bIns="94099" lIns="139819" numCol="1" rIns="139819" spcCol="1270" spcFirstLastPara="0" tIns="94099" vert="horz" wrap="square">
              <a:noAutofit/>
            </a:bodyPr>
            <a:lstStyle/>
            <a:p>
              <a:pPr algn="just" defTabSz="1066800" lvl="0" rtl="0">
                <a:lnSpc>
                  <a:spcPct val="90000"/>
                </a:lnSpc>
                <a:spcBef>
                  <a:spcPct val="0"/>
                </a:spcBef>
                <a:spcAft>
                  <a:spcPct val="35000"/>
                </a:spcAft>
              </a:pPr>
              <a:r>
                <a:rPr altLang="en-US" kern="1200" lang="zh-CN" smtClean="0" sz="2400">
                  <a:latin charset="-122" panose="020b0503020204020204" pitchFamily="34" typeface="微软雅黑"/>
                  <a:ea charset="-122" panose="020b0503020204020204" pitchFamily="34" typeface="微软雅黑"/>
                </a:rPr>
                <a:t>每个社交媒体网站都有不同的范围，不同的重点，以及不同的受众。找到和自己有关的，慎重选择；</a:t>
              </a:r>
            </a:p>
          </p:txBody>
        </p:sp>
        <p:sp>
          <p:nvSpPr>
            <p:cNvPr id="15" name="任意多边形 14"/>
            <p:cNvSpPr/>
            <p:nvPr/>
          </p:nvSpPr>
          <p:spPr>
            <a:xfrm>
              <a:off x="2225668" y="4553799"/>
              <a:ext cx="7740663" cy="991048"/>
            </a:xfrm>
            <a:custGeom>
              <a:gdLst>
                <a:gd fmla="*/ 0 w 7740663" name="connsiteX0"/>
                <a:gd fmla="*/ 165178 h 991048" name="connsiteY0"/>
                <a:gd fmla="*/ 165178 w 7740663" name="connsiteX1"/>
                <a:gd fmla="*/ 0 h 991048" name="connsiteY1"/>
                <a:gd fmla="*/ 7575485 w 7740663" name="connsiteX2"/>
                <a:gd fmla="*/ 0 h 991048" name="connsiteY2"/>
                <a:gd fmla="*/ 7740663 w 7740663" name="connsiteX3"/>
                <a:gd fmla="*/ 165178 h 991048" name="connsiteY3"/>
                <a:gd fmla="*/ 7740663 w 7740663" name="connsiteX4"/>
                <a:gd fmla="*/ 825870 h 991048" name="connsiteY4"/>
                <a:gd fmla="*/ 7575485 w 7740663" name="connsiteX5"/>
                <a:gd fmla="*/ 991048 h 991048" name="connsiteY5"/>
                <a:gd fmla="*/ 165178 w 7740663" name="connsiteX6"/>
                <a:gd fmla="*/ 991048 h 991048" name="connsiteY6"/>
                <a:gd fmla="*/ 0 w 7740663" name="connsiteX7"/>
                <a:gd fmla="*/ 825870 h 991048" name="connsiteY7"/>
                <a:gd fmla="*/ 0 w 7740663" name="connsiteX8"/>
                <a:gd fmla="*/ 165178 h 991048"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991048" w="7740663">
                  <a:moveTo>
                    <a:pt x="0" y="165178"/>
                  </a:moveTo>
                  <a:cubicBezTo>
                    <a:pt x="0" y="73953"/>
                    <a:pt x="73953" y="0"/>
                    <a:pt x="165178" y="0"/>
                  </a:cubicBezTo>
                  <a:lnTo>
                    <a:pt x="7575485" y="0"/>
                  </a:lnTo>
                  <a:cubicBezTo>
                    <a:pt x="7666710" y="0"/>
                    <a:pt x="7740663" y="73953"/>
                    <a:pt x="7740663" y="165178"/>
                  </a:cubicBezTo>
                  <a:lnTo>
                    <a:pt x="7740663" y="825870"/>
                  </a:lnTo>
                  <a:cubicBezTo>
                    <a:pt x="7740663" y="917095"/>
                    <a:pt x="7666710" y="991048"/>
                    <a:pt x="7575485" y="991048"/>
                  </a:cubicBezTo>
                  <a:lnTo>
                    <a:pt x="165178" y="991048"/>
                  </a:lnTo>
                  <a:cubicBezTo>
                    <a:pt x="73953" y="991048"/>
                    <a:pt x="0" y="917095"/>
                    <a:pt x="0" y="825870"/>
                  </a:cubicBezTo>
                  <a:lnTo>
                    <a:pt x="0" y="165178"/>
                  </a:lnTo>
                  <a:close/>
                </a:path>
              </a:pathLst>
            </a:custGeom>
            <a:solidFill>
              <a:srgbClr val="5B9BD5"/>
            </a:solidFill>
            <a:ln w="38100">
              <a:solidFill>
                <a:srgbClr val="2777D8"/>
              </a:solidFill>
              <a:prstDash val="sysDash"/>
            </a:ln>
          </p:spPr>
          <p:style>
            <a:lnRef idx="2">
              <a:scrgbClr b="0" g="0" r="0"/>
            </a:lnRef>
            <a:fillRef idx="1">
              <a:scrgbClr b="0" g="0" r="0"/>
            </a:fillRef>
            <a:effectRef idx="0">
              <a:schemeClr val="accent1">
                <a:hueOff val="0"/>
                <a:satOff val="0"/>
                <a:lumOff val="0"/>
                <a:alphaOff val="0"/>
              </a:schemeClr>
            </a:effectRef>
            <a:fontRef idx="minor">
              <a:schemeClr val="lt1"/>
            </a:fontRef>
          </p:style>
          <p:txBody>
            <a:bodyPr anchor="ctr" anchorCtr="0" bIns="94099" lIns="139819" numCol="1" rIns="139819" spcCol="1270" spcFirstLastPara="0" tIns="94099" vert="horz" wrap="square">
              <a:noAutofit/>
            </a:bodyPr>
            <a:lstStyle/>
            <a:p>
              <a:pPr algn="just" defTabSz="1066800" lvl="0" rtl="0">
                <a:lnSpc>
                  <a:spcPct val="90000"/>
                </a:lnSpc>
                <a:spcBef>
                  <a:spcPct val="0"/>
                </a:spcBef>
                <a:spcAft>
                  <a:spcPct val="35000"/>
                </a:spcAft>
              </a:pPr>
              <a:r>
                <a:rPr altLang="en-US" kern="1200" lang="zh-CN" smtClean="0" sz="2400">
                  <a:latin charset="-122" panose="020b0503020204020204" pitchFamily="34" typeface="微软雅黑"/>
                  <a:ea charset="-122" panose="020b0503020204020204" pitchFamily="34" typeface="微软雅黑"/>
                </a:rPr>
                <a:t>大学毕业生想找工作，可以在百度搜索输入“大学生求职”，会找到有帮助的网站；</a:t>
              </a:r>
            </a:p>
          </p:txBody>
        </p:sp>
        <p:sp>
          <p:nvSpPr>
            <p:cNvPr id="16" name="任意多边形 15"/>
            <p:cNvSpPr/>
            <p:nvPr/>
          </p:nvSpPr>
          <p:spPr>
            <a:xfrm>
              <a:off x="2225668" y="5693483"/>
              <a:ext cx="7740663" cy="991048"/>
            </a:xfrm>
            <a:custGeom>
              <a:gdLst>
                <a:gd fmla="*/ 0 w 7740663" name="connsiteX0"/>
                <a:gd fmla="*/ 165178 h 991048" name="connsiteY0"/>
                <a:gd fmla="*/ 165178 w 7740663" name="connsiteX1"/>
                <a:gd fmla="*/ 0 h 991048" name="connsiteY1"/>
                <a:gd fmla="*/ 7575485 w 7740663" name="connsiteX2"/>
                <a:gd fmla="*/ 0 h 991048" name="connsiteY2"/>
                <a:gd fmla="*/ 7740663 w 7740663" name="connsiteX3"/>
                <a:gd fmla="*/ 165178 h 991048" name="connsiteY3"/>
                <a:gd fmla="*/ 7740663 w 7740663" name="connsiteX4"/>
                <a:gd fmla="*/ 825870 h 991048" name="connsiteY4"/>
                <a:gd fmla="*/ 7575485 w 7740663" name="connsiteX5"/>
                <a:gd fmla="*/ 991048 h 991048" name="connsiteY5"/>
                <a:gd fmla="*/ 165178 w 7740663" name="connsiteX6"/>
                <a:gd fmla="*/ 991048 h 991048" name="connsiteY6"/>
                <a:gd fmla="*/ 0 w 7740663" name="connsiteX7"/>
                <a:gd fmla="*/ 825870 h 991048" name="connsiteY7"/>
                <a:gd fmla="*/ 0 w 7740663" name="connsiteX8"/>
                <a:gd fmla="*/ 165178 h 991048"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991048" w="7740663">
                  <a:moveTo>
                    <a:pt x="0" y="165178"/>
                  </a:moveTo>
                  <a:cubicBezTo>
                    <a:pt x="0" y="73953"/>
                    <a:pt x="73953" y="0"/>
                    <a:pt x="165178" y="0"/>
                  </a:cubicBezTo>
                  <a:lnTo>
                    <a:pt x="7575485" y="0"/>
                  </a:lnTo>
                  <a:cubicBezTo>
                    <a:pt x="7666710" y="0"/>
                    <a:pt x="7740663" y="73953"/>
                    <a:pt x="7740663" y="165178"/>
                  </a:cubicBezTo>
                  <a:lnTo>
                    <a:pt x="7740663" y="825870"/>
                  </a:lnTo>
                  <a:cubicBezTo>
                    <a:pt x="7740663" y="917095"/>
                    <a:pt x="7666710" y="991048"/>
                    <a:pt x="7575485" y="991048"/>
                  </a:cubicBezTo>
                  <a:lnTo>
                    <a:pt x="165178" y="991048"/>
                  </a:lnTo>
                  <a:cubicBezTo>
                    <a:pt x="73953" y="991048"/>
                    <a:pt x="0" y="917095"/>
                    <a:pt x="0" y="825870"/>
                  </a:cubicBezTo>
                  <a:lnTo>
                    <a:pt x="0" y="165178"/>
                  </a:lnTo>
                  <a:close/>
                </a:path>
              </a:pathLst>
            </a:custGeom>
            <a:solidFill>
              <a:srgbClr val="5B9BD5"/>
            </a:solidFill>
            <a:ln w="38100">
              <a:solidFill>
                <a:srgbClr val="2777D8"/>
              </a:solidFill>
              <a:prstDash val="sysDash"/>
            </a:ln>
          </p:spPr>
          <p:style>
            <a:lnRef idx="2">
              <a:scrgbClr b="0" g="0" r="0"/>
            </a:lnRef>
            <a:fillRef idx="1">
              <a:scrgbClr b="0" g="0" r="0"/>
            </a:fillRef>
            <a:effectRef idx="0">
              <a:schemeClr val="accent1">
                <a:hueOff val="0"/>
                <a:satOff val="0"/>
                <a:lumOff val="0"/>
                <a:alphaOff val="0"/>
              </a:schemeClr>
            </a:effectRef>
            <a:fontRef idx="minor">
              <a:schemeClr val="lt1"/>
            </a:fontRef>
          </p:style>
          <p:txBody>
            <a:bodyPr anchor="ctr" anchorCtr="0" bIns="94099" lIns="139819" numCol="1" rIns="139819" spcCol="1270" spcFirstLastPara="0" tIns="94099" vert="horz" wrap="square">
              <a:noAutofit/>
            </a:bodyPr>
            <a:lstStyle/>
            <a:p>
              <a:pPr algn="just" defTabSz="1066800" lvl="0" rtl="0">
                <a:lnSpc>
                  <a:spcPct val="90000"/>
                </a:lnSpc>
                <a:spcBef>
                  <a:spcPct val="0"/>
                </a:spcBef>
                <a:spcAft>
                  <a:spcPct val="35000"/>
                </a:spcAft>
              </a:pPr>
              <a:r>
                <a:rPr altLang="en-US" kern="1200" lang="zh-CN" smtClean="0" sz="2400">
                  <a:latin charset="-122" panose="020b0503020204020204" pitchFamily="34" typeface="微软雅黑"/>
                  <a:ea charset="-122" panose="020b0503020204020204" pitchFamily="34" typeface="微软雅黑"/>
                </a:rPr>
                <a:t>求职越来越倾向网络化；</a:t>
              </a:r>
            </a:p>
          </p:txBody>
        </p:sp>
      </p:grpSp>
    </p:spTree>
    <p:extLst>
      <p:ext uri="{BB962C8B-B14F-4D97-AF65-F5344CB8AC3E}">
        <p14:creationId val="3202501614"/>
      </p:ext>
    </p:extLst>
  </p:cSld>
  <p:clrMapOvr>
    <a:masterClrMapping/>
  </p:clrMapOvr>
  <p:transition spd="slow">
    <p:push dir="u"/>
  </p:transition>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chemeClr val="bg1">
            <a:lumMod val="95000"/>
          </a:schemeClr>
        </a:solidFill>
        <a:effectLst/>
      </p:bgPr>
    </p:bg>
    <p:spTree>
      <p:nvGrpSpPr>
        <p:cNvPr id="1" name=""/>
        <p:cNvGrpSpPr/>
        <p:nvPr/>
      </p:nvGrpSpPr>
      <p:grpSpPr>
        <a:xfrm>
          <a:off x="0" y="0"/>
          <a:ext cx="0" cy="0"/>
        </a:xfrm>
      </p:grpSpPr>
      <p:pic>
        <p:nvPicPr>
          <p:cNvPr id="9" name="图片 8"/>
          <p:cNvPicPr>
            <a:picLocks noChangeAspect="1"/>
          </p:cNvPicPr>
          <p:nvPr/>
        </p:nvPicPr>
        <p:blipFill>
          <a:blip r:embed="rId2">
            <a:extLst>
              <a:ext uri="{28A0092B-C50C-407E-A947-70E740481C1C}">
                <a14:useLocalDpi val="0"/>
              </a:ext>
            </a:extLst>
          </a:blip>
          <a:stretch>
            <a:fillRect/>
          </a:stretch>
        </p:blipFill>
        <p:spPr>
          <a:xfrm rot="20452722">
            <a:off x="2939618" y="949568"/>
            <a:ext cx="3455533" cy="3307763"/>
          </a:xfrm>
          <a:prstGeom prst="rect">
            <a:avLst/>
          </a:prstGeom>
        </p:spPr>
      </p:pic>
      <p:cxnSp>
        <p:nvCxnSpPr>
          <p:cNvPr id="5" name="直接连接符 4"/>
          <p:cNvCxnSpPr/>
          <p:nvPr/>
        </p:nvCxnSpPr>
        <p:spPr>
          <a:xfrm flipH="1">
            <a:off x="5344732" y="3992451"/>
            <a:ext cx="0" cy="1790163"/>
          </a:xfrm>
          <a:prstGeom prst="line">
            <a:avLst/>
          </a:prstGeom>
          <a:ln w="127000"/>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5443207" y="4518255"/>
            <a:ext cx="4094480" cy="1432560"/>
          </a:xfrm>
          <a:prstGeom prst="rect">
            <a:avLst/>
          </a:prstGeom>
          <a:noFill/>
        </p:spPr>
        <p:txBody>
          <a:bodyPr rtlCol="0" wrap="none">
            <a:spAutoFit/>
          </a:bodyPr>
          <a:lstStyle/>
          <a:p>
            <a:r>
              <a:rPr altLang="zh-CN" lang="en-US" smtClean="0" sz="4400">
                <a:solidFill>
                  <a:srgbClr val="5B9BD5"/>
                </a:solidFill>
                <a:latin charset="-122" panose="02010601030101010101" pitchFamily="2" typeface="方正综艺简体"/>
                <a:ea charset="-122" panose="02010601030101010101" pitchFamily="2" typeface="方正综艺简体"/>
              </a:rPr>
              <a:t>Google就是你的</a:t>
            </a:r>
          </a:p>
          <a:p>
            <a:r>
              <a:rPr altLang="zh-CN" lang="en-US" smtClean="0" sz="4400">
                <a:solidFill>
                  <a:srgbClr val="5B9BD5"/>
                </a:solidFill>
                <a:latin charset="-122" panose="02010601030101010101" pitchFamily="2" typeface="方正综艺简体"/>
                <a:ea charset="-122" panose="02010601030101010101" pitchFamily="2" typeface="方正综艺简体"/>
              </a:rPr>
              <a:t>简历</a:t>
            </a:r>
          </a:p>
        </p:txBody>
      </p:sp>
      <p:sp>
        <p:nvSpPr>
          <p:cNvPr id="7" name="文本框 6"/>
          <p:cNvSpPr txBox="1"/>
          <p:nvPr/>
        </p:nvSpPr>
        <p:spPr>
          <a:xfrm>
            <a:off x="1366090" y="3992450"/>
            <a:ext cx="3880168" cy="1066800"/>
          </a:xfrm>
          <a:prstGeom prst="rect">
            <a:avLst/>
          </a:prstGeom>
          <a:noFill/>
        </p:spPr>
        <p:txBody>
          <a:bodyPr rtlCol="0" wrap="none">
            <a:spAutoFit/>
          </a:bodyPr>
          <a:lstStyle/>
          <a:p>
            <a:pPr algn="r"/>
            <a:r>
              <a:rPr altLang="zh-CN" lang="en-US" smtClean="0" sz="3200">
                <a:solidFill>
                  <a:schemeClr val="bg1">
                    <a:lumMod val="50000"/>
                  </a:schemeClr>
                </a:solidFill>
                <a:latin charset="-122" panose="020b0503020204020204" pitchFamily="34" typeface="微软雅黑"/>
                <a:ea charset="-122" panose="020b0503020204020204" pitchFamily="34" typeface="微软雅黑"/>
              </a:rPr>
              <a:t>WHAT COLOR IS</a:t>
            </a:r>
          </a:p>
          <a:p>
            <a:pPr algn="r"/>
            <a:r>
              <a:rPr altLang="zh-CN" lang="en-US" smtClean="0" sz="3200">
                <a:solidFill>
                  <a:schemeClr val="bg1">
                    <a:lumMod val="50000"/>
                  </a:schemeClr>
                </a:solidFill>
                <a:latin charset="-122" panose="020b0503020204020204" pitchFamily="34" typeface="微软雅黑"/>
                <a:ea charset="-122" panose="020b0503020204020204" pitchFamily="34" typeface="微软雅黑"/>
              </a:rPr>
              <a:t>YOUR PARACHUTE</a:t>
            </a:r>
          </a:p>
        </p:txBody>
      </p:sp>
      <p:cxnSp>
        <p:nvCxnSpPr>
          <p:cNvPr id="8" name="直接连接符 7"/>
          <p:cNvCxnSpPr/>
          <p:nvPr/>
        </p:nvCxnSpPr>
        <p:spPr>
          <a:xfrm>
            <a:off x="5573149" y="4206239"/>
            <a:ext cx="1113693" cy="0"/>
          </a:xfrm>
          <a:prstGeom prst="line">
            <a:avLst/>
          </a:prstGeom>
          <a:ln w="2540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2176304" y="6024288"/>
            <a:ext cx="7839393" cy="640080"/>
          </a:xfrm>
          <a:prstGeom prst="rect">
            <a:avLst/>
          </a:prstGeom>
          <a:noFill/>
        </p:spPr>
        <p:txBody>
          <a:bodyPr rtlCol="0" wrap="none">
            <a:spAutoFit/>
          </a:bodyPr>
          <a:lstStyle/>
          <a:p>
            <a:pPr algn="ctr"/>
            <a:r>
              <a:rPr altLang="zh-CN" lang="en-US" smtClean="0">
                <a:solidFill>
                  <a:srgbClr val="2777D8"/>
                </a:solidFill>
                <a:latin charset="-122" panose="020b0503020204020204" pitchFamily="34" typeface="微软雅黑"/>
                <a:ea charset="-122" panose="020b0503020204020204" pitchFamily="34" typeface="微软雅黑"/>
              </a:rPr>
              <a:t>【在中国，更多人习惯用百度，读者在这里可以用“百度”代替“Google”。</a:t>
            </a:r>
          </a:p>
          <a:p>
            <a:pPr algn="ctr"/>
            <a:r>
              <a:rPr altLang="zh-CN" lang="en-US" smtClean="0">
                <a:solidFill>
                  <a:srgbClr val="2777D8"/>
                </a:solidFill>
                <a:latin charset="-122" panose="020b0503020204020204" pitchFamily="34" typeface="微软雅黑"/>
                <a:ea charset="-122" panose="020b0503020204020204" pitchFamily="34" typeface="微软雅黑"/>
              </a:rPr>
              <a:t>在本章，Google更多地表达了一种网络搜索的状态和能力。】</a:t>
            </a:r>
          </a:p>
        </p:txBody>
      </p:sp>
    </p:spTree>
    <p:extLst>
      <p:ext uri="{BB962C8B-B14F-4D97-AF65-F5344CB8AC3E}">
        <p14:creationId val="4121648367"/>
      </p:ext>
    </p:extLst>
  </p:cSld>
  <p:clrMapOvr>
    <a:masterClrMapping/>
  </p:clrMapOvr>
  <p:transition spd="slow">
    <p:push dir="u"/>
  </p:transition>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 name="文本框 2"/>
          <p:cNvSpPr txBox="1"/>
          <p:nvPr/>
        </p:nvSpPr>
        <p:spPr>
          <a:xfrm>
            <a:off x="1561514" y="573339"/>
            <a:ext cx="5689918" cy="518160"/>
          </a:xfrm>
          <a:prstGeom prst="rect">
            <a:avLst/>
          </a:prstGeom>
          <a:noFill/>
        </p:spPr>
        <p:txBody>
          <a:bodyPr rtlCol="0" wrap="none">
            <a:spAutoFit/>
          </a:bodyPr>
          <a:lstStyle/>
          <a:p>
            <a:r>
              <a:rPr altLang="en-US" lang="zh-CN" smtClean="0" sz="2800">
                <a:solidFill>
                  <a:srgbClr val="2777D8"/>
                </a:solidFill>
                <a:latin charset="-122" panose="020b0800000000000000" pitchFamily="34" typeface="华康俪金黑W8(P)"/>
                <a:ea charset="-122" panose="020b0800000000000000" pitchFamily="34" typeface="华康俪金黑W8(P)"/>
              </a:rPr>
              <a:t>关于Google简历，你能做点什么？</a:t>
            </a:r>
          </a:p>
        </p:txBody>
      </p:sp>
      <p:grpSp>
        <p:nvGrpSpPr>
          <p:cNvPr id="6" name="组合 5"/>
          <p:cNvGrpSpPr/>
          <p:nvPr/>
        </p:nvGrpSpPr>
        <p:grpSpPr>
          <a:xfrm>
            <a:off x="2437562" y="1339336"/>
            <a:ext cx="7316876" cy="4742270"/>
            <a:chOff x="2828942" y="1240491"/>
            <a:chExt cx="7316876" cy="4742270"/>
          </a:xfrm>
        </p:grpSpPr>
        <p:sp>
          <p:nvSpPr>
            <p:cNvPr id="7" name="直角上箭头 6"/>
            <p:cNvSpPr/>
            <p:nvPr/>
          </p:nvSpPr>
          <p:spPr>
            <a:xfrm rot="5400000">
              <a:off x="3072939" y="2261387"/>
              <a:ext cx="920953" cy="1048472"/>
            </a:xfrm>
            <a:prstGeom prst="bentUpArrow">
              <a:avLst>
                <a:gd fmla="val 32840" name="adj1"/>
                <a:gd fmla="val 25000" name="adj2"/>
                <a:gd fmla="val 35780" name="adj3"/>
              </a:avLst>
            </a:prstGeom>
          </p:spPr>
          <p:style>
            <a:lnRef idx="2">
              <a:schemeClr val="accent1">
                <a:shade val="80000"/>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lt1">
                <a:hueOff val="0"/>
                <a:satOff val="0"/>
                <a:lumOff val="0"/>
                <a:alphaOff val="0"/>
              </a:schemeClr>
            </a:fontRef>
          </p:style>
          <p:txBody>
            <a:bodyPr/>
            <a:lstStyle/>
            <a:p/>
          </p:txBody>
        </p:sp>
        <p:sp>
          <p:nvSpPr>
            <p:cNvPr id="8" name="任意多边形 7"/>
            <p:cNvSpPr/>
            <p:nvPr/>
          </p:nvSpPr>
          <p:spPr>
            <a:xfrm>
              <a:off x="2828942" y="1240491"/>
              <a:ext cx="1550343" cy="1085190"/>
            </a:xfrm>
            <a:custGeom>
              <a:gdLst>
                <a:gd fmla="*/ 0 w 1550343" name="connsiteX0"/>
                <a:gd fmla="*/ 180901 h 1085190" name="connsiteY0"/>
                <a:gd fmla="*/ 180901 w 1550343" name="connsiteX1"/>
                <a:gd fmla="*/ 0 h 1085190" name="connsiteY1"/>
                <a:gd fmla="*/ 1369442 w 1550343" name="connsiteX2"/>
                <a:gd fmla="*/ 0 h 1085190" name="connsiteY2"/>
                <a:gd fmla="*/ 1550343 w 1550343" name="connsiteX3"/>
                <a:gd fmla="*/ 180901 h 1085190" name="connsiteY3"/>
                <a:gd fmla="*/ 1550343 w 1550343" name="connsiteX4"/>
                <a:gd fmla="*/ 904289 h 1085190" name="connsiteY4"/>
                <a:gd fmla="*/ 1369442 w 1550343" name="connsiteX5"/>
                <a:gd fmla="*/ 1085190 h 1085190" name="connsiteY5"/>
                <a:gd fmla="*/ 180901 w 1550343" name="connsiteX6"/>
                <a:gd fmla="*/ 1085190 h 1085190" name="connsiteY6"/>
                <a:gd fmla="*/ 0 w 1550343" name="connsiteX7"/>
                <a:gd fmla="*/ 904289 h 1085190" name="connsiteY7"/>
                <a:gd fmla="*/ 0 w 1550343" name="connsiteX8"/>
                <a:gd fmla="*/ 180901 h 1085190"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1085190" w="1550343">
                  <a:moveTo>
                    <a:pt x="0" y="180901"/>
                  </a:moveTo>
                  <a:cubicBezTo>
                    <a:pt x="0" y="80992"/>
                    <a:pt x="80992" y="0"/>
                    <a:pt x="180901" y="0"/>
                  </a:cubicBezTo>
                  <a:lnTo>
                    <a:pt x="1369442" y="0"/>
                  </a:lnTo>
                  <a:cubicBezTo>
                    <a:pt x="1469351" y="0"/>
                    <a:pt x="1550343" y="80992"/>
                    <a:pt x="1550343" y="180901"/>
                  </a:cubicBezTo>
                  <a:lnTo>
                    <a:pt x="1550343" y="904289"/>
                  </a:lnTo>
                  <a:cubicBezTo>
                    <a:pt x="1550343" y="1004198"/>
                    <a:pt x="1469351" y="1085190"/>
                    <a:pt x="1369442" y="1085190"/>
                  </a:cubicBezTo>
                  <a:lnTo>
                    <a:pt x="180901" y="1085190"/>
                  </a:lnTo>
                  <a:cubicBezTo>
                    <a:pt x="80992" y="1085190"/>
                    <a:pt x="0" y="1004198"/>
                    <a:pt x="0" y="904289"/>
                  </a:cubicBezTo>
                  <a:lnTo>
                    <a:pt x="0" y="180901"/>
                  </a:lnTo>
                  <a:close/>
                </a:path>
              </a:pathLst>
            </a:custGeom>
          </p:spPr>
          <p:style>
            <a:lnRef idx="2">
              <a:schemeClr val="accent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nchor="ctr" anchorCtr="0" bIns="186334" lIns="186334" numCol="1" rIns="186334" spcCol="1270" spcFirstLastPara="0" tIns="186334" vert="horz" wrap="square">
              <a:noAutofit/>
            </a:bodyPr>
            <a:lstStyle/>
            <a:p>
              <a:pPr algn="ctr" defTabSz="1555750" lvl="0" rtl="0">
                <a:lnSpc>
                  <a:spcPct val="90000"/>
                </a:lnSpc>
                <a:spcBef>
                  <a:spcPct val="0"/>
                </a:spcBef>
                <a:spcAft>
                  <a:spcPct val="35000"/>
                </a:spcAft>
              </a:pPr>
              <a:r>
                <a:rPr kern="1200" lang="zh-CN" smtClean="0" sz="3500">
                  <a:solidFill>
                    <a:srgbClr val="C60139"/>
                  </a:solidFill>
                  <a:latin charset="-122" panose="020b0503020204020204" pitchFamily="34" typeface="微软雅黑"/>
                  <a:ea charset="-122" panose="020b0503020204020204" pitchFamily="34" typeface="微软雅黑"/>
                </a:rPr>
                <a:t>编辑</a:t>
              </a:r>
            </a:p>
          </p:txBody>
        </p:sp>
        <p:sp>
          <p:nvSpPr>
            <p:cNvPr id="9" name="任意多边形 8"/>
            <p:cNvSpPr/>
            <p:nvPr/>
          </p:nvSpPr>
          <p:spPr>
            <a:xfrm>
              <a:off x="4379284" y="1343989"/>
              <a:ext cx="2570799" cy="877098"/>
            </a:xfrm>
            <a:custGeom>
              <a:gdLst>
                <a:gd fmla="*/ 0 w 1127572" name="connsiteX0"/>
                <a:gd fmla="*/ 0 h 877098" name="connsiteY0"/>
                <a:gd fmla="*/ 1127572 w 1127572" name="connsiteX1"/>
                <a:gd fmla="*/ 0 h 877098" name="connsiteY1"/>
                <a:gd fmla="*/ 1127572 w 1127572" name="connsiteX2"/>
                <a:gd fmla="*/ 877098 h 877098" name="connsiteY2"/>
                <a:gd fmla="*/ 0 w 1127572" name="connsiteX3"/>
                <a:gd fmla="*/ 877098 h 877098" name="connsiteY3"/>
                <a:gd fmla="*/ 0 w 1127572" name="connsiteX4"/>
                <a:gd fmla="*/ 0 h 877098"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877098" w="1127572">
                  <a:moveTo>
                    <a:pt x="0" y="0"/>
                  </a:moveTo>
                  <a:lnTo>
                    <a:pt x="1127572" y="0"/>
                  </a:lnTo>
                  <a:lnTo>
                    <a:pt x="1127572" y="877098"/>
                  </a:lnTo>
                  <a:lnTo>
                    <a:pt x="0" y="877098"/>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anchor="ctr" anchorCtr="0" bIns="45720" lIns="45720" numCol="1" rIns="45720" spcCol="1270" spcFirstLastPara="0" tIns="45720" vert="horz" wrap="square">
              <a:noAutofit/>
            </a:bodyPr>
            <a:lstStyle/>
            <a:p>
              <a:pPr algn="just" defTabSz="400050" indent="-57150" lvl="1" marL="57150" rtl="0">
                <a:lnSpc>
                  <a:spcPct val="90000"/>
                </a:lnSpc>
                <a:spcBef>
                  <a:spcPct val="0"/>
                </a:spcBef>
                <a:spcAft>
                  <a:spcPct val="15000"/>
                </a:spcAft>
                <a:buChar char="••"/>
              </a:pPr>
              <a:r>
                <a:rPr kern="1200" lang="zh-CN" smtClean="0">
                  <a:solidFill>
                    <a:schemeClr val="accent5">
                      <a:lumMod val="50000"/>
                    </a:schemeClr>
                  </a:solidFill>
                  <a:latin charset="-122" panose="020b0503020204020204" pitchFamily="34" typeface="微软雅黑"/>
                  <a:ea charset="-122" panose="020b0503020204020204" pitchFamily="34" typeface="微软雅黑"/>
                </a:rPr>
                <a:t>研究每一个社交网站，删掉任何和你想留下的印象背道而驰的内容；</a:t>
              </a:r>
            </a:p>
          </p:txBody>
        </p:sp>
        <p:sp>
          <p:nvSpPr>
            <p:cNvPr id="10" name="直角上箭头 9"/>
            <p:cNvSpPr/>
            <p:nvPr/>
          </p:nvSpPr>
          <p:spPr>
            <a:xfrm rot="5400000">
              <a:off x="4358338" y="3480413"/>
              <a:ext cx="920953" cy="1048472"/>
            </a:xfrm>
            <a:prstGeom prst="bentUpArrow">
              <a:avLst>
                <a:gd fmla="val 32840" name="adj1"/>
                <a:gd fmla="val 25000" name="adj2"/>
                <a:gd fmla="val 35780" name="adj3"/>
              </a:avLst>
            </a:prstGeom>
          </p:spPr>
          <p:style>
            <a:lnRef idx="2">
              <a:schemeClr val="accent1">
                <a:shade val="80000"/>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lt1">
                <a:hueOff val="0"/>
                <a:satOff val="0"/>
                <a:lumOff val="0"/>
                <a:alphaOff val="0"/>
              </a:schemeClr>
            </a:fontRef>
          </p:style>
          <p:txBody>
            <a:bodyPr/>
            <a:lstStyle/>
            <a:p/>
          </p:txBody>
        </p:sp>
        <p:sp>
          <p:nvSpPr>
            <p:cNvPr id="11" name="任意多边形 10"/>
            <p:cNvSpPr/>
            <p:nvPr/>
          </p:nvSpPr>
          <p:spPr>
            <a:xfrm>
              <a:off x="4114341" y="2459518"/>
              <a:ext cx="1550343" cy="1085190"/>
            </a:xfrm>
            <a:custGeom>
              <a:gdLst>
                <a:gd fmla="*/ 0 w 1550343" name="connsiteX0"/>
                <a:gd fmla="*/ 180901 h 1085190" name="connsiteY0"/>
                <a:gd fmla="*/ 180901 w 1550343" name="connsiteX1"/>
                <a:gd fmla="*/ 0 h 1085190" name="connsiteY1"/>
                <a:gd fmla="*/ 1369442 w 1550343" name="connsiteX2"/>
                <a:gd fmla="*/ 0 h 1085190" name="connsiteY2"/>
                <a:gd fmla="*/ 1550343 w 1550343" name="connsiteX3"/>
                <a:gd fmla="*/ 180901 h 1085190" name="connsiteY3"/>
                <a:gd fmla="*/ 1550343 w 1550343" name="connsiteX4"/>
                <a:gd fmla="*/ 904289 h 1085190" name="connsiteY4"/>
                <a:gd fmla="*/ 1369442 w 1550343" name="connsiteX5"/>
                <a:gd fmla="*/ 1085190 h 1085190" name="connsiteY5"/>
                <a:gd fmla="*/ 180901 w 1550343" name="connsiteX6"/>
                <a:gd fmla="*/ 1085190 h 1085190" name="connsiteY6"/>
                <a:gd fmla="*/ 0 w 1550343" name="connsiteX7"/>
                <a:gd fmla="*/ 904289 h 1085190" name="connsiteY7"/>
                <a:gd fmla="*/ 0 w 1550343" name="connsiteX8"/>
                <a:gd fmla="*/ 180901 h 1085190"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1085190" w="1550343">
                  <a:moveTo>
                    <a:pt x="0" y="180901"/>
                  </a:moveTo>
                  <a:cubicBezTo>
                    <a:pt x="0" y="80992"/>
                    <a:pt x="80992" y="0"/>
                    <a:pt x="180901" y="0"/>
                  </a:cubicBezTo>
                  <a:lnTo>
                    <a:pt x="1369442" y="0"/>
                  </a:lnTo>
                  <a:cubicBezTo>
                    <a:pt x="1469351" y="0"/>
                    <a:pt x="1550343" y="80992"/>
                    <a:pt x="1550343" y="180901"/>
                  </a:cubicBezTo>
                  <a:lnTo>
                    <a:pt x="1550343" y="904289"/>
                  </a:lnTo>
                  <a:cubicBezTo>
                    <a:pt x="1550343" y="1004198"/>
                    <a:pt x="1469351" y="1085190"/>
                    <a:pt x="1369442" y="1085190"/>
                  </a:cubicBezTo>
                  <a:lnTo>
                    <a:pt x="180901" y="1085190"/>
                  </a:lnTo>
                  <a:cubicBezTo>
                    <a:pt x="80992" y="1085190"/>
                    <a:pt x="0" y="1004198"/>
                    <a:pt x="0" y="904289"/>
                  </a:cubicBezTo>
                  <a:lnTo>
                    <a:pt x="0" y="180901"/>
                  </a:lnTo>
                  <a:close/>
                </a:path>
              </a:pathLst>
            </a:custGeom>
          </p:spPr>
          <p:style>
            <a:lnRef idx="2">
              <a:schemeClr val="accent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nchor="ctr" anchorCtr="0" bIns="186334" lIns="186334" numCol="1" rIns="186334" spcCol="1270" spcFirstLastPara="0" tIns="186334" vert="horz" wrap="square">
              <a:noAutofit/>
            </a:bodyPr>
            <a:lstStyle/>
            <a:p>
              <a:pPr algn="ctr" defTabSz="1555750" lvl="0" rtl="0">
                <a:lnSpc>
                  <a:spcPct val="90000"/>
                </a:lnSpc>
                <a:spcBef>
                  <a:spcPct val="0"/>
                </a:spcBef>
                <a:spcAft>
                  <a:spcPct val="35000"/>
                </a:spcAft>
              </a:pPr>
              <a:r>
                <a:rPr kern="1200" lang="zh-CN" smtClean="0" sz="3500">
                  <a:solidFill>
                    <a:srgbClr val="C60139"/>
                  </a:solidFill>
                  <a:latin charset="-122" panose="020b0503020204020204" pitchFamily="34" typeface="微软雅黑"/>
                  <a:ea charset="-122" panose="020b0503020204020204" pitchFamily="34" typeface="微软雅黑"/>
                </a:rPr>
                <a:t>填写</a:t>
              </a:r>
            </a:p>
          </p:txBody>
        </p:sp>
        <p:sp>
          <p:nvSpPr>
            <p:cNvPr id="12" name="任意多边形 11"/>
            <p:cNvSpPr/>
            <p:nvPr/>
          </p:nvSpPr>
          <p:spPr>
            <a:xfrm>
              <a:off x="5664684" y="2563016"/>
              <a:ext cx="2385047" cy="877098"/>
            </a:xfrm>
            <a:custGeom>
              <a:gdLst>
                <a:gd fmla="*/ 0 w 1127572" name="connsiteX0"/>
                <a:gd fmla="*/ 0 h 877098" name="connsiteY0"/>
                <a:gd fmla="*/ 1127572 w 1127572" name="connsiteX1"/>
                <a:gd fmla="*/ 0 h 877098" name="connsiteY1"/>
                <a:gd fmla="*/ 1127572 w 1127572" name="connsiteX2"/>
                <a:gd fmla="*/ 877098 h 877098" name="connsiteY2"/>
                <a:gd fmla="*/ 0 w 1127572" name="connsiteX3"/>
                <a:gd fmla="*/ 877098 h 877098" name="connsiteY3"/>
                <a:gd fmla="*/ 0 w 1127572" name="connsiteX4"/>
                <a:gd fmla="*/ 0 h 877098"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877098" w="1127572">
                  <a:moveTo>
                    <a:pt x="0" y="0"/>
                  </a:moveTo>
                  <a:lnTo>
                    <a:pt x="1127572" y="0"/>
                  </a:lnTo>
                  <a:lnTo>
                    <a:pt x="1127572" y="877098"/>
                  </a:lnTo>
                  <a:lnTo>
                    <a:pt x="0" y="877098"/>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anchor="ctr" anchorCtr="0" bIns="45720" lIns="45720" numCol="1" rIns="45720" spcCol="1270" spcFirstLastPara="0" tIns="45720" vert="horz" wrap="square">
              <a:noAutofit/>
            </a:bodyPr>
            <a:lstStyle/>
            <a:p>
              <a:pPr algn="just" defTabSz="400050" indent="-57150" lvl="1" marL="57150" rtl="0">
                <a:lnSpc>
                  <a:spcPct val="90000"/>
                </a:lnSpc>
                <a:spcBef>
                  <a:spcPct val="0"/>
                </a:spcBef>
                <a:spcAft>
                  <a:spcPct val="15000"/>
                </a:spcAft>
                <a:buChar char="••"/>
              </a:pPr>
              <a:r>
                <a:rPr kern="1200" lang="zh-CN" smtClean="0">
                  <a:solidFill>
                    <a:schemeClr val="accent5">
                      <a:lumMod val="50000"/>
                    </a:schemeClr>
                  </a:solidFill>
                  <a:latin charset="-122" panose="020b0503020204020204" pitchFamily="34" typeface="微软雅黑"/>
                  <a:ea charset="-122" panose="020b0503020204020204" pitchFamily="34" typeface="微软雅黑"/>
                </a:rPr>
                <a:t>完整填写职业网站的主页，确保信息及时更新；</a:t>
              </a:r>
            </a:p>
          </p:txBody>
        </p:sp>
        <p:sp>
          <p:nvSpPr>
            <p:cNvPr id="13" name="直角上箭头 12"/>
            <p:cNvSpPr/>
            <p:nvPr/>
          </p:nvSpPr>
          <p:spPr>
            <a:xfrm rot="5400000">
              <a:off x="5643738" y="4699440"/>
              <a:ext cx="920953" cy="1048472"/>
            </a:xfrm>
            <a:prstGeom prst="bentUpArrow">
              <a:avLst>
                <a:gd fmla="val 32840" name="adj1"/>
                <a:gd fmla="val 25000" name="adj2"/>
                <a:gd fmla="val 35780" name="adj3"/>
              </a:avLst>
            </a:prstGeom>
          </p:spPr>
          <p:style>
            <a:lnRef idx="2">
              <a:schemeClr val="accent1">
                <a:shade val="80000"/>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lt1">
                <a:hueOff val="0"/>
                <a:satOff val="0"/>
                <a:lumOff val="0"/>
                <a:alphaOff val="0"/>
              </a:schemeClr>
            </a:fontRef>
          </p:style>
          <p:txBody>
            <a:bodyPr/>
            <a:lstStyle/>
            <a:p/>
          </p:txBody>
        </p:sp>
        <p:sp>
          <p:nvSpPr>
            <p:cNvPr id="14" name="任意多边形 13"/>
            <p:cNvSpPr/>
            <p:nvPr/>
          </p:nvSpPr>
          <p:spPr>
            <a:xfrm>
              <a:off x="5399741" y="3678545"/>
              <a:ext cx="1550343" cy="1085190"/>
            </a:xfrm>
            <a:custGeom>
              <a:gdLst>
                <a:gd fmla="*/ 0 w 1550343" name="connsiteX0"/>
                <a:gd fmla="*/ 180901 h 1085190" name="connsiteY0"/>
                <a:gd fmla="*/ 180901 w 1550343" name="connsiteX1"/>
                <a:gd fmla="*/ 0 h 1085190" name="connsiteY1"/>
                <a:gd fmla="*/ 1369442 w 1550343" name="connsiteX2"/>
                <a:gd fmla="*/ 0 h 1085190" name="connsiteY2"/>
                <a:gd fmla="*/ 1550343 w 1550343" name="connsiteX3"/>
                <a:gd fmla="*/ 180901 h 1085190" name="connsiteY3"/>
                <a:gd fmla="*/ 1550343 w 1550343" name="connsiteX4"/>
                <a:gd fmla="*/ 904289 h 1085190" name="connsiteY4"/>
                <a:gd fmla="*/ 1369442 w 1550343" name="connsiteX5"/>
                <a:gd fmla="*/ 1085190 h 1085190" name="connsiteY5"/>
                <a:gd fmla="*/ 180901 w 1550343" name="connsiteX6"/>
                <a:gd fmla="*/ 1085190 h 1085190" name="connsiteY6"/>
                <a:gd fmla="*/ 0 w 1550343" name="connsiteX7"/>
                <a:gd fmla="*/ 904289 h 1085190" name="connsiteY7"/>
                <a:gd fmla="*/ 0 w 1550343" name="connsiteX8"/>
                <a:gd fmla="*/ 180901 h 1085190"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1085190" w="1550343">
                  <a:moveTo>
                    <a:pt x="0" y="180901"/>
                  </a:moveTo>
                  <a:cubicBezTo>
                    <a:pt x="0" y="80992"/>
                    <a:pt x="80992" y="0"/>
                    <a:pt x="180901" y="0"/>
                  </a:cubicBezTo>
                  <a:lnTo>
                    <a:pt x="1369442" y="0"/>
                  </a:lnTo>
                  <a:cubicBezTo>
                    <a:pt x="1469351" y="0"/>
                    <a:pt x="1550343" y="80992"/>
                    <a:pt x="1550343" y="180901"/>
                  </a:cubicBezTo>
                  <a:lnTo>
                    <a:pt x="1550343" y="904289"/>
                  </a:lnTo>
                  <a:cubicBezTo>
                    <a:pt x="1550343" y="1004198"/>
                    <a:pt x="1469351" y="1085190"/>
                    <a:pt x="1369442" y="1085190"/>
                  </a:cubicBezTo>
                  <a:lnTo>
                    <a:pt x="180901" y="1085190"/>
                  </a:lnTo>
                  <a:cubicBezTo>
                    <a:pt x="80992" y="1085190"/>
                    <a:pt x="0" y="1004198"/>
                    <a:pt x="0" y="904289"/>
                  </a:cubicBezTo>
                  <a:lnTo>
                    <a:pt x="0" y="180901"/>
                  </a:lnTo>
                  <a:close/>
                </a:path>
              </a:pathLst>
            </a:custGeom>
          </p:spPr>
          <p:style>
            <a:lnRef idx="2">
              <a:schemeClr val="accent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nchor="ctr" anchorCtr="0" bIns="186334" lIns="186334" numCol="1" rIns="186334" spcCol="1270" spcFirstLastPara="0" tIns="186334" vert="horz" wrap="square">
              <a:noAutofit/>
            </a:bodyPr>
            <a:lstStyle/>
            <a:p>
              <a:pPr algn="ctr" defTabSz="1555750" lvl="0" rtl="0">
                <a:lnSpc>
                  <a:spcPct val="90000"/>
                </a:lnSpc>
                <a:spcBef>
                  <a:spcPct val="0"/>
                </a:spcBef>
                <a:spcAft>
                  <a:spcPct val="35000"/>
                </a:spcAft>
              </a:pPr>
              <a:r>
                <a:rPr kern="1200" lang="zh-CN" smtClean="0" sz="3500">
                  <a:solidFill>
                    <a:srgbClr val="C60139"/>
                  </a:solidFill>
                  <a:latin charset="-122" panose="020b0503020204020204" pitchFamily="34" typeface="微软雅黑"/>
                  <a:ea charset="-122" panose="020b0503020204020204" pitchFamily="34" typeface="微软雅黑"/>
                </a:rPr>
                <a:t>扩展</a:t>
              </a:r>
            </a:p>
          </p:txBody>
        </p:sp>
        <p:sp>
          <p:nvSpPr>
            <p:cNvPr id="15" name="任意多边形 14"/>
            <p:cNvSpPr/>
            <p:nvPr/>
          </p:nvSpPr>
          <p:spPr>
            <a:xfrm>
              <a:off x="6950083" y="3782042"/>
              <a:ext cx="1898495" cy="877098"/>
            </a:xfrm>
            <a:custGeom>
              <a:gdLst>
                <a:gd fmla="*/ 0 w 1127572" name="connsiteX0"/>
                <a:gd fmla="*/ 0 h 877098" name="connsiteY0"/>
                <a:gd fmla="*/ 1127572 w 1127572" name="connsiteX1"/>
                <a:gd fmla="*/ 0 h 877098" name="connsiteY1"/>
                <a:gd fmla="*/ 1127572 w 1127572" name="connsiteX2"/>
                <a:gd fmla="*/ 877098 h 877098" name="connsiteY2"/>
                <a:gd fmla="*/ 0 w 1127572" name="connsiteX3"/>
                <a:gd fmla="*/ 877098 h 877098" name="connsiteY3"/>
                <a:gd fmla="*/ 0 w 1127572" name="connsiteX4"/>
                <a:gd fmla="*/ 0 h 877098"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877098" w="1127572">
                  <a:moveTo>
                    <a:pt x="0" y="0"/>
                  </a:moveTo>
                  <a:lnTo>
                    <a:pt x="1127572" y="0"/>
                  </a:lnTo>
                  <a:lnTo>
                    <a:pt x="1127572" y="877098"/>
                  </a:lnTo>
                  <a:lnTo>
                    <a:pt x="0" y="877098"/>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anchor="ctr" anchorCtr="0" bIns="45720" lIns="45720" numCol="1" rIns="45720" spcCol="1270" spcFirstLastPara="0" tIns="45720" vert="horz" wrap="square">
              <a:noAutofit/>
            </a:bodyPr>
            <a:lstStyle/>
            <a:p>
              <a:pPr algn="just" defTabSz="400050" indent="-57150" lvl="1" marL="57150" rtl="0">
                <a:lnSpc>
                  <a:spcPct val="90000"/>
                </a:lnSpc>
                <a:spcBef>
                  <a:spcPct val="0"/>
                </a:spcBef>
                <a:spcAft>
                  <a:spcPct val="15000"/>
                </a:spcAft>
                <a:buChar char="••"/>
              </a:pPr>
              <a:r>
                <a:rPr kern="1200" lang="zh-CN" smtClean="0">
                  <a:solidFill>
                    <a:schemeClr val="accent5">
                      <a:lumMod val="50000"/>
                    </a:schemeClr>
                  </a:solidFill>
                  <a:latin charset="-122" panose="020b0503020204020204" pitchFamily="34" typeface="微软雅黑"/>
                  <a:ea charset="-122" panose="020b0503020204020204" pitchFamily="34" typeface="微软雅黑"/>
                </a:rPr>
                <a:t>开通博客、微博，在优酷土豆上传视频；</a:t>
              </a:r>
            </a:p>
          </p:txBody>
        </p:sp>
        <p:sp>
          <p:nvSpPr>
            <p:cNvPr id="16" name="任意多边形 15"/>
            <p:cNvSpPr/>
            <p:nvPr/>
          </p:nvSpPr>
          <p:spPr>
            <a:xfrm>
              <a:off x="6685140" y="4897571"/>
              <a:ext cx="1550343" cy="1085190"/>
            </a:xfrm>
            <a:custGeom>
              <a:gdLst>
                <a:gd fmla="*/ 0 w 1550343" name="connsiteX0"/>
                <a:gd fmla="*/ 180901 h 1085190" name="connsiteY0"/>
                <a:gd fmla="*/ 180901 w 1550343" name="connsiteX1"/>
                <a:gd fmla="*/ 0 h 1085190" name="connsiteY1"/>
                <a:gd fmla="*/ 1369442 w 1550343" name="connsiteX2"/>
                <a:gd fmla="*/ 0 h 1085190" name="connsiteY2"/>
                <a:gd fmla="*/ 1550343 w 1550343" name="connsiteX3"/>
                <a:gd fmla="*/ 180901 h 1085190" name="connsiteY3"/>
                <a:gd fmla="*/ 1550343 w 1550343" name="connsiteX4"/>
                <a:gd fmla="*/ 904289 h 1085190" name="connsiteY4"/>
                <a:gd fmla="*/ 1369442 w 1550343" name="connsiteX5"/>
                <a:gd fmla="*/ 1085190 h 1085190" name="connsiteY5"/>
                <a:gd fmla="*/ 180901 w 1550343" name="connsiteX6"/>
                <a:gd fmla="*/ 1085190 h 1085190" name="connsiteY6"/>
                <a:gd fmla="*/ 0 w 1550343" name="connsiteX7"/>
                <a:gd fmla="*/ 904289 h 1085190" name="connsiteY7"/>
                <a:gd fmla="*/ 0 w 1550343" name="connsiteX8"/>
                <a:gd fmla="*/ 180901 h 1085190"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1085190" w="1550343">
                  <a:moveTo>
                    <a:pt x="0" y="180901"/>
                  </a:moveTo>
                  <a:cubicBezTo>
                    <a:pt x="0" y="80992"/>
                    <a:pt x="80992" y="0"/>
                    <a:pt x="180901" y="0"/>
                  </a:cubicBezTo>
                  <a:lnTo>
                    <a:pt x="1369442" y="0"/>
                  </a:lnTo>
                  <a:cubicBezTo>
                    <a:pt x="1469351" y="0"/>
                    <a:pt x="1550343" y="80992"/>
                    <a:pt x="1550343" y="180901"/>
                  </a:cubicBezTo>
                  <a:lnTo>
                    <a:pt x="1550343" y="904289"/>
                  </a:lnTo>
                  <a:cubicBezTo>
                    <a:pt x="1550343" y="1004198"/>
                    <a:pt x="1469351" y="1085190"/>
                    <a:pt x="1369442" y="1085190"/>
                  </a:cubicBezTo>
                  <a:lnTo>
                    <a:pt x="180901" y="1085190"/>
                  </a:lnTo>
                  <a:cubicBezTo>
                    <a:pt x="80992" y="1085190"/>
                    <a:pt x="0" y="1004198"/>
                    <a:pt x="0" y="904289"/>
                  </a:cubicBezTo>
                  <a:lnTo>
                    <a:pt x="0" y="180901"/>
                  </a:lnTo>
                  <a:close/>
                </a:path>
              </a:pathLst>
            </a:custGeom>
          </p:spPr>
          <p:style>
            <a:lnRef idx="2">
              <a:schemeClr val="accent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nchor="ctr" anchorCtr="0" bIns="186334" lIns="186334" numCol="1" rIns="186334" spcCol="1270" spcFirstLastPara="0" tIns="186334" vert="horz" wrap="square">
              <a:noAutofit/>
            </a:bodyPr>
            <a:lstStyle/>
            <a:p>
              <a:pPr algn="ctr" defTabSz="1555750" lvl="0" rtl="0">
                <a:lnSpc>
                  <a:spcPct val="90000"/>
                </a:lnSpc>
                <a:spcBef>
                  <a:spcPct val="0"/>
                </a:spcBef>
                <a:spcAft>
                  <a:spcPct val="35000"/>
                </a:spcAft>
              </a:pPr>
              <a:r>
                <a:rPr kern="1200" lang="zh-CN" smtClean="0" sz="3500">
                  <a:solidFill>
                    <a:srgbClr val="C60139"/>
                  </a:solidFill>
                  <a:latin charset="-122" panose="020b0503020204020204" pitchFamily="34" typeface="微软雅黑"/>
                  <a:ea charset="-122" panose="020b0503020204020204" pitchFamily="34" typeface="微软雅黑"/>
                </a:rPr>
                <a:t>增加</a:t>
              </a:r>
            </a:p>
          </p:txBody>
        </p:sp>
        <p:sp>
          <p:nvSpPr>
            <p:cNvPr id="17" name="任意多边形 16"/>
            <p:cNvSpPr/>
            <p:nvPr/>
          </p:nvSpPr>
          <p:spPr>
            <a:xfrm>
              <a:off x="8235483" y="5001069"/>
              <a:ext cx="1910335" cy="877098"/>
            </a:xfrm>
            <a:custGeom>
              <a:gdLst>
                <a:gd fmla="*/ 0 w 1127572" name="connsiteX0"/>
                <a:gd fmla="*/ 0 h 877098" name="connsiteY0"/>
                <a:gd fmla="*/ 1127572 w 1127572" name="connsiteX1"/>
                <a:gd fmla="*/ 0 h 877098" name="connsiteY1"/>
                <a:gd fmla="*/ 1127572 w 1127572" name="connsiteX2"/>
                <a:gd fmla="*/ 877098 h 877098" name="connsiteY2"/>
                <a:gd fmla="*/ 0 w 1127572" name="connsiteX3"/>
                <a:gd fmla="*/ 877098 h 877098" name="connsiteY3"/>
                <a:gd fmla="*/ 0 w 1127572" name="connsiteX4"/>
                <a:gd fmla="*/ 0 h 877098"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877098" w="1127572">
                  <a:moveTo>
                    <a:pt x="0" y="0"/>
                  </a:moveTo>
                  <a:lnTo>
                    <a:pt x="1127572" y="0"/>
                  </a:lnTo>
                  <a:lnTo>
                    <a:pt x="1127572" y="877098"/>
                  </a:lnTo>
                  <a:lnTo>
                    <a:pt x="0" y="877098"/>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anchor="ctr" anchorCtr="0" bIns="60960" lIns="60960" numCol="1" rIns="60960" spcCol="1270" spcFirstLastPara="0" tIns="60960" vert="horz" wrap="square">
              <a:noAutofit/>
            </a:bodyPr>
            <a:lstStyle/>
            <a:p>
              <a:pPr algn="l" defTabSz="533400" indent="-114300" lvl="1" marL="114300" rtl="0">
                <a:lnSpc>
                  <a:spcPct val="90000"/>
                </a:lnSpc>
                <a:spcBef>
                  <a:spcPct val="0"/>
                </a:spcBef>
                <a:spcAft>
                  <a:spcPct val="15000"/>
                </a:spcAft>
                <a:buChar char="••"/>
              </a:pPr>
              <a:r>
                <a:rPr kern="1200" lang="zh-CN" smtClean="0">
                  <a:solidFill>
                    <a:schemeClr val="accent5">
                      <a:lumMod val="50000"/>
                    </a:schemeClr>
                  </a:solidFill>
                  <a:latin charset="-122" panose="020b0503020204020204" pitchFamily="34" typeface="微软雅黑"/>
                  <a:ea charset="-122" panose="020b0503020204020204" pitchFamily="34" typeface="微软雅黑"/>
                </a:rPr>
                <a:t>附一份老式简历，贴在网上；</a:t>
              </a:r>
            </a:p>
          </p:txBody>
        </p:sp>
      </p:grpSp>
      <p:pic>
        <p:nvPicPr>
          <p:cNvPr id="18" name="图片 17"/>
          <p:cNvPicPr>
            <a:picLocks noChangeAspect="1"/>
          </p:cNvPicPr>
          <p:nvPr/>
        </p:nvPicPr>
        <p:blipFill>
          <a:blip r:embed="rId2">
            <a:duotone>
              <a:schemeClr val="accent1">
                <a:shade val="45000"/>
                <a:satMod val="135000"/>
              </a:schemeClr>
              <a:prstClr val="white"/>
            </a:duotone>
            <a:extLst>
              <a:ext uri="{28A0092B-C50C-407E-A947-70E740481C1C}">
                <a14:useLocalDpi val="0"/>
              </a:ext>
            </a:extLst>
          </a:blip>
          <a:stretch>
            <a:fillRect/>
          </a:stretch>
        </p:blipFill>
        <p:spPr>
          <a:xfrm flipH="1">
            <a:off x="639809" y="374096"/>
            <a:ext cx="921705" cy="921705"/>
          </a:xfrm>
          <a:prstGeom prst="rect">
            <a:avLst/>
          </a:prstGeom>
        </p:spPr>
      </p:pic>
    </p:spTree>
    <p:extLst>
      <p:ext uri="{BB962C8B-B14F-4D97-AF65-F5344CB8AC3E}">
        <p14:creationId val="796525926"/>
      </p:ext>
    </p:extLst>
  </p:cSld>
  <p:clrMapOvr>
    <a:masterClrMapping/>
  </p:clrMapOvr>
  <p:transition spd="slow">
    <p:push dir="u"/>
  </p:transition>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 name="文本框 2"/>
          <p:cNvSpPr txBox="1"/>
          <p:nvPr/>
        </p:nvSpPr>
        <p:spPr>
          <a:xfrm>
            <a:off x="1561514" y="573339"/>
            <a:ext cx="6045518" cy="518160"/>
          </a:xfrm>
          <a:prstGeom prst="rect">
            <a:avLst/>
          </a:prstGeom>
          <a:noFill/>
        </p:spPr>
        <p:txBody>
          <a:bodyPr rtlCol="0" wrap="none">
            <a:spAutoFit/>
          </a:bodyPr>
          <a:lstStyle/>
          <a:p>
            <a:r>
              <a:rPr altLang="en-US" lang="zh-CN" smtClean="0" sz="2800">
                <a:solidFill>
                  <a:srgbClr val="2777D8"/>
                </a:solidFill>
                <a:latin charset="-122" panose="020b0800000000000000" pitchFamily="34" typeface="华康俪金黑W8(P)"/>
                <a:ea charset="-122" panose="020b0800000000000000" pitchFamily="34" typeface="华康俪金黑W8(P)"/>
              </a:rPr>
              <a:t>给“前Google时代”简历的友情提示</a:t>
            </a:r>
          </a:p>
        </p:txBody>
      </p:sp>
      <p:grpSp>
        <p:nvGrpSpPr>
          <p:cNvPr id="13" name="组合 12"/>
          <p:cNvGrpSpPr/>
          <p:nvPr/>
        </p:nvGrpSpPr>
        <p:grpSpPr>
          <a:xfrm>
            <a:off x="1170113" y="1357834"/>
            <a:ext cx="9851773" cy="5036234"/>
            <a:chOff x="1242310" y="1357834"/>
            <a:chExt cx="9851773" cy="5036234"/>
          </a:xfrm>
        </p:grpSpPr>
        <p:graphicFrame>
          <p:nvGraphicFramePr>
            <p:cNvPr id="5" name="图示 4"/>
            <p:cNvGraphicFramePr/>
            <p:nvPr>
              <p:extLst>
                <p:ext uri="{D42A27DB-BD31-4B8C-83A1-F6EECF244321}">
                  <p14:modId val="1687107276"/>
                </p:ext>
              </p:extLst>
            </p:nvPr>
          </p:nvGraphicFramePr>
          <p:xfrm>
            <a:off x="1242310" y="1357834"/>
            <a:ext cx="9851773" cy="5036234"/>
          </p:xfrm>
          <a:graphic>
            <a:graphicData uri="http://schemas.openxmlformats.org/drawingml/2006/diagram">
              <dgm:relIds xmlns:dgm="http://schemas.openxmlformats.org/drawingml/2006/diagram" r:cs="rId6" r:dm="rId3" r:lo="rId4" r:qs="rId5"/>
            </a:graphicData>
          </a:graphic>
        </p:graphicFrame>
        <p:sp>
          <p:nvSpPr>
            <p:cNvPr id="6" name="文本框 5"/>
            <p:cNvSpPr txBox="1"/>
            <p:nvPr/>
          </p:nvSpPr>
          <p:spPr>
            <a:xfrm>
              <a:off x="1326379" y="1455787"/>
              <a:ext cx="352743" cy="701040"/>
            </a:xfrm>
            <a:prstGeom prst="rect">
              <a:avLst/>
            </a:prstGeom>
            <a:noFill/>
          </p:spPr>
          <p:txBody>
            <a:bodyPr rtlCol="0" wrap="none">
              <a:spAutoFit/>
            </a:bodyPr>
            <a:lstStyle/>
            <a:p>
              <a:r>
                <a:rPr altLang="zh-CN" lang="en-US" smtClean="0" sz="4000">
                  <a:solidFill>
                    <a:srgbClr val="C60139"/>
                  </a:solidFill>
                  <a:latin charset="0" panose="04040905080b02020502" pitchFamily="82" typeface="Broadway"/>
                </a:rPr>
                <a:t>1</a:t>
              </a:r>
            </a:p>
          </p:txBody>
        </p:sp>
        <p:sp>
          <p:nvSpPr>
            <p:cNvPr id="7" name="文本框 6"/>
            <p:cNvSpPr txBox="1"/>
            <p:nvPr/>
          </p:nvSpPr>
          <p:spPr>
            <a:xfrm>
              <a:off x="1758798" y="2141493"/>
              <a:ext cx="352743" cy="701040"/>
            </a:xfrm>
            <a:prstGeom prst="rect">
              <a:avLst/>
            </a:prstGeom>
            <a:noFill/>
          </p:spPr>
          <p:txBody>
            <a:bodyPr rtlCol="0" wrap="none">
              <a:spAutoFit/>
            </a:bodyPr>
            <a:lstStyle/>
            <a:p>
              <a:r>
                <a:rPr altLang="zh-CN" lang="en-US" smtClean="0" sz="4000">
                  <a:solidFill>
                    <a:srgbClr val="C60139"/>
                  </a:solidFill>
                  <a:latin charset="0" panose="04040905080b02020502" pitchFamily="82" typeface="Broadway"/>
                </a:rPr>
                <a:t>2</a:t>
              </a:r>
            </a:p>
          </p:txBody>
        </p:sp>
        <p:sp>
          <p:nvSpPr>
            <p:cNvPr id="8" name="文本框 7"/>
            <p:cNvSpPr txBox="1"/>
            <p:nvPr/>
          </p:nvSpPr>
          <p:spPr>
            <a:xfrm>
              <a:off x="1988906" y="2830704"/>
              <a:ext cx="352743" cy="701040"/>
            </a:xfrm>
            <a:prstGeom prst="rect">
              <a:avLst/>
            </a:prstGeom>
            <a:noFill/>
          </p:spPr>
          <p:txBody>
            <a:bodyPr rtlCol="0" wrap="none">
              <a:spAutoFit/>
            </a:bodyPr>
            <a:lstStyle/>
            <a:p>
              <a:r>
                <a:rPr altLang="zh-CN" lang="en-US" smtClean="0" sz="4000">
                  <a:solidFill>
                    <a:srgbClr val="C60139"/>
                  </a:solidFill>
                  <a:latin charset="0" panose="04040905080b02020502" pitchFamily="82" typeface="Broadway"/>
                </a:rPr>
                <a:t>3</a:t>
              </a:r>
            </a:p>
          </p:txBody>
        </p:sp>
        <p:sp>
          <p:nvSpPr>
            <p:cNvPr id="9" name="文本框 8"/>
            <p:cNvSpPr txBox="1"/>
            <p:nvPr/>
          </p:nvSpPr>
          <p:spPr>
            <a:xfrm>
              <a:off x="2017042" y="3497325"/>
              <a:ext cx="352743" cy="701040"/>
            </a:xfrm>
            <a:prstGeom prst="rect">
              <a:avLst/>
            </a:prstGeom>
            <a:noFill/>
          </p:spPr>
          <p:txBody>
            <a:bodyPr rtlCol="0" wrap="none">
              <a:spAutoFit/>
            </a:bodyPr>
            <a:lstStyle/>
            <a:p>
              <a:r>
                <a:rPr altLang="zh-CN" lang="en-US" smtClean="0" sz="4000">
                  <a:solidFill>
                    <a:srgbClr val="C60139"/>
                  </a:solidFill>
                  <a:latin charset="0" panose="04040905080b02020502" pitchFamily="82" typeface="Broadway"/>
                </a:rPr>
                <a:t>4</a:t>
              </a:r>
            </a:p>
          </p:txBody>
        </p:sp>
        <p:sp>
          <p:nvSpPr>
            <p:cNvPr id="10" name="文本框 9"/>
            <p:cNvSpPr txBox="1"/>
            <p:nvPr/>
          </p:nvSpPr>
          <p:spPr>
            <a:xfrm>
              <a:off x="1326379" y="5575233"/>
              <a:ext cx="352743" cy="701040"/>
            </a:xfrm>
            <a:prstGeom prst="rect">
              <a:avLst/>
            </a:prstGeom>
            <a:noFill/>
          </p:spPr>
          <p:txBody>
            <a:bodyPr rtlCol="0" wrap="none">
              <a:spAutoFit/>
            </a:bodyPr>
            <a:lstStyle/>
            <a:p>
              <a:r>
                <a:rPr altLang="zh-CN" lang="en-US" sz="4000">
                  <a:solidFill>
                    <a:srgbClr val="C60139"/>
                  </a:solidFill>
                  <a:latin charset="0" panose="04040905080b02020502" pitchFamily="82" typeface="Broadway"/>
                </a:rPr>
                <a:t>7</a:t>
              </a:r>
            </a:p>
          </p:txBody>
        </p:sp>
        <p:sp>
          <p:nvSpPr>
            <p:cNvPr id="11" name="文本框 10"/>
            <p:cNvSpPr txBox="1"/>
            <p:nvPr/>
          </p:nvSpPr>
          <p:spPr>
            <a:xfrm>
              <a:off x="1758798" y="4890754"/>
              <a:ext cx="352743" cy="701040"/>
            </a:xfrm>
            <a:prstGeom prst="rect">
              <a:avLst/>
            </a:prstGeom>
            <a:noFill/>
          </p:spPr>
          <p:txBody>
            <a:bodyPr rtlCol="0" wrap="none">
              <a:spAutoFit/>
            </a:bodyPr>
            <a:lstStyle/>
            <a:p>
              <a:r>
                <a:rPr altLang="zh-CN" lang="en-US" smtClean="0" sz="4000">
                  <a:solidFill>
                    <a:srgbClr val="C60139"/>
                  </a:solidFill>
                  <a:latin charset="0" panose="04040905080b02020502" pitchFamily="82" typeface="Broadway"/>
                </a:rPr>
                <a:t>6</a:t>
              </a:r>
            </a:p>
          </p:txBody>
        </p:sp>
        <p:sp>
          <p:nvSpPr>
            <p:cNvPr id="12" name="文本框 11"/>
            <p:cNvSpPr txBox="1"/>
            <p:nvPr/>
          </p:nvSpPr>
          <p:spPr>
            <a:xfrm>
              <a:off x="1988906" y="4224132"/>
              <a:ext cx="352743" cy="701040"/>
            </a:xfrm>
            <a:prstGeom prst="rect">
              <a:avLst/>
            </a:prstGeom>
            <a:noFill/>
          </p:spPr>
          <p:txBody>
            <a:bodyPr rtlCol="0" wrap="none">
              <a:spAutoFit/>
            </a:bodyPr>
            <a:lstStyle/>
            <a:p>
              <a:r>
                <a:rPr altLang="zh-CN" lang="en-US" smtClean="0" sz="4000">
                  <a:solidFill>
                    <a:srgbClr val="C60139"/>
                  </a:solidFill>
                  <a:latin charset="0" panose="04040905080b02020502" pitchFamily="82" typeface="Broadway"/>
                </a:rPr>
                <a:t>5</a:t>
              </a:r>
            </a:p>
          </p:txBody>
        </p:sp>
      </p:grpSp>
      <p:pic>
        <p:nvPicPr>
          <p:cNvPr id="14" name="图片 13"/>
          <p:cNvPicPr>
            <a:picLocks noChangeAspect="1"/>
          </p:cNvPicPr>
          <p:nvPr/>
        </p:nvPicPr>
        <p:blipFill>
          <a:blip r:embed="rId7">
            <a:duotone>
              <a:schemeClr val="accent1">
                <a:shade val="45000"/>
                <a:satMod val="135000"/>
              </a:schemeClr>
              <a:prstClr val="white"/>
            </a:duotone>
            <a:extLst>
              <a:ext uri="{28A0092B-C50C-407E-A947-70E740481C1C}">
                <a14:useLocalDpi val="0"/>
              </a:ext>
            </a:extLst>
          </a:blip>
          <a:stretch>
            <a:fillRect/>
          </a:stretch>
        </p:blipFill>
        <p:spPr>
          <a:xfrm flipH="1">
            <a:off x="639809" y="374096"/>
            <a:ext cx="921705" cy="921705"/>
          </a:xfrm>
          <a:prstGeom prst="rect">
            <a:avLst/>
          </a:prstGeom>
        </p:spPr>
      </p:pic>
    </p:spTree>
    <p:extLst>
      <p:ext uri="{BB962C8B-B14F-4D97-AF65-F5344CB8AC3E}">
        <p14:creationId val="2131009086"/>
      </p:ext>
    </p:extLst>
  </p:cSld>
  <p:clrMapOvr>
    <a:masterClrMapping/>
  </p:clrMapOvr>
  <p:transition spd="slow">
    <p:push dir="u"/>
  </p:transition>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 name="文本框 2"/>
          <p:cNvSpPr txBox="1"/>
          <p:nvPr/>
        </p:nvSpPr>
        <p:spPr>
          <a:xfrm>
            <a:off x="1561514" y="573339"/>
            <a:ext cx="3027680" cy="518160"/>
          </a:xfrm>
          <a:prstGeom prst="rect">
            <a:avLst/>
          </a:prstGeom>
          <a:noFill/>
        </p:spPr>
        <p:txBody>
          <a:bodyPr rtlCol="0" wrap="none">
            <a:spAutoFit/>
          </a:bodyPr>
          <a:lstStyle/>
          <a:p>
            <a:r>
              <a:rPr altLang="en-US" lang="zh-CN" smtClean="0" sz="2800">
                <a:solidFill>
                  <a:srgbClr val="2777D8"/>
                </a:solidFill>
                <a:latin charset="-122" panose="020b0800000000000000" pitchFamily="34" typeface="华康俪金黑W8(P)"/>
                <a:ea charset="-122" panose="020b0800000000000000" pitchFamily="34" typeface="华康俪金黑W8(P)"/>
              </a:rPr>
              <a:t>求职面试十大错误</a:t>
            </a:r>
          </a:p>
        </p:txBody>
      </p:sp>
      <p:sp>
        <p:nvSpPr>
          <p:cNvPr id="4" name="文本框 3"/>
          <p:cNvSpPr txBox="1"/>
          <p:nvPr/>
        </p:nvSpPr>
        <p:spPr>
          <a:xfrm>
            <a:off x="3078031" y="1419056"/>
            <a:ext cx="4073843" cy="457200"/>
          </a:xfrm>
          <a:prstGeom prst="rect">
            <a:avLst/>
          </a:prstGeom>
          <a:noFill/>
        </p:spPr>
        <p:txBody>
          <a:bodyPr rtlCol="0" wrap="none">
            <a:spAutoFit/>
          </a:bodyPr>
          <a:lstStyle/>
          <a:p>
            <a:r>
              <a:rPr altLang="en-US" lang="zh-CN" smtClean="0" sz="2400">
                <a:solidFill>
                  <a:srgbClr val="002060"/>
                </a:solidFill>
                <a:latin charset="-122" panose="03000509000000000000" pitchFamily="65" typeface="方正粗宋简体"/>
                <a:ea charset="-122" panose="03000509000000000000" pitchFamily="65" typeface="方正粗宋简体"/>
              </a:rPr>
              <a:t>只找大公司（如世界500强）</a:t>
            </a:r>
          </a:p>
        </p:txBody>
      </p:sp>
      <p:pic>
        <p:nvPicPr>
          <p:cNvPr id="5" name="图片 4"/>
          <p:cNvPicPr>
            <a:picLocks noChangeAspect="1"/>
          </p:cNvPicPr>
          <p:nvPr/>
        </p:nvPicPr>
        <p:blipFill>
          <a:blip r:embed="rId2">
            <a:duotone>
              <a:schemeClr val="accent1">
                <a:shade val="45000"/>
                <a:satMod val="135000"/>
              </a:schemeClr>
              <a:prstClr val="white"/>
            </a:duotone>
            <a:extLst>
              <a:ext uri="{28A0092B-C50C-407E-A947-70E740481C1C}">
                <a14:useLocalDpi val="0"/>
              </a:ext>
            </a:extLst>
          </a:blip>
          <a:stretch>
            <a:fillRect/>
          </a:stretch>
        </p:blipFill>
        <p:spPr>
          <a:xfrm flipH="1">
            <a:off x="639809" y="374096"/>
            <a:ext cx="921705" cy="921705"/>
          </a:xfrm>
          <a:prstGeom prst="rect">
            <a:avLst/>
          </a:prstGeom>
        </p:spPr>
      </p:pic>
      <p:cxnSp>
        <p:nvCxnSpPr>
          <p:cNvPr id="54" name="直接连接符 53"/>
          <p:cNvCxnSpPr/>
          <p:nvPr/>
        </p:nvCxnSpPr>
        <p:spPr>
          <a:xfrm flipH="1">
            <a:off x="8590454" y="10876907"/>
            <a:ext cx="741487" cy="752261"/>
          </a:xfrm>
          <a:prstGeom prst="line">
            <a:avLst/>
          </a:prstGeom>
          <a:ln w="38100">
            <a:solidFill>
              <a:srgbClr val="2777D8"/>
            </a:solidFill>
          </a:ln>
        </p:spPr>
        <p:style>
          <a:lnRef idx="1">
            <a:schemeClr val="accent1"/>
          </a:lnRef>
          <a:fillRef idx="0">
            <a:schemeClr val="accent1"/>
          </a:fillRef>
          <a:effectRef idx="0">
            <a:schemeClr val="accent1"/>
          </a:effectRef>
          <a:fontRef idx="minor">
            <a:schemeClr val="tx1"/>
          </a:fontRef>
        </p:style>
      </p:cxnSp>
      <p:grpSp>
        <p:nvGrpSpPr>
          <p:cNvPr id="58" name="组合 57"/>
          <p:cNvGrpSpPr/>
          <p:nvPr/>
        </p:nvGrpSpPr>
        <p:grpSpPr>
          <a:xfrm>
            <a:off x="1726912" y="1438655"/>
            <a:ext cx="1016690" cy="5181251"/>
            <a:chOff x="1797250" y="1520884"/>
            <a:chExt cx="1016690" cy="5181251"/>
          </a:xfrm>
        </p:grpSpPr>
        <p:grpSp>
          <p:nvGrpSpPr>
            <p:cNvPr id="56" name="组合 55"/>
            <p:cNvGrpSpPr/>
            <p:nvPr/>
          </p:nvGrpSpPr>
          <p:grpSpPr>
            <a:xfrm>
              <a:off x="1871339" y="1520884"/>
              <a:ext cx="942601" cy="5181251"/>
              <a:chOff x="8350909" y="-818322"/>
              <a:chExt cx="1297558" cy="7132362"/>
            </a:xfrm>
          </p:grpSpPr>
          <p:cxnSp>
            <p:nvCxnSpPr>
              <p:cNvPr id="50" name="直接连接符 49"/>
              <p:cNvCxnSpPr/>
              <p:nvPr/>
            </p:nvCxnSpPr>
            <p:spPr>
              <a:xfrm flipH="1">
                <a:off x="8667435" y="5245253"/>
                <a:ext cx="741487" cy="752261"/>
              </a:xfrm>
              <a:prstGeom prst="line">
                <a:avLst/>
              </a:prstGeom>
              <a:ln w="38100">
                <a:solidFill>
                  <a:srgbClr val="2777D8"/>
                </a:solidFill>
              </a:ln>
            </p:spPr>
            <p:style>
              <a:lnRef idx="1">
                <a:schemeClr val="accent1"/>
              </a:lnRef>
              <a:fillRef idx="0">
                <a:schemeClr val="accent1"/>
              </a:fillRef>
              <a:effectRef idx="0">
                <a:schemeClr val="accent1"/>
              </a:effectRef>
              <a:fontRef idx="minor">
                <a:schemeClr val="tx1"/>
              </a:fontRef>
            </p:style>
          </p:cxnSp>
          <p:cxnSp>
            <p:nvCxnSpPr>
              <p:cNvPr id="55" name="直接连接符 54"/>
              <p:cNvCxnSpPr/>
              <p:nvPr/>
            </p:nvCxnSpPr>
            <p:spPr>
              <a:xfrm>
                <a:off x="8539322" y="3045886"/>
                <a:ext cx="965626" cy="965626"/>
              </a:xfrm>
              <a:prstGeom prst="line">
                <a:avLst/>
              </a:prstGeom>
              <a:ln w="38100">
                <a:solidFill>
                  <a:srgbClr val="2777D8"/>
                </a:solidFill>
              </a:ln>
            </p:spPr>
            <p:style>
              <a:lnRef idx="1">
                <a:schemeClr val="accent1"/>
              </a:lnRef>
              <a:fillRef idx="0">
                <a:schemeClr val="accent1"/>
              </a:fillRef>
              <a:effectRef idx="0">
                <a:schemeClr val="accent1"/>
              </a:effectRef>
              <a:fontRef idx="minor">
                <a:schemeClr val="tx1"/>
              </a:fontRef>
            </p:style>
          </p:cxnSp>
          <p:cxnSp>
            <p:nvCxnSpPr>
              <p:cNvPr id="53" name="直接连接符 52"/>
              <p:cNvCxnSpPr/>
              <p:nvPr/>
            </p:nvCxnSpPr>
            <p:spPr>
              <a:xfrm>
                <a:off x="8443296" y="4368984"/>
                <a:ext cx="965626" cy="965626"/>
              </a:xfrm>
              <a:prstGeom prst="line">
                <a:avLst/>
              </a:prstGeom>
              <a:ln w="38100">
                <a:solidFill>
                  <a:srgbClr val="2777D8"/>
                </a:solidFill>
              </a:ln>
            </p:spPr>
            <p:style>
              <a:lnRef idx="1">
                <a:schemeClr val="accent1"/>
              </a:lnRef>
              <a:fillRef idx="0">
                <a:schemeClr val="accent1"/>
              </a:fillRef>
              <a:effectRef idx="0">
                <a:schemeClr val="accent1"/>
              </a:effectRef>
              <a:fontRef idx="minor">
                <a:schemeClr val="tx1"/>
              </a:fontRef>
            </p:style>
          </p:cxnSp>
          <p:cxnSp>
            <p:nvCxnSpPr>
              <p:cNvPr id="49" name="直接连接符 48"/>
              <p:cNvCxnSpPr/>
              <p:nvPr/>
            </p:nvCxnSpPr>
            <p:spPr>
              <a:xfrm flipH="1">
                <a:off x="8603727" y="3810174"/>
                <a:ext cx="741487" cy="752261"/>
              </a:xfrm>
              <a:prstGeom prst="line">
                <a:avLst/>
              </a:prstGeom>
              <a:ln w="38100">
                <a:solidFill>
                  <a:srgbClr val="2777D8"/>
                </a:solidFill>
              </a:ln>
            </p:spPr>
            <p:style>
              <a:lnRef idx="1">
                <a:schemeClr val="accent1"/>
              </a:lnRef>
              <a:fillRef idx="0">
                <a:schemeClr val="accent1"/>
              </a:fillRef>
              <a:effectRef idx="0">
                <a:schemeClr val="accent1"/>
              </a:effectRef>
              <a:fontRef idx="minor">
                <a:schemeClr val="tx1"/>
              </a:fontRef>
            </p:style>
          </p:cxnSp>
          <p:cxnSp>
            <p:nvCxnSpPr>
              <p:cNvPr id="48" name="直接连接符 47"/>
              <p:cNvCxnSpPr/>
              <p:nvPr/>
            </p:nvCxnSpPr>
            <p:spPr>
              <a:xfrm flipH="1">
                <a:off x="8590454" y="2361891"/>
                <a:ext cx="741487" cy="752261"/>
              </a:xfrm>
              <a:prstGeom prst="line">
                <a:avLst/>
              </a:prstGeom>
              <a:ln w="38100">
                <a:solidFill>
                  <a:srgbClr val="2777D8"/>
                </a:solidFill>
              </a:ln>
            </p:spPr>
            <p:style>
              <a:lnRef idx="1">
                <a:schemeClr val="accent1"/>
              </a:lnRef>
              <a:fillRef idx="0">
                <a:schemeClr val="accent1"/>
              </a:fillRef>
              <a:effectRef idx="0">
                <a:schemeClr val="accent1"/>
              </a:effectRef>
              <a:fontRef idx="minor">
                <a:schemeClr val="tx1"/>
              </a:fontRef>
            </p:style>
          </p:cxnSp>
          <p:cxnSp>
            <p:nvCxnSpPr>
              <p:cNvPr id="51" name="直接连接符 50"/>
              <p:cNvCxnSpPr/>
              <p:nvPr/>
            </p:nvCxnSpPr>
            <p:spPr>
              <a:xfrm>
                <a:off x="8532602" y="1569025"/>
                <a:ext cx="965626" cy="965626"/>
              </a:xfrm>
              <a:prstGeom prst="line">
                <a:avLst/>
              </a:prstGeom>
              <a:ln w="38100">
                <a:solidFill>
                  <a:srgbClr val="2777D8"/>
                </a:solidFill>
              </a:ln>
            </p:spPr>
            <p:style>
              <a:lnRef idx="1">
                <a:schemeClr val="accent1"/>
              </a:lnRef>
              <a:fillRef idx="0">
                <a:schemeClr val="accent1"/>
              </a:fillRef>
              <a:effectRef idx="0">
                <a:schemeClr val="accent1"/>
              </a:effectRef>
              <a:fontRef idx="minor">
                <a:schemeClr val="tx1"/>
              </a:fontRef>
            </p:style>
          </p:cxnSp>
          <p:cxnSp>
            <p:nvCxnSpPr>
              <p:cNvPr id="47" name="直接连接符 46"/>
              <p:cNvCxnSpPr/>
              <p:nvPr/>
            </p:nvCxnSpPr>
            <p:spPr>
              <a:xfrm flipH="1">
                <a:off x="8649649" y="901928"/>
                <a:ext cx="741487" cy="752261"/>
              </a:xfrm>
              <a:prstGeom prst="line">
                <a:avLst/>
              </a:prstGeom>
              <a:ln w="38100">
                <a:solidFill>
                  <a:srgbClr val="2777D8"/>
                </a:solidFill>
              </a:ln>
            </p:spPr>
            <p:style>
              <a:lnRef idx="1">
                <a:schemeClr val="accent1"/>
              </a:lnRef>
              <a:fillRef idx="0">
                <a:schemeClr val="accent1"/>
              </a:fillRef>
              <a:effectRef idx="0">
                <a:schemeClr val="accent1"/>
              </a:effectRef>
              <a:fontRef idx="minor">
                <a:schemeClr val="tx1"/>
              </a:fontRef>
            </p:style>
          </p:cxnSp>
          <p:cxnSp>
            <p:nvCxnSpPr>
              <p:cNvPr id="46" name="直接连接符 45"/>
              <p:cNvCxnSpPr/>
              <p:nvPr/>
            </p:nvCxnSpPr>
            <p:spPr>
              <a:xfrm>
                <a:off x="8532602" y="133944"/>
                <a:ext cx="965626" cy="965626"/>
              </a:xfrm>
              <a:prstGeom prst="line">
                <a:avLst/>
              </a:prstGeom>
              <a:ln w="38100">
                <a:solidFill>
                  <a:srgbClr val="2777D8"/>
                </a:solidFill>
              </a:ln>
            </p:spPr>
            <p:style>
              <a:lnRef idx="1">
                <a:schemeClr val="accent1"/>
              </a:lnRef>
              <a:fillRef idx="0">
                <a:schemeClr val="accent1"/>
              </a:fillRef>
              <a:effectRef idx="0">
                <a:schemeClr val="accent1"/>
              </a:effectRef>
              <a:fontRef idx="minor">
                <a:schemeClr val="tx1"/>
              </a:fontRef>
            </p:style>
          </p:cxnSp>
          <p:cxnSp>
            <p:nvCxnSpPr>
              <p:cNvPr id="43" name="直接连接符 42"/>
              <p:cNvCxnSpPr/>
              <p:nvPr/>
            </p:nvCxnSpPr>
            <p:spPr>
              <a:xfrm flipH="1">
                <a:off x="8613217" y="-527544"/>
                <a:ext cx="741487" cy="752261"/>
              </a:xfrm>
              <a:prstGeom prst="line">
                <a:avLst/>
              </a:prstGeom>
              <a:ln w="38100">
                <a:solidFill>
                  <a:srgbClr val="2777D8"/>
                </a:solidFill>
              </a:ln>
            </p:spPr>
            <p:style>
              <a:lnRef idx="1">
                <a:schemeClr val="accent1"/>
              </a:lnRef>
              <a:fillRef idx="0">
                <a:schemeClr val="accent1"/>
              </a:fillRef>
              <a:effectRef idx="0">
                <a:schemeClr val="accent1"/>
              </a:effectRef>
              <a:fontRef idx="minor">
                <a:schemeClr val="tx1"/>
              </a:fontRef>
            </p:style>
          </p:cxnSp>
          <p:sp>
            <p:nvSpPr>
              <p:cNvPr id="18" name="椭圆 17"/>
              <p:cNvSpPr/>
              <p:nvPr/>
            </p:nvSpPr>
            <p:spPr>
              <a:xfrm>
                <a:off x="8999688" y="-818322"/>
                <a:ext cx="633052" cy="633052"/>
              </a:xfrm>
              <a:prstGeom prst="ellipse">
                <a:avLst/>
              </a:prstGeom>
              <a:solidFill>
                <a:schemeClr val="bg1"/>
              </a:solidFill>
              <a:ln w="63500">
                <a:solidFill>
                  <a:srgbClr val="2777D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mtClean="0" sz="2400">
                    <a:solidFill>
                      <a:srgbClr val="2777D8"/>
                    </a:solidFill>
                    <a:latin charset="0" pitchFamily="2" typeface="Broadway-Normal"/>
                  </a:rPr>
                  <a:t>1</a:t>
                </a:r>
              </a:p>
            </p:txBody>
          </p:sp>
          <p:sp>
            <p:nvSpPr>
              <p:cNvPr id="33" name="椭圆 32"/>
              <p:cNvSpPr/>
              <p:nvPr/>
            </p:nvSpPr>
            <p:spPr>
              <a:xfrm>
                <a:off x="8999687" y="616758"/>
                <a:ext cx="633052" cy="633052"/>
              </a:xfrm>
              <a:prstGeom prst="ellipse">
                <a:avLst/>
              </a:prstGeom>
              <a:solidFill>
                <a:schemeClr val="bg1"/>
              </a:solidFill>
              <a:ln w="63500">
                <a:solidFill>
                  <a:srgbClr val="2777D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2400">
                    <a:solidFill>
                      <a:srgbClr val="2777D8"/>
                    </a:solidFill>
                    <a:latin charset="0" pitchFamily="2" typeface="Broadway-Normal"/>
                  </a:rPr>
                  <a:t>3</a:t>
                </a:r>
              </a:p>
            </p:txBody>
          </p:sp>
          <p:sp>
            <p:nvSpPr>
              <p:cNvPr id="34" name="椭圆 33"/>
              <p:cNvSpPr/>
              <p:nvPr/>
            </p:nvSpPr>
            <p:spPr>
              <a:xfrm>
                <a:off x="9015415" y="2051838"/>
                <a:ext cx="633052" cy="633052"/>
              </a:xfrm>
              <a:prstGeom prst="ellipse">
                <a:avLst/>
              </a:prstGeom>
              <a:solidFill>
                <a:schemeClr val="bg1"/>
              </a:solidFill>
              <a:ln w="63500">
                <a:solidFill>
                  <a:srgbClr val="2777D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2400">
                    <a:solidFill>
                      <a:srgbClr val="2777D8"/>
                    </a:solidFill>
                    <a:latin charset="0" pitchFamily="2" typeface="Broadway-Normal"/>
                  </a:rPr>
                  <a:t>5</a:t>
                </a:r>
              </a:p>
            </p:txBody>
          </p:sp>
          <p:sp>
            <p:nvSpPr>
              <p:cNvPr id="35" name="椭圆 34"/>
              <p:cNvSpPr/>
              <p:nvPr/>
            </p:nvSpPr>
            <p:spPr>
              <a:xfrm>
                <a:off x="9015415" y="3486918"/>
                <a:ext cx="633052" cy="633052"/>
              </a:xfrm>
              <a:prstGeom prst="ellipse">
                <a:avLst/>
              </a:prstGeom>
              <a:solidFill>
                <a:schemeClr val="bg1"/>
              </a:solidFill>
              <a:ln w="63500">
                <a:solidFill>
                  <a:srgbClr val="2777D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2400">
                    <a:solidFill>
                      <a:srgbClr val="2777D8"/>
                    </a:solidFill>
                    <a:latin charset="0" pitchFamily="2" typeface="Broadway-Normal"/>
                  </a:rPr>
                  <a:t>7</a:t>
                </a:r>
              </a:p>
            </p:txBody>
          </p:sp>
          <p:sp>
            <p:nvSpPr>
              <p:cNvPr id="36" name="椭圆 35"/>
              <p:cNvSpPr/>
              <p:nvPr/>
            </p:nvSpPr>
            <p:spPr>
              <a:xfrm>
                <a:off x="8999688" y="4921997"/>
                <a:ext cx="633052" cy="633052"/>
              </a:xfrm>
              <a:prstGeom prst="ellipse">
                <a:avLst/>
              </a:prstGeom>
              <a:solidFill>
                <a:schemeClr val="bg1"/>
              </a:solidFill>
              <a:ln w="63500">
                <a:solidFill>
                  <a:srgbClr val="2777D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2400">
                    <a:solidFill>
                      <a:srgbClr val="2777D8"/>
                    </a:solidFill>
                    <a:latin charset="0" pitchFamily="2" typeface="Broadway-Normal"/>
                  </a:rPr>
                  <a:t>9</a:t>
                </a:r>
              </a:p>
            </p:txBody>
          </p:sp>
          <p:sp>
            <p:nvSpPr>
              <p:cNvPr id="37" name="椭圆 36"/>
              <p:cNvSpPr/>
              <p:nvPr/>
            </p:nvSpPr>
            <p:spPr>
              <a:xfrm>
                <a:off x="8350909" y="-59331"/>
                <a:ext cx="633052" cy="633052"/>
              </a:xfrm>
              <a:prstGeom prst="ellipse">
                <a:avLst/>
              </a:prstGeom>
              <a:solidFill>
                <a:schemeClr val="bg1"/>
              </a:solidFill>
              <a:ln w="63500">
                <a:solidFill>
                  <a:srgbClr val="2777D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2400">
                    <a:solidFill>
                      <a:srgbClr val="2777D8"/>
                    </a:solidFill>
                    <a:latin charset="0" pitchFamily="2" typeface="Broadway-Normal"/>
                  </a:rPr>
                  <a:t>2</a:t>
                </a:r>
              </a:p>
            </p:txBody>
          </p:sp>
          <p:sp>
            <p:nvSpPr>
              <p:cNvPr id="38" name="椭圆 37"/>
              <p:cNvSpPr/>
              <p:nvPr/>
            </p:nvSpPr>
            <p:spPr>
              <a:xfrm>
                <a:off x="8350909" y="1375749"/>
                <a:ext cx="633052" cy="633052"/>
              </a:xfrm>
              <a:prstGeom prst="ellipse">
                <a:avLst/>
              </a:prstGeom>
              <a:solidFill>
                <a:schemeClr val="bg1"/>
              </a:solidFill>
              <a:ln w="63500">
                <a:solidFill>
                  <a:srgbClr val="2777D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2400">
                    <a:solidFill>
                      <a:srgbClr val="2777D8"/>
                    </a:solidFill>
                    <a:latin charset="0" pitchFamily="2" typeface="Broadway-Normal"/>
                  </a:rPr>
                  <a:t>4</a:t>
                </a:r>
              </a:p>
            </p:txBody>
          </p:sp>
          <p:sp>
            <p:nvSpPr>
              <p:cNvPr id="39" name="椭圆 38"/>
              <p:cNvSpPr/>
              <p:nvPr/>
            </p:nvSpPr>
            <p:spPr>
              <a:xfrm>
                <a:off x="8366638" y="2810830"/>
                <a:ext cx="633052" cy="633052"/>
              </a:xfrm>
              <a:prstGeom prst="ellipse">
                <a:avLst/>
              </a:prstGeom>
              <a:solidFill>
                <a:schemeClr val="bg1"/>
              </a:solidFill>
              <a:ln w="63500">
                <a:solidFill>
                  <a:srgbClr val="2777D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2400">
                    <a:solidFill>
                      <a:srgbClr val="2777D8"/>
                    </a:solidFill>
                    <a:latin charset="0" pitchFamily="2" typeface="Broadway-Normal"/>
                  </a:rPr>
                  <a:t>6</a:t>
                </a:r>
              </a:p>
            </p:txBody>
          </p:sp>
          <p:sp>
            <p:nvSpPr>
              <p:cNvPr id="40" name="椭圆 39"/>
              <p:cNvSpPr/>
              <p:nvPr/>
            </p:nvSpPr>
            <p:spPr>
              <a:xfrm>
                <a:off x="8366636" y="4245909"/>
                <a:ext cx="633052" cy="633052"/>
              </a:xfrm>
              <a:prstGeom prst="ellipse">
                <a:avLst/>
              </a:prstGeom>
              <a:solidFill>
                <a:schemeClr val="bg1"/>
              </a:solidFill>
              <a:ln w="63500">
                <a:solidFill>
                  <a:srgbClr val="2777D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2400">
                    <a:solidFill>
                      <a:srgbClr val="2777D8"/>
                    </a:solidFill>
                    <a:latin charset="0" pitchFamily="2" typeface="Broadway-Normal"/>
                  </a:rPr>
                  <a:t>8</a:t>
                </a:r>
              </a:p>
            </p:txBody>
          </p:sp>
          <p:sp>
            <p:nvSpPr>
              <p:cNvPr id="41" name="椭圆 40"/>
              <p:cNvSpPr/>
              <p:nvPr/>
            </p:nvSpPr>
            <p:spPr>
              <a:xfrm>
                <a:off x="8350909" y="5680988"/>
                <a:ext cx="633052" cy="633052"/>
              </a:xfrm>
              <a:prstGeom prst="ellipse">
                <a:avLst/>
              </a:prstGeom>
              <a:solidFill>
                <a:schemeClr val="bg1"/>
              </a:solidFill>
              <a:ln w="63500">
                <a:solidFill>
                  <a:srgbClr val="2777D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grpSp>
        <p:sp>
          <p:nvSpPr>
            <p:cNvPr id="57" name="文本框 56"/>
            <p:cNvSpPr txBox="1"/>
            <p:nvPr/>
          </p:nvSpPr>
          <p:spPr>
            <a:xfrm>
              <a:off x="1828641" y="6235124"/>
              <a:ext cx="519430" cy="457200"/>
            </a:xfrm>
            <a:prstGeom prst="rect">
              <a:avLst/>
            </a:prstGeom>
            <a:noFill/>
          </p:spPr>
          <p:txBody>
            <a:bodyPr rtlCol="0" wrap="none">
              <a:spAutoFit/>
            </a:bodyPr>
            <a:lstStyle/>
            <a:p>
              <a:pPr algn="ctr"/>
              <a:r>
                <a:rPr altLang="zh-CN" lang="en-US" sz="2400">
                  <a:solidFill>
                    <a:srgbClr val="2777D8"/>
                  </a:solidFill>
                  <a:latin charset="0" pitchFamily="2" typeface="Broadway-Normal"/>
                </a:rPr>
                <a:t>10</a:t>
              </a:r>
            </a:p>
          </p:txBody>
        </p:sp>
      </p:grpSp>
      <p:sp>
        <p:nvSpPr>
          <p:cNvPr id="59" name="文本框 58"/>
          <p:cNvSpPr txBox="1"/>
          <p:nvPr/>
        </p:nvSpPr>
        <p:spPr>
          <a:xfrm>
            <a:off x="3078031" y="2483350"/>
            <a:ext cx="2316480" cy="457200"/>
          </a:xfrm>
          <a:prstGeom prst="rect">
            <a:avLst/>
          </a:prstGeom>
          <a:noFill/>
        </p:spPr>
        <p:txBody>
          <a:bodyPr rtlCol="0" wrap="none">
            <a:spAutoFit/>
          </a:bodyPr>
          <a:lstStyle>
            <a:defPPr>
              <a:defRPr lang="zh-CN"/>
            </a:defPPr>
            <a:lvl1pPr>
              <a:defRPr sz="2400">
                <a:solidFill>
                  <a:srgbClr val="002060"/>
                </a:solidFill>
                <a:latin charset="-122" panose="03000509000000000000" pitchFamily="65" typeface="方正粗宋简体"/>
                <a:ea charset="-122" panose="03000509000000000000" pitchFamily="65" typeface="方正粗宋简体"/>
              </a:defRPr>
            </a:lvl1pPr>
          </a:lstStyle>
          <a:p>
            <a:r>
              <a:rPr altLang="en-US" lang="zh-CN"/>
              <a:t>拜访前不做功课</a:t>
            </a:r>
          </a:p>
        </p:txBody>
      </p:sp>
      <p:sp>
        <p:nvSpPr>
          <p:cNvPr id="60" name="文本框 59"/>
          <p:cNvSpPr txBox="1"/>
          <p:nvPr/>
        </p:nvSpPr>
        <p:spPr>
          <a:xfrm>
            <a:off x="2499676" y="1925177"/>
            <a:ext cx="4145280" cy="457200"/>
          </a:xfrm>
          <a:prstGeom prst="rect">
            <a:avLst/>
          </a:prstGeom>
          <a:noFill/>
        </p:spPr>
        <p:txBody>
          <a:bodyPr rtlCol="0" wrap="none">
            <a:spAutoFit/>
          </a:bodyPr>
          <a:lstStyle>
            <a:defPPr>
              <a:defRPr lang="zh-CN"/>
            </a:defPPr>
            <a:lvl1pPr>
              <a:defRPr sz="2400">
                <a:solidFill>
                  <a:srgbClr val="002060"/>
                </a:solidFill>
                <a:latin charset="-122" panose="03000509000000000000" pitchFamily="65" typeface="方正粗宋简体"/>
                <a:ea charset="-122" panose="03000509000000000000" pitchFamily="65" typeface="方正粗宋简体"/>
              </a:defRPr>
            </a:lvl1pPr>
          </a:lstStyle>
          <a:p>
            <a:r>
              <a:rPr altLang="en-US" lang="zh-CN">
                <a:solidFill>
                  <a:srgbClr val="C60139"/>
                </a:solidFill>
              </a:rPr>
              <a:t>完全靠自己去拜访想去的公司</a:t>
            </a:r>
          </a:p>
        </p:txBody>
      </p:sp>
      <p:sp>
        <p:nvSpPr>
          <p:cNvPr id="61" name="文本框 60"/>
          <p:cNvSpPr txBox="1"/>
          <p:nvPr/>
        </p:nvSpPr>
        <p:spPr>
          <a:xfrm>
            <a:off x="2499676" y="2989471"/>
            <a:ext cx="7802880" cy="457200"/>
          </a:xfrm>
          <a:prstGeom prst="rect">
            <a:avLst/>
          </a:prstGeom>
          <a:noFill/>
        </p:spPr>
        <p:txBody>
          <a:bodyPr rtlCol="0" wrap="none">
            <a:spAutoFit/>
          </a:bodyPr>
          <a:lstStyle>
            <a:defPPr>
              <a:defRPr lang="zh-CN"/>
            </a:defPPr>
            <a:lvl1pPr>
              <a:defRPr sz="2400">
                <a:solidFill>
                  <a:srgbClr val="002060"/>
                </a:solidFill>
                <a:latin charset="-122" panose="03000509000000000000" pitchFamily="65" typeface="方正粗宋简体"/>
                <a:ea charset="-122" panose="03000509000000000000" pitchFamily="65" typeface="方正粗宋简体"/>
              </a:defRPr>
            </a:lvl1pPr>
          </a:lstStyle>
          <a:p>
            <a:r>
              <a:rPr altLang="en-US" lang="zh-CN">
                <a:solidFill>
                  <a:srgbClr val="C60139"/>
                </a:solidFill>
              </a:rPr>
              <a:t>让人力资源部面试你（他们的首要工作是找理由删掉你）</a:t>
            </a:r>
          </a:p>
        </p:txBody>
      </p:sp>
      <p:sp>
        <p:nvSpPr>
          <p:cNvPr id="62" name="文本框 61"/>
          <p:cNvSpPr txBox="1"/>
          <p:nvPr/>
        </p:nvSpPr>
        <p:spPr>
          <a:xfrm>
            <a:off x="2499676" y="4053765"/>
            <a:ext cx="3230880" cy="457200"/>
          </a:xfrm>
          <a:prstGeom prst="rect">
            <a:avLst/>
          </a:prstGeom>
          <a:noFill/>
        </p:spPr>
        <p:txBody>
          <a:bodyPr rtlCol="0" wrap="none">
            <a:spAutoFit/>
          </a:bodyPr>
          <a:lstStyle>
            <a:defPPr>
              <a:defRPr lang="zh-CN"/>
            </a:defPPr>
            <a:lvl1pPr>
              <a:defRPr sz="2400">
                <a:solidFill>
                  <a:srgbClr val="002060"/>
                </a:solidFill>
                <a:latin charset="-122" panose="03000509000000000000" pitchFamily="65" typeface="方正粗宋简体"/>
                <a:ea charset="-122" panose="03000509000000000000" pitchFamily="65" typeface="方正粗宋简体"/>
              </a:defRPr>
            </a:lvl1pPr>
          </a:lstStyle>
          <a:p>
            <a:r>
              <a:rPr altLang="en-US" lang="zh-CN">
                <a:solidFill>
                  <a:srgbClr val="C60139"/>
                </a:solidFill>
              </a:rPr>
              <a:t>面试中只讨论你的简历</a:t>
            </a:r>
          </a:p>
        </p:txBody>
      </p:sp>
      <p:sp>
        <p:nvSpPr>
          <p:cNvPr id="63" name="文本框 62"/>
          <p:cNvSpPr txBox="1"/>
          <p:nvPr/>
        </p:nvSpPr>
        <p:spPr>
          <a:xfrm>
            <a:off x="3078031" y="5676231"/>
            <a:ext cx="7802880" cy="457200"/>
          </a:xfrm>
          <a:prstGeom prst="rect">
            <a:avLst/>
          </a:prstGeom>
          <a:noFill/>
        </p:spPr>
        <p:txBody>
          <a:bodyPr rtlCol="0" wrap="none">
            <a:spAutoFit/>
          </a:bodyPr>
          <a:lstStyle>
            <a:defPPr>
              <a:defRPr lang="zh-CN"/>
            </a:defPPr>
            <a:lvl1pPr>
              <a:defRPr sz="2400">
                <a:solidFill>
                  <a:srgbClr val="002060"/>
                </a:solidFill>
                <a:latin charset="-122" panose="03000509000000000000" pitchFamily="65" typeface="方正粗宋简体"/>
                <a:ea charset="-122" panose="03000509000000000000" pitchFamily="65" typeface="方正粗宋简体"/>
              </a:defRPr>
            </a:lvl1pPr>
          </a:lstStyle>
          <a:p>
            <a:r>
              <a:rPr altLang="en-US" lang="zh-CN"/>
              <a:t>基本上把自己当作工作乞讨者，卑微祈求雇主赏你份工作</a:t>
            </a:r>
          </a:p>
        </p:txBody>
      </p:sp>
      <p:sp>
        <p:nvSpPr>
          <p:cNvPr id="64" name="文本框 63"/>
          <p:cNvSpPr txBox="1"/>
          <p:nvPr/>
        </p:nvSpPr>
        <p:spPr>
          <a:xfrm>
            <a:off x="3078031" y="3547644"/>
            <a:ext cx="5364480" cy="457200"/>
          </a:xfrm>
          <a:prstGeom prst="rect">
            <a:avLst/>
          </a:prstGeom>
          <a:noFill/>
        </p:spPr>
        <p:txBody>
          <a:bodyPr rtlCol="0" wrap="none">
            <a:spAutoFit/>
          </a:bodyPr>
          <a:lstStyle>
            <a:defPPr>
              <a:defRPr lang="zh-CN"/>
            </a:defPPr>
            <a:lvl1pPr>
              <a:defRPr sz="2400">
                <a:solidFill>
                  <a:srgbClr val="002060"/>
                </a:solidFill>
                <a:latin charset="-122" panose="03000509000000000000" pitchFamily="65" typeface="方正粗宋简体"/>
                <a:ea charset="-122" panose="03000509000000000000" pitchFamily="65" typeface="方正粗宋简体"/>
              </a:defRPr>
            </a:lvl1pPr>
          </a:lstStyle>
          <a:p>
            <a:r>
              <a:rPr altLang="en-US" lang="zh-CN"/>
              <a:t>开始面试时不设时间限制，开场白太长</a:t>
            </a:r>
          </a:p>
        </p:txBody>
      </p:sp>
      <p:sp>
        <p:nvSpPr>
          <p:cNvPr id="65" name="文本框 64"/>
          <p:cNvSpPr txBox="1"/>
          <p:nvPr/>
        </p:nvSpPr>
        <p:spPr>
          <a:xfrm>
            <a:off x="2499676" y="5118059"/>
            <a:ext cx="4450080" cy="457200"/>
          </a:xfrm>
          <a:prstGeom prst="rect">
            <a:avLst/>
          </a:prstGeom>
          <a:noFill/>
        </p:spPr>
        <p:txBody>
          <a:bodyPr rtlCol="0" wrap="none">
            <a:spAutoFit/>
          </a:bodyPr>
          <a:lstStyle>
            <a:defPPr>
              <a:defRPr lang="zh-CN"/>
            </a:defPPr>
            <a:lvl1pPr>
              <a:defRPr sz="2400">
                <a:solidFill>
                  <a:srgbClr val="002060"/>
                </a:solidFill>
                <a:latin charset="-122" panose="03000509000000000000" pitchFamily="65" typeface="方正粗宋简体"/>
                <a:ea charset="-122" panose="03000509000000000000" pitchFamily="65" typeface="方正粗宋简体"/>
              </a:defRPr>
            </a:lvl1pPr>
          </a:lstStyle>
          <a:p>
            <a:r>
              <a:rPr altLang="en-US" lang="zh-CN">
                <a:solidFill>
                  <a:srgbClr val="C60139"/>
                </a:solidFill>
              </a:rPr>
              <a:t>声称具备某些技能时给不出实例</a:t>
            </a:r>
          </a:p>
        </p:txBody>
      </p:sp>
      <p:sp>
        <p:nvSpPr>
          <p:cNvPr id="66" name="文本框 65"/>
          <p:cNvSpPr txBox="1"/>
          <p:nvPr/>
        </p:nvSpPr>
        <p:spPr>
          <a:xfrm>
            <a:off x="2499676" y="6182349"/>
            <a:ext cx="2621280" cy="457200"/>
          </a:xfrm>
          <a:prstGeom prst="rect">
            <a:avLst/>
          </a:prstGeom>
          <a:noFill/>
        </p:spPr>
        <p:txBody>
          <a:bodyPr rtlCol="0" wrap="none">
            <a:spAutoFit/>
          </a:bodyPr>
          <a:lstStyle>
            <a:defPPr>
              <a:defRPr lang="zh-CN"/>
            </a:defPPr>
            <a:lvl1pPr>
              <a:defRPr sz="2400">
                <a:solidFill>
                  <a:srgbClr val="002060"/>
                </a:solidFill>
                <a:latin charset="-122" panose="03000509000000000000" pitchFamily="65" typeface="方正粗宋简体"/>
                <a:ea charset="-122" panose="03000509000000000000" pitchFamily="65" typeface="方正粗宋简体"/>
              </a:defRPr>
            </a:lvl1pPr>
          </a:lstStyle>
          <a:p>
            <a:r>
              <a:rPr altLang="en-US" lang="zh-CN">
                <a:solidFill>
                  <a:srgbClr val="C60139"/>
                </a:solidFill>
              </a:rPr>
              <a:t>面试后不写感谢信</a:t>
            </a:r>
          </a:p>
        </p:txBody>
      </p:sp>
      <p:sp>
        <p:nvSpPr>
          <p:cNvPr id="67" name="文本框 66"/>
          <p:cNvSpPr txBox="1"/>
          <p:nvPr/>
        </p:nvSpPr>
        <p:spPr>
          <a:xfrm>
            <a:off x="3078031" y="4611937"/>
            <a:ext cx="7193280" cy="457200"/>
          </a:xfrm>
          <a:prstGeom prst="rect">
            <a:avLst/>
          </a:prstGeom>
          <a:noFill/>
        </p:spPr>
        <p:txBody>
          <a:bodyPr rtlCol="0" wrap="none">
            <a:spAutoFit/>
          </a:bodyPr>
          <a:lstStyle>
            <a:defPPr>
              <a:defRPr lang="zh-CN"/>
            </a:defPPr>
            <a:lvl1pPr>
              <a:defRPr sz="2400">
                <a:solidFill>
                  <a:srgbClr val="002060"/>
                </a:solidFill>
                <a:latin charset="-122" panose="03000509000000000000" pitchFamily="65" typeface="方正粗宋简体"/>
                <a:ea charset="-122" panose="03000509000000000000" pitchFamily="65" typeface="方正粗宋简体"/>
              </a:defRPr>
            </a:lvl1pPr>
          </a:lstStyle>
          <a:p>
            <a:r>
              <a:rPr altLang="en-US" lang="zh-CN"/>
              <a:t>整个面试中只讨论你自己及这份工作能给你带来什么</a:t>
            </a:r>
          </a:p>
        </p:txBody>
      </p:sp>
    </p:spTree>
    <p:extLst>
      <p:ext uri="{BB962C8B-B14F-4D97-AF65-F5344CB8AC3E}">
        <p14:creationId val="209749433"/>
      </p:ext>
    </p:extLst>
  </p:cSld>
  <p:clrMapOvr>
    <a:masterClrMapping/>
  </p:clrMapOvr>
  <p:transition spd="slow">
    <p:push dir="u"/>
  </p:transition>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chemeClr val="bg1">
            <a:lumMod val="95000"/>
          </a:schemeClr>
        </a:solidFill>
        <a:effectLst/>
      </p:bgPr>
    </p:bg>
    <p:spTree>
      <p:nvGrpSpPr>
        <p:cNvPr id="1" name=""/>
        <p:cNvGrpSpPr/>
        <p:nvPr/>
      </p:nvGrpSpPr>
      <p:grpSpPr>
        <a:xfrm>
          <a:off x="0" y="0"/>
          <a:ext cx="0" cy="0"/>
        </a:xfrm>
      </p:grpSpPr>
      <p:pic>
        <p:nvPicPr>
          <p:cNvPr id="9" name="图片 8"/>
          <p:cNvPicPr>
            <a:picLocks noChangeAspect="1"/>
          </p:cNvPicPr>
          <p:nvPr/>
        </p:nvPicPr>
        <p:blipFill>
          <a:blip r:embed="rId2">
            <a:extLst>
              <a:ext uri="{28A0092B-C50C-407E-A947-70E740481C1C}">
                <a14:useLocalDpi val="0"/>
              </a:ext>
            </a:extLst>
          </a:blip>
          <a:stretch>
            <a:fillRect/>
          </a:stretch>
        </p:blipFill>
        <p:spPr>
          <a:xfrm rot="20452722">
            <a:off x="2939618" y="949568"/>
            <a:ext cx="3455533" cy="3307763"/>
          </a:xfrm>
          <a:prstGeom prst="rect">
            <a:avLst/>
          </a:prstGeom>
        </p:spPr>
      </p:pic>
      <p:cxnSp>
        <p:nvCxnSpPr>
          <p:cNvPr id="5" name="直接连接符 4"/>
          <p:cNvCxnSpPr/>
          <p:nvPr/>
        </p:nvCxnSpPr>
        <p:spPr>
          <a:xfrm flipH="1">
            <a:off x="5344732" y="3992451"/>
            <a:ext cx="0" cy="1790163"/>
          </a:xfrm>
          <a:prstGeom prst="line">
            <a:avLst/>
          </a:prstGeom>
          <a:ln w="127000"/>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5443207" y="4518255"/>
            <a:ext cx="4094480" cy="1432560"/>
          </a:xfrm>
          <a:prstGeom prst="rect">
            <a:avLst/>
          </a:prstGeom>
          <a:noFill/>
        </p:spPr>
        <p:txBody>
          <a:bodyPr rtlCol="0" wrap="none">
            <a:spAutoFit/>
          </a:bodyPr>
          <a:lstStyle/>
          <a:p>
            <a:r>
              <a:rPr altLang="en-US" lang="zh-CN" smtClean="0" sz="4400">
                <a:solidFill>
                  <a:srgbClr val="5B9BD5"/>
                </a:solidFill>
                <a:latin charset="-122" panose="02010601030101010101" pitchFamily="2" typeface="方正综艺简体"/>
                <a:ea charset="-122" panose="02010601030101010101" pitchFamily="2" typeface="方正综艺简体"/>
              </a:rPr>
              <a:t>求职面试的16条</a:t>
            </a:r>
          </a:p>
          <a:p>
            <a:r>
              <a:rPr altLang="en-US" lang="zh-CN" smtClean="0" sz="4400">
                <a:solidFill>
                  <a:srgbClr val="5B9BD5"/>
                </a:solidFill>
                <a:latin charset="-122" panose="02010601030101010101" pitchFamily="2" typeface="方正综艺简体"/>
                <a:ea charset="-122" panose="02010601030101010101" pitchFamily="2" typeface="方正综艺简体"/>
              </a:rPr>
              <a:t>提示</a:t>
            </a:r>
          </a:p>
        </p:txBody>
      </p:sp>
      <p:sp>
        <p:nvSpPr>
          <p:cNvPr id="7" name="文本框 6"/>
          <p:cNvSpPr txBox="1"/>
          <p:nvPr/>
        </p:nvSpPr>
        <p:spPr>
          <a:xfrm>
            <a:off x="1366090" y="3992450"/>
            <a:ext cx="3880168" cy="1066800"/>
          </a:xfrm>
          <a:prstGeom prst="rect">
            <a:avLst/>
          </a:prstGeom>
          <a:noFill/>
        </p:spPr>
        <p:txBody>
          <a:bodyPr rtlCol="0" wrap="none">
            <a:spAutoFit/>
          </a:bodyPr>
          <a:lstStyle/>
          <a:p>
            <a:pPr algn="r"/>
            <a:r>
              <a:rPr altLang="zh-CN" lang="en-US" smtClean="0" sz="3200">
                <a:solidFill>
                  <a:schemeClr val="bg1">
                    <a:lumMod val="50000"/>
                  </a:schemeClr>
                </a:solidFill>
                <a:latin charset="-122" panose="020b0503020204020204" pitchFamily="34" typeface="微软雅黑"/>
                <a:ea charset="-122" panose="020b0503020204020204" pitchFamily="34" typeface="微软雅黑"/>
              </a:rPr>
              <a:t>WHAT COLOR IS</a:t>
            </a:r>
          </a:p>
          <a:p>
            <a:pPr algn="r"/>
            <a:r>
              <a:rPr altLang="zh-CN" lang="en-US" smtClean="0" sz="3200">
                <a:solidFill>
                  <a:schemeClr val="bg1">
                    <a:lumMod val="50000"/>
                  </a:schemeClr>
                </a:solidFill>
                <a:latin charset="-122" panose="020b0503020204020204" pitchFamily="34" typeface="微软雅黑"/>
                <a:ea charset="-122" panose="020b0503020204020204" pitchFamily="34" typeface="微软雅黑"/>
              </a:rPr>
              <a:t>YOUR PARACHUTE</a:t>
            </a:r>
          </a:p>
        </p:txBody>
      </p:sp>
      <p:cxnSp>
        <p:nvCxnSpPr>
          <p:cNvPr id="8" name="直接连接符 7"/>
          <p:cNvCxnSpPr/>
          <p:nvPr/>
        </p:nvCxnSpPr>
        <p:spPr>
          <a:xfrm>
            <a:off x="5573149" y="4206239"/>
            <a:ext cx="1113693" cy="0"/>
          </a:xfrm>
          <a:prstGeom prst="line">
            <a:avLst/>
          </a:prstGeom>
          <a:ln w="2540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1537325161"/>
      </p:ext>
    </p:extLst>
  </p:cSld>
  <p:clrMapOvr>
    <a:masterClrMapping/>
  </p:clrMapOvr>
  <p:transition spd="slow">
    <p:push dir="u"/>
  </p:transition>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aphicFrame>
        <p:nvGraphicFramePr>
          <p:cNvPr id="3" name="图示 2"/>
          <p:cNvGraphicFramePr/>
          <p:nvPr>
            <p:extLst>
              <p:ext uri="{D42A27DB-BD31-4B8C-83A1-F6EECF244321}">
                <p14:modId val="2077529710"/>
              </p:ext>
            </p:extLst>
          </p:nvPr>
        </p:nvGraphicFramePr>
        <p:xfrm>
          <a:off x="1036006" y="436099"/>
          <a:ext cx="10129366" cy="19675883"/>
        </p:xfrm>
        <a:graphic>
          <a:graphicData uri="http://schemas.openxmlformats.org/drawingml/2006/diagram">
            <dgm:relIds xmlns:dgm="http://schemas.openxmlformats.org/drawingml/2006/diagram" r:cs="rId6" r:dm="rId3" r:lo="rId4" r:qs="rId5"/>
          </a:graphicData>
        </a:graphic>
      </p:graphicFrame>
    </p:spTree>
    <p:extLst>
      <p:ext uri="{BB962C8B-B14F-4D97-AF65-F5344CB8AC3E}">
        <p14:creationId val="1829694277"/>
      </p:ext>
    </p:extLst>
  </p:cSld>
  <p:clrMapOvr>
    <a:masterClrMapping/>
  </p:clrMapOvr>
  <p:transition spd="slow">
    <p:push dir="u"/>
  </p:transition>
  <p:timing/>
</p:sld>
</file>

<file path=ppt/slides/slide1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aphicFrame>
        <p:nvGraphicFramePr>
          <p:cNvPr id="3" name="图示 2"/>
          <p:cNvGraphicFramePr/>
          <p:nvPr/>
        </p:nvGraphicFramePr>
        <p:xfrm>
          <a:off x="1031317" y="-6400800"/>
          <a:ext cx="10129366" cy="19675883"/>
        </p:xfrm>
        <a:graphic>
          <a:graphicData uri="http://schemas.openxmlformats.org/drawingml/2006/diagram">
            <dgm:relIds xmlns:dgm="http://schemas.openxmlformats.org/drawingml/2006/diagram" r:cs="rId6" r:dm="rId3" r:lo="rId4" r:qs="rId5"/>
          </a:graphicData>
        </a:graphic>
      </p:graphicFrame>
    </p:spTree>
    <p:extLst>
      <p:ext uri="{BB962C8B-B14F-4D97-AF65-F5344CB8AC3E}">
        <p14:creationId val="807970450"/>
      </p:ext>
    </p:extLst>
  </p:cSld>
  <p:clrMapOvr>
    <a:masterClrMapping/>
  </p:clrMapOvr>
  <p:transition spd="slow">
    <p:push dir="u"/>
  </p:transition>
  <p:timing/>
</p:sld>
</file>

<file path=ppt/slides/slide1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aphicFrame>
        <p:nvGraphicFramePr>
          <p:cNvPr id="3" name="图示 2"/>
          <p:cNvGraphicFramePr/>
          <p:nvPr>
            <p:extLst>
              <p:ext uri="{D42A27DB-BD31-4B8C-83A1-F6EECF244321}">
                <p14:modId val="2173835025"/>
              </p:ext>
            </p:extLst>
          </p:nvPr>
        </p:nvGraphicFramePr>
        <p:xfrm>
          <a:off x="1031318" y="-13239913"/>
          <a:ext cx="10129366" cy="19675883"/>
        </p:xfrm>
        <a:graphic>
          <a:graphicData uri="http://schemas.openxmlformats.org/drawingml/2006/diagram">
            <dgm:relIds xmlns:dgm="http://schemas.openxmlformats.org/drawingml/2006/diagram" r:cs="rId6" r:dm="rId3" r:lo="rId4" r:qs="rId5"/>
          </a:graphicData>
        </a:graphic>
      </p:graphicFrame>
    </p:spTree>
    <p:extLst>
      <p:ext uri="{BB962C8B-B14F-4D97-AF65-F5344CB8AC3E}">
        <p14:creationId val="3071459101"/>
      </p:ext>
    </p:extLst>
  </p:cSld>
  <p:clrMapOvr>
    <a:masterClrMapping/>
  </p:clrMapOvr>
  <p:transition spd="slow">
    <p:push dir="u"/>
  </p:transition>
  <p:timing/>
</p:sld>
</file>

<file path=ppt/slides/slide1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chemeClr val="bg1">
            <a:lumMod val="95000"/>
          </a:schemeClr>
        </a:solidFill>
        <a:effectLst/>
      </p:bgPr>
    </p:bg>
    <p:spTree>
      <p:nvGrpSpPr>
        <p:cNvPr id="1" name=""/>
        <p:cNvGrpSpPr/>
        <p:nvPr/>
      </p:nvGrpSpPr>
      <p:grpSpPr>
        <a:xfrm>
          <a:off x="0" y="0"/>
          <a:ext cx="0" cy="0"/>
        </a:xfrm>
      </p:grpSpPr>
      <p:pic>
        <p:nvPicPr>
          <p:cNvPr id="9" name="图片 8"/>
          <p:cNvPicPr>
            <a:picLocks noChangeAspect="1"/>
          </p:cNvPicPr>
          <p:nvPr/>
        </p:nvPicPr>
        <p:blipFill>
          <a:blip r:embed="rId2">
            <a:extLst>
              <a:ext uri="{28A0092B-C50C-407E-A947-70E740481C1C}">
                <a14:useLocalDpi val="0"/>
              </a:ext>
            </a:extLst>
          </a:blip>
          <a:stretch>
            <a:fillRect/>
          </a:stretch>
        </p:blipFill>
        <p:spPr>
          <a:xfrm rot="20452722">
            <a:off x="2939618" y="949568"/>
            <a:ext cx="3455533" cy="3307763"/>
          </a:xfrm>
          <a:prstGeom prst="rect">
            <a:avLst/>
          </a:prstGeom>
        </p:spPr>
      </p:pic>
      <p:cxnSp>
        <p:nvCxnSpPr>
          <p:cNvPr id="5" name="直接连接符 4"/>
          <p:cNvCxnSpPr/>
          <p:nvPr/>
        </p:nvCxnSpPr>
        <p:spPr>
          <a:xfrm flipH="1">
            <a:off x="5344732" y="3992451"/>
            <a:ext cx="0" cy="1790163"/>
          </a:xfrm>
          <a:prstGeom prst="line">
            <a:avLst/>
          </a:prstGeom>
          <a:ln w="127000"/>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5443207" y="4518255"/>
            <a:ext cx="4094480" cy="1432560"/>
          </a:xfrm>
          <a:prstGeom prst="rect">
            <a:avLst/>
          </a:prstGeom>
          <a:noFill/>
        </p:spPr>
        <p:txBody>
          <a:bodyPr rtlCol="0" wrap="none">
            <a:spAutoFit/>
          </a:bodyPr>
          <a:lstStyle/>
          <a:p>
            <a:r>
              <a:rPr altLang="en-US" lang="zh-CN" smtClean="0" sz="4400">
                <a:solidFill>
                  <a:srgbClr val="5B9BD5"/>
                </a:solidFill>
                <a:latin charset="-122" panose="02010601030101010101" pitchFamily="2" typeface="方正综艺简体"/>
                <a:ea charset="-122" panose="02010601030101010101" pitchFamily="2" typeface="方正综艺简体"/>
              </a:rPr>
              <a:t>薪资谈判的六个</a:t>
            </a:r>
          </a:p>
          <a:p>
            <a:r>
              <a:rPr altLang="en-US" lang="zh-CN" smtClean="0" sz="4400">
                <a:solidFill>
                  <a:srgbClr val="5B9BD5"/>
                </a:solidFill>
                <a:latin charset="-122" panose="02010601030101010101" pitchFamily="2" typeface="方正综艺简体"/>
                <a:ea charset="-122" panose="02010601030101010101" pitchFamily="2" typeface="方正综艺简体"/>
              </a:rPr>
              <a:t>秘密</a:t>
            </a:r>
          </a:p>
        </p:txBody>
      </p:sp>
      <p:sp>
        <p:nvSpPr>
          <p:cNvPr id="7" name="文本框 6"/>
          <p:cNvSpPr txBox="1"/>
          <p:nvPr/>
        </p:nvSpPr>
        <p:spPr>
          <a:xfrm>
            <a:off x="1366090" y="3992450"/>
            <a:ext cx="3880168" cy="1066800"/>
          </a:xfrm>
          <a:prstGeom prst="rect">
            <a:avLst/>
          </a:prstGeom>
          <a:noFill/>
        </p:spPr>
        <p:txBody>
          <a:bodyPr rtlCol="0" wrap="none">
            <a:spAutoFit/>
          </a:bodyPr>
          <a:lstStyle/>
          <a:p>
            <a:pPr algn="r"/>
            <a:r>
              <a:rPr altLang="zh-CN" lang="en-US" smtClean="0" sz="3200">
                <a:solidFill>
                  <a:schemeClr val="bg1">
                    <a:lumMod val="50000"/>
                  </a:schemeClr>
                </a:solidFill>
                <a:latin charset="-122" panose="020b0503020204020204" pitchFamily="34" typeface="微软雅黑"/>
                <a:ea charset="-122" panose="020b0503020204020204" pitchFamily="34" typeface="微软雅黑"/>
              </a:rPr>
              <a:t>WHAT COLOR IS</a:t>
            </a:r>
          </a:p>
          <a:p>
            <a:pPr algn="r"/>
            <a:r>
              <a:rPr altLang="zh-CN" lang="en-US" smtClean="0" sz="3200">
                <a:solidFill>
                  <a:schemeClr val="bg1">
                    <a:lumMod val="50000"/>
                  </a:schemeClr>
                </a:solidFill>
                <a:latin charset="-122" panose="020b0503020204020204" pitchFamily="34" typeface="微软雅黑"/>
                <a:ea charset="-122" panose="020b0503020204020204" pitchFamily="34" typeface="微软雅黑"/>
              </a:rPr>
              <a:t>YOUR PARACHUTE</a:t>
            </a:r>
          </a:p>
        </p:txBody>
      </p:sp>
      <p:cxnSp>
        <p:nvCxnSpPr>
          <p:cNvPr id="8" name="直接连接符 7"/>
          <p:cNvCxnSpPr/>
          <p:nvPr/>
        </p:nvCxnSpPr>
        <p:spPr>
          <a:xfrm>
            <a:off x="5573149" y="4206239"/>
            <a:ext cx="1113693" cy="0"/>
          </a:xfrm>
          <a:prstGeom prst="line">
            <a:avLst/>
          </a:prstGeom>
          <a:ln w="2540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文本框 9"/>
          <p:cNvSpPr txBox="1"/>
          <p:nvPr/>
        </p:nvSpPr>
        <p:spPr>
          <a:xfrm>
            <a:off x="712631" y="6024288"/>
            <a:ext cx="10766743" cy="640080"/>
          </a:xfrm>
          <a:prstGeom prst="rect">
            <a:avLst/>
          </a:prstGeom>
          <a:noFill/>
        </p:spPr>
        <p:txBody>
          <a:bodyPr rtlCol="0" wrap="none">
            <a:spAutoFit/>
          </a:bodyPr>
          <a:lstStyle/>
          <a:p>
            <a:pPr algn="ctr"/>
            <a:r>
              <a:rPr altLang="zh-CN" lang="en-US" smtClean="0">
                <a:solidFill>
                  <a:srgbClr val="2777D8"/>
                </a:solidFill>
                <a:latin charset="-122" panose="020b0503020204020204" pitchFamily="34" typeface="微软雅黑"/>
                <a:ea charset="-122" panose="020b0503020204020204" pitchFamily="34" typeface="微软雅黑"/>
              </a:rPr>
              <a:t>【在中国，体制内的单位长期执行国家统一标准，工资变化不大，不建议毕业生谈薪水，工作前了解即可 。</a:t>
            </a:r>
          </a:p>
          <a:p>
            <a:pPr algn="ctr"/>
            <a:r>
              <a:rPr altLang="zh-CN" lang="en-US" smtClean="0">
                <a:solidFill>
                  <a:srgbClr val="2777D8"/>
                </a:solidFill>
                <a:latin charset="-122" panose="020b0503020204020204" pitchFamily="34" typeface="微软雅黑"/>
                <a:ea charset="-122" panose="020b0503020204020204" pitchFamily="34" typeface="微软雅黑"/>
              </a:rPr>
              <a:t>外企和民营企业还有讨价还价的空间】</a:t>
            </a:r>
          </a:p>
        </p:txBody>
      </p:sp>
    </p:spTree>
    <p:extLst>
      <p:ext uri="{BB962C8B-B14F-4D97-AF65-F5344CB8AC3E}">
        <p14:creationId val="3346701933"/>
      </p:ext>
    </p:extLst>
  </p:cSld>
  <p:clrMapOvr>
    <a:masterClrMapping/>
  </p:clrMapOvr>
  <p:transition spd="slow">
    <p:push dir="u"/>
  </p:transition>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6" name="图片 5"/>
          <p:cNvPicPr>
            <a:picLocks noChangeAspect="1"/>
          </p:cNvPicPr>
          <p:nvPr/>
        </p:nvPicPr>
        <p:blipFill>
          <a:blip r:embed="rId2">
            <a:extLst>
              <a:ext uri="{BEBA8EAE-BF5A-486C-A8C5-ECC9F3942E4B}">
                <a14:imgProps>
                  <a14:imgLayer xmlns:d3p1="http://schemas.openxmlformats.org/officeDocument/2006/relationships" d3p1:embed="">
                    <a14:imgEffect>
                      <a14:backgroundRemoval b="100000" l="4333" r="90000" t="556"/>
                    </a14:imgEffect>
                  </a14:imgLayer>
                </a14:imgProps>
              </a:ext>
              <a:ext uri="{28A0092B-C50C-407E-A947-70E740481C1C}">
                <a14:useLocalDpi val="0"/>
              </a:ext>
            </a:extLst>
          </a:blip>
          <a:stretch>
            <a:fillRect/>
          </a:stretch>
        </p:blipFill>
        <p:spPr>
          <a:xfrm>
            <a:off x="7712209" y="283336"/>
            <a:ext cx="4400281" cy="6600422"/>
          </a:xfrm>
          <a:prstGeom prst="rect">
            <a:avLst/>
          </a:prstGeom>
        </p:spPr>
      </p:pic>
      <p:sp>
        <p:nvSpPr>
          <p:cNvPr id="7" name="文本框 6"/>
          <p:cNvSpPr txBox="1"/>
          <p:nvPr/>
        </p:nvSpPr>
        <p:spPr>
          <a:xfrm>
            <a:off x="439565" y="758015"/>
            <a:ext cx="7272644" cy="3278124"/>
          </a:xfrm>
          <a:prstGeom prst="rect">
            <a:avLst/>
          </a:prstGeom>
          <a:noFill/>
        </p:spPr>
        <p:txBody>
          <a:bodyPr rtlCol="0" wrap="square">
            <a:spAutoFit/>
          </a:bodyPr>
          <a:lstStyle/>
          <a:p>
            <a:pPr algn="just" indent="457200">
              <a:lnSpc>
                <a:spcPct val="120000"/>
              </a:lnSpc>
              <a:spcBef>
                <a:spcPts val="900"/>
              </a:spcBef>
            </a:pPr>
            <a:r>
              <a:rPr altLang="en-US" lang="zh-CN" sz="2400">
                <a:solidFill>
                  <a:schemeClr val="accent5"/>
                </a:solidFill>
                <a:latin charset="-122" panose="020b0503020204020204" pitchFamily="34" typeface="微软雅黑"/>
                <a:ea charset="-122" panose="020b0503020204020204" pitchFamily="34" typeface="微软雅黑"/>
              </a:rPr>
              <a:t>如果有人问我求职读什么书，我的回答是：读那些活了很多很多年的求职书，因为其中一定记录着找到职业这门技术中，真正有价值的、重要的和不变的原则。</a:t>
            </a:r>
          </a:p>
          <a:p>
            <a:pPr algn="just" indent="457200">
              <a:lnSpc>
                <a:spcPct val="120000"/>
              </a:lnSpc>
              <a:spcBef>
                <a:spcPts val="900"/>
              </a:spcBef>
            </a:pPr>
            <a:r>
              <a:rPr altLang="en-US" lang="zh-CN" sz="2400">
                <a:solidFill>
                  <a:schemeClr val="accent5"/>
                </a:solidFill>
                <a:latin charset="-122" panose="020b0503020204020204" pitchFamily="34" typeface="微软雅黑"/>
                <a:ea charset="-122" panose="020b0503020204020204" pitchFamily="34" typeface="微软雅黑"/>
              </a:rPr>
              <a:t>《你的降落伞是什么颜色？》就是这样一本经久不衰的职场书。你今天看到的大部分教你求职的书籍，几乎都是这本书不同程度的改写版、扩张版。</a:t>
            </a:r>
          </a:p>
        </p:txBody>
      </p:sp>
      <p:sp>
        <p:nvSpPr>
          <p:cNvPr id="8" name="文本框 7"/>
          <p:cNvSpPr txBox="1"/>
          <p:nvPr/>
        </p:nvSpPr>
        <p:spPr>
          <a:xfrm>
            <a:off x="1511084" y="4321792"/>
            <a:ext cx="6320155" cy="701040"/>
          </a:xfrm>
          <a:prstGeom prst="rect">
            <a:avLst/>
          </a:prstGeom>
          <a:noFill/>
        </p:spPr>
        <p:txBody>
          <a:bodyPr rtlCol="0" wrap="none">
            <a:spAutoFit/>
          </a:bodyPr>
          <a:lstStyle/>
          <a:p>
            <a:pPr algn="just"/>
            <a:r>
              <a:rPr altLang="zh-CN" lang="en-US" sz="2000">
                <a:solidFill>
                  <a:schemeClr val="accent5">
                    <a:lumMod val="50000"/>
                  </a:schemeClr>
                </a:solidFill>
                <a:latin charset="-122" panose="03000509000000000000" pitchFamily="65" typeface="方正粗宋简体"/>
                <a:ea charset="-122" panose="03000509000000000000" pitchFamily="65" typeface="方正粗宋简体"/>
              </a:rPr>
              <a:t>——《拆掉思维里的墙》《你的生命有什么可能》作者</a:t>
            </a:r>
          </a:p>
          <a:p>
            <a:pPr algn="just"/>
            <a:r>
              <a:rPr altLang="zh-CN" lang="en-US" sz="2000">
                <a:solidFill>
                  <a:schemeClr val="accent5">
                    <a:lumMod val="50000"/>
                  </a:schemeClr>
                </a:solidFill>
                <a:latin charset="-122" panose="03000509000000000000" pitchFamily="65" typeface="方正粗宋简体"/>
                <a:ea charset="-122" panose="03000509000000000000" pitchFamily="65" typeface="方正粗宋简体"/>
              </a:rPr>
              <a:t>         新精英总裁 古典</a:t>
            </a:r>
          </a:p>
        </p:txBody>
      </p:sp>
      <p:pic>
        <p:nvPicPr>
          <p:cNvPr id="3" name="图片 2"/>
          <p:cNvPicPr>
            <a:picLocks noChangeAspect="1"/>
          </p:cNvPicPr>
          <p:nvPr/>
        </p:nvPicPr>
        <p:blipFill>
          <a:blip r:embed="rId3"/>
          <a:srcRect b="62374" l="48126" r="22509" t="14437"/>
          <a:stretch>
            <a:fillRect/>
          </a:stretch>
        </p:blipFill>
        <p:spPr>
          <a:xfrm>
            <a:off x="218364" y="173513"/>
            <a:ext cx="2825086" cy="2129052"/>
          </a:xfrm>
          <a:prstGeom prst="rect">
            <a:avLst/>
          </a:prstGeom>
        </p:spPr>
      </p:pic>
      <p:sp>
        <p:nvSpPr>
          <p:cNvPr id="2" name="文本框 1"/>
          <p:cNvSpPr txBox="1"/>
          <p:nvPr/>
        </p:nvSpPr>
        <p:spPr>
          <a:xfrm>
            <a:off x="976544" y="5646198"/>
            <a:ext cx="3444536" cy="701040"/>
          </a:xfrm>
          <a:prstGeom prst="rect">
            <a:avLst/>
          </a:prstGeom>
          <a:noFill/>
        </p:spPr>
        <p:txBody>
          <a:bodyPr rtlCol="0" wrap="square">
            <a:spAutoFit/>
          </a:bodyPr>
          <a:lstStyle/>
          <a:p>
            <a:r>
              <a:rPr altLang="zh-CN" lang="en-US" sz="2000">
                <a:solidFill>
                  <a:srgbClr val="FFFFFF"/>
                </a:solidFill>
                <a:latin charset="-122" panose="020b0503020204020204" pitchFamily="34" typeface="微软雅黑"/>
                <a:ea charset="-122" panose="020b0503020204020204" pitchFamily="34" typeface="微软雅黑"/>
              </a:rPr>
              <a:t>https://www.youyedoc.com/</a:t>
            </a:r>
          </a:p>
        </p:txBody>
      </p:sp>
    </p:spTree>
    <p:extLst>
      <p:ext uri="{BB962C8B-B14F-4D97-AF65-F5344CB8AC3E}">
        <p14:creationId val="3749092271"/>
      </p:ext>
    </p:extLst>
  </p:cSld>
  <p:clrMapOvr>
    <a:masterClrMapping/>
  </p:clrMapOvr>
  <p:transition spd="slow">
    <p:push dir="u"/>
  </p:transition>
  <p:timing/>
</p:sld>
</file>

<file path=ppt/slides/slide2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文本框 1"/>
          <p:cNvSpPr txBox="1"/>
          <p:nvPr/>
        </p:nvSpPr>
        <p:spPr>
          <a:xfrm>
            <a:off x="1561514" y="573339"/>
            <a:ext cx="3738880" cy="518160"/>
          </a:xfrm>
          <a:prstGeom prst="rect">
            <a:avLst/>
          </a:prstGeom>
          <a:noFill/>
        </p:spPr>
        <p:txBody>
          <a:bodyPr rtlCol="0" wrap="none">
            <a:spAutoFit/>
          </a:bodyPr>
          <a:lstStyle/>
          <a:p>
            <a:r>
              <a:rPr altLang="en-US" lang="zh-CN" smtClean="0" sz="2800">
                <a:solidFill>
                  <a:srgbClr val="2777D8"/>
                </a:solidFill>
                <a:latin charset="-122" panose="020b0800000000000000" pitchFamily="34" typeface="华康俪金黑W8(P)"/>
                <a:ea charset="-122" panose="020b0800000000000000" pitchFamily="34" typeface="华康俪金黑W8(P)"/>
              </a:rPr>
              <a:t>薪资谈判的第一个秘密</a:t>
            </a:r>
          </a:p>
        </p:txBody>
      </p:sp>
      <p:pic>
        <p:nvPicPr>
          <p:cNvPr id="3" name="图片 2"/>
          <p:cNvPicPr>
            <a:picLocks noChangeAspect="1"/>
          </p:cNvPicPr>
          <p:nvPr/>
        </p:nvPicPr>
        <p:blipFill>
          <a:blip r:embed="rId2">
            <a:duotone>
              <a:schemeClr val="accent1">
                <a:shade val="45000"/>
                <a:satMod val="135000"/>
              </a:schemeClr>
              <a:prstClr val="white"/>
            </a:duotone>
            <a:extLst>
              <a:ext uri="{28A0092B-C50C-407E-A947-70E740481C1C}">
                <a14:useLocalDpi val="0"/>
              </a:ext>
            </a:extLst>
          </a:blip>
          <a:stretch>
            <a:fillRect/>
          </a:stretch>
        </p:blipFill>
        <p:spPr>
          <a:xfrm flipH="1">
            <a:off x="639809" y="374096"/>
            <a:ext cx="921705" cy="921705"/>
          </a:xfrm>
          <a:prstGeom prst="rect">
            <a:avLst/>
          </a:prstGeom>
        </p:spPr>
      </p:pic>
      <p:sp>
        <p:nvSpPr>
          <p:cNvPr id="4" name="文本框 3"/>
          <p:cNvSpPr txBox="1"/>
          <p:nvPr/>
        </p:nvSpPr>
        <p:spPr>
          <a:xfrm>
            <a:off x="2466304" y="1295801"/>
            <a:ext cx="7259391" cy="969264"/>
          </a:xfrm>
          <a:prstGeom prst="rect">
            <a:avLst/>
          </a:prstGeom>
          <a:noFill/>
        </p:spPr>
        <p:txBody>
          <a:bodyPr rtlCol="0" wrap="square">
            <a:spAutoFit/>
          </a:bodyPr>
          <a:lstStyle/>
          <a:p>
            <a:pPr>
              <a:lnSpc>
                <a:spcPct val="120000"/>
              </a:lnSpc>
            </a:pPr>
            <a:r>
              <a:rPr altLang="en-US" lang="zh-CN" sz="2400">
                <a:solidFill>
                  <a:schemeClr val="accent5">
                    <a:lumMod val="50000"/>
                  </a:schemeClr>
                </a:solidFill>
                <a:latin charset="-122" panose="03000509000000000000" pitchFamily="65" typeface="方正粗宋简体"/>
                <a:ea charset="-122" panose="03000509000000000000" pitchFamily="65" typeface="方正粗宋简体"/>
              </a:rPr>
              <a:t>       绝不要谈论薪水，除非在面试流程结束时，他们明确说想要你。</a:t>
            </a:r>
          </a:p>
        </p:txBody>
      </p:sp>
      <p:grpSp>
        <p:nvGrpSpPr>
          <p:cNvPr id="41" name="组合 40"/>
          <p:cNvGrpSpPr/>
          <p:nvPr/>
        </p:nvGrpSpPr>
        <p:grpSpPr>
          <a:xfrm>
            <a:off x="1177923" y="2316722"/>
            <a:ext cx="9835403" cy="3935740"/>
            <a:chOff x="1163855" y="2372994"/>
            <a:chExt cx="9835403" cy="3935740"/>
          </a:xfrm>
        </p:grpSpPr>
        <p:grpSp>
          <p:nvGrpSpPr>
            <p:cNvPr id="37" name="组合 36"/>
            <p:cNvGrpSpPr/>
            <p:nvPr/>
          </p:nvGrpSpPr>
          <p:grpSpPr>
            <a:xfrm>
              <a:off x="2910922" y="4075178"/>
              <a:ext cx="4209586" cy="1849555"/>
              <a:chOff x="3065670" y="4075178"/>
              <a:chExt cx="4209586" cy="1849555"/>
            </a:xfrm>
          </p:grpSpPr>
          <p:sp>
            <p:nvSpPr>
              <p:cNvPr id="28" name="文本框 27"/>
              <p:cNvSpPr txBox="1"/>
              <p:nvPr/>
            </p:nvSpPr>
            <p:spPr>
              <a:xfrm>
                <a:off x="3065670" y="5524624"/>
                <a:ext cx="1198880" cy="396240"/>
              </a:xfrm>
              <a:prstGeom prst="rect">
                <a:avLst/>
              </a:prstGeom>
              <a:noFill/>
            </p:spPr>
            <p:txBody>
              <a:bodyPr rtlCol="0" wrap="none">
                <a:spAutoFit/>
              </a:bodyPr>
              <a:lstStyle/>
              <a:p>
                <a:r>
                  <a:rPr altLang="en-US" lang="zh-CN" smtClean="0" sz="2000">
                    <a:solidFill>
                      <a:schemeClr val="accent5">
                        <a:lumMod val="50000"/>
                      </a:schemeClr>
                    </a:solidFill>
                    <a:latin charset="-122" panose="020b0503020204020204" pitchFamily="34" typeface="微软雅黑"/>
                    <a:ea charset="-122" panose="020b0503020204020204" pitchFamily="34" typeface="微软雅黑"/>
                  </a:rPr>
                  <a:t>你是谁？</a:t>
                </a:r>
              </a:p>
            </p:txBody>
          </p:sp>
          <p:sp>
            <p:nvSpPr>
              <p:cNvPr id="29" name="文本框 28"/>
              <p:cNvSpPr txBox="1"/>
              <p:nvPr/>
            </p:nvSpPr>
            <p:spPr>
              <a:xfrm>
                <a:off x="3913131" y="5023318"/>
                <a:ext cx="1452880" cy="396240"/>
              </a:xfrm>
              <a:prstGeom prst="rect">
                <a:avLst/>
              </a:prstGeom>
              <a:noFill/>
            </p:spPr>
            <p:txBody>
              <a:bodyPr rtlCol="0" wrap="none">
                <a:spAutoFit/>
              </a:bodyPr>
              <a:lstStyle/>
              <a:p>
                <a:r>
                  <a:rPr altLang="en-US" lang="zh-CN" sz="2000">
                    <a:solidFill>
                      <a:schemeClr val="accent5">
                        <a:lumMod val="50000"/>
                      </a:schemeClr>
                    </a:solidFill>
                    <a:latin charset="-122" panose="020b0503020204020204" pitchFamily="34" typeface="微软雅黑"/>
                    <a:ea charset="-122" panose="020b0503020204020204" pitchFamily="34" typeface="微软雅黑"/>
                  </a:rPr>
                  <a:t>我们喜欢你</a:t>
                </a:r>
              </a:p>
            </p:txBody>
          </p:sp>
          <p:sp>
            <p:nvSpPr>
              <p:cNvPr id="30" name="文本框 29"/>
              <p:cNvSpPr txBox="1"/>
              <p:nvPr/>
            </p:nvSpPr>
            <p:spPr>
              <a:xfrm>
                <a:off x="4761462" y="4564039"/>
                <a:ext cx="1198880" cy="396240"/>
              </a:xfrm>
              <a:prstGeom prst="rect">
                <a:avLst/>
              </a:prstGeom>
              <a:noFill/>
            </p:spPr>
            <p:txBody>
              <a:bodyPr rtlCol="0" wrap="none">
                <a:spAutoFit/>
              </a:bodyPr>
              <a:lstStyle/>
              <a:p>
                <a:r>
                  <a:rPr altLang="en-US" lang="zh-CN" smtClean="0" sz="2000">
                    <a:solidFill>
                      <a:schemeClr val="accent5">
                        <a:lumMod val="50000"/>
                      </a:schemeClr>
                    </a:solidFill>
                    <a:latin charset="-122" panose="020b0503020204020204" pitchFamily="34" typeface="微软雅黑"/>
                    <a:ea charset="-122" panose="020b0503020204020204" pitchFamily="34" typeface="微软雅黑"/>
                  </a:rPr>
                  <a:t>我们爱你</a:t>
                </a:r>
              </a:p>
            </p:txBody>
          </p:sp>
          <p:sp>
            <p:nvSpPr>
              <p:cNvPr id="31" name="文本框 30"/>
              <p:cNvSpPr txBox="1"/>
              <p:nvPr/>
            </p:nvSpPr>
            <p:spPr>
              <a:xfrm>
                <a:off x="5551707" y="4075179"/>
                <a:ext cx="1706880" cy="396240"/>
              </a:xfrm>
              <a:prstGeom prst="rect">
                <a:avLst/>
              </a:prstGeom>
              <a:noFill/>
            </p:spPr>
            <p:txBody>
              <a:bodyPr rtlCol="0" wrap="none">
                <a:spAutoFit/>
              </a:bodyPr>
              <a:lstStyle/>
              <a:p>
                <a:r>
                  <a:rPr altLang="en-US" lang="zh-CN" smtClean="0" sz="2000">
                    <a:solidFill>
                      <a:schemeClr val="accent5">
                        <a:lumMod val="50000"/>
                      </a:schemeClr>
                    </a:solidFill>
                    <a:latin charset="-122" panose="020b0503020204020204" pitchFamily="34" typeface="微软雅黑"/>
                    <a:ea charset="-122" panose="020b0503020204020204" pitchFamily="34" typeface="微软雅黑"/>
                  </a:rPr>
                  <a:t>我们必须要你</a:t>
                </a:r>
              </a:p>
            </p:txBody>
          </p:sp>
        </p:grpSp>
        <p:grpSp>
          <p:nvGrpSpPr>
            <p:cNvPr id="40" name="组合 39"/>
            <p:cNvGrpSpPr/>
            <p:nvPr/>
          </p:nvGrpSpPr>
          <p:grpSpPr>
            <a:xfrm>
              <a:off x="1163855" y="2372994"/>
              <a:ext cx="9835403" cy="3935740"/>
              <a:chOff x="1163855" y="2372994"/>
              <a:chExt cx="9835403" cy="3935740"/>
            </a:xfrm>
          </p:grpSpPr>
          <p:grpSp>
            <p:nvGrpSpPr>
              <p:cNvPr id="23" name="组合 22"/>
              <p:cNvGrpSpPr/>
              <p:nvPr/>
            </p:nvGrpSpPr>
            <p:grpSpPr>
              <a:xfrm>
                <a:off x="2025630" y="2855741"/>
                <a:ext cx="8140737" cy="3237550"/>
                <a:chOff x="2025631" y="2883876"/>
                <a:chExt cx="8140737" cy="3237550"/>
              </a:xfrm>
            </p:grpSpPr>
            <p:grpSp>
              <p:nvGrpSpPr>
                <p:cNvPr id="19" name="组合 18"/>
                <p:cNvGrpSpPr/>
                <p:nvPr/>
              </p:nvGrpSpPr>
              <p:grpSpPr>
                <a:xfrm>
                  <a:off x="2025631" y="2883876"/>
                  <a:ext cx="8140737" cy="3237550"/>
                  <a:chOff x="3127485" y="2883877"/>
                  <a:chExt cx="8140737" cy="3237550"/>
                </a:xfrm>
              </p:grpSpPr>
              <p:cxnSp>
                <p:nvCxnSpPr>
                  <p:cNvPr id="6" name="直接箭头连接符 5"/>
                  <p:cNvCxnSpPr/>
                  <p:nvPr/>
                </p:nvCxnSpPr>
                <p:spPr>
                  <a:xfrm>
                    <a:off x="3127485" y="6121426"/>
                    <a:ext cx="8140737" cy="0"/>
                  </a:xfrm>
                  <a:prstGeom prst="straightConnector1">
                    <a:avLst/>
                  </a:prstGeom>
                  <a:ln w="25400">
                    <a:solidFill>
                      <a:srgbClr val="2777D8"/>
                    </a:solidFill>
                    <a:tailEnd type="triangle"/>
                  </a:ln>
                </p:spPr>
                <p:style>
                  <a:lnRef idx="1">
                    <a:schemeClr val="accent1"/>
                  </a:lnRef>
                  <a:fillRef idx="0">
                    <a:schemeClr val="accent1"/>
                  </a:fillRef>
                  <a:effectRef idx="0">
                    <a:schemeClr val="accent1"/>
                  </a:effectRef>
                  <a:fontRef idx="minor">
                    <a:schemeClr val="tx1"/>
                  </a:fontRef>
                </p:style>
              </p:cxnSp>
              <p:cxnSp>
                <p:nvCxnSpPr>
                  <p:cNvPr id="9" name="直接箭头连接符 8"/>
                  <p:cNvCxnSpPr/>
                  <p:nvPr/>
                </p:nvCxnSpPr>
                <p:spPr>
                  <a:xfrm flipH="1" flipV="1">
                    <a:off x="3127485" y="2883877"/>
                    <a:ext cx="0" cy="3237550"/>
                  </a:xfrm>
                  <a:prstGeom prst="straightConnector1">
                    <a:avLst/>
                  </a:prstGeom>
                  <a:ln w="25400">
                    <a:solidFill>
                      <a:srgbClr val="2777D8"/>
                    </a:solidFill>
                    <a:tailEnd type="triangle"/>
                  </a:ln>
                </p:spPr>
                <p:style>
                  <a:lnRef idx="1">
                    <a:schemeClr val="accent1"/>
                  </a:lnRef>
                  <a:fillRef idx="0">
                    <a:schemeClr val="accent1"/>
                  </a:fillRef>
                  <a:effectRef idx="0">
                    <a:schemeClr val="accent1"/>
                  </a:effectRef>
                  <a:fontRef idx="minor">
                    <a:schemeClr val="tx1"/>
                  </a:fontRef>
                </p:style>
              </p:cxnSp>
            </p:grpSp>
            <p:cxnSp>
              <p:nvCxnSpPr>
                <p:cNvPr id="14" name="直接连接符 13"/>
                <p:cNvCxnSpPr/>
                <p:nvPr/>
              </p:nvCxnSpPr>
              <p:spPr>
                <a:xfrm>
                  <a:off x="6095999" y="3793223"/>
                  <a:ext cx="3167577" cy="0"/>
                </a:xfrm>
                <a:prstGeom prst="line">
                  <a:avLst/>
                </a:prstGeom>
                <a:ln w="25400">
                  <a:solidFill>
                    <a:srgbClr val="2777D8"/>
                  </a:solidFill>
                  <a:tailEnd type="none"/>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flipH="1" flipV="1">
                  <a:off x="9249508" y="3793223"/>
                  <a:ext cx="0" cy="2328203"/>
                </a:xfrm>
                <a:prstGeom prst="line">
                  <a:avLst/>
                </a:prstGeom>
                <a:ln w="25400">
                  <a:solidFill>
                    <a:srgbClr val="2777D8"/>
                  </a:solidFill>
                  <a:tailEnd type="none"/>
                </a:ln>
              </p:spPr>
              <p:style>
                <a:lnRef idx="1">
                  <a:schemeClr val="accent1"/>
                </a:lnRef>
                <a:fillRef idx="0">
                  <a:schemeClr val="accent1"/>
                </a:fillRef>
                <a:effectRef idx="0">
                  <a:schemeClr val="accent1"/>
                </a:effectRef>
                <a:fontRef idx="minor">
                  <a:schemeClr val="tx1"/>
                </a:fontRef>
              </p:style>
            </p:cxnSp>
            <p:cxnSp>
              <p:nvCxnSpPr>
                <p:cNvPr id="21" name="直接连接符 20"/>
                <p:cNvCxnSpPr/>
                <p:nvPr/>
              </p:nvCxnSpPr>
              <p:spPr>
                <a:xfrm flipV="1">
                  <a:off x="2025631" y="3779155"/>
                  <a:ext cx="4070368" cy="2328202"/>
                </a:xfrm>
                <a:prstGeom prst="line">
                  <a:avLst/>
                </a:prstGeom>
                <a:ln w="25400">
                  <a:solidFill>
                    <a:srgbClr val="2777D8"/>
                  </a:solidFill>
                  <a:tailEnd type="none"/>
                </a:ln>
              </p:spPr>
              <p:style>
                <a:lnRef idx="1">
                  <a:schemeClr val="accent1"/>
                </a:lnRef>
                <a:fillRef idx="0">
                  <a:schemeClr val="accent1"/>
                </a:fillRef>
                <a:effectRef idx="0">
                  <a:schemeClr val="accent1"/>
                </a:effectRef>
                <a:fontRef idx="minor">
                  <a:schemeClr val="tx1"/>
                </a:fontRef>
              </p:style>
            </p:cxnSp>
          </p:grpSp>
          <p:sp>
            <p:nvSpPr>
              <p:cNvPr id="24" name="文本框 23"/>
              <p:cNvSpPr txBox="1"/>
              <p:nvPr/>
            </p:nvSpPr>
            <p:spPr>
              <a:xfrm>
                <a:off x="10301630" y="5908623"/>
                <a:ext cx="690880" cy="396240"/>
              </a:xfrm>
              <a:prstGeom prst="rect">
                <a:avLst/>
              </a:prstGeom>
              <a:noFill/>
            </p:spPr>
            <p:txBody>
              <a:bodyPr rtlCol="0" wrap="none">
                <a:spAutoFit/>
              </a:bodyPr>
              <a:lstStyle/>
              <a:p>
                <a:r>
                  <a:rPr altLang="en-US" lang="zh-CN" smtClean="0" sz="2000">
                    <a:solidFill>
                      <a:schemeClr val="accent5">
                        <a:lumMod val="50000"/>
                      </a:schemeClr>
                    </a:solidFill>
                    <a:latin charset="-122" panose="020b0503020204020204" pitchFamily="34" typeface="微软雅黑"/>
                    <a:ea charset="-122" panose="020b0503020204020204" pitchFamily="34" typeface="微软雅黑"/>
                  </a:rPr>
                  <a:t>时间</a:t>
                </a:r>
              </a:p>
            </p:txBody>
          </p:sp>
          <p:sp>
            <p:nvSpPr>
              <p:cNvPr id="25" name="文本框 24"/>
              <p:cNvSpPr txBox="1"/>
              <p:nvPr/>
            </p:nvSpPr>
            <p:spPr>
              <a:xfrm>
                <a:off x="1163855" y="2372994"/>
                <a:ext cx="1706880" cy="396240"/>
              </a:xfrm>
              <a:prstGeom prst="rect">
                <a:avLst/>
              </a:prstGeom>
              <a:noFill/>
            </p:spPr>
            <p:txBody>
              <a:bodyPr rtlCol="0" wrap="none">
                <a:spAutoFit/>
              </a:bodyPr>
              <a:lstStyle/>
              <a:p>
                <a:r>
                  <a:rPr altLang="en-US" lang="zh-CN" smtClean="0" sz="2000">
                    <a:solidFill>
                      <a:schemeClr val="accent5">
                        <a:lumMod val="50000"/>
                      </a:schemeClr>
                    </a:solidFill>
                    <a:latin charset="-122" panose="020b0503020204020204" pitchFamily="34" typeface="微软雅黑"/>
                    <a:ea charset="-122" panose="020b0503020204020204" pitchFamily="34" typeface="微软雅黑"/>
                  </a:rPr>
                  <a:t>你讨价的地位</a:t>
                </a:r>
              </a:p>
            </p:txBody>
          </p:sp>
          <p:sp>
            <p:nvSpPr>
              <p:cNvPr id="26" name="文本框 25"/>
              <p:cNvSpPr txBox="1"/>
              <p:nvPr/>
            </p:nvSpPr>
            <p:spPr>
              <a:xfrm>
                <a:off x="9263574" y="4934684"/>
                <a:ext cx="690880" cy="396240"/>
              </a:xfrm>
              <a:prstGeom prst="rect">
                <a:avLst/>
              </a:prstGeom>
              <a:noFill/>
            </p:spPr>
            <p:txBody>
              <a:bodyPr rtlCol="0" wrap="none">
                <a:spAutoFit/>
              </a:bodyPr>
              <a:lstStyle/>
              <a:p>
                <a:r>
                  <a:rPr altLang="en-US" lang="zh-CN" smtClean="0" sz="2000">
                    <a:solidFill>
                      <a:schemeClr val="accent5">
                        <a:lumMod val="50000"/>
                      </a:schemeClr>
                    </a:solidFill>
                    <a:latin charset="-122" panose="020b0503020204020204" pitchFamily="34" typeface="微软雅黑"/>
                    <a:ea charset="-122" panose="020b0503020204020204" pitchFamily="34" typeface="微软雅黑"/>
                  </a:rPr>
                  <a:t>太晚</a:t>
                </a:r>
              </a:p>
            </p:txBody>
          </p:sp>
          <p:sp>
            <p:nvSpPr>
              <p:cNvPr id="27" name="文本框 26"/>
              <p:cNvSpPr txBox="1"/>
              <p:nvPr/>
            </p:nvSpPr>
            <p:spPr>
              <a:xfrm>
                <a:off x="8387731" y="3807155"/>
                <a:ext cx="1706880" cy="396240"/>
              </a:xfrm>
              <a:prstGeom prst="rect">
                <a:avLst/>
              </a:prstGeom>
              <a:noFill/>
            </p:spPr>
            <p:txBody>
              <a:bodyPr rtlCol="0" wrap="none">
                <a:spAutoFit/>
              </a:bodyPr>
              <a:lstStyle/>
              <a:p>
                <a:r>
                  <a:rPr altLang="en-US" lang="zh-CN" smtClean="0" sz="2000">
                    <a:solidFill>
                      <a:schemeClr val="accent5">
                        <a:lumMod val="50000"/>
                      </a:schemeClr>
                    </a:solidFill>
                    <a:latin charset="-122" panose="020b0503020204020204" pitchFamily="34" typeface="微软雅黑"/>
                    <a:ea charset="-122" panose="020b0503020204020204" pitchFamily="34" typeface="微软雅黑"/>
                  </a:rPr>
                  <a:t>我们得到了你</a:t>
                </a:r>
              </a:p>
            </p:txBody>
          </p:sp>
          <p:sp>
            <p:nvSpPr>
              <p:cNvPr id="32" name="文本框 31"/>
              <p:cNvSpPr txBox="1"/>
              <p:nvPr/>
            </p:nvSpPr>
            <p:spPr>
              <a:xfrm>
                <a:off x="6357308" y="3321405"/>
                <a:ext cx="1198880" cy="396240"/>
              </a:xfrm>
              <a:prstGeom prst="rect">
                <a:avLst/>
              </a:prstGeom>
              <a:noFill/>
            </p:spPr>
            <p:txBody>
              <a:bodyPr rtlCol="0" wrap="none">
                <a:spAutoFit/>
              </a:bodyPr>
              <a:lstStyle/>
              <a:p>
                <a:r>
                  <a:rPr altLang="en-US" lang="zh-CN" sz="2000">
                    <a:solidFill>
                      <a:schemeClr val="accent5">
                        <a:lumMod val="50000"/>
                      </a:schemeClr>
                    </a:solidFill>
                    <a:latin charset="-122" panose="020b0503020204020204" pitchFamily="34" typeface="微软雅黑"/>
                    <a:ea charset="-122" panose="020b0503020204020204" pitchFamily="34" typeface="微软雅黑"/>
                  </a:rPr>
                  <a:t>最佳时机</a:t>
                </a:r>
              </a:p>
            </p:txBody>
          </p:sp>
          <p:sp>
            <p:nvSpPr>
              <p:cNvPr id="33" name="椭圆 32"/>
              <p:cNvSpPr/>
              <p:nvPr/>
            </p:nvSpPr>
            <p:spPr>
              <a:xfrm>
                <a:off x="2598102" y="5633306"/>
                <a:ext cx="182744" cy="182744"/>
              </a:xfrm>
              <a:prstGeom prst="ellipse">
                <a:avLst/>
              </a:prstGeom>
              <a:solidFill>
                <a:srgbClr val="2777D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4" name="椭圆 33"/>
              <p:cNvSpPr/>
              <p:nvPr/>
            </p:nvSpPr>
            <p:spPr>
              <a:xfrm>
                <a:off x="3476558" y="5132000"/>
                <a:ext cx="182744" cy="182744"/>
              </a:xfrm>
              <a:prstGeom prst="ellipse">
                <a:avLst/>
              </a:prstGeom>
              <a:solidFill>
                <a:srgbClr val="2777D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5" name="椭圆 34"/>
              <p:cNvSpPr/>
              <p:nvPr/>
            </p:nvSpPr>
            <p:spPr>
              <a:xfrm>
                <a:off x="4278850" y="4664634"/>
                <a:ext cx="182744" cy="182744"/>
              </a:xfrm>
              <a:prstGeom prst="ellipse">
                <a:avLst/>
              </a:prstGeom>
              <a:solidFill>
                <a:srgbClr val="2777D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6" name="椭圆 35"/>
              <p:cNvSpPr/>
              <p:nvPr/>
            </p:nvSpPr>
            <p:spPr>
              <a:xfrm>
                <a:off x="5180429" y="4146487"/>
                <a:ext cx="182744" cy="182744"/>
              </a:xfrm>
              <a:prstGeom prst="ellipse">
                <a:avLst/>
              </a:prstGeom>
              <a:solidFill>
                <a:srgbClr val="2777D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8" name="文本框 37"/>
              <p:cNvSpPr txBox="1"/>
              <p:nvPr/>
            </p:nvSpPr>
            <p:spPr>
              <a:xfrm>
                <a:off x="2063245" y="5134740"/>
                <a:ext cx="690880" cy="396240"/>
              </a:xfrm>
              <a:prstGeom prst="rect">
                <a:avLst/>
              </a:prstGeom>
              <a:noFill/>
            </p:spPr>
            <p:txBody>
              <a:bodyPr rtlCol="0" wrap="none">
                <a:spAutoFit/>
              </a:bodyPr>
              <a:lstStyle/>
              <a:p>
                <a:r>
                  <a:rPr altLang="en-US" lang="zh-CN" sz="2000">
                    <a:solidFill>
                      <a:schemeClr val="accent5">
                        <a:lumMod val="50000"/>
                      </a:schemeClr>
                    </a:solidFill>
                    <a:latin charset="-122" panose="020b0503020204020204" pitchFamily="34" typeface="微软雅黑"/>
                    <a:ea charset="-122" panose="020b0503020204020204" pitchFamily="34" typeface="微软雅黑"/>
                  </a:rPr>
                  <a:t>太早</a:t>
                </a:r>
              </a:p>
            </p:txBody>
          </p:sp>
          <p:sp>
            <p:nvSpPr>
              <p:cNvPr id="39" name="椭圆 38"/>
              <p:cNvSpPr/>
              <p:nvPr/>
            </p:nvSpPr>
            <p:spPr>
              <a:xfrm>
                <a:off x="9158134" y="3666614"/>
                <a:ext cx="182744" cy="182744"/>
              </a:xfrm>
              <a:prstGeom prst="ellipse">
                <a:avLst/>
              </a:prstGeom>
              <a:solidFill>
                <a:srgbClr val="2777D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sp>
        <p:nvSpPr>
          <p:cNvPr id="42" name="文本框 41"/>
          <p:cNvSpPr txBox="1"/>
          <p:nvPr/>
        </p:nvSpPr>
        <p:spPr>
          <a:xfrm>
            <a:off x="5105984" y="6234700"/>
            <a:ext cx="1960880" cy="396240"/>
          </a:xfrm>
          <a:prstGeom prst="rect">
            <a:avLst/>
          </a:prstGeom>
          <a:noFill/>
        </p:spPr>
        <p:txBody>
          <a:bodyPr rtlCol="0" wrap="none">
            <a:spAutoFit/>
          </a:bodyPr>
          <a:lstStyle/>
          <a:p>
            <a:r>
              <a:rPr altLang="en-US" b="1" lang="zh-CN" smtClean="0" sz="2000">
                <a:solidFill>
                  <a:schemeClr val="accent5">
                    <a:lumMod val="50000"/>
                  </a:schemeClr>
                </a:solidFill>
                <a:latin charset="-122" panose="020b0503020204020204" pitchFamily="34" typeface="微软雅黑"/>
                <a:ea charset="-122" panose="020b0503020204020204" pitchFamily="34" typeface="微软雅黑"/>
              </a:rPr>
              <a:t>何时做薪资谈判</a:t>
            </a:r>
          </a:p>
        </p:txBody>
      </p:sp>
    </p:spTree>
    <p:extLst>
      <p:ext uri="{BB962C8B-B14F-4D97-AF65-F5344CB8AC3E}">
        <p14:creationId val="338296231"/>
      </p:ext>
    </p:extLst>
  </p:cSld>
  <p:clrMapOvr>
    <a:masterClrMapping/>
  </p:clrMapOvr>
  <p:transition spd="slow">
    <p:push dir="u"/>
  </p:transition>
  <p:timing/>
</p:sld>
</file>

<file path=ppt/slides/slide2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文本框 1"/>
          <p:cNvSpPr txBox="1"/>
          <p:nvPr/>
        </p:nvSpPr>
        <p:spPr>
          <a:xfrm>
            <a:off x="1561514" y="573339"/>
            <a:ext cx="3738880" cy="518160"/>
          </a:xfrm>
          <a:prstGeom prst="rect">
            <a:avLst/>
          </a:prstGeom>
          <a:noFill/>
        </p:spPr>
        <p:txBody>
          <a:bodyPr rtlCol="0" wrap="none">
            <a:spAutoFit/>
          </a:bodyPr>
          <a:lstStyle/>
          <a:p>
            <a:r>
              <a:rPr altLang="en-US" lang="zh-CN" smtClean="0" sz="2800">
                <a:solidFill>
                  <a:srgbClr val="2777D8"/>
                </a:solidFill>
                <a:latin charset="-122" panose="020b0800000000000000" pitchFamily="34" typeface="华康俪金黑W8(P)"/>
                <a:ea charset="-122" panose="020b0800000000000000" pitchFamily="34" typeface="华康俪金黑W8(P)"/>
              </a:rPr>
              <a:t>薪资谈判的第二个秘密</a:t>
            </a:r>
          </a:p>
        </p:txBody>
      </p:sp>
      <p:pic>
        <p:nvPicPr>
          <p:cNvPr id="3" name="图片 2"/>
          <p:cNvPicPr>
            <a:picLocks noChangeAspect="1"/>
          </p:cNvPicPr>
          <p:nvPr/>
        </p:nvPicPr>
        <p:blipFill>
          <a:blip r:embed="rId2">
            <a:duotone>
              <a:schemeClr val="accent1">
                <a:shade val="45000"/>
                <a:satMod val="135000"/>
              </a:schemeClr>
              <a:prstClr val="white"/>
            </a:duotone>
            <a:extLst>
              <a:ext uri="{28A0092B-C50C-407E-A947-70E740481C1C}">
                <a14:useLocalDpi val="0"/>
              </a:ext>
            </a:extLst>
          </a:blip>
          <a:stretch>
            <a:fillRect/>
          </a:stretch>
        </p:blipFill>
        <p:spPr>
          <a:xfrm flipH="1">
            <a:off x="639809" y="374096"/>
            <a:ext cx="921705" cy="921705"/>
          </a:xfrm>
          <a:prstGeom prst="rect">
            <a:avLst/>
          </a:prstGeom>
        </p:spPr>
      </p:pic>
      <p:sp>
        <p:nvSpPr>
          <p:cNvPr id="4" name="文本框 3"/>
          <p:cNvSpPr txBox="1"/>
          <p:nvPr/>
        </p:nvSpPr>
        <p:spPr>
          <a:xfrm>
            <a:off x="2883769" y="1295801"/>
            <a:ext cx="6400916" cy="969264"/>
          </a:xfrm>
          <a:prstGeom prst="rect">
            <a:avLst/>
          </a:prstGeom>
          <a:noFill/>
        </p:spPr>
        <p:txBody>
          <a:bodyPr rtlCol="0" wrap="square">
            <a:spAutoFit/>
          </a:bodyPr>
          <a:lstStyle/>
          <a:p>
            <a:pPr>
              <a:lnSpc>
                <a:spcPct val="120000"/>
              </a:lnSpc>
            </a:pPr>
            <a:r>
              <a:rPr altLang="en-US" lang="zh-CN" sz="2400">
                <a:solidFill>
                  <a:schemeClr val="accent5">
                    <a:lumMod val="50000"/>
                  </a:schemeClr>
                </a:solidFill>
                <a:latin charset="-122" panose="03000509000000000000" pitchFamily="65" typeface="方正粗宋简体"/>
                <a:ea charset="-122" panose="03000509000000000000" pitchFamily="65" typeface="方正粗宋简体"/>
              </a:rPr>
              <a:t>       薪资谈判的目的，是发掘出雇主最多愿意给你多少钱。</a:t>
            </a:r>
          </a:p>
        </p:txBody>
      </p:sp>
      <p:grpSp>
        <p:nvGrpSpPr>
          <p:cNvPr id="11" name="组合 10"/>
          <p:cNvGrpSpPr/>
          <p:nvPr/>
        </p:nvGrpSpPr>
        <p:grpSpPr>
          <a:xfrm>
            <a:off x="1624819" y="2916950"/>
            <a:ext cx="8942362" cy="1818294"/>
            <a:chOff x="1624819" y="2916950"/>
            <a:chExt cx="8942362" cy="1818294"/>
          </a:xfrm>
        </p:grpSpPr>
        <p:sp>
          <p:nvSpPr>
            <p:cNvPr id="7" name="文本框 6"/>
            <p:cNvSpPr txBox="1"/>
            <p:nvPr/>
          </p:nvSpPr>
          <p:spPr>
            <a:xfrm>
              <a:off x="1824393" y="2916949"/>
              <a:ext cx="8402820" cy="1188720"/>
            </a:xfrm>
            <a:prstGeom prst="rect">
              <a:avLst/>
            </a:prstGeom>
            <a:noFill/>
          </p:spPr>
          <p:txBody>
            <a:bodyPr rtlCol="0" wrap="square">
              <a:spAutoFit/>
            </a:bodyPr>
            <a:lstStyle/>
            <a:p>
              <a:pPr algn="just">
                <a:lnSpc>
                  <a:spcPct val="150000"/>
                </a:lnSpc>
              </a:pPr>
              <a:r>
                <a:rPr altLang="en-US" lang="zh-CN" sz="2400">
                  <a:solidFill>
                    <a:schemeClr val="accent5">
                      <a:lumMod val="50000"/>
                    </a:schemeClr>
                  </a:solidFill>
                  <a:latin charset="-122" panose="020b0503020204020204" pitchFamily="34" typeface="微软雅黑"/>
                  <a:ea charset="-122" panose="020b0503020204020204" pitchFamily="34" typeface="微软雅黑"/>
                </a:rPr>
                <a:t>雇主希望支付的最低工资，到能够支付的最高工资的范围有一个区间；</a:t>
              </a:r>
            </a:p>
          </p:txBody>
        </p:sp>
        <p:sp>
          <p:nvSpPr>
            <p:cNvPr id="8" name="矩形 7"/>
            <p:cNvSpPr/>
            <p:nvPr/>
          </p:nvSpPr>
          <p:spPr>
            <a:xfrm>
              <a:off x="1824391" y="4154188"/>
              <a:ext cx="8742790" cy="640080"/>
            </a:xfrm>
            <a:prstGeom prst="rect">
              <a:avLst/>
            </a:prstGeom>
          </p:spPr>
          <p:txBody>
            <a:bodyPr wrap="square">
              <a:spAutoFit/>
            </a:bodyPr>
            <a:lstStyle/>
            <a:p>
              <a:pPr>
                <a:lnSpc>
                  <a:spcPct val="150000"/>
                </a:lnSpc>
              </a:pPr>
              <a:r>
                <a:rPr altLang="en-US" lang="zh-CN" sz="2400">
                  <a:solidFill>
                    <a:schemeClr val="accent5">
                      <a:lumMod val="50000"/>
                    </a:schemeClr>
                  </a:solidFill>
                  <a:latin charset="-122" panose="020b0503020204020204" pitchFamily="34" typeface="微软雅黑"/>
                  <a:ea charset="-122" panose="020b0503020204020204" pitchFamily="34" typeface="微软雅黑"/>
                </a:rPr>
                <a:t>在这个区间，你有权通过谈判，得到他们能提供的最高工资；</a:t>
              </a:r>
            </a:p>
          </p:txBody>
        </p:sp>
        <p:cxnSp>
          <p:nvCxnSpPr>
            <p:cNvPr id="9" name="直接连接符 8"/>
            <p:cNvCxnSpPr/>
            <p:nvPr/>
          </p:nvCxnSpPr>
          <p:spPr>
            <a:xfrm flipH="1">
              <a:off x="1624819" y="2916950"/>
              <a:ext cx="0" cy="467751"/>
            </a:xfrm>
            <a:prstGeom prst="line">
              <a:avLst/>
            </a:prstGeom>
            <a:ln cmpd="thinThick" w="190500">
              <a:solidFill>
                <a:srgbClr val="2777D8"/>
              </a:solidFill>
              <a:tailEnd type="none"/>
            </a:ln>
          </p:spPr>
          <p:style>
            <a:lnRef idx="1">
              <a:schemeClr val="accent1"/>
            </a:lnRef>
            <a:fillRef idx="0">
              <a:schemeClr val="accent1"/>
            </a:fillRef>
            <a:effectRef idx="0">
              <a:schemeClr val="accent1"/>
            </a:effectRef>
            <a:fontRef idx="minor">
              <a:schemeClr val="tx1"/>
            </a:fontRef>
          </p:style>
        </p:cxnSp>
        <p:cxnSp>
          <p:nvCxnSpPr>
            <p:cNvPr id="10" name="直接连接符 9"/>
            <p:cNvCxnSpPr/>
            <p:nvPr/>
          </p:nvCxnSpPr>
          <p:spPr>
            <a:xfrm flipH="1">
              <a:off x="1624819" y="4159116"/>
              <a:ext cx="0" cy="467751"/>
            </a:xfrm>
            <a:prstGeom prst="line">
              <a:avLst/>
            </a:prstGeom>
            <a:ln cmpd="thinThick" w="190500">
              <a:solidFill>
                <a:srgbClr val="2777D8"/>
              </a:solidFill>
              <a:tailEnd type="non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val="485758986"/>
      </p:ext>
    </p:extLst>
  </p:cSld>
  <p:clrMapOvr>
    <a:masterClrMapping/>
  </p:clrMapOvr>
  <p:transition spd="slow">
    <p:push dir="u"/>
  </p:transition>
  <p:timing/>
</p:sld>
</file>

<file path=ppt/slides/slide2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文本框 1"/>
          <p:cNvSpPr txBox="1"/>
          <p:nvPr/>
        </p:nvSpPr>
        <p:spPr>
          <a:xfrm>
            <a:off x="1561514" y="573339"/>
            <a:ext cx="3738880" cy="518160"/>
          </a:xfrm>
          <a:prstGeom prst="rect">
            <a:avLst/>
          </a:prstGeom>
          <a:noFill/>
        </p:spPr>
        <p:txBody>
          <a:bodyPr rtlCol="0" wrap="none">
            <a:spAutoFit/>
          </a:bodyPr>
          <a:lstStyle/>
          <a:p>
            <a:r>
              <a:rPr altLang="en-US" lang="zh-CN" smtClean="0" sz="2800">
                <a:solidFill>
                  <a:srgbClr val="2777D8"/>
                </a:solidFill>
                <a:latin charset="-122" panose="020b0800000000000000" pitchFamily="34" typeface="华康俪金黑W8(P)"/>
                <a:ea charset="-122" panose="020b0800000000000000" pitchFamily="34" typeface="华康俪金黑W8(P)"/>
              </a:rPr>
              <a:t>薪资谈判的第三个秘密</a:t>
            </a:r>
          </a:p>
        </p:txBody>
      </p:sp>
      <p:pic>
        <p:nvPicPr>
          <p:cNvPr id="3" name="图片 2"/>
          <p:cNvPicPr>
            <a:picLocks noChangeAspect="1"/>
          </p:cNvPicPr>
          <p:nvPr/>
        </p:nvPicPr>
        <p:blipFill>
          <a:blip r:embed="rId2">
            <a:duotone>
              <a:schemeClr val="accent1">
                <a:shade val="45000"/>
                <a:satMod val="135000"/>
              </a:schemeClr>
              <a:prstClr val="white"/>
            </a:duotone>
            <a:extLst>
              <a:ext uri="{28A0092B-C50C-407E-A947-70E740481C1C}">
                <a14:useLocalDpi val="0"/>
              </a:ext>
            </a:extLst>
          </a:blip>
          <a:stretch>
            <a:fillRect/>
          </a:stretch>
        </p:blipFill>
        <p:spPr>
          <a:xfrm flipH="1">
            <a:off x="639809" y="374096"/>
            <a:ext cx="921705" cy="921705"/>
          </a:xfrm>
          <a:prstGeom prst="rect">
            <a:avLst/>
          </a:prstGeom>
        </p:spPr>
      </p:pic>
      <p:sp>
        <p:nvSpPr>
          <p:cNvPr id="6" name="矩形 5"/>
          <p:cNvSpPr/>
          <p:nvPr/>
        </p:nvSpPr>
        <p:spPr>
          <a:xfrm>
            <a:off x="4112123" y="1303726"/>
            <a:ext cx="3864293" cy="969264"/>
          </a:xfrm>
          <a:prstGeom prst="rect">
            <a:avLst/>
          </a:prstGeom>
        </p:spPr>
        <p:txBody>
          <a:bodyPr wrap="none">
            <a:spAutoFit/>
          </a:bodyPr>
          <a:lstStyle/>
          <a:p>
            <a:pPr>
              <a:lnSpc>
                <a:spcPct val="120000"/>
              </a:lnSpc>
            </a:pPr>
            <a:r>
              <a:rPr altLang="en-US" lang="zh-CN" smtClean="0" sz="2400">
                <a:solidFill>
                  <a:srgbClr val="4472C4">
                    <a:lumMod val="50000"/>
                  </a:srgbClr>
                </a:solidFill>
                <a:latin charset="-122" panose="03000509000000000000" pitchFamily="65" typeface="方正粗宋简体"/>
                <a:ea charset="-122" panose="03000509000000000000" pitchFamily="65" typeface="方正粗宋简体"/>
              </a:rPr>
              <a:t>       薪资谈判中，千万别做</a:t>
            </a:r>
          </a:p>
          <a:p>
            <a:pPr>
              <a:lnSpc>
                <a:spcPct val="120000"/>
              </a:lnSpc>
            </a:pPr>
            <a:r>
              <a:rPr altLang="en-US" lang="zh-CN" smtClean="0" sz="2400">
                <a:solidFill>
                  <a:srgbClr val="4472C4">
                    <a:lumMod val="50000"/>
                  </a:srgbClr>
                </a:solidFill>
                <a:latin charset="-122" panose="03000509000000000000" pitchFamily="65" typeface="方正粗宋简体"/>
                <a:ea charset="-122" panose="03000509000000000000" pitchFamily="65" typeface="方正粗宋简体"/>
              </a:rPr>
              <a:t>先提数字的一方。</a:t>
            </a:r>
          </a:p>
        </p:txBody>
      </p:sp>
      <p:grpSp>
        <p:nvGrpSpPr>
          <p:cNvPr id="15" name="组合 14"/>
          <p:cNvGrpSpPr/>
          <p:nvPr/>
        </p:nvGrpSpPr>
        <p:grpSpPr>
          <a:xfrm>
            <a:off x="1624819" y="2916950"/>
            <a:ext cx="8942362" cy="2020591"/>
            <a:chOff x="2574388" y="3268642"/>
            <a:chExt cx="8942362" cy="2020591"/>
          </a:xfrm>
        </p:grpSpPr>
        <p:sp>
          <p:nvSpPr>
            <p:cNvPr id="7" name="文本框 6"/>
            <p:cNvSpPr txBox="1"/>
            <p:nvPr/>
          </p:nvSpPr>
          <p:spPr>
            <a:xfrm>
              <a:off x="2773961" y="3268642"/>
              <a:ext cx="8742789" cy="640080"/>
            </a:xfrm>
            <a:prstGeom prst="rect">
              <a:avLst/>
            </a:prstGeom>
            <a:noFill/>
          </p:spPr>
          <p:txBody>
            <a:bodyPr rtlCol="0" wrap="square">
              <a:spAutoFit/>
            </a:bodyPr>
            <a:lstStyle/>
            <a:p>
              <a:pPr algn="just">
                <a:lnSpc>
                  <a:spcPct val="150000"/>
                </a:lnSpc>
              </a:pPr>
              <a:r>
                <a:rPr altLang="en-US" lang="zh-CN" smtClean="0" sz="2400">
                  <a:solidFill>
                    <a:schemeClr val="accent5">
                      <a:lumMod val="50000"/>
                    </a:schemeClr>
                  </a:solidFill>
                  <a:latin charset="-122" panose="020b0503020204020204" pitchFamily="34" typeface="微软雅黑"/>
                  <a:ea charset="-122" panose="020b0503020204020204" pitchFamily="34" typeface="微软雅黑"/>
                </a:rPr>
                <a:t>成千上万面试表明：谈判中先提及数字的人，最后通常会输；</a:t>
              </a:r>
            </a:p>
          </p:txBody>
        </p:sp>
        <p:sp>
          <p:nvSpPr>
            <p:cNvPr id="9" name="矩形 8"/>
            <p:cNvSpPr/>
            <p:nvPr/>
          </p:nvSpPr>
          <p:spPr>
            <a:xfrm>
              <a:off x="2773960" y="4154178"/>
              <a:ext cx="8742790" cy="1737360"/>
            </a:xfrm>
            <a:prstGeom prst="rect">
              <a:avLst/>
            </a:prstGeom>
          </p:spPr>
          <p:txBody>
            <a:bodyPr wrap="square">
              <a:spAutoFit/>
            </a:bodyPr>
            <a:lstStyle/>
            <a:p>
              <a:pPr algn="just" lvl="0">
                <a:lnSpc>
                  <a:spcPct val="150000"/>
                </a:lnSpc>
              </a:pPr>
              <a:r>
                <a:rPr altLang="en-US" lang="zh-CN" sz="2400">
                  <a:solidFill>
                    <a:srgbClr val="4472C4">
                      <a:lumMod val="50000"/>
                    </a:srgbClr>
                  </a:solidFill>
                  <a:latin charset="-122" panose="020b0503020204020204" pitchFamily="34" typeface="微软雅黑"/>
                  <a:ea charset="-122" panose="020b0503020204020204" pitchFamily="34" typeface="微软雅黑"/>
                </a:rPr>
                <a:t>若对方要求你先提数字，你可以这样回应：“你们设立了这个职位，那一定对该职位的薪水有所考虑了，我想先听听那个数字。”</a:t>
              </a:r>
            </a:p>
          </p:txBody>
        </p:sp>
        <p:cxnSp>
          <p:nvCxnSpPr>
            <p:cNvPr id="11" name="直接连接符 10"/>
            <p:cNvCxnSpPr/>
            <p:nvPr/>
          </p:nvCxnSpPr>
          <p:spPr>
            <a:xfrm flipH="1">
              <a:off x="2574388" y="3268642"/>
              <a:ext cx="0" cy="467751"/>
            </a:xfrm>
            <a:prstGeom prst="line">
              <a:avLst/>
            </a:prstGeom>
            <a:ln cmpd="thinThick" w="190500">
              <a:solidFill>
                <a:srgbClr val="2777D8"/>
              </a:solidFill>
              <a:tailEnd type="none"/>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nvCxnSpPr>
          <p:spPr>
            <a:xfrm flipH="1">
              <a:off x="2574388" y="4159108"/>
              <a:ext cx="0" cy="467751"/>
            </a:xfrm>
            <a:prstGeom prst="line">
              <a:avLst/>
            </a:prstGeom>
            <a:ln cmpd="thinThick" w="190500">
              <a:solidFill>
                <a:srgbClr val="2777D8"/>
              </a:solidFill>
              <a:tailEnd type="non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val="2599123004"/>
      </p:ext>
    </p:extLst>
  </p:cSld>
  <p:clrMapOvr>
    <a:masterClrMapping/>
  </p:clrMapOvr>
  <p:transition spd="slow">
    <p:push dir="u"/>
  </p:transition>
  <p:timing/>
</p:sld>
</file>

<file path=ppt/slides/slide2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文本框 1"/>
          <p:cNvSpPr txBox="1"/>
          <p:nvPr/>
        </p:nvSpPr>
        <p:spPr>
          <a:xfrm>
            <a:off x="1561514" y="573339"/>
            <a:ext cx="3738880" cy="518160"/>
          </a:xfrm>
          <a:prstGeom prst="rect">
            <a:avLst/>
          </a:prstGeom>
          <a:noFill/>
        </p:spPr>
        <p:txBody>
          <a:bodyPr rtlCol="0" wrap="none">
            <a:spAutoFit/>
          </a:bodyPr>
          <a:lstStyle/>
          <a:p>
            <a:r>
              <a:rPr altLang="en-US" lang="zh-CN" smtClean="0" sz="2800">
                <a:solidFill>
                  <a:srgbClr val="2777D8"/>
                </a:solidFill>
                <a:latin charset="-122" panose="020b0800000000000000" pitchFamily="34" typeface="华康俪金黑W8(P)"/>
                <a:ea charset="-122" panose="020b0800000000000000" pitchFamily="34" typeface="华康俪金黑W8(P)"/>
              </a:rPr>
              <a:t>薪资谈判的第四个秘密</a:t>
            </a:r>
          </a:p>
        </p:txBody>
      </p:sp>
      <p:pic>
        <p:nvPicPr>
          <p:cNvPr id="3" name="图片 2"/>
          <p:cNvPicPr>
            <a:picLocks noChangeAspect="1"/>
          </p:cNvPicPr>
          <p:nvPr/>
        </p:nvPicPr>
        <p:blipFill>
          <a:blip r:embed="rId2">
            <a:duotone>
              <a:schemeClr val="accent1">
                <a:shade val="45000"/>
                <a:satMod val="135000"/>
              </a:schemeClr>
              <a:prstClr val="white"/>
            </a:duotone>
            <a:extLst>
              <a:ext uri="{28A0092B-C50C-407E-A947-70E740481C1C}">
                <a14:useLocalDpi val="0"/>
              </a:ext>
            </a:extLst>
          </a:blip>
          <a:stretch>
            <a:fillRect/>
          </a:stretch>
        </p:blipFill>
        <p:spPr>
          <a:xfrm flipH="1">
            <a:off x="639809" y="374096"/>
            <a:ext cx="921705" cy="921705"/>
          </a:xfrm>
          <a:prstGeom prst="rect">
            <a:avLst/>
          </a:prstGeom>
        </p:spPr>
      </p:pic>
      <p:sp>
        <p:nvSpPr>
          <p:cNvPr id="5" name="文本框 4"/>
          <p:cNvSpPr txBox="1"/>
          <p:nvPr/>
        </p:nvSpPr>
        <p:spPr>
          <a:xfrm>
            <a:off x="2799360" y="1295801"/>
            <a:ext cx="6625991" cy="969264"/>
          </a:xfrm>
          <a:prstGeom prst="rect">
            <a:avLst/>
          </a:prstGeom>
          <a:noFill/>
        </p:spPr>
        <p:txBody>
          <a:bodyPr rtlCol="0" wrap="square">
            <a:spAutoFit/>
          </a:bodyPr>
          <a:lstStyle/>
          <a:p>
            <a:pPr>
              <a:lnSpc>
                <a:spcPct val="120000"/>
              </a:lnSpc>
            </a:pPr>
            <a:r>
              <a:rPr altLang="en-US" lang="zh-CN" sz="2400">
                <a:solidFill>
                  <a:schemeClr val="accent5">
                    <a:lumMod val="50000"/>
                  </a:schemeClr>
                </a:solidFill>
                <a:latin charset="-122" panose="03000509000000000000" pitchFamily="65" typeface="方正粗宋简体"/>
                <a:ea charset="-122" panose="03000509000000000000" pitchFamily="65" typeface="方正粗宋简体"/>
              </a:rPr>
              <a:t>       面试之前，详细调查市场上相关职位，以及目标公司相关职位的薪水状况。</a:t>
            </a:r>
          </a:p>
        </p:txBody>
      </p:sp>
      <p:grpSp>
        <p:nvGrpSpPr>
          <p:cNvPr id="20" name="组合 19"/>
          <p:cNvGrpSpPr/>
          <p:nvPr/>
        </p:nvGrpSpPr>
        <p:grpSpPr>
          <a:xfrm>
            <a:off x="1624819" y="2916950"/>
            <a:ext cx="8942362" cy="1466594"/>
            <a:chOff x="2574388" y="3268642"/>
            <a:chExt cx="8942362" cy="1466594"/>
          </a:xfrm>
        </p:grpSpPr>
        <p:sp>
          <p:nvSpPr>
            <p:cNvPr id="21" name="文本框 20"/>
            <p:cNvSpPr txBox="1"/>
            <p:nvPr/>
          </p:nvSpPr>
          <p:spPr>
            <a:xfrm>
              <a:off x="2773961" y="3268642"/>
              <a:ext cx="8742789" cy="640080"/>
            </a:xfrm>
            <a:prstGeom prst="rect">
              <a:avLst/>
            </a:prstGeom>
            <a:noFill/>
          </p:spPr>
          <p:txBody>
            <a:bodyPr rtlCol="0" wrap="square">
              <a:spAutoFit/>
            </a:bodyPr>
            <a:lstStyle/>
            <a:p>
              <a:pPr algn="just">
                <a:lnSpc>
                  <a:spcPct val="150000"/>
                </a:lnSpc>
              </a:pPr>
              <a:r>
                <a:rPr altLang="en-US" lang="zh-CN" sz="2400">
                  <a:solidFill>
                    <a:schemeClr val="accent5">
                      <a:lumMod val="50000"/>
                    </a:schemeClr>
                  </a:solidFill>
                  <a:latin charset="-122" panose="020b0503020204020204" pitchFamily="34" typeface="微软雅黑"/>
                  <a:ea charset="-122" panose="020b0503020204020204" pitchFamily="34" typeface="微软雅黑"/>
                </a:rPr>
                <a:t>线上薪资调查：上网，搜寻特定地区的职位、职业、行业；</a:t>
              </a:r>
            </a:p>
          </p:txBody>
        </p:sp>
        <p:sp>
          <p:nvSpPr>
            <p:cNvPr id="22" name="矩形 21"/>
            <p:cNvSpPr/>
            <p:nvPr/>
          </p:nvSpPr>
          <p:spPr>
            <a:xfrm>
              <a:off x="2773960" y="4154179"/>
              <a:ext cx="8742790" cy="640080"/>
            </a:xfrm>
            <a:prstGeom prst="rect">
              <a:avLst/>
            </a:prstGeom>
          </p:spPr>
          <p:txBody>
            <a:bodyPr wrap="square">
              <a:spAutoFit/>
            </a:bodyPr>
            <a:lstStyle/>
            <a:p>
              <a:pPr algn="just" lvl="0">
                <a:lnSpc>
                  <a:spcPct val="150000"/>
                </a:lnSpc>
              </a:pPr>
              <a:r>
                <a:rPr altLang="en-US" lang="zh-CN" sz="2400">
                  <a:solidFill>
                    <a:srgbClr val="4472C4">
                      <a:lumMod val="50000"/>
                    </a:srgbClr>
                  </a:solidFill>
                  <a:latin charset="-122" panose="020b0503020204020204" pitchFamily="34" typeface="微软雅黑"/>
                  <a:ea charset="-122" panose="020b0503020204020204" pitchFamily="34" typeface="微软雅黑"/>
                </a:rPr>
                <a:t>线下薪资调查：去找人交流，也要调查工资之外的福利待遇；</a:t>
              </a:r>
            </a:p>
          </p:txBody>
        </p:sp>
        <p:cxnSp>
          <p:nvCxnSpPr>
            <p:cNvPr id="23" name="直接连接符 22"/>
            <p:cNvCxnSpPr/>
            <p:nvPr/>
          </p:nvCxnSpPr>
          <p:spPr>
            <a:xfrm flipH="1">
              <a:off x="2574388" y="3268642"/>
              <a:ext cx="0" cy="467751"/>
            </a:xfrm>
            <a:prstGeom prst="line">
              <a:avLst/>
            </a:prstGeom>
            <a:ln cmpd="thinThick" w="190500">
              <a:solidFill>
                <a:srgbClr val="2777D8"/>
              </a:solidFill>
              <a:tailEnd type="none"/>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flipH="1">
              <a:off x="2574388" y="4159108"/>
              <a:ext cx="0" cy="467751"/>
            </a:xfrm>
            <a:prstGeom prst="line">
              <a:avLst/>
            </a:prstGeom>
            <a:ln cmpd="thinThick" w="190500">
              <a:solidFill>
                <a:srgbClr val="2777D8"/>
              </a:solidFill>
              <a:tailEnd type="non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val="3458711987"/>
      </p:ext>
    </p:extLst>
  </p:cSld>
  <p:clrMapOvr>
    <a:masterClrMapping/>
  </p:clrMapOvr>
  <p:transition spd="slow">
    <p:push dir="u"/>
  </p:transition>
  <p:timing/>
</p:sld>
</file>

<file path=ppt/slides/slide2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文本框 1"/>
          <p:cNvSpPr txBox="1"/>
          <p:nvPr/>
        </p:nvSpPr>
        <p:spPr>
          <a:xfrm>
            <a:off x="1561514" y="573339"/>
            <a:ext cx="3738880" cy="518160"/>
          </a:xfrm>
          <a:prstGeom prst="rect">
            <a:avLst/>
          </a:prstGeom>
          <a:noFill/>
        </p:spPr>
        <p:txBody>
          <a:bodyPr rtlCol="0" wrap="none">
            <a:spAutoFit/>
          </a:bodyPr>
          <a:lstStyle/>
          <a:p>
            <a:r>
              <a:rPr altLang="en-US" lang="zh-CN" smtClean="0" sz="2800">
                <a:solidFill>
                  <a:srgbClr val="2777D8"/>
                </a:solidFill>
                <a:latin charset="-122" panose="020b0800000000000000" pitchFamily="34" typeface="华康俪金黑W8(P)"/>
                <a:ea charset="-122" panose="020b0800000000000000" pitchFamily="34" typeface="华康俪金黑W8(P)"/>
              </a:rPr>
              <a:t>薪资谈判的第五个秘密</a:t>
            </a:r>
          </a:p>
        </p:txBody>
      </p:sp>
      <p:pic>
        <p:nvPicPr>
          <p:cNvPr id="3" name="图片 2"/>
          <p:cNvPicPr>
            <a:picLocks noChangeAspect="1"/>
          </p:cNvPicPr>
          <p:nvPr/>
        </p:nvPicPr>
        <p:blipFill>
          <a:blip r:embed="rId2">
            <a:duotone>
              <a:schemeClr val="accent1">
                <a:shade val="45000"/>
                <a:satMod val="135000"/>
              </a:schemeClr>
              <a:prstClr val="white"/>
            </a:duotone>
            <a:extLst>
              <a:ext uri="{28A0092B-C50C-407E-A947-70E740481C1C}">
                <a14:useLocalDpi val="0"/>
              </a:ext>
            </a:extLst>
          </a:blip>
          <a:stretch>
            <a:fillRect/>
          </a:stretch>
        </p:blipFill>
        <p:spPr>
          <a:xfrm flipH="1">
            <a:off x="639809" y="374096"/>
            <a:ext cx="921705" cy="921705"/>
          </a:xfrm>
          <a:prstGeom prst="rect">
            <a:avLst/>
          </a:prstGeom>
        </p:spPr>
      </p:pic>
      <p:sp>
        <p:nvSpPr>
          <p:cNvPr id="4" name="文本框 3"/>
          <p:cNvSpPr txBox="1"/>
          <p:nvPr/>
        </p:nvSpPr>
        <p:spPr>
          <a:xfrm>
            <a:off x="2883769" y="1295801"/>
            <a:ext cx="6400916" cy="969264"/>
          </a:xfrm>
          <a:prstGeom prst="rect">
            <a:avLst/>
          </a:prstGeom>
          <a:noFill/>
        </p:spPr>
        <p:txBody>
          <a:bodyPr rtlCol="0" wrap="square">
            <a:spAutoFit/>
          </a:bodyPr>
          <a:lstStyle/>
          <a:p>
            <a:pPr>
              <a:lnSpc>
                <a:spcPct val="120000"/>
              </a:lnSpc>
            </a:pPr>
            <a:r>
              <a:rPr altLang="en-US" lang="zh-CN" sz="2400">
                <a:solidFill>
                  <a:schemeClr val="accent5">
                    <a:lumMod val="50000"/>
                  </a:schemeClr>
                </a:solidFill>
                <a:latin charset="-122" panose="03000509000000000000" pitchFamily="65" typeface="方正粗宋简体"/>
                <a:ea charset="-122" panose="03000509000000000000" pitchFamily="65" typeface="方正粗宋简体"/>
              </a:rPr>
              <a:t>       研究雇主脑海里的薪资区间，根据对方的区间，决定自己的期望区间。</a:t>
            </a:r>
          </a:p>
        </p:txBody>
      </p:sp>
      <p:grpSp>
        <p:nvGrpSpPr>
          <p:cNvPr id="10" name="组合 9"/>
          <p:cNvGrpSpPr/>
          <p:nvPr/>
        </p:nvGrpSpPr>
        <p:grpSpPr>
          <a:xfrm>
            <a:off x="1624819" y="2916950"/>
            <a:ext cx="8942362" cy="1466594"/>
            <a:chOff x="2574388" y="3268642"/>
            <a:chExt cx="8942362" cy="1466594"/>
          </a:xfrm>
        </p:grpSpPr>
        <p:sp>
          <p:nvSpPr>
            <p:cNvPr id="16" name="文本框 15"/>
            <p:cNvSpPr txBox="1"/>
            <p:nvPr/>
          </p:nvSpPr>
          <p:spPr>
            <a:xfrm>
              <a:off x="2773961" y="3268642"/>
              <a:ext cx="8742789" cy="640080"/>
            </a:xfrm>
            <a:prstGeom prst="rect">
              <a:avLst/>
            </a:prstGeom>
            <a:noFill/>
          </p:spPr>
          <p:txBody>
            <a:bodyPr rtlCol="0" wrap="square">
              <a:spAutoFit/>
            </a:bodyPr>
            <a:lstStyle/>
            <a:p>
              <a:pPr algn="just">
                <a:lnSpc>
                  <a:spcPct val="150000"/>
                </a:lnSpc>
              </a:pPr>
              <a:r>
                <a:rPr altLang="en-US" lang="zh-CN" sz="2400">
                  <a:solidFill>
                    <a:schemeClr val="accent5">
                      <a:lumMod val="50000"/>
                    </a:schemeClr>
                  </a:solidFill>
                  <a:latin charset="-122" panose="020b0503020204020204" pitchFamily="34" typeface="微软雅黑"/>
                  <a:ea charset="-122" panose="020b0503020204020204" pitchFamily="34" typeface="微软雅黑"/>
                </a:rPr>
                <a:t>区间：雇主最少愿意付你多少，到最多能付你多少；</a:t>
              </a:r>
            </a:p>
          </p:txBody>
        </p:sp>
        <p:sp>
          <p:nvSpPr>
            <p:cNvPr id="17" name="矩形 16"/>
            <p:cNvSpPr/>
            <p:nvPr/>
          </p:nvSpPr>
          <p:spPr>
            <a:xfrm>
              <a:off x="2773960" y="4154179"/>
              <a:ext cx="8742790" cy="640080"/>
            </a:xfrm>
            <a:prstGeom prst="rect">
              <a:avLst/>
            </a:prstGeom>
          </p:spPr>
          <p:txBody>
            <a:bodyPr wrap="square">
              <a:spAutoFit/>
            </a:bodyPr>
            <a:lstStyle/>
            <a:p>
              <a:pPr algn="just" lvl="0">
                <a:lnSpc>
                  <a:spcPct val="150000"/>
                </a:lnSpc>
              </a:pPr>
              <a:r>
                <a:rPr altLang="en-US" lang="zh-CN" sz="2400">
                  <a:solidFill>
                    <a:srgbClr val="4472C4">
                      <a:lumMod val="50000"/>
                    </a:srgbClr>
                  </a:solidFill>
                  <a:latin charset="-122" panose="020b0503020204020204" pitchFamily="34" typeface="微软雅黑"/>
                  <a:ea charset="-122" panose="020b0503020204020204" pitchFamily="34" typeface="微软雅黑"/>
                </a:rPr>
                <a:t>范围：低于你上面那人赚的，高于你下面那人赚的 ；</a:t>
              </a:r>
            </a:p>
          </p:txBody>
        </p:sp>
        <p:cxnSp>
          <p:nvCxnSpPr>
            <p:cNvPr id="18" name="直接连接符 17"/>
            <p:cNvCxnSpPr/>
            <p:nvPr/>
          </p:nvCxnSpPr>
          <p:spPr>
            <a:xfrm flipH="1">
              <a:off x="2574388" y="3268642"/>
              <a:ext cx="0" cy="467751"/>
            </a:xfrm>
            <a:prstGeom prst="line">
              <a:avLst/>
            </a:prstGeom>
            <a:ln cmpd="thinThick" w="190500">
              <a:solidFill>
                <a:srgbClr val="2777D8"/>
              </a:solidFill>
              <a:tailEnd type="none"/>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flipH="1">
              <a:off x="2574388" y="4159108"/>
              <a:ext cx="0" cy="467751"/>
            </a:xfrm>
            <a:prstGeom prst="line">
              <a:avLst/>
            </a:prstGeom>
            <a:ln cmpd="thinThick" w="190500">
              <a:solidFill>
                <a:srgbClr val="2777D8"/>
              </a:solidFill>
              <a:tailEnd type="non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val="2443363547"/>
      </p:ext>
    </p:extLst>
  </p:cSld>
  <p:clrMapOvr>
    <a:masterClrMapping/>
  </p:clrMapOvr>
  <p:transition spd="slow">
    <p:push dir="u"/>
  </p:transition>
  <p:timing/>
</p:sld>
</file>

<file path=ppt/slides/slide2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文本框 1"/>
          <p:cNvSpPr txBox="1"/>
          <p:nvPr/>
        </p:nvSpPr>
        <p:spPr>
          <a:xfrm>
            <a:off x="1561514" y="573339"/>
            <a:ext cx="3738880" cy="518160"/>
          </a:xfrm>
          <a:prstGeom prst="rect">
            <a:avLst/>
          </a:prstGeom>
          <a:noFill/>
        </p:spPr>
        <p:txBody>
          <a:bodyPr rtlCol="0" wrap="none">
            <a:spAutoFit/>
          </a:bodyPr>
          <a:lstStyle/>
          <a:p>
            <a:r>
              <a:rPr altLang="en-US" lang="zh-CN" smtClean="0" sz="2800">
                <a:solidFill>
                  <a:srgbClr val="2777D8"/>
                </a:solidFill>
                <a:latin charset="-122" panose="020b0800000000000000" pitchFamily="34" typeface="华康俪金黑W8(P)"/>
                <a:ea charset="-122" panose="020b0800000000000000" pitchFamily="34" typeface="华康俪金黑W8(P)"/>
              </a:rPr>
              <a:t>薪资谈判的第六个秘密</a:t>
            </a:r>
          </a:p>
        </p:txBody>
      </p:sp>
      <p:pic>
        <p:nvPicPr>
          <p:cNvPr id="3" name="图片 2"/>
          <p:cNvPicPr>
            <a:picLocks noChangeAspect="1"/>
          </p:cNvPicPr>
          <p:nvPr/>
        </p:nvPicPr>
        <p:blipFill>
          <a:blip r:embed="rId2">
            <a:duotone>
              <a:schemeClr val="accent1">
                <a:shade val="45000"/>
                <a:satMod val="135000"/>
              </a:schemeClr>
              <a:prstClr val="white"/>
            </a:duotone>
            <a:extLst>
              <a:ext uri="{28A0092B-C50C-407E-A947-70E740481C1C}">
                <a14:useLocalDpi val="0"/>
              </a:ext>
            </a:extLst>
          </a:blip>
          <a:stretch>
            <a:fillRect/>
          </a:stretch>
        </p:blipFill>
        <p:spPr>
          <a:xfrm flipH="1">
            <a:off x="639809" y="374096"/>
            <a:ext cx="921705" cy="921705"/>
          </a:xfrm>
          <a:prstGeom prst="rect">
            <a:avLst/>
          </a:prstGeom>
        </p:spPr>
      </p:pic>
      <p:sp>
        <p:nvSpPr>
          <p:cNvPr id="5" name="矩形 4"/>
          <p:cNvSpPr/>
          <p:nvPr/>
        </p:nvSpPr>
        <p:spPr>
          <a:xfrm>
            <a:off x="3079224" y="1303290"/>
            <a:ext cx="5669280" cy="457200"/>
          </a:xfrm>
          <a:prstGeom prst="rect">
            <a:avLst/>
          </a:prstGeom>
        </p:spPr>
        <p:txBody>
          <a:bodyPr wrap="none">
            <a:spAutoFit/>
          </a:bodyPr>
          <a:lstStyle/>
          <a:p>
            <a:r>
              <a:rPr altLang="en-US" lang="zh-CN" sz="2400">
                <a:solidFill>
                  <a:schemeClr val="accent5">
                    <a:lumMod val="50000"/>
                  </a:schemeClr>
                </a:solidFill>
                <a:latin charset="-122" panose="03000509000000000000" pitchFamily="65" typeface="方正粗宋简体"/>
                <a:ea charset="-122" panose="03000509000000000000" pitchFamily="65" typeface="方正粗宋简体"/>
              </a:rPr>
              <a:t>知道如何结束薪资谈判，别“悬而未决”。</a:t>
            </a:r>
          </a:p>
        </p:txBody>
      </p:sp>
      <p:grpSp>
        <p:nvGrpSpPr>
          <p:cNvPr id="12" name="组合 11"/>
          <p:cNvGrpSpPr/>
          <p:nvPr/>
        </p:nvGrpSpPr>
        <p:grpSpPr>
          <a:xfrm>
            <a:off x="1624819" y="2916950"/>
            <a:ext cx="8942362" cy="2010180"/>
            <a:chOff x="1624819" y="2916950"/>
            <a:chExt cx="8942362" cy="2010180"/>
          </a:xfrm>
        </p:grpSpPr>
        <p:sp>
          <p:nvSpPr>
            <p:cNvPr id="8" name="文本框 7"/>
            <p:cNvSpPr txBox="1"/>
            <p:nvPr/>
          </p:nvSpPr>
          <p:spPr>
            <a:xfrm>
              <a:off x="1824392" y="2916949"/>
              <a:ext cx="8742789" cy="1188720"/>
            </a:xfrm>
            <a:prstGeom prst="rect">
              <a:avLst/>
            </a:prstGeom>
            <a:noFill/>
          </p:spPr>
          <p:txBody>
            <a:bodyPr rtlCol="0" wrap="square">
              <a:spAutoFit/>
            </a:bodyPr>
            <a:lstStyle/>
            <a:p>
              <a:pPr algn="just">
                <a:lnSpc>
                  <a:spcPct val="150000"/>
                </a:lnSpc>
              </a:pPr>
              <a:r>
                <a:rPr altLang="en-US" lang="zh-CN" sz="2400">
                  <a:solidFill>
                    <a:schemeClr val="accent5">
                      <a:lumMod val="50000"/>
                    </a:schemeClr>
                  </a:solidFill>
                  <a:latin charset="-122" panose="020b0503020204020204" pitchFamily="34" typeface="微软雅黑"/>
                  <a:ea charset="-122" panose="020b0503020204020204" pitchFamily="34" typeface="微软雅黑"/>
                </a:rPr>
                <a:t>薪资谈判不该只谈完工资就结束，否则就要讨论福利——五险一金、带薪休假、培训等； </a:t>
              </a:r>
            </a:p>
          </p:txBody>
        </p:sp>
        <p:sp>
          <p:nvSpPr>
            <p:cNvPr id="9" name="矩形 8"/>
            <p:cNvSpPr/>
            <p:nvPr/>
          </p:nvSpPr>
          <p:spPr>
            <a:xfrm>
              <a:off x="1824391" y="4280800"/>
              <a:ext cx="8742790" cy="640080"/>
            </a:xfrm>
            <a:prstGeom prst="rect">
              <a:avLst/>
            </a:prstGeom>
          </p:spPr>
          <p:txBody>
            <a:bodyPr wrap="square">
              <a:spAutoFit/>
            </a:bodyPr>
            <a:lstStyle/>
            <a:p>
              <a:pPr algn="just">
                <a:lnSpc>
                  <a:spcPct val="150000"/>
                </a:lnSpc>
              </a:pPr>
              <a:r>
                <a:rPr altLang="en-US" lang="zh-CN" sz="2400">
                  <a:solidFill>
                    <a:schemeClr val="accent5">
                      <a:lumMod val="50000"/>
                    </a:schemeClr>
                  </a:solidFill>
                  <a:latin charset="-122" panose="020b0503020204020204" pitchFamily="34" typeface="微软雅黑"/>
                  <a:ea charset="-122" panose="020b0503020204020204" pitchFamily="34" typeface="微软雅黑"/>
                </a:rPr>
                <a:t>写下来，并签字；</a:t>
              </a:r>
            </a:p>
          </p:txBody>
        </p:sp>
        <p:cxnSp>
          <p:nvCxnSpPr>
            <p:cNvPr id="10" name="直接连接符 9"/>
            <p:cNvCxnSpPr/>
            <p:nvPr/>
          </p:nvCxnSpPr>
          <p:spPr>
            <a:xfrm flipH="1">
              <a:off x="1624819" y="2916950"/>
              <a:ext cx="0" cy="467751"/>
            </a:xfrm>
            <a:prstGeom prst="line">
              <a:avLst/>
            </a:prstGeom>
            <a:ln cmpd="thinThick" w="190500">
              <a:solidFill>
                <a:srgbClr val="2777D8"/>
              </a:solidFill>
              <a:tailEnd type="none"/>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flipH="1">
              <a:off x="1624819" y="4285728"/>
              <a:ext cx="0" cy="467751"/>
            </a:xfrm>
            <a:prstGeom prst="line">
              <a:avLst/>
            </a:prstGeom>
            <a:ln cmpd="thinThick" w="190500">
              <a:solidFill>
                <a:srgbClr val="2777D8"/>
              </a:solidFill>
              <a:tailEnd type="non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val="1343256097"/>
      </p:ext>
    </p:extLst>
  </p:cSld>
  <p:clrMapOvr>
    <a:masterClrMapping/>
  </p:clrMapOvr>
  <p:transition spd="slow">
    <p:push dir="u"/>
  </p:transition>
  <p:timing/>
</p:sld>
</file>

<file path=ppt/slides/slide2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chemeClr val="bg1">
            <a:lumMod val="95000"/>
          </a:schemeClr>
        </a:solidFill>
        <a:effectLst/>
      </p:bgPr>
    </p:bg>
    <p:spTree>
      <p:nvGrpSpPr>
        <p:cNvPr id="1" name=""/>
        <p:cNvGrpSpPr/>
        <p:nvPr/>
      </p:nvGrpSpPr>
      <p:grpSpPr>
        <a:xfrm>
          <a:off x="0" y="0"/>
          <a:ext cx="0" cy="0"/>
        </a:xfrm>
      </p:grpSpPr>
      <p:pic>
        <p:nvPicPr>
          <p:cNvPr id="9" name="图片 8"/>
          <p:cNvPicPr>
            <a:picLocks noChangeAspect="1"/>
          </p:cNvPicPr>
          <p:nvPr/>
        </p:nvPicPr>
        <p:blipFill>
          <a:blip r:embed="rId2">
            <a:extLst>
              <a:ext uri="{28A0092B-C50C-407E-A947-70E740481C1C}">
                <a14:useLocalDpi val="0"/>
              </a:ext>
            </a:extLst>
          </a:blip>
          <a:stretch>
            <a:fillRect/>
          </a:stretch>
        </p:blipFill>
        <p:spPr>
          <a:xfrm rot="20452722">
            <a:off x="2939618" y="949568"/>
            <a:ext cx="3455533" cy="3307763"/>
          </a:xfrm>
          <a:prstGeom prst="rect">
            <a:avLst/>
          </a:prstGeom>
        </p:spPr>
      </p:pic>
      <p:cxnSp>
        <p:nvCxnSpPr>
          <p:cNvPr id="5" name="直接连接符 4"/>
          <p:cNvCxnSpPr/>
          <p:nvPr/>
        </p:nvCxnSpPr>
        <p:spPr>
          <a:xfrm flipH="1">
            <a:off x="5344732" y="3992451"/>
            <a:ext cx="0" cy="1790163"/>
          </a:xfrm>
          <a:prstGeom prst="line">
            <a:avLst/>
          </a:prstGeom>
          <a:ln w="127000"/>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5443207" y="4518255"/>
            <a:ext cx="3535680" cy="1432560"/>
          </a:xfrm>
          <a:prstGeom prst="rect">
            <a:avLst/>
          </a:prstGeom>
          <a:noFill/>
        </p:spPr>
        <p:txBody>
          <a:bodyPr rtlCol="0" wrap="none">
            <a:spAutoFit/>
          </a:bodyPr>
          <a:lstStyle/>
          <a:p>
            <a:r>
              <a:rPr altLang="en-US" lang="zh-CN" smtClean="0" sz="4400">
                <a:solidFill>
                  <a:srgbClr val="5B9BD5"/>
                </a:solidFill>
                <a:latin charset="-122" panose="02010601030101010101" pitchFamily="2" typeface="方正综艺简体"/>
                <a:ea charset="-122" panose="02010601030101010101" pitchFamily="2" typeface="方正综艺简体"/>
              </a:rPr>
              <a:t>求职不顺时该</a:t>
            </a:r>
          </a:p>
          <a:p>
            <a:r>
              <a:rPr altLang="en-US" lang="zh-CN" smtClean="0" sz="4400">
                <a:solidFill>
                  <a:srgbClr val="5B9BD5"/>
                </a:solidFill>
                <a:latin charset="-122" panose="02010601030101010101" pitchFamily="2" typeface="方正综艺简体"/>
                <a:ea charset="-122" panose="02010601030101010101" pitchFamily="2" typeface="方正综艺简体"/>
              </a:rPr>
              <a:t>怎么办？</a:t>
            </a:r>
          </a:p>
        </p:txBody>
      </p:sp>
      <p:sp>
        <p:nvSpPr>
          <p:cNvPr id="7" name="文本框 6"/>
          <p:cNvSpPr txBox="1"/>
          <p:nvPr/>
        </p:nvSpPr>
        <p:spPr>
          <a:xfrm>
            <a:off x="1366090" y="3992450"/>
            <a:ext cx="3880168" cy="1066800"/>
          </a:xfrm>
          <a:prstGeom prst="rect">
            <a:avLst/>
          </a:prstGeom>
          <a:noFill/>
        </p:spPr>
        <p:txBody>
          <a:bodyPr rtlCol="0" wrap="none">
            <a:spAutoFit/>
          </a:bodyPr>
          <a:lstStyle/>
          <a:p>
            <a:pPr algn="r"/>
            <a:r>
              <a:rPr altLang="zh-CN" lang="en-US" smtClean="0" sz="3200">
                <a:solidFill>
                  <a:schemeClr val="bg1">
                    <a:lumMod val="50000"/>
                  </a:schemeClr>
                </a:solidFill>
                <a:latin charset="-122" panose="020b0503020204020204" pitchFamily="34" typeface="微软雅黑"/>
                <a:ea charset="-122" panose="020b0503020204020204" pitchFamily="34" typeface="微软雅黑"/>
              </a:rPr>
              <a:t>WHAT COLOR IS</a:t>
            </a:r>
          </a:p>
          <a:p>
            <a:pPr algn="r"/>
            <a:r>
              <a:rPr altLang="zh-CN" lang="en-US" smtClean="0" sz="3200">
                <a:solidFill>
                  <a:schemeClr val="bg1">
                    <a:lumMod val="50000"/>
                  </a:schemeClr>
                </a:solidFill>
                <a:latin charset="-122" panose="020b0503020204020204" pitchFamily="34" typeface="微软雅黑"/>
                <a:ea charset="-122" panose="020b0503020204020204" pitchFamily="34" typeface="微软雅黑"/>
              </a:rPr>
              <a:t>YOUR PARACHUTE</a:t>
            </a:r>
          </a:p>
        </p:txBody>
      </p:sp>
      <p:cxnSp>
        <p:nvCxnSpPr>
          <p:cNvPr id="8" name="直接连接符 7"/>
          <p:cNvCxnSpPr/>
          <p:nvPr/>
        </p:nvCxnSpPr>
        <p:spPr>
          <a:xfrm>
            <a:off x="5573149" y="4206239"/>
            <a:ext cx="1113693" cy="0"/>
          </a:xfrm>
          <a:prstGeom prst="line">
            <a:avLst/>
          </a:prstGeom>
          <a:ln w="2540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1706966527"/>
      </p:ext>
    </p:extLst>
  </p:cSld>
  <p:clrMapOvr>
    <a:masterClrMapping/>
  </p:clrMapOvr>
  <p:transition spd="slow">
    <p:push dir="u"/>
  </p:transition>
  <p:timing/>
</p:sld>
</file>

<file path=ppt/slides/slide2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文本框 1"/>
          <p:cNvSpPr txBox="1"/>
          <p:nvPr/>
        </p:nvSpPr>
        <p:spPr>
          <a:xfrm>
            <a:off x="1561514" y="573339"/>
            <a:ext cx="4094480" cy="518160"/>
          </a:xfrm>
          <a:prstGeom prst="rect">
            <a:avLst/>
          </a:prstGeom>
          <a:noFill/>
        </p:spPr>
        <p:txBody>
          <a:bodyPr rtlCol="0" wrap="none">
            <a:spAutoFit/>
          </a:bodyPr>
          <a:lstStyle/>
          <a:p>
            <a:r>
              <a:rPr altLang="en-US" lang="zh-CN" smtClean="0" sz="2800">
                <a:solidFill>
                  <a:srgbClr val="2777D8"/>
                </a:solidFill>
                <a:latin charset="-122" panose="020b0800000000000000" pitchFamily="34" typeface="华康俪金黑W8(P)"/>
                <a:ea charset="-122" panose="020b0800000000000000" pitchFamily="34" typeface="华康俪金黑W8(P)"/>
              </a:rPr>
              <a:t>工欲善其事，必先利其器</a:t>
            </a:r>
          </a:p>
        </p:txBody>
      </p:sp>
      <p:pic>
        <p:nvPicPr>
          <p:cNvPr id="3" name="图片 2"/>
          <p:cNvPicPr>
            <a:picLocks noChangeAspect="1"/>
          </p:cNvPicPr>
          <p:nvPr/>
        </p:nvPicPr>
        <p:blipFill>
          <a:blip r:embed="rId2">
            <a:duotone>
              <a:schemeClr val="accent1">
                <a:shade val="45000"/>
                <a:satMod val="135000"/>
              </a:schemeClr>
              <a:prstClr val="white"/>
            </a:duotone>
            <a:extLst>
              <a:ext uri="{28A0092B-C50C-407E-A947-70E740481C1C}">
                <a14:useLocalDpi val="0"/>
              </a:ext>
            </a:extLst>
          </a:blip>
          <a:stretch>
            <a:fillRect/>
          </a:stretch>
        </p:blipFill>
        <p:spPr>
          <a:xfrm flipH="1">
            <a:off x="639809" y="374096"/>
            <a:ext cx="921705" cy="921705"/>
          </a:xfrm>
          <a:prstGeom prst="rect">
            <a:avLst/>
          </a:prstGeom>
        </p:spPr>
      </p:pic>
      <p:grpSp>
        <p:nvGrpSpPr>
          <p:cNvPr id="6" name="组合 5"/>
          <p:cNvGrpSpPr/>
          <p:nvPr/>
        </p:nvGrpSpPr>
        <p:grpSpPr>
          <a:xfrm>
            <a:off x="1255283" y="2362650"/>
            <a:ext cx="9681434" cy="2983390"/>
            <a:chOff x="4950794" y="2293791"/>
            <a:chExt cx="2953935" cy="1321923"/>
          </a:xfrm>
        </p:grpSpPr>
        <p:sp>
          <p:nvSpPr>
            <p:cNvPr id="7" name="L 形 6"/>
            <p:cNvSpPr/>
            <p:nvPr/>
          </p:nvSpPr>
          <p:spPr>
            <a:xfrm rot="5400000">
              <a:off x="5134255" y="2613287"/>
              <a:ext cx="552612" cy="919534"/>
            </a:xfrm>
            <a:prstGeom prst="corner">
              <a:avLst>
                <a:gd fmla="val 16120" name="adj1"/>
                <a:gd fmla="val 16110" name="adj2"/>
              </a:avLst>
            </a:prstGeom>
          </p:spPr>
          <p:style>
            <a:lnRef idx="1">
              <a:schemeClr val="accen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a:lstStyle/>
            <a:p/>
          </p:txBody>
        </p:sp>
        <p:sp>
          <p:nvSpPr>
            <p:cNvPr id="8" name="任意多边形 7"/>
            <p:cNvSpPr/>
            <p:nvPr/>
          </p:nvSpPr>
          <p:spPr>
            <a:xfrm>
              <a:off x="5042011" y="2888030"/>
              <a:ext cx="830160" cy="727684"/>
            </a:xfrm>
            <a:custGeom>
              <a:gdLst>
                <a:gd fmla="*/ 0 w 830160" name="connsiteX0"/>
                <a:gd fmla="*/ 0 h 727684" name="connsiteY0"/>
                <a:gd fmla="*/ 830160 w 830160" name="connsiteX1"/>
                <a:gd fmla="*/ 0 h 727684" name="connsiteY1"/>
                <a:gd fmla="*/ 830160 w 830160" name="connsiteX2"/>
                <a:gd fmla="*/ 727684 h 727684" name="connsiteY2"/>
                <a:gd fmla="*/ 0 w 830160" name="connsiteX3"/>
                <a:gd fmla="*/ 727684 h 727684" name="connsiteY3"/>
                <a:gd fmla="*/ 0 w 830160" name="connsiteX4"/>
                <a:gd fmla="*/ 0 h 72768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727684" w="830160">
                  <a:moveTo>
                    <a:pt x="0" y="0"/>
                  </a:moveTo>
                  <a:lnTo>
                    <a:pt x="830160" y="0"/>
                  </a:lnTo>
                  <a:lnTo>
                    <a:pt x="830160" y="727684"/>
                  </a:lnTo>
                  <a:lnTo>
                    <a:pt x="0" y="727684"/>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anchor="t" anchorCtr="0" bIns="76200" lIns="76200" numCol="1" rIns="76200" spcCol="1270" spcFirstLastPara="0" tIns="76200" vert="horz" wrap="square">
              <a:noAutofit/>
            </a:bodyPr>
            <a:lstStyle/>
            <a:p>
              <a:pPr algn="just" defTabSz="889000" lvl="0" rtl="0">
                <a:lnSpc>
                  <a:spcPct val="120000"/>
                </a:lnSpc>
                <a:spcBef>
                  <a:spcPct val="0"/>
                </a:spcBef>
                <a:spcAft>
                  <a:spcPct val="35000"/>
                </a:spcAft>
              </a:pPr>
              <a:r>
                <a:rPr altLang="en-US" kern="1200" lang="zh-CN" smtClean="0" sz="2000">
                  <a:solidFill>
                    <a:schemeClr val="accent5">
                      <a:lumMod val="50000"/>
                    </a:schemeClr>
                  </a:solidFill>
                  <a:latin charset="-122" panose="020b0503020204020204" pitchFamily="34" typeface="微软雅黑"/>
                  <a:ea charset="-122" panose="020b0503020204020204" pitchFamily="34" typeface="微软雅黑"/>
                </a:rPr>
                <a:t>面对的力量超出你的控制，找出能掌握的部分，尝试不同的方式。</a:t>
              </a:r>
            </a:p>
          </p:txBody>
        </p:sp>
        <p:sp>
          <p:nvSpPr>
            <p:cNvPr id="9" name="等腰三角形 8"/>
            <p:cNvSpPr/>
            <p:nvPr/>
          </p:nvSpPr>
          <p:spPr>
            <a:xfrm>
              <a:off x="5715537" y="2545590"/>
              <a:ext cx="156634" cy="156634"/>
            </a:xfrm>
            <a:prstGeom prst="triangle">
              <a:avLst>
                <a:gd fmla="val 100000" name="adj"/>
              </a:avLst>
            </a:prstGeom>
          </p:spPr>
          <p:style>
            <a:lnRef idx="1">
              <a:schemeClr val="accen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a:lstStyle/>
            <a:p/>
          </p:txBody>
        </p:sp>
        <p:sp>
          <p:nvSpPr>
            <p:cNvPr id="10" name="L 形 9"/>
            <p:cNvSpPr/>
            <p:nvPr/>
          </p:nvSpPr>
          <p:spPr>
            <a:xfrm rot="5400000">
              <a:off x="6150534" y="2361808"/>
              <a:ext cx="552612" cy="919534"/>
            </a:xfrm>
            <a:prstGeom prst="corner">
              <a:avLst>
                <a:gd fmla="val 16120" name="adj1"/>
                <a:gd fmla="val 16110" name="adj2"/>
              </a:avLst>
            </a:prstGeom>
          </p:spPr>
          <p:style>
            <a:lnRef idx="1">
              <a:schemeClr val="accen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a:lstStyle/>
            <a:p/>
          </p:txBody>
        </p:sp>
        <p:sp>
          <p:nvSpPr>
            <p:cNvPr id="11" name="任意多边形 10"/>
            <p:cNvSpPr/>
            <p:nvPr/>
          </p:nvSpPr>
          <p:spPr>
            <a:xfrm>
              <a:off x="6058290" y="2636550"/>
              <a:ext cx="830160" cy="727684"/>
            </a:xfrm>
            <a:custGeom>
              <a:gdLst>
                <a:gd fmla="*/ 0 w 830160" name="connsiteX0"/>
                <a:gd fmla="*/ 0 h 727684" name="connsiteY0"/>
                <a:gd fmla="*/ 830160 w 830160" name="connsiteX1"/>
                <a:gd fmla="*/ 0 h 727684" name="connsiteY1"/>
                <a:gd fmla="*/ 830160 w 830160" name="connsiteX2"/>
                <a:gd fmla="*/ 727684 h 727684" name="connsiteY2"/>
                <a:gd fmla="*/ 0 w 830160" name="connsiteX3"/>
                <a:gd fmla="*/ 727684 h 727684" name="connsiteY3"/>
                <a:gd fmla="*/ 0 w 830160" name="connsiteX4"/>
                <a:gd fmla="*/ 0 h 72768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727684" w="830160">
                  <a:moveTo>
                    <a:pt x="0" y="0"/>
                  </a:moveTo>
                  <a:lnTo>
                    <a:pt x="830160" y="0"/>
                  </a:lnTo>
                  <a:lnTo>
                    <a:pt x="830160" y="727684"/>
                  </a:lnTo>
                  <a:lnTo>
                    <a:pt x="0" y="727684"/>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anchor="t" anchorCtr="0" bIns="76200" lIns="76200" numCol="1" rIns="76200" spcCol="1270" spcFirstLastPara="0" tIns="76200" vert="horz" wrap="square">
              <a:noAutofit/>
            </a:bodyPr>
            <a:lstStyle/>
            <a:p>
              <a:pPr algn="just" defTabSz="889000">
                <a:lnSpc>
                  <a:spcPct val="120000"/>
                </a:lnSpc>
                <a:spcBef>
                  <a:spcPct val="0"/>
                </a:spcBef>
                <a:spcAft>
                  <a:spcPct val="35000"/>
                </a:spcAft>
              </a:pPr>
              <a:r>
                <a:rPr altLang="en-US" lang="zh-CN" sz="2000">
                  <a:solidFill>
                    <a:schemeClr val="accent5">
                      <a:lumMod val="50000"/>
                    </a:schemeClr>
                  </a:solidFill>
                  <a:latin charset="-122" panose="020b0503020204020204" pitchFamily="34" typeface="微软雅黑"/>
                  <a:ea charset="-122" panose="020b0503020204020204" pitchFamily="34" typeface="微软雅黑"/>
                </a:rPr>
                <a:t>再努力一些，比以往更努力。别光努力，要用不同的方式努力，及目前为止没采取过的方式。</a:t>
              </a:r>
            </a:p>
          </p:txBody>
        </p:sp>
        <p:sp>
          <p:nvSpPr>
            <p:cNvPr id="12" name="等腰三角形 11"/>
            <p:cNvSpPr/>
            <p:nvPr/>
          </p:nvSpPr>
          <p:spPr>
            <a:xfrm>
              <a:off x="6731816" y="2294111"/>
              <a:ext cx="156634" cy="156634"/>
            </a:xfrm>
            <a:prstGeom prst="triangle">
              <a:avLst>
                <a:gd fmla="val 100000" name="adj"/>
              </a:avLst>
            </a:prstGeom>
          </p:spPr>
          <p:style>
            <a:lnRef idx="1">
              <a:schemeClr val="accen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a:lstStyle/>
            <a:p/>
          </p:txBody>
        </p:sp>
        <p:sp>
          <p:nvSpPr>
            <p:cNvPr id="13" name="L 形 12"/>
            <p:cNvSpPr/>
            <p:nvPr/>
          </p:nvSpPr>
          <p:spPr>
            <a:xfrm rot="5400000">
              <a:off x="7166814" y="2110330"/>
              <a:ext cx="552612" cy="919534"/>
            </a:xfrm>
            <a:prstGeom prst="corner">
              <a:avLst>
                <a:gd fmla="val 16120" name="adj1"/>
                <a:gd fmla="val 16110" name="adj2"/>
              </a:avLst>
            </a:prstGeom>
          </p:spPr>
          <p:style>
            <a:lnRef idx="1">
              <a:schemeClr val="accen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a:lstStyle/>
            <a:p/>
          </p:txBody>
        </p:sp>
        <p:sp>
          <p:nvSpPr>
            <p:cNvPr id="14" name="任意多边形 13"/>
            <p:cNvSpPr/>
            <p:nvPr/>
          </p:nvSpPr>
          <p:spPr>
            <a:xfrm>
              <a:off x="7074569" y="2385071"/>
              <a:ext cx="830160" cy="727684"/>
            </a:xfrm>
            <a:custGeom>
              <a:gdLst>
                <a:gd fmla="*/ 0 w 830160" name="connsiteX0"/>
                <a:gd fmla="*/ 0 h 727684" name="connsiteY0"/>
                <a:gd fmla="*/ 830160 w 830160" name="connsiteX1"/>
                <a:gd fmla="*/ 0 h 727684" name="connsiteY1"/>
                <a:gd fmla="*/ 830160 w 830160" name="connsiteX2"/>
                <a:gd fmla="*/ 727684 h 727684" name="connsiteY2"/>
                <a:gd fmla="*/ 0 w 830160" name="connsiteX3"/>
                <a:gd fmla="*/ 727684 h 727684" name="connsiteY3"/>
                <a:gd fmla="*/ 0 w 830160" name="connsiteX4"/>
                <a:gd fmla="*/ 0 h 72768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727684" w="830160">
                  <a:moveTo>
                    <a:pt x="0" y="0"/>
                  </a:moveTo>
                  <a:lnTo>
                    <a:pt x="830160" y="0"/>
                  </a:lnTo>
                  <a:lnTo>
                    <a:pt x="830160" y="727684"/>
                  </a:lnTo>
                  <a:lnTo>
                    <a:pt x="0" y="727684"/>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anchor="t" anchorCtr="0" bIns="76200" lIns="76200" numCol="1" rIns="76200" spcCol="1270" spcFirstLastPara="0" tIns="76200" vert="horz" wrap="square">
              <a:noAutofit/>
            </a:bodyPr>
            <a:lstStyle/>
            <a:p>
              <a:pPr algn="just" defTabSz="889000">
                <a:lnSpc>
                  <a:spcPct val="120000"/>
                </a:lnSpc>
                <a:spcBef>
                  <a:spcPct val="0"/>
                </a:spcBef>
                <a:spcAft>
                  <a:spcPct val="35000"/>
                </a:spcAft>
              </a:pPr>
              <a:r>
                <a:rPr altLang="en-US" lang="zh-CN" sz="2000">
                  <a:solidFill>
                    <a:schemeClr val="accent5">
                      <a:lumMod val="50000"/>
                    </a:schemeClr>
                  </a:solidFill>
                  <a:latin charset="-122" panose="020b0503020204020204" pitchFamily="34" typeface="微软雅黑"/>
                  <a:ea charset="-122" panose="020b0503020204020204" pitchFamily="34" typeface="微软雅黑"/>
                </a:rPr>
                <a:t>对任何工作而言：工具不同，结果完全不同。</a:t>
              </a:r>
            </a:p>
          </p:txBody>
        </p:sp>
      </p:grpSp>
    </p:spTree>
    <p:extLst>
      <p:ext uri="{BB962C8B-B14F-4D97-AF65-F5344CB8AC3E}">
        <p14:creationId val="2487741341"/>
      </p:ext>
    </p:extLst>
  </p:cSld>
  <p:clrMapOvr>
    <a:masterClrMapping/>
  </p:clrMapOvr>
  <p:transition spd="slow">
    <p:push dir="u"/>
  </p:transition>
  <p:timing/>
</p:sld>
</file>

<file path=ppt/slides/slide2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 name="文本框 2"/>
          <p:cNvSpPr txBox="1"/>
          <p:nvPr/>
        </p:nvSpPr>
        <p:spPr>
          <a:xfrm>
            <a:off x="1561514" y="573339"/>
            <a:ext cx="2672080" cy="518160"/>
          </a:xfrm>
          <a:prstGeom prst="rect">
            <a:avLst/>
          </a:prstGeom>
          <a:noFill/>
        </p:spPr>
        <p:txBody>
          <a:bodyPr rtlCol="0" wrap="none">
            <a:spAutoFit/>
          </a:bodyPr>
          <a:lstStyle/>
          <a:p>
            <a:r>
              <a:rPr altLang="en-US" lang="zh-CN" smtClean="0" sz="2800">
                <a:solidFill>
                  <a:srgbClr val="2777D8"/>
                </a:solidFill>
                <a:latin charset="-122" panose="020b0800000000000000" pitchFamily="34" typeface="华康俪金黑W8(P)"/>
                <a:ea charset="-122" panose="020b0800000000000000" pitchFamily="34" typeface="华康俪金黑W8(P)"/>
              </a:rPr>
              <a:t>求职的两种方式</a:t>
            </a:r>
          </a:p>
        </p:txBody>
      </p:sp>
      <p:pic>
        <p:nvPicPr>
          <p:cNvPr id="4" name="图片 3"/>
          <p:cNvPicPr>
            <a:picLocks noChangeAspect="1"/>
          </p:cNvPicPr>
          <p:nvPr/>
        </p:nvPicPr>
        <p:blipFill>
          <a:blip r:embed="rId2">
            <a:duotone>
              <a:schemeClr val="accent1">
                <a:shade val="45000"/>
                <a:satMod val="135000"/>
              </a:schemeClr>
              <a:prstClr val="white"/>
            </a:duotone>
            <a:extLst>
              <a:ext uri="{28A0092B-C50C-407E-A947-70E740481C1C}">
                <a14:useLocalDpi val="0"/>
              </a:ext>
            </a:extLst>
          </a:blip>
          <a:stretch>
            <a:fillRect/>
          </a:stretch>
        </p:blipFill>
        <p:spPr>
          <a:xfrm flipH="1">
            <a:off x="639809" y="374096"/>
            <a:ext cx="921705" cy="921705"/>
          </a:xfrm>
          <a:prstGeom prst="rect">
            <a:avLst/>
          </a:prstGeom>
        </p:spPr>
      </p:pic>
      <p:graphicFrame>
        <p:nvGraphicFramePr>
          <p:cNvPr id="5" name="表格 4"/>
          <p:cNvGraphicFramePr>
            <a:graphicFrameLocks noGrp="1"/>
          </p:cNvGraphicFramePr>
          <p:nvPr>
            <p:extLst>
              <p:ext uri="{D42A27DB-BD31-4B8C-83A1-F6EECF244321}">
                <p14:modId val="839950096"/>
              </p:ext>
            </p:extLst>
          </p:nvPr>
        </p:nvGraphicFramePr>
        <p:xfrm>
          <a:off x="696000" y="1841073"/>
          <a:ext cx="10800000" cy="10046881"/>
        </p:xfrm>
        <a:graphic>
          <a:graphicData uri="http://schemas.openxmlformats.org/drawingml/2006/table">
            <a:tbl>
              <a:tblPr bandRow="1" firstRow="1">
                <a:tableStyleId>{5FD0F851-EC5A-4D38-B0AD-8093EC10F338}</a:tableStyleId>
              </a:tblPr>
              <a:tblGrid>
                <a:gridCol w="2880000"/>
                <a:gridCol w="3600000"/>
                <a:gridCol w="4320000"/>
              </a:tblGrid>
              <a:tr h="720000">
                <a:tc>
                  <a:txBody>
                    <a:bodyPr vert="horz" wrap="square"/>
                    <a:lstStyle/>
                    <a:p>
                      <a:pPr algn="just"/>
                      <a:endParaRPr altLang="en-US" lang="zh-CN"/>
                    </a:p>
                  </a:txBody>
                  <a:tcPr anchor="ctr" anchorCtr="1">
                    <a:lnR algn="ctr" cap="flat" cmpd="sng" w="12700">
                      <a:solidFill>
                        <a:srgbClr val="2777D8"/>
                      </a:solidFill>
                      <a:prstDash val="solid"/>
                      <a:round/>
                      <a:headEnd len="med" type="none" w="med"/>
                      <a:tailEnd len="med" type="none" w="med"/>
                    </a:lnR>
                  </a:tcPr>
                </a:tc>
                <a:tc>
                  <a:txBody>
                    <a:bodyPr vert="horz" wrap="square"/>
                    <a:lstStyle/>
                    <a:p>
                      <a:pPr algn="just"/>
                      <a:r>
                        <a:rPr altLang="en-US" lang="zh-CN" smtClean="0" sz="2800">
                          <a:solidFill>
                            <a:schemeClr val="accent5">
                              <a:lumMod val="50000"/>
                            </a:schemeClr>
                          </a:solidFill>
                          <a:latin charset="-122" panose="020b0503020204020204" pitchFamily="34" typeface="微软雅黑"/>
                          <a:ea charset="-122" panose="020b0503020204020204" pitchFamily="34" typeface="微软雅黑"/>
                        </a:rPr>
                        <a:t>传统方式</a:t>
                      </a:r>
                      <a:endParaRPr altLang="en-US" lang="zh-CN" sz="2800">
                        <a:solidFill>
                          <a:schemeClr val="accent5">
                            <a:lumMod val="50000"/>
                          </a:schemeClr>
                        </a:solidFill>
                        <a:latin charset="-122" panose="020b0503020204020204" pitchFamily="34" typeface="微软雅黑"/>
                        <a:ea charset="-122" panose="020b0503020204020204" pitchFamily="34" typeface="微软雅黑"/>
                      </a:endParaRPr>
                    </a:p>
                  </a:txBody>
                  <a:tcPr anchor="ctr" anchorCtr="1">
                    <a:lnL algn="ctr" cap="flat" cmpd="sng" w="12700">
                      <a:solidFill>
                        <a:srgbClr val="2777D8"/>
                      </a:solidFill>
                      <a:prstDash val="solid"/>
                      <a:round/>
                      <a:headEnd len="med" type="none" w="med"/>
                      <a:tailEnd len="med" type="none" w="med"/>
                    </a:lnL>
                  </a:tcPr>
                </a:tc>
                <a:tc>
                  <a:txBody>
                    <a:bodyPr vert="horz" wrap="square"/>
                    <a:lstStyle/>
                    <a:p>
                      <a:pPr algn="just"/>
                      <a:r>
                        <a:rPr altLang="en-US" lang="zh-CN" smtClean="0" sz="2800">
                          <a:solidFill>
                            <a:schemeClr val="accent5">
                              <a:lumMod val="50000"/>
                            </a:schemeClr>
                          </a:solidFill>
                          <a:latin charset="-122" panose="020b0503020204020204" pitchFamily="34" typeface="微软雅黑"/>
                          <a:ea charset="-122" panose="020b0503020204020204" pitchFamily="34" typeface="微软雅黑"/>
                        </a:rPr>
                        <a:t>创造性方式</a:t>
                      </a:r>
                      <a:endParaRPr altLang="en-US" lang="zh-CN" sz="2800">
                        <a:solidFill>
                          <a:schemeClr val="accent5">
                            <a:lumMod val="50000"/>
                          </a:schemeClr>
                        </a:solidFill>
                        <a:latin charset="-122" panose="020b0503020204020204" pitchFamily="34" typeface="微软雅黑"/>
                        <a:ea charset="-122" pitchFamily="34" typeface="微软雅黑"/>
                      </a:endParaRPr>
                    </a:p>
                  </a:txBody>
                  <a:tcPr anchor="ctr" anchorCtr="1"/>
                </a:tc>
              </a:tr>
              <a:tr h="370840">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你在找什么？</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lnR algn="ctr" cap="flat" cmpd="sng" w="12700">
                      <a:solidFill>
                        <a:srgbClr val="2777D8"/>
                      </a:solidFill>
                      <a:prstDash val="solid"/>
                      <a:round/>
                      <a:headEnd len="med" type="none" w="med"/>
                      <a:tailEnd len="med" type="none" w="med"/>
                    </a:lnR>
                  </a:tcPr>
                </a:tc>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一份工作</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lnL algn="ctr" cap="flat" cmpd="sng" w="12700">
                      <a:solidFill>
                        <a:srgbClr val="2777D8"/>
                      </a:solidFill>
                      <a:prstDash val="solid"/>
                      <a:round/>
                      <a:headEnd len="med" type="none" w="med"/>
                      <a:tailEnd len="med" type="none" w="med"/>
                    </a:lnL>
                  </a:tcPr>
                </a:tc>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“理想工作”：在喜欢的领域，运用喜欢的知识和技能</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tc>
              </a:tr>
              <a:tr h="370840">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如何看待自己？</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lnR algn="ctr" cap="flat" cmpd="sng" w="12700">
                      <a:solidFill>
                        <a:srgbClr val="2777D8"/>
                      </a:solidFill>
                      <a:prstDash val="solid"/>
                      <a:round/>
                      <a:headEnd len="med" type="none" w="med"/>
                      <a:tailEnd len="med" type="none" w="med"/>
                    </a:lnR>
                  </a:tcPr>
                </a:tc>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“工作乞丐”，能被录用感到太幸运了</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lnL algn="ctr" cap="flat" cmpd="sng" w="12700">
                      <a:solidFill>
                        <a:srgbClr val="2777D8"/>
                      </a:solidFill>
                      <a:prstDash val="solid"/>
                      <a:round/>
                      <a:headEnd len="med" type="none" w="med"/>
                      <a:tailEnd len="med" type="none" w="med"/>
                    </a:lnL>
                  </a:tcPr>
                </a:tc>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“资源”，能录用你，他们将感到幸运</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tc>
              </a:tr>
              <a:tr h="370840">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基本计划</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lnR algn="ctr" cap="flat" cmpd="sng" w="12700">
                      <a:solidFill>
                        <a:srgbClr val="2777D8"/>
                      </a:solidFill>
                      <a:prstDash val="solid"/>
                      <a:round/>
                      <a:headEnd len="med" type="none" w="med"/>
                      <a:tailEnd len="med" type="none" w="med"/>
                    </a:lnR>
                  </a:tcPr>
                </a:tc>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求职前，琢磨如何“推销”自己</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lnL algn="ctr" cap="flat" cmpd="sng" w="12700">
                      <a:solidFill>
                        <a:srgbClr val="2777D8"/>
                      </a:solidFill>
                      <a:prstDash val="solid"/>
                      <a:round/>
                      <a:headEnd len="med" type="none" w="med"/>
                      <a:tailEnd len="med" type="none" w="med"/>
                    </a:lnL>
                  </a:tcPr>
                </a:tc>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求职前，琢磨自己最想干什么工作</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tc>
              </a:tr>
              <a:tr h="370840">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准备工作</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lnR algn="ctr" cap="flat" cmpd="sng" w="12700">
                      <a:solidFill>
                        <a:srgbClr val="2777D8"/>
                      </a:solidFill>
                      <a:prstDash val="solid"/>
                      <a:round/>
                      <a:headEnd len="med" type="none" w="med"/>
                      <a:tailEnd len="med" type="none" w="med"/>
                    </a:lnR>
                  </a:tcPr>
                </a:tc>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做研究，看劳动力市场需要什么。“能干什么就对付干吧。”</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lnL algn="ctr" cap="flat" cmpd="sng" w="12700">
                      <a:solidFill>
                        <a:srgbClr val="2777D8"/>
                      </a:solidFill>
                      <a:prstDash val="solid"/>
                      <a:round/>
                      <a:headEnd len="med" type="none" w="med"/>
                      <a:tailEnd len="med" type="none" w="med"/>
                    </a:lnL>
                  </a:tcPr>
                </a:tc>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研究自己，找出自己最擅长做什么，最爱做什么。“工作得有热情。”</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tc>
              </a:tr>
              <a:tr h="370840">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如何决定接触哪个雇主？</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lnR algn="ctr" cap="flat" cmpd="sng" w="12700">
                      <a:solidFill>
                        <a:srgbClr val="2777D8"/>
                      </a:solidFill>
                      <a:prstDash val="solid"/>
                      <a:round/>
                      <a:headEnd len="med" type="none" w="med"/>
                      <a:tailEnd len="med" type="none" w="med"/>
                    </a:lnR>
                  </a:tcPr>
                </a:tc>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等着对方宣布空缺</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lnL algn="ctr" cap="flat" cmpd="sng" w="12700">
                      <a:solidFill>
                        <a:srgbClr val="2777D8"/>
                      </a:solidFill>
                      <a:prstDash val="solid"/>
                      <a:round/>
                      <a:headEnd len="med" type="none" w="med"/>
                      <a:tailEnd len="med" type="none" w="med"/>
                    </a:lnL>
                  </a:tcPr>
                </a:tc>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搜集信息，找出对哪家公司最感兴趣，即使那时他们没有空缺</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tc>
              </a:tr>
              <a:tr h="370840">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如何联系对方？</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lnR algn="ctr" cap="flat" cmpd="sng" w="12700">
                      <a:solidFill>
                        <a:srgbClr val="2777D8"/>
                      </a:solidFill>
                      <a:prstDash val="solid"/>
                      <a:round/>
                      <a:headEnd len="med" type="none" w="med"/>
                      <a:tailEnd len="med" type="none" w="med"/>
                    </a:lnR>
                  </a:tcPr>
                </a:tc>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通过简历</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lnL algn="ctr" cap="flat" cmpd="sng" w="12700">
                      <a:solidFill>
                        <a:srgbClr val="2777D8"/>
                      </a:solidFill>
                      <a:prstDash val="solid"/>
                      <a:round/>
                      <a:headEnd len="med" type="none" w="med"/>
                      <a:tailEnd len="med" type="none" w="med"/>
                    </a:lnL>
                  </a:tcPr>
                </a:tc>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通过“牵线搭桥者”（认识你也认识对方的人），用社交媒体找到这些中介</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tc>
              </a:tr>
              <a:tr h="370840">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简历的目的是什么？</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lnR algn="ctr" cap="flat" cmpd="sng" w="12700">
                      <a:solidFill>
                        <a:srgbClr val="2777D8"/>
                      </a:solidFill>
                      <a:prstDash val="solid"/>
                      <a:round/>
                      <a:headEnd len="med" type="none" w="med"/>
                      <a:tailEnd len="med" type="none" w="med"/>
                    </a:lnR>
                  </a:tcPr>
                </a:tc>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推销自己，说明为什么自己应该被录用</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lnL algn="ctr" cap="flat" cmpd="sng" w="12700">
                      <a:solidFill>
                        <a:srgbClr val="2777D8"/>
                      </a:solidFill>
                      <a:prstDash val="solid"/>
                      <a:round/>
                      <a:headEnd len="med" type="none" w="med"/>
                      <a:tailEnd len="med" type="none" w="med"/>
                    </a:lnL>
                  </a:tcPr>
                </a:tc>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获得面试机会</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tc>
              </a:tr>
              <a:tr h="370840">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如果能面试，你的主要目标是什么？</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lnR algn="ctr" cap="flat" cmpd="sng" w="12700">
                      <a:solidFill>
                        <a:srgbClr val="2777D8"/>
                      </a:solidFill>
                      <a:prstDash val="solid"/>
                      <a:round/>
                      <a:headEnd len="med" type="none" w="med"/>
                      <a:tailEnd len="med" type="none" w="med"/>
                    </a:lnR>
                  </a:tcPr>
                </a:tc>
                <a:tc>
                  <a:txBody>
                    <a:bodyPr vert="horz" wrap="square"/>
                    <a:lstStyle/>
                    <a:p>
                      <a:pPr algn="just" defTabSz="914400" eaLnBrk="1" fontAlgn="auto" hangingPunct="1" indent="0" latinLnBrk="0" marL="0" marR="0" rtl="0">
                        <a:lnSpc>
                          <a:spcPct val="120000"/>
                        </a:lnSpc>
                        <a:spcBef>
                          <a:spcPct val="0"/>
                        </a:spcBef>
                        <a:spcAft>
                          <a:spcPct val="0"/>
                        </a:spcAft>
                        <a:buClrTx/>
                        <a:buSzTx/>
                        <a:buFontTx/>
                        <a:buNone/>
                        <a:defRPr/>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推销自己，说明为什么自己应该被录用</a:t>
                      </a:r>
                    </a:p>
                  </a:txBody>
                  <a:tcPr anchor="ctr" anchorCtr="1">
                    <a:lnL algn="ctr" cap="flat" cmpd="sng" w="12700">
                      <a:solidFill>
                        <a:srgbClr val="2777D8"/>
                      </a:solidFill>
                      <a:prstDash val="solid"/>
                      <a:round/>
                      <a:headEnd len="med" type="none" w="med"/>
                      <a:tailEnd len="med" type="none" w="med"/>
                    </a:lnL>
                  </a:tcPr>
                </a:tc>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得到下一次面试机会</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tc>
              </a:tr>
              <a:tr h="370840">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面试中你谈什么？</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lnR algn="ctr" cap="flat" cmpd="sng" w="12700">
                      <a:solidFill>
                        <a:srgbClr val="2777D8"/>
                      </a:solidFill>
                      <a:prstDash val="solid"/>
                      <a:round/>
                      <a:headEnd len="med" type="none" w="med"/>
                      <a:tailEnd len="med" type="none" w="med"/>
                    </a:lnR>
                  </a:tcPr>
                </a:tc>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自己，自己的经验、能力</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lnL algn="ctr" cap="flat" cmpd="sng" w="12700">
                      <a:solidFill>
                        <a:srgbClr val="2777D8"/>
                      </a:solidFill>
                      <a:prstDash val="solid"/>
                      <a:round/>
                      <a:headEnd len="med" type="none" w="med"/>
                      <a:tailEnd len="med" type="none" w="med"/>
                    </a:lnL>
                  </a:tcPr>
                </a:tc>
                <a:tc>
                  <a:txBody>
                    <a:bodyPr vert="horz" wrap="square"/>
                    <a:lstStyle/>
                    <a:p>
                      <a:pPr algn="just" defTabSz="914400" eaLnBrk="1" hangingPunct="1" latinLnBrk="0" marL="0" rtl="0">
                        <a:lnSpc>
                          <a:spcPct val="120000"/>
                        </a:lnSpc>
                      </a:pPr>
                      <a:r>
                        <a:rPr altLang="zh-CN" kern="1200" lang="en-US" smtClean="0" sz="1800">
                          <a:solidFill>
                            <a:schemeClr val="accent5">
                              <a:lumMod val="50000"/>
                            </a:schemeClr>
                          </a:solidFill>
                          <a:latin charset="-122" panose="020b0503020204020204" pitchFamily="34" typeface="微软雅黑"/>
                          <a:ea charset="-122" panose="020b0503020204020204" pitchFamily="34" typeface="微软雅黑"/>
                          <a:cs typeface="+mn-cs"/>
                        </a:rPr>
                        <a:t>50%</a:t>
                      </a: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的时间让对方问问题，</a:t>
                      </a:r>
                      <a:r>
                        <a:rPr altLang="zh-CN" kern="1200" lang="en-US" smtClean="0" sz="1800">
                          <a:solidFill>
                            <a:schemeClr val="accent5">
                              <a:lumMod val="50000"/>
                            </a:schemeClr>
                          </a:solidFill>
                          <a:latin charset="-122" panose="020b0503020204020204" pitchFamily="34" typeface="微软雅黑"/>
                          <a:ea charset="-122" panose="020b0503020204020204" pitchFamily="34" typeface="微软雅黑"/>
                          <a:cs typeface="+mn-cs"/>
                        </a:rPr>
                        <a:t>50%</a:t>
                      </a: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的时间向对方问问题，了解工作内容、公司状况</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tc>
              </a:tr>
              <a:tr h="370840">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你想弄清楚什么？</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lnR algn="ctr" cap="flat" cmpd="sng" w="12700">
                      <a:solidFill>
                        <a:srgbClr val="2777D8"/>
                      </a:solidFill>
                      <a:prstDash val="solid"/>
                      <a:round/>
                      <a:headEnd len="med" type="none" w="med"/>
                      <a:tailEnd len="med" type="none" w="med"/>
                    </a:lnR>
                  </a:tcPr>
                </a:tc>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他们想要我吗？</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lnL algn="ctr" cap="flat" cmpd="sng" w="12700">
                      <a:solidFill>
                        <a:srgbClr val="2777D8"/>
                      </a:solidFill>
                      <a:prstDash val="solid"/>
                      <a:round/>
                      <a:headEnd len="med" type="none" w="med"/>
                      <a:tailEnd len="med" type="none" w="med"/>
                    </a:lnL>
                  </a:tcPr>
                </a:tc>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“我想要他们吗？”（以及“他们想要我吗？”）</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tc>
              </a:tr>
              <a:tr h="370840">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如何结束最后一轮面试？</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lnR algn="ctr" cap="flat" cmpd="sng" w="12700">
                      <a:solidFill>
                        <a:srgbClr val="2777D8"/>
                      </a:solidFill>
                      <a:prstDash val="solid"/>
                      <a:round/>
                      <a:headEnd len="med" type="none" w="med"/>
                      <a:tailEnd len="med" type="none" w="med"/>
                    </a:lnR>
                  </a:tcPr>
                </a:tc>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你问对方：“何时能得到您的答复？”（让事情悬而未决）</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lnL algn="ctr" cap="flat" cmpd="sng" w="12700">
                      <a:solidFill>
                        <a:srgbClr val="2777D8"/>
                      </a:solidFill>
                      <a:prstDash val="solid"/>
                      <a:round/>
                      <a:headEnd len="med" type="none" w="med"/>
                      <a:tailEnd len="med" type="none" w="med"/>
                    </a:lnL>
                  </a:tcPr>
                </a:tc>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如果你决定要在那儿工作，你会问：“我相信自己是公司要找的人根据咱们谈的这些，您会录用我们？”（你在寻求结论）</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tc>
              </a:tr>
              <a:tr h="370840">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被录用后，开始工作前，你会做什么？</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lnR algn="ctr" cap="flat" cmpd="sng" w="12700">
                      <a:solidFill>
                        <a:srgbClr val="2777D8"/>
                      </a:solidFill>
                      <a:prstDash val="solid"/>
                      <a:round/>
                      <a:headEnd len="med" type="none" w="med"/>
                      <a:tailEnd len="med" type="none" w="med"/>
                    </a:lnR>
                  </a:tcPr>
                </a:tc>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发感谢信。休息，放松，庆祝自己求职成功</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lnL algn="ctr" cap="flat" cmpd="sng" w="12700">
                      <a:solidFill>
                        <a:srgbClr val="2777D8"/>
                      </a:solidFill>
                      <a:prstDash val="solid"/>
                      <a:round/>
                      <a:headEnd len="med" type="none" w="med"/>
                      <a:tailEnd len="med" type="none" w="med"/>
                    </a:lnL>
                  </a:tcPr>
                </a:tc>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发感谢信。继续求职（因为不可预知的原因，开始工作前，</a:t>
                      </a:r>
                      <a:r>
                        <a:rPr altLang="zh-CN" kern="1200" lang="en-US" smtClean="0" sz="1800">
                          <a:solidFill>
                            <a:schemeClr val="accent5">
                              <a:lumMod val="50000"/>
                            </a:schemeClr>
                          </a:solidFill>
                          <a:latin charset="-122" panose="020b0503020204020204" pitchFamily="34" typeface="微软雅黑"/>
                          <a:ea charset="-122" panose="020b0503020204020204" pitchFamily="34" typeface="微软雅黑"/>
                          <a:cs typeface="+mn-cs"/>
                        </a:rPr>
                        <a:t>offer</a:t>
                      </a: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，即录用确认可能会变化）</a:t>
                      </a:r>
                      <a:endParaRPr altLang="en-US" kern="1200" lang="zh-CN" sz="1800">
                        <a:solidFill>
                          <a:schemeClr val="accent5">
                            <a:lumMod val="50000"/>
                          </a:schemeClr>
                        </a:solidFill>
                        <a:latin charset="-122" panose="020b0503020204020204" pitchFamily="34" typeface="微软雅黑"/>
                        <a:ea charset="-122" pitchFamily="34" typeface="微软雅黑"/>
                        <a:cs typeface="+mn-cs"/>
                      </a:endParaRPr>
                    </a:p>
                  </a:txBody>
                  <a:tcPr anchor="ctr" anchorCtr="1"/>
                </a:tc>
              </a:tr>
            </a:tbl>
          </a:graphicData>
        </a:graphic>
      </p:graphicFrame>
    </p:spTree>
    <p:extLst>
      <p:ext uri="{BB962C8B-B14F-4D97-AF65-F5344CB8AC3E}">
        <p14:creationId val="1834987251"/>
      </p:ext>
    </p:extLst>
  </p:cSld>
  <p:clrMapOvr>
    <a:masterClrMapping/>
  </p:clrMapOvr>
  <p:transition spd="slow">
    <p:push dir="u"/>
  </p:transition>
  <p:timing/>
</p:sld>
</file>

<file path=ppt/slides/slide2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aphicFrame>
        <p:nvGraphicFramePr>
          <p:cNvPr id="2" name="表格 1"/>
          <p:cNvGraphicFramePr>
            <a:graphicFrameLocks noGrp="1"/>
          </p:cNvGraphicFramePr>
          <p:nvPr>
            <p:extLst>
              <p:ext uri="{D42A27DB-BD31-4B8C-83A1-F6EECF244321}">
                <p14:modId val="3399548355"/>
              </p:ext>
            </p:extLst>
          </p:nvPr>
        </p:nvGraphicFramePr>
        <p:xfrm>
          <a:off x="696000" y="-5023440"/>
          <a:ext cx="10800000" cy="10046881"/>
        </p:xfrm>
        <a:graphic>
          <a:graphicData uri="http://schemas.openxmlformats.org/drawingml/2006/table">
            <a:tbl>
              <a:tblPr bandRow="1" firstRow="1">
                <a:tableStyleId>{5FD0F851-EC5A-4D38-B0AD-8093EC10F338}</a:tableStyleId>
              </a:tblPr>
              <a:tblGrid>
                <a:gridCol w="2880000"/>
                <a:gridCol w="3600000"/>
                <a:gridCol w="4320000"/>
              </a:tblGrid>
              <a:tr h="720000">
                <a:tc>
                  <a:txBody>
                    <a:bodyPr vert="horz" wrap="square"/>
                    <a:lstStyle/>
                    <a:p>
                      <a:pPr algn="just"/>
                      <a:endParaRPr altLang="en-US" lang="zh-CN"/>
                    </a:p>
                  </a:txBody>
                  <a:tcPr anchor="ctr" anchorCtr="1">
                    <a:lnR algn="ctr" cap="flat" cmpd="sng" w="12700">
                      <a:solidFill>
                        <a:srgbClr val="2777D8"/>
                      </a:solidFill>
                      <a:prstDash val="solid"/>
                      <a:round/>
                      <a:headEnd len="med" type="none" w="med"/>
                      <a:tailEnd len="med" type="none" w="med"/>
                    </a:lnR>
                  </a:tcPr>
                </a:tc>
                <a:tc>
                  <a:txBody>
                    <a:bodyPr vert="horz" wrap="square"/>
                    <a:lstStyle/>
                    <a:p>
                      <a:pPr algn="just"/>
                      <a:r>
                        <a:rPr altLang="en-US" lang="zh-CN" smtClean="0" sz="2800">
                          <a:solidFill>
                            <a:schemeClr val="accent5">
                              <a:lumMod val="50000"/>
                            </a:schemeClr>
                          </a:solidFill>
                          <a:latin charset="-122" panose="020b0503020204020204" pitchFamily="34" typeface="微软雅黑"/>
                          <a:ea charset="-122" panose="020b0503020204020204" pitchFamily="34" typeface="微软雅黑"/>
                        </a:rPr>
                        <a:t>传统方式</a:t>
                      </a:r>
                      <a:endParaRPr altLang="en-US" lang="zh-CN" sz="2800">
                        <a:solidFill>
                          <a:schemeClr val="accent5">
                            <a:lumMod val="50000"/>
                          </a:schemeClr>
                        </a:solidFill>
                        <a:latin charset="-122" panose="020b0503020204020204" pitchFamily="34" typeface="微软雅黑"/>
                        <a:ea charset="-122" panose="020b0503020204020204" pitchFamily="34" typeface="微软雅黑"/>
                      </a:endParaRPr>
                    </a:p>
                  </a:txBody>
                  <a:tcPr anchor="ctr" anchorCtr="1">
                    <a:lnL algn="ctr" cap="flat" cmpd="sng" w="12700">
                      <a:solidFill>
                        <a:srgbClr val="2777D8"/>
                      </a:solidFill>
                      <a:prstDash val="solid"/>
                      <a:round/>
                      <a:headEnd len="med" type="none" w="med"/>
                      <a:tailEnd len="med" type="none" w="med"/>
                    </a:lnL>
                  </a:tcPr>
                </a:tc>
                <a:tc>
                  <a:txBody>
                    <a:bodyPr vert="horz" wrap="square"/>
                    <a:lstStyle/>
                    <a:p>
                      <a:pPr algn="just"/>
                      <a:r>
                        <a:rPr altLang="en-US" lang="zh-CN" smtClean="0" sz="2800">
                          <a:solidFill>
                            <a:schemeClr val="accent5">
                              <a:lumMod val="50000"/>
                            </a:schemeClr>
                          </a:solidFill>
                          <a:latin charset="-122" panose="020b0503020204020204" pitchFamily="34" typeface="微软雅黑"/>
                          <a:ea charset="-122" panose="020b0503020204020204" pitchFamily="34" typeface="微软雅黑"/>
                        </a:rPr>
                        <a:t>创造性方式</a:t>
                      </a:r>
                      <a:endParaRPr altLang="en-US" lang="zh-CN" sz="2800">
                        <a:solidFill>
                          <a:schemeClr val="accent5">
                            <a:lumMod val="50000"/>
                          </a:schemeClr>
                        </a:solidFill>
                        <a:latin charset="-122" panose="020b0503020204020204" pitchFamily="34" typeface="微软雅黑"/>
                        <a:ea charset="-122" panose="020b0503020204020204" pitchFamily="34" typeface="微软雅黑"/>
                      </a:endParaRPr>
                    </a:p>
                  </a:txBody>
                  <a:tcPr anchor="ctr" anchorCtr="1"/>
                </a:tc>
              </a:tr>
              <a:tr h="370840">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你在找什么？</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lnR algn="ctr" cap="flat" cmpd="sng" w="12700">
                      <a:solidFill>
                        <a:srgbClr val="2777D8"/>
                      </a:solidFill>
                      <a:prstDash val="solid"/>
                      <a:round/>
                      <a:headEnd len="med" type="none" w="med"/>
                      <a:tailEnd len="med" type="none" w="med"/>
                    </a:lnR>
                  </a:tcPr>
                </a:tc>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一份工作</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lnL algn="ctr" cap="flat" cmpd="sng" w="12700">
                      <a:solidFill>
                        <a:srgbClr val="2777D8"/>
                      </a:solidFill>
                      <a:prstDash val="solid"/>
                      <a:round/>
                      <a:headEnd len="med" type="none" w="med"/>
                      <a:tailEnd len="med" type="none" w="med"/>
                    </a:lnL>
                  </a:tcPr>
                </a:tc>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“理想工作”：在喜欢的领域，运用喜欢的知识和技能</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tc>
              </a:tr>
              <a:tr h="370840">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如何看待自己？</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lnR algn="ctr" cap="flat" cmpd="sng" w="12700">
                      <a:solidFill>
                        <a:srgbClr val="2777D8"/>
                      </a:solidFill>
                      <a:prstDash val="solid"/>
                      <a:round/>
                      <a:headEnd len="med" type="none" w="med"/>
                      <a:tailEnd len="med" type="none" w="med"/>
                    </a:lnR>
                  </a:tcPr>
                </a:tc>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“工作乞丐”，能被录用感到太幸运了</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lnL algn="ctr" cap="flat" cmpd="sng" w="12700">
                      <a:solidFill>
                        <a:srgbClr val="2777D8"/>
                      </a:solidFill>
                      <a:prstDash val="solid"/>
                      <a:round/>
                      <a:headEnd len="med" type="none" w="med"/>
                      <a:tailEnd len="med" type="none" w="med"/>
                    </a:lnL>
                  </a:tcPr>
                </a:tc>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“资源”，能录用你，他们将感到幸运</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tc>
              </a:tr>
              <a:tr h="370840">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基本计划</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lnR algn="ctr" cap="flat" cmpd="sng" w="12700">
                      <a:solidFill>
                        <a:srgbClr val="2777D8"/>
                      </a:solidFill>
                      <a:prstDash val="solid"/>
                      <a:round/>
                      <a:headEnd len="med" type="none" w="med"/>
                      <a:tailEnd len="med" type="none" w="med"/>
                    </a:lnR>
                  </a:tcPr>
                </a:tc>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求职前，琢磨如何“推销”自己</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lnL algn="ctr" cap="flat" cmpd="sng" w="12700">
                      <a:solidFill>
                        <a:srgbClr val="2777D8"/>
                      </a:solidFill>
                      <a:prstDash val="solid"/>
                      <a:round/>
                      <a:headEnd len="med" type="none" w="med"/>
                      <a:tailEnd len="med" type="none" w="med"/>
                    </a:lnL>
                  </a:tcPr>
                </a:tc>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求职前，琢磨自己最想干什么工作</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tc>
              </a:tr>
              <a:tr h="370840">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准备工作</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lnR algn="ctr" cap="flat" cmpd="sng" w="12700">
                      <a:solidFill>
                        <a:srgbClr val="2777D8"/>
                      </a:solidFill>
                      <a:prstDash val="solid"/>
                      <a:round/>
                      <a:headEnd len="med" type="none" w="med"/>
                      <a:tailEnd len="med" type="none" w="med"/>
                    </a:lnR>
                  </a:tcPr>
                </a:tc>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做研究，看劳动力市场需要什么。“能干什么就对付干吧。”</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lnL algn="ctr" cap="flat" cmpd="sng" w="12700">
                      <a:solidFill>
                        <a:srgbClr val="2777D8"/>
                      </a:solidFill>
                      <a:prstDash val="solid"/>
                      <a:round/>
                      <a:headEnd len="med" type="none" w="med"/>
                      <a:tailEnd len="med" type="none" w="med"/>
                    </a:lnL>
                  </a:tcPr>
                </a:tc>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研究自己，找出自己最擅长做什么，最爱做什么。“工作得有热情。”</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tc>
              </a:tr>
              <a:tr h="370840">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如何决定接触哪个雇主？</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lnR algn="ctr" cap="flat" cmpd="sng" w="12700">
                      <a:solidFill>
                        <a:srgbClr val="2777D8"/>
                      </a:solidFill>
                      <a:prstDash val="solid"/>
                      <a:round/>
                      <a:headEnd len="med" type="none" w="med"/>
                      <a:tailEnd len="med" type="none" w="med"/>
                    </a:lnR>
                  </a:tcPr>
                </a:tc>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等着对方宣布空缺</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lnL algn="ctr" cap="flat" cmpd="sng" w="12700">
                      <a:solidFill>
                        <a:srgbClr val="2777D8"/>
                      </a:solidFill>
                      <a:prstDash val="solid"/>
                      <a:round/>
                      <a:headEnd len="med" type="none" w="med"/>
                      <a:tailEnd len="med" type="none" w="med"/>
                    </a:lnL>
                  </a:tcPr>
                </a:tc>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搜集信息，找出对哪家公司最感兴趣，即使那时他们没有空缺</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tc>
              </a:tr>
              <a:tr h="370840">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如何联系对方？</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lnR algn="ctr" cap="flat" cmpd="sng" w="12700">
                      <a:solidFill>
                        <a:srgbClr val="2777D8"/>
                      </a:solidFill>
                      <a:prstDash val="solid"/>
                      <a:round/>
                      <a:headEnd len="med" type="none" w="med"/>
                      <a:tailEnd len="med" type="none" w="med"/>
                    </a:lnR>
                  </a:tcPr>
                </a:tc>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通过简历</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lnL algn="ctr" cap="flat" cmpd="sng" w="12700">
                      <a:solidFill>
                        <a:srgbClr val="2777D8"/>
                      </a:solidFill>
                      <a:prstDash val="solid"/>
                      <a:round/>
                      <a:headEnd len="med" type="none" w="med"/>
                      <a:tailEnd len="med" type="none" w="med"/>
                    </a:lnL>
                  </a:tcPr>
                </a:tc>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通过“牵线搭桥者”（认识你也认识对方的人），用社交媒体找到这些中介</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tc>
              </a:tr>
              <a:tr h="370840">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简历的目的是什么？</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lnR algn="ctr" cap="flat" cmpd="sng" w="12700">
                      <a:solidFill>
                        <a:srgbClr val="2777D8"/>
                      </a:solidFill>
                      <a:prstDash val="solid"/>
                      <a:round/>
                      <a:headEnd len="med" type="none" w="med"/>
                      <a:tailEnd len="med" type="none" w="med"/>
                    </a:lnR>
                  </a:tcPr>
                </a:tc>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推销自己，说明为什么自己应该被录用</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lnL algn="ctr" cap="flat" cmpd="sng" w="12700">
                      <a:solidFill>
                        <a:srgbClr val="2777D8"/>
                      </a:solidFill>
                      <a:prstDash val="solid"/>
                      <a:round/>
                      <a:headEnd len="med" type="none" w="med"/>
                      <a:tailEnd len="med" type="none" w="med"/>
                    </a:lnL>
                  </a:tcPr>
                </a:tc>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获得面试机会</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tc>
              </a:tr>
              <a:tr h="370840">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如果能面试，你的主要目标是什么？</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lnR algn="ctr" cap="flat" cmpd="sng" w="12700">
                      <a:solidFill>
                        <a:srgbClr val="2777D8"/>
                      </a:solidFill>
                      <a:prstDash val="solid"/>
                      <a:round/>
                      <a:headEnd len="med" type="none" w="med"/>
                      <a:tailEnd len="med" type="none" w="med"/>
                    </a:lnR>
                  </a:tcPr>
                </a:tc>
                <a:tc>
                  <a:txBody>
                    <a:bodyPr vert="horz" wrap="square"/>
                    <a:lstStyle/>
                    <a:p>
                      <a:pPr algn="just" defTabSz="914400" eaLnBrk="1" fontAlgn="auto" hangingPunct="1" indent="0" latinLnBrk="0" marL="0" marR="0" rtl="0">
                        <a:lnSpc>
                          <a:spcPct val="120000"/>
                        </a:lnSpc>
                        <a:spcBef>
                          <a:spcPct val="0"/>
                        </a:spcBef>
                        <a:spcAft>
                          <a:spcPct val="0"/>
                        </a:spcAft>
                        <a:buClrTx/>
                        <a:buSzTx/>
                        <a:buFontTx/>
                        <a:buNone/>
                        <a:defRPr/>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推销自己，说明为什么自己应该被录用</a:t>
                      </a:r>
                    </a:p>
                  </a:txBody>
                  <a:tcPr anchor="ctr" anchorCtr="1">
                    <a:lnL algn="ctr" cap="flat" cmpd="sng" w="12700">
                      <a:solidFill>
                        <a:srgbClr val="2777D8"/>
                      </a:solidFill>
                      <a:prstDash val="solid"/>
                      <a:round/>
                      <a:headEnd len="med" type="none" w="med"/>
                      <a:tailEnd len="med" type="none" w="med"/>
                    </a:lnL>
                  </a:tcPr>
                </a:tc>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得到下一次面试机会</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tc>
              </a:tr>
              <a:tr h="370840">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面试中你谈什么？</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lnR algn="ctr" cap="flat" cmpd="sng" w="12700">
                      <a:solidFill>
                        <a:srgbClr val="2777D8"/>
                      </a:solidFill>
                      <a:prstDash val="solid"/>
                      <a:round/>
                      <a:headEnd len="med" type="none" w="med"/>
                      <a:tailEnd len="med" type="none" w="med"/>
                    </a:lnR>
                  </a:tcPr>
                </a:tc>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自己，自己的经验、能力</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lnL algn="ctr" cap="flat" cmpd="sng" w="12700">
                      <a:solidFill>
                        <a:srgbClr val="2777D8"/>
                      </a:solidFill>
                      <a:prstDash val="solid"/>
                      <a:round/>
                      <a:headEnd len="med" type="none" w="med"/>
                      <a:tailEnd len="med" type="none" w="med"/>
                    </a:lnL>
                  </a:tcPr>
                </a:tc>
                <a:tc>
                  <a:txBody>
                    <a:bodyPr vert="horz" wrap="square"/>
                    <a:lstStyle/>
                    <a:p>
                      <a:pPr algn="just" defTabSz="914400" eaLnBrk="1" hangingPunct="1" latinLnBrk="0" marL="0" rtl="0">
                        <a:lnSpc>
                          <a:spcPct val="120000"/>
                        </a:lnSpc>
                      </a:pPr>
                      <a:r>
                        <a:rPr altLang="zh-CN" kern="1200" lang="en-US" smtClean="0" sz="1800">
                          <a:solidFill>
                            <a:schemeClr val="accent5">
                              <a:lumMod val="50000"/>
                            </a:schemeClr>
                          </a:solidFill>
                          <a:latin charset="-122" panose="020b0503020204020204" pitchFamily="34" typeface="微软雅黑"/>
                          <a:ea charset="-122" panose="020b0503020204020204" pitchFamily="34" typeface="微软雅黑"/>
                          <a:cs typeface="+mn-cs"/>
                        </a:rPr>
                        <a:t>50%</a:t>
                      </a: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的时间让对方问问题，</a:t>
                      </a:r>
                      <a:r>
                        <a:rPr altLang="zh-CN" kern="1200" lang="en-US" smtClean="0" sz="1800">
                          <a:solidFill>
                            <a:schemeClr val="accent5">
                              <a:lumMod val="50000"/>
                            </a:schemeClr>
                          </a:solidFill>
                          <a:latin charset="-122" panose="020b0503020204020204" pitchFamily="34" typeface="微软雅黑"/>
                          <a:ea charset="-122" panose="020b0503020204020204" pitchFamily="34" typeface="微软雅黑"/>
                          <a:cs typeface="+mn-cs"/>
                        </a:rPr>
                        <a:t>50%</a:t>
                      </a: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的时间向对方问问题，了解工作内容、公司状况</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tc>
              </a:tr>
              <a:tr h="370840">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你想弄清楚什么？</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lnR algn="ctr" cap="flat" cmpd="sng" w="12700">
                      <a:solidFill>
                        <a:srgbClr val="2777D8"/>
                      </a:solidFill>
                      <a:prstDash val="solid"/>
                      <a:round/>
                      <a:headEnd len="med" type="none" w="med"/>
                      <a:tailEnd len="med" type="none" w="med"/>
                    </a:lnR>
                  </a:tcPr>
                </a:tc>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他们想要我吗？</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lnL algn="ctr" cap="flat" cmpd="sng" w="12700">
                      <a:solidFill>
                        <a:srgbClr val="2777D8"/>
                      </a:solidFill>
                      <a:prstDash val="solid"/>
                      <a:round/>
                      <a:headEnd len="med" type="none" w="med"/>
                      <a:tailEnd len="med" type="none" w="med"/>
                    </a:lnL>
                  </a:tcPr>
                </a:tc>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“我想要他们吗？”（以及“他们想要我吗？”）</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tc>
              </a:tr>
              <a:tr h="370840">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如何结束最后一轮面试？</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lnR algn="ctr" cap="flat" cmpd="sng" w="12700">
                      <a:solidFill>
                        <a:srgbClr val="2777D8"/>
                      </a:solidFill>
                      <a:prstDash val="solid"/>
                      <a:round/>
                      <a:headEnd len="med" type="none" w="med"/>
                      <a:tailEnd len="med" type="none" w="med"/>
                    </a:lnR>
                  </a:tcPr>
                </a:tc>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你问对方：“何时能得到您的答复？”（让事情悬而未决）</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lnL algn="ctr" cap="flat" cmpd="sng" w="12700">
                      <a:solidFill>
                        <a:srgbClr val="2777D8"/>
                      </a:solidFill>
                      <a:prstDash val="solid"/>
                      <a:round/>
                      <a:headEnd len="med" type="none" w="med"/>
                      <a:tailEnd len="med" type="none" w="med"/>
                    </a:lnL>
                  </a:tcPr>
                </a:tc>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如果你决定要在那儿工作，你会问：“我相信自己是公司要找的人根据咱们谈的这些，您会录用我们？”（你在寻求结论）</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tc>
              </a:tr>
              <a:tr h="370840">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被录用后，开始工作前，你会做什么？</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lnR algn="ctr" cap="flat" cmpd="sng" w="12700">
                      <a:solidFill>
                        <a:srgbClr val="2777D8"/>
                      </a:solidFill>
                      <a:prstDash val="solid"/>
                      <a:round/>
                      <a:headEnd len="med" type="none" w="med"/>
                      <a:tailEnd len="med" type="none" w="med"/>
                    </a:lnR>
                  </a:tcPr>
                </a:tc>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发感谢信。休息，放松，庆祝自己求职成功</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lnL algn="ctr" cap="flat" cmpd="sng" w="12700">
                      <a:solidFill>
                        <a:srgbClr val="2777D8"/>
                      </a:solidFill>
                      <a:prstDash val="solid"/>
                      <a:round/>
                      <a:headEnd len="med" type="none" w="med"/>
                      <a:tailEnd len="med" type="none" w="med"/>
                    </a:lnL>
                  </a:tcPr>
                </a:tc>
                <a:tc>
                  <a:txBody>
                    <a:bodyPr vert="horz" wrap="square"/>
                    <a:lstStyle/>
                    <a:p>
                      <a:pPr algn="just" defTabSz="914400" eaLnBrk="1" hangingPunct="1" latinLnBrk="0" marL="0" rtl="0">
                        <a:lnSpc>
                          <a:spcPct val="120000"/>
                        </a:lnSpc>
                      </a:pP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发感谢信。继续求职（因为不可预知的原因，开始工作前，</a:t>
                      </a:r>
                      <a:r>
                        <a:rPr altLang="zh-CN" kern="1200" lang="en-US" smtClean="0" sz="1800">
                          <a:solidFill>
                            <a:schemeClr val="accent5">
                              <a:lumMod val="50000"/>
                            </a:schemeClr>
                          </a:solidFill>
                          <a:latin charset="-122" panose="020b0503020204020204" pitchFamily="34" typeface="微软雅黑"/>
                          <a:ea charset="-122" panose="020b0503020204020204" pitchFamily="34" typeface="微软雅黑"/>
                          <a:cs typeface="+mn-cs"/>
                        </a:rPr>
                        <a:t>offer</a:t>
                      </a:r>
                      <a:r>
                        <a:rPr altLang="en-US" kern="1200" lang="zh-CN" smtClean="0" sz="1800">
                          <a:solidFill>
                            <a:schemeClr val="accent5">
                              <a:lumMod val="50000"/>
                            </a:schemeClr>
                          </a:solidFill>
                          <a:latin charset="-122" panose="020b0503020204020204" pitchFamily="34" typeface="微软雅黑"/>
                          <a:ea charset="-122" panose="020b0503020204020204" pitchFamily="34" typeface="微软雅黑"/>
                          <a:cs typeface="+mn-cs"/>
                        </a:rPr>
                        <a:t>，即录用确认可能会变化）</a:t>
                      </a:r>
                      <a:endParaRPr altLang="en-US" kern="1200" lang="zh-CN" sz="1800">
                        <a:solidFill>
                          <a:schemeClr val="accent5">
                            <a:lumMod val="50000"/>
                          </a:schemeClr>
                        </a:solidFill>
                        <a:latin charset="-122" panose="020b0503020204020204" pitchFamily="34" typeface="微软雅黑"/>
                        <a:ea charset="-122" panose="020b0503020204020204" pitchFamily="34" typeface="微软雅黑"/>
                        <a:cs typeface="+mn-cs"/>
                      </a:endParaRPr>
                    </a:p>
                  </a:txBody>
                  <a:tcPr anchor="ctr" anchorCtr="1"/>
                </a:tc>
              </a:tr>
            </a:tbl>
          </a:graphicData>
        </a:graphic>
      </p:graphicFrame>
      <p:sp>
        <p:nvSpPr>
          <p:cNvPr id="3" name="文本框 2"/>
          <p:cNvSpPr txBox="1"/>
          <p:nvPr/>
        </p:nvSpPr>
        <p:spPr>
          <a:xfrm>
            <a:off x="463689" y="5261318"/>
            <a:ext cx="11498580" cy="1188720"/>
          </a:xfrm>
          <a:prstGeom prst="rect">
            <a:avLst/>
          </a:prstGeom>
          <a:noFill/>
        </p:spPr>
        <p:txBody>
          <a:bodyPr rtlCol="0" wrap="none">
            <a:spAutoFit/>
          </a:bodyPr>
          <a:lstStyle/>
          <a:p>
            <a:pPr indent="-342900" marL="342900">
              <a:lnSpc>
                <a:spcPct val="150000"/>
              </a:lnSpc>
              <a:buFont charset="2" panose="05000000000000000000" pitchFamily="2" typeface="Wingdings"/>
              <a:buChar char="Ø"/>
            </a:pPr>
            <a:r>
              <a:rPr altLang="en-US" lang="zh-CN" smtClean="0" sz="2400">
                <a:solidFill>
                  <a:schemeClr val="accent5">
                    <a:lumMod val="50000"/>
                  </a:schemeClr>
                </a:solidFill>
                <a:latin charset="-122" panose="020b0503020204020204" pitchFamily="34" typeface="微软雅黑"/>
                <a:ea charset="-122" panose="020b0503020204020204" pitchFamily="34" typeface="微软雅黑"/>
              </a:rPr>
              <a:t>传统方式：分析劳动力市场需求，确定能工作的地方，被动地通过简历接触对方；</a:t>
            </a:r>
          </a:p>
          <a:p>
            <a:pPr indent="-342900" marL="342900">
              <a:lnSpc>
                <a:spcPct val="150000"/>
              </a:lnSpc>
              <a:buFont charset="2" panose="05000000000000000000" pitchFamily="2" typeface="Wingdings"/>
              <a:buChar char="Ø"/>
            </a:pPr>
            <a:r>
              <a:rPr altLang="en-US" lang="zh-CN" smtClean="0" sz="2400">
                <a:solidFill>
                  <a:schemeClr val="accent5">
                    <a:lumMod val="50000"/>
                  </a:schemeClr>
                </a:solidFill>
                <a:latin charset="-122" panose="020b0503020204020204" pitchFamily="34" typeface="微软雅黑"/>
                <a:ea charset="-122" panose="020b0503020204020204" pitchFamily="34" typeface="微软雅黑"/>
              </a:rPr>
              <a:t>创造性方式：对自己做详细盘点，决定怎样的公司适合自己，主动出击；</a:t>
            </a:r>
          </a:p>
        </p:txBody>
      </p:sp>
    </p:spTree>
    <p:extLst>
      <p:ext uri="{BB962C8B-B14F-4D97-AF65-F5344CB8AC3E}">
        <p14:creationId val="2216113527"/>
      </p:ext>
    </p:extLst>
  </p:cSld>
  <p:clrMapOvr>
    <a:masterClrMapping/>
  </p:clrMapOvr>
  <p:transition spd="slow">
    <p:push dir="u"/>
  </p:transition>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3" name="图片 2"/>
          <p:cNvPicPr>
            <a:picLocks noChangeAspect="1"/>
          </p:cNvPicPr>
          <p:nvPr/>
        </p:nvPicPr>
        <p:blipFill>
          <a:blip r:embed="rId2">
            <a:extLst>
              <a:ext uri="{28A0092B-C50C-407E-A947-70E740481C1C}">
                <a14:useLocalDpi val="0"/>
              </a:ext>
            </a:extLst>
          </a:blip>
          <a:stretch>
            <a:fillRect/>
          </a:stretch>
        </p:blipFill>
        <p:spPr>
          <a:xfrm>
            <a:off x="135713" y="399011"/>
            <a:ext cx="4307498" cy="6458199"/>
          </a:xfrm>
          <a:prstGeom prst="rect">
            <a:avLst/>
          </a:prstGeom>
        </p:spPr>
      </p:pic>
      <p:sp>
        <p:nvSpPr>
          <p:cNvPr id="4" name="文本框 3"/>
          <p:cNvSpPr txBox="1"/>
          <p:nvPr/>
        </p:nvSpPr>
        <p:spPr>
          <a:xfrm>
            <a:off x="4688379" y="1149947"/>
            <a:ext cx="6817404" cy="2839212"/>
          </a:xfrm>
          <a:prstGeom prst="rect">
            <a:avLst/>
          </a:prstGeom>
          <a:noFill/>
        </p:spPr>
        <p:txBody>
          <a:bodyPr rtlCol="0" wrap="square">
            <a:spAutoFit/>
          </a:bodyPr>
          <a:lstStyle/>
          <a:p>
            <a:pPr algn="just" indent="457200">
              <a:lnSpc>
                <a:spcPct val="120000"/>
              </a:lnSpc>
              <a:spcBef>
                <a:spcPts val="900"/>
              </a:spcBef>
            </a:pPr>
            <a:r>
              <a:rPr altLang="en-US" lang="zh-CN" smtClean="0" sz="2400">
                <a:solidFill>
                  <a:schemeClr val="accent5"/>
                </a:solidFill>
                <a:latin charset="-122" panose="020b0503020204020204" pitchFamily="34" typeface="微软雅黑"/>
                <a:ea charset="-122" panose="020b0503020204020204" pitchFamily="34" typeface="微软雅黑"/>
              </a:rPr>
              <a:t>理查德·尼尔森·鲍利斯是美国最顶尖的职业专家，他的《你的降落伞是什么颜色？》也是全球最畅销的求职类书籍之一。</a:t>
            </a:r>
          </a:p>
          <a:p>
            <a:pPr algn="just" indent="457200">
              <a:lnSpc>
                <a:spcPct val="120000"/>
              </a:lnSpc>
              <a:spcBef>
                <a:spcPts val="900"/>
              </a:spcBef>
            </a:pPr>
            <a:r>
              <a:rPr altLang="en-US" lang="zh-CN" smtClean="0" sz="2400">
                <a:solidFill>
                  <a:schemeClr val="accent5"/>
                </a:solidFill>
                <a:latin charset="-122" panose="020b0503020204020204" pitchFamily="34" typeface="微软雅黑"/>
                <a:ea charset="-122" panose="020b0503020204020204" pitchFamily="34" typeface="微软雅黑"/>
              </a:rPr>
              <a:t>本书的目标是让职场人直面自己、直面自己所处的环境和遇到的问题，从而了解自己真正的价值所在，找到能真正实现自我价值的平台。</a:t>
            </a:r>
          </a:p>
        </p:txBody>
      </p:sp>
      <p:sp>
        <p:nvSpPr>
          <p:cNvPr id="5" name="文本框 4"/>
          <p:cNvSpPr txBox="1"/>
          <p:nvPr/>
        </p:nvSpPr>
        <p:spPr>
          <a:xfrm>
            <a:off x="7443450" y="4457257"/>
            <a:ext cx="3862705" cy="396240"/>
          </a:xfrm>
          <a:prstGeom prst="rect">
            <a:avLst/>
          </a:prstGeom>
          <a:noFill/>
        </p:spPr>
        <p:txBody>
          <a:bodyPr rtlCol="0" wrap="none">
            <a:spAutoFit/>
          </a:bodyPr>
          <a:lstStyle/>
          <a:p>
            <a:r>
              <a:rPr altLang="zh-CN" lang="en-US" smtClean="0" sz="2000">
                <a:solidFill>
                  <a:schemeClr val="accent5">
                    <a:lumMod val="50000"/>
                  </a:schemeClr>
                </a:solidFill>
                <a:latin charset="-122" panose="03000509000000000000" pitchFamily="65" typeface="方正粗宋简体"/>
                <a:ea charset="-122" panose="03000509000000000000" pitchFamily="65" typeface="方正粗宋简体"/>
              </a:rPr>
              <a:t>——猎聘网创始人兼CEO 戴科彬</a:t>
            </a:r>
          </a:p>
        </p:txBody>
      </p:sp>
      <p:pic>
        <p:nvPicPr>
          <p:cNvPr id="6" name="图片 5"/>
          <p:cNvPicPr>
            <a:picLocks noChangeAspect="1"/>
          </p:cNvPicPr>
          <p:nvPr/>
        </p:nvPicPr>
        <p:blipFill>
          <a:blip r:embed="rId3"/>
          <a:srcRect b="62374" l="48126" r="22509" t="14437"/>
          <a:stretch>
            <a:fillRect/>
          </a:stretch>
        </p:blipFill>
        <p:spPr>
          <a:xfrm>
            <a:off x="4408205" y="241752"/>
            <a:ext cx="2825086" cy="2129052"/>
          </a:xfrm>
          <a:prstGeom prst="rect">
            <a:avLst/>
          </a:prstGeom>
        </p:spPr>
      </p:pic>
    </p:spTree>
    <p:extLst>
      <p:ext uri="{BB962C8B-B14F-4D97-AF65-F5344CB8AC3E}">
        <p14:creationId val="1640322566"/>
      </p:ext>
    </p:extLst>
  </p:cSld>
  <p:clrMapOvr>
    <a:masterClrMapping/>
  </p:clrMapOvr>
  <p:transition spd="slow">
    <p:push dir="u"/>
  </p:transition>
  <p:timing/>
</p:sld>
</file>

<file path=ppt/slides/slide3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chemeClr val="bg1">
            <a:lumMod val="95000"/>
          </a:schemeClr>
        </a:solidFill>
        <a:effectLst/>
      </p:bgPr>
    </p:bg>
    <p:spTree>
      <p:nvGrpSpPr>
        <p:cNvPr id="1" name=""/>
        <p:cNvGrpSpPr/>
        <p:nvPr/>
      </p:nvGrpSpPr>
      <p:grpSpPr>
        <a:xfrm>
          <a:off x="0" y="0"/>
          <a:ext cx="0" cy="0"/>
        </a:xfrm>
      </p:grpSpPr>
      <p:pic>
        <p:nvPicPr>
          <p:cNvPr id="9" name="图片 8"/>
          <p:cNvPicPr>
            <a:picLocks noChangeAspect="1"/>
          </p:cNvPicPr>
          <p:nvPr/>
        </p:nvPicPr>
        <p:blipFill>
          <a:blip r:embed="rId2">
            <a:extLst>
              <a:ext uri="{28A0092B-C50C-407E-A947-70E740481C1C}">
                <a14:useLocalDpi val="0"/>
              </a:ext>
            </a:extLst>
          </a:blip>
          <a:stretch>
            <a:fillRect/>
          </a:stretch>
        </p:blipFill>
        <p:spPr>
          <a:xfrm rot="20452722">
            <a:off x="2939618" y="949568"/>
            <a:ext cx="3455533" cy="3307763"/>
          </a:xfrm>
          <a:prstGeom prst="rect">
            <a:avLst/>
          </a:prstGeom>
        </p:spPr>
      </p:pic>
      <p:cxnSp>
        <p:nvCxnSpPr>
          <p:cNvPr id="5" name="直接连接符 4"/>
          <p:cNvCxnSpPr/>
          <p:nvPr/>
        </p:nvCxnSpPr>
        <p:spPr>
          <a:xfrm flipH="1">
            <a:off x="5344732" y="3992451"/>
            <a:ext cx="0" cy="1790163"/>
          </a:xfrm>
          <a:prstGeom prst="line">
            <a:avLst/>
          </a:prstGeom>
          <a:ln w="127000"/>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5443207" y="4518255"/>
            <a:ext cx="3535680" cy="1432560"/>
          </a:xfrm>
          <a:prstGeom prst="rect">
            <a:avLst/>
          </a:prstGeom>
          <a:noFill/>
        </p:spPr>
        <p:txBody>
          <a:bodyPr rtlCol="0" wrap="none">
            <a:spAutoFit/>
          </a:bodyPr>
          <a:lstStyle/>
          <a:p>
            <a:r>
              <a:rPr altLang="en-US" lang="zh-CN" smtClean="0" sz="4400">
                <a:solidFill>
                  <a:srgbClr val="5B9BD5"/>
                </a:solidFill>
                <a:latin charset="-122" panose="02010601030101010101" pitchFamily="2" typeface="方正综艺简体"/>
                <a:ea charset="-122" panose="02010601030101010101" pitchFamily="2" typeface="方正综艺简体"/>
              </a:rPr>
              <a:t>如何应对你的</a:t>
            </a:r>
          </a:p>
          <a:p>
            <a:r>
              <a:rPr altLang="en-US" lang="zh-CN" smtClean="0" sz="4400">
                <a:solidFill>
                  <a:srgbClr val="5B9BD5"/>
                </a:solidFill>
                <a:latin charset="-122" panose="02010601030101010101" pitchFamily="2" typeface="方正综艺简体"/>
                <a:ea charset="-122" panose="02010601030101010101" pitchFamily="2" typeface="方正综艺简体"/>
              </a:rPr>
              <a:t>缺陷？</a:t>
            </a:r>
          </a:p>
        </p:txBody>
      </p:sp>
      <p:sp>
        <p:nvSpPr>
          <p:cNvPr id="7" name="文本框 6"/>
          <p:cNvSpPr txBox="1"/>
          <p:nvPr/>
        </p:nvSpPr>
        <p:spPr>
          <a:xfrm>
            <a:off x="1366090" y="3992450"/>
            <a:ext cx="3880168" cy="1066800"/>
          </a:xfrm>
          <a:prstGeom prst="rect">
            <a:avLst/>
          </a:prstGeom>
          <a:noFill/>
        </p:spPr>
        <p:txBody>
          <a:bodyPr rtlCol="0" wrap="none">
            <a:spAutoFit/>
          </a:bodyPr>
          <a:lstStyle/>
          <a:p>
            <a:pPr algn="r"/>
            <a:r>
              <a:rPr altLang="zh-CN" lang="en-US" smtClean="0" sz="3200">
                <a:solidFill>
                  <a:schemeClr val="bg1">
                    <a:lumMod val="50000"/>
                  </a:schemeClr>
                </a:solidFill>
                <a:latin charset="-122" panose="020b0503020204020204" pitchFamily="34" typeface="微软雅黑"/>
                <a:ea charset="-122" panose="020b0503020204020204" pitchFamily="34" typeface="微软雅黑"/>
              </a:rPr>
              <a:t>WHAT COLOR IS</a:t>
            </a:r>
          </a:p>
          <a:p>
            <a:pPr algn="r"/>
            <a:r>
              <a:rPr altLang="zh-CN" lang="en-US" smtClean="0" sz="3200">
                <a:solidFill>
                  <a:schemeClr val="bg1">
                    <a:lumMod val="50000"/>
                  </a:schemeClr>
                </a:solidFill>
                <a:latin charset="-122" panose="020b0503020204020204" pitchFamily="34" typeface="微软雅黑"/>
                <a:ea charset="-122" panose="020b0503020204020204" pitchFamily="34" typeface="微软雅黑"/>
              </a:rPr>
              <a:t>YOUR PARACHUTE</a:t>
            </a:r>
          </a:p>
        </p:txBody>
      </p:sp>
      <p:cxnSp>
        <p:nvCxnSpPr>
          <p:cNvPr id="8" name="直接连接符 7"/>
          <p:cNvCxnSpPr/>
          <p:nvPr/>
        </p:nvCxnSpPr>
        <p:spPr>
          <a:xfrm>
            <a:off x="5573149" y="4206239"/>
            <a:ext cx="1113693" cy="0"/>
          </a:xfrm>
          <a:prstGeom prst="line">
            <a:avLst/>
          </a:prstGeom>
          <a:ln w="2540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1680793230"/>
      </p:ext>
    </p:extLst>
  </p:cSld>
  <p:clrMapOvr>
    <a:masterClrMapping/>
  </p:clrMapOvr>
  <p:transition spd="slow">
    <p:push dir="u"/>
  </p:transition>
  <p:timing/>
</p:sld>
</file>

<file path=ppt/slides/slide3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7" name="矩形 6"/>
          <p:cNvSpPr/>
          <p:nvPr/>
        </p:nvSpPr>
        <p:spPr>
          <a:xfrm>
            <a:off x="0" y="4684177"/>
            <a:ext cx="12192000" cy="1862397"/>
          </a:xfrm>
          <a:prstGeom prst="rect">
            <a:avLst/>
          </a:pr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 name="文本框 1"/>
          <p:cNvSpPr txBox="1"/>
          <p:nvPr/>
        </p:nvSpPr>
        <p:spPr>
          <a:xfrm>
            <a:off x="1561514" y="573339"/>
            <a:ext cx="4094480" cy="518160"/>
          </a:xfrm>
          <a:prstGeom prst="rect">
            <a:avLst/>
          </a:prstGeom>
          <a:noFill/>
        </p:spPr>
        <p:txBody>
          <a:bodyPr rtlCol="0" wrap="none">
            <a:spAutoFit/>
          </a:bodyPr>
          <a:lstStyle/>
          <a:p>
            <a:r>
              <a:rPr altLang="en-US" lang="zh-CN" sz="2800">
                <a:solidFill>
                  <a:srgbClr val="2777D8"/>
                </a:solidFill>
                <a:latin charset="-122" panose="020b0800000000000000" pitchFamily="34" typeface="华康俪金黑W8(P)"/>
                <a:ea charset="-122" panose="020b0800000000000000" pitchFamily="34" typeface="华康俪金黑W8(P)"/>
              </a:rPr>
              <a:t>不要对所有雇主一概而论</a:t>
            </a:r>
          </a:p>
        </p:txBody>
      </p:sp>
      <p:pic>
        <p:nvPicPr>
          <p:cNvPr id="3" name="图片 2"/>
          <p:cNvPicPr>
            <a:picLocks noChangeAspect="1"/>
          </p:cNvPicPr>
          <p:nvPr/>
        </p:nvPicPr>
        <p:blipFill>
          <a:blip r:embed="rId2">
            <a:duotone>
              <a:schemeClr val="accent1">
                <a:shade val="45000"/>
                <a:satMod val="135000"/>
              </a:schemeClr>
              <a:prstClr val="white"/>
            </a:duotone>
            <a:extLst>
              <a:ext uri="{28A0092B-C50C-407E-A947-70E740481C1C}">
                <a14:useLocalDpi val="0"/>
              </a:ext>
            </a:extLst>
          </a:blip>
          <a:stretch>
            <a:fillRect/>
          </a:stretch>
        </p:blipFill>
        <p:spPr>
          <a:xfrm flipH="1">
            <a:off x="639809" y="374096"/>
            <a:ext cx="921705" cy="921705"/>
          </a:xfrm>
          <a:prstGeom prst="rect">
            <a:avLst/>
          </a:prstGeom>
        </p:spPr>
      </p:pic>
      <p:graphicFrame>
        <p:nvGraphicFramePr>
          <p:cNvPr id="5" name="图示 4"/>
          <p:cNvGraphicFramePr/>
          <p:nvPr>
            <p:extLst>
              <p:ext uri="{D42A27DB-BD31-4B8C-83A1-F6EECF244321}">
                <p14:modId val="3994270710"/>
              </p:ext>
            </p:extLst>
          </p:nvPr>
        </p:nvGraphicFramePr>
        <p:xfrm>
          <a:off x="2109989" y="1903894"/>
          <a:ext cx="7972022" cy="2215577"/>
        </p:xfrm>
        <a:graphic>
          <a:graphicData uri="http://schemas.openxmlformats.org/drawingml/2006/diagram">
            <dgm:relIds xmlns:dgm="http://schemas.openxmlformats.org/drawingml/2006/diagram" r:cs="rId7" r:dm="rId4" r:lo="rId5" r:qs="rId6"/>
          </a:graphicData>
        </a:graphic>
      </p:graphicFrame>
      <p:sp>
        <p:nvSpPr>
          <p:cNvPr id="6" name="文本框 5"/>
          <p:cNvSpPr txBox="1"/>
          <p:nvPr/>
        </p:nvSpPr>
        <p:spPr>
          <a:xfrm>
            <a:off x="1587129" y="4684176"/>
            <a:ext cx="9017739" cy="1847088"/>
          </a:xfrm>
          <a:prstGeom prst="rect">
            <a:avLst/>
          </a:prstGeom>
          <a:noFill/>
        </p:spPr>
        <p:txBody>
          <a:bodyPr rtlCol="0" wrap="square">
            <a:spAutoFit/>
          </a:bodyPr>
          <a:lstStyle/>
          <a:p>
            <a:pPr algn="just" indent="-342900" marL="342900">
              <a:lnSpc>
                <a:spcPct val="120000"/>
              </a:lnSpc>
              <a:buFont charset="2" panose="05000000000000000000" pitchFamily="2" typeface="Wingdings"/>
              <a:buChar char="u"/>
            </a:pPr>
            <a:r>
              <a:rPr altLang="en-US" lang="zh-CN" smtClean="0" sz="2400">
                <a:solidFill>
                  <a:schemeClr val="accent5">
                    <a:lumMod val="50000"/>
                  </a:schemeClr>
                </a:solidFill>
                <a:latin charset="-122" panose="020b0503020204020204" pitchFamily="34" typeface="微软雅黑"/>
                <a:ea charset="-122" panose="020b0503020204020204" pitchFamily="34" typeface="微软雅黑"/>
              </a:rPr>
              <a:t>如果面试你的雇主明显在意你的缺陷，你只需平静地结束面试，并询问他们是否知道其他人可能对你的技能感兴趣；</a:t>
            </a:r>
          </a:p>
          <a:p>
            <a:pPr algn="just" indent="-342900" marL="342900">
              <a:lnSpc>
                <a:spcPct val="120000"/>
              </a:lnSpc>
              <a:buFont charset="2" panose="05000000000000000000" pitchFamily="2" typeface="Wingdings"/>
              <a:buChar char="u"/>
            </a:pPr>
            <a:r>
              <a:rPr altLang="en-US" lang="zh-CN" smtClean="0" sz="2400">
                <a:solidFill>
                  <a:schemeClr val="accent5">
                    <a:lumMod val="50000"/>
                  </a:schemeClr>
                </a:solidFill>
                <a:latin charset="-122" panose="020b0503020204020204" pitchFamily="34" typeface="微软雅黑"/>
                <a:ea charset="-122" panose="020b0503020204020204" pitchFamily="34" typeface="微软雅黑"/>
              </a:rPr>
              <a:t>注意礼貌，面试结束当天晚上给雇主写感谢信，无论他们使你多么生气；</a:t>
            </a:r>
          </a:p>
        </p:txBody>
      </p:sp>
    </p:spTree>
    <p:extLst>
      <p:ext uri="{BB962C8B-B14F-4D97-AF65-F5344CB8AC3E}">
        <p14:creationId val="3066233004"/>
      </p:ext>
    </p:extLst>
  </p:cSld>
  <p:clrMapOvr>
    <a:masterClrMapping/>
  </p:clrMapOvr>
  <p:transition spd="slow">
    <p:push dir="u"/>
  </p:transition>
  <p:timing/>
</p:sld>
</file>

<file path=ppt/slides/slide3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文本框 1"/>
          <p:cNvSpPr txBox="1"/>
          <p:nvPr/>
        </p:nvSpPr>
        <p:spPr>
          <a:xfrm>
            <a:off x="1561514" y="573339"/>
            <a:ext cx="3383280" cy="518160"/>
          </a:xfrm>
          <a:prstGeom prst="rect">
            <a:avLst/>
          </a:prstGeom>
          <a:noFill/>
        </p:spPr>
        <p:txBody>
          <a:bodyPr rtlCol="0" wrap="none">
            <a:spAutoFit/>
          </a:bodyPr>
          <a:lstStyle/>
          <a:p>
            <a:r>
              <a:rPr altLang="en-US" lang="zh-CN" smtClean="0" sz="2800">
                <a:solidFill>
                  <a:srgbClr val="2777D8"/>
                </a:solidFill>
                <a:latin charset="-122" panose="020b0800000000000000" pitchFamily="34" typeface="华康俪金黑W8(P)"/>
                <a:ea charset="-122" panose="020b0800000000000000" pitchFamily="34" typeface="华康俪金黑W8(P)"/>
              </a:rPr>
              <a:t>每个人都是有缺陷的</a:t>
            </a:r>
          </a:p>
        </p:txBody>
      </p:sp>
      <p:pic>
        <p:nvPicPr>
          <p:cNvPr id="3" name="图片 2"/>
          <p:cNvPicPr>
            <a:picLocks noChangeAspect="1"/>
          </p:cNvPicPr>
          <p:nvPr/>
        </p:nvPicPr>
        <p:blipFill>
          <a:blip r:embed="rId2">
            <a:duotone>
              <a:schemeClr val="accent1">
                <a:shade val="45000"/>
                <a:satMod val="135000"/>
              </a:schemeClr>
              <a:prstClr val="white"/>
            </a:duotone>
            <a:extLst>
              <a:ext uri="{28A0092B-C50C-407E-A947-70E740481C1C}">
                <a14:useLocalDpi val="0"/>
              </a:ext>
            </a:extLst>
          </a:blip>
          <a:stretch>
            <a:fillRect/>
          </a:stretch>
        </p:blipFill>
        <p:spPr>
          <a:xfrm flipH="1">
            <a:off x="639809" y="374096"/>
            <a:ext cx="921705" cy="921705"/>
          </a:xfrm>
          <a:prstGeom prst="rect">
            <a:avLst/>
          </a:prstGeom>
        </p:spPr>
      </p:pic>
      <p:grpSp>
        <p:nvGrpSpPr>
          <p:cNvPr id="11" name="组合 10"/>
          <p:cNvGrpSpPr/>
          <p:nvPr/>
        </p:nvGrpSpPr>
        <p:grpSpPr>
          <a:xfrm>
            <a:off x="552847" y="1989386"/>
            <a:ext cx="11086305" cy="2879228"/>
            <a:chOff x="1257377" y="2343671"/>
            <a:chExt cx="11086305" cy="2879228"/>
          </a:xfrm>
        </p:grpSpPr>
        <p:sp>
          <p:nvSpPr>
            <p:cNvPr id="4" name="文本框 3"/>
            <p:cNvSpPr txBox="1"/>
            <p:nvPr/>
          </p:nvSpPr>
          <p:spPr>
            <a:xfrm>
              <a:off x="2002389" y="2416976"/>
              <a:ext cx="10241280" cy="457200"/>
            </a:xfrm>
            <a:prstGeom prst="rect">
              <a:avLst/>
            </a:prstGeom>
            <a:noFill/>
          </p:spPr>
          <p:txBody>
            <a:bodyPr rtlCol="0" wrap="none">
              <a:spAutoFit/>
            </a:bodyPr>
            <a:lstStyle/>
            <a:p>
              <a:r>
                <a:rPr altLang="en-US" lang="zh-CN" smtClean="0" sz="2400">
                  <a:solidFill>
                    <a:schemeClr val="accent5">
                      <a:lumMod val="50000"/>
                    </a:schemeClr>
                  </a:solidFill>
                  <a:latin charset="-122" panose="020b0503020204020204" pitchFamily="34" typeface="微软雅黑"/>
                  <a:ea charset="-122" panose="020b0503020204020204" pitchFamily="34" typeface="微软雅黑"/>
                </a:rPr>
                <a:t>真正的缺陷在于没有能力：总有些事情是我们无能为力的，原因并不重要；</a:t>
              </a:r>
            </a:p>
          </p:txBody>
        </p:sp>
        <p:sp>
          <p:nvSpPr>
            <p:cNvPr id="6" name="同心圆 5"/>
            <p:cNvSpPr/>
            <p:nvPr/>
          </p:nvSpPr>
          <p:spPr>
            <a:xfrm>
              <a:off x="1257377" y="2343671"/>
              <a:ext cx="608274" cy="608274"/>
            </a:xfrm>
            <a:prstGeom prst="donut">
              <a:avLst/>
            </a:prstGeom>
            <a:solidFill>
              <a:srgbClr val="2777D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7" name="矩形 6"/>
            <p:cNvSpPr/>
            <p:nvPr/>
          </p:nvSpPr>
          <p:spPr>
            <a:xfrm>
              <a:off x="2002389" y="3552453"/>
              <a:ext cx="9817575" cy="457200"/>
            </a:xfrm>
            <a:prstGeom prst="rect">
              <a:avLst/>
            </a:prstGeom>
          </p:spPr>
          <p:txBody>
            <a:bodyPr wrap="square">
              <a:spAutoFit/>
            </a:bodyPr>
            <a:lstStyle/>
            <a:p>
              <a:pPr lvl="0"/>
              <a:r>
                <a:rPr altLang="en-US" lang="zh-CN" sz="2400">
                  <a:solidFill>
                    <a:schemeClr val="accent5">
                      <a:lumMod val="50000"/>
                    </a:schemeClr>
                  </a:solidFill>
                  <a:latin charset="-122" panose="020b0503020204020204" pitchFamily="34" typeface="微软雅黑"/>
                  <a:ea charset="-122" panose="020b0503020204020204" pitchFamily="34" typeface="微软雅黑"/>
                </a:rPr>
                <a:t>世界上有无数种技能，没有人知道具体数字，普通人终究无法全部掌握；</a:t>
              </a:r>
            </a:p>
          </p:txBody>
        </p:sp>
        <p:sp>
          <p:nvSpPr>
            <p:cNvPr id="8" name="矩形 7"/>
            <p:cNvSpPr/>
            <p:nvPr/>
          </p:nvSpPr>
          <p:spPr>
            <a:xfrm>
              <a:off x="2002389" y="4687929"/>
              <a:ext cx="7802880" cy="457200"/>
            </a:xfrm>
            <a:prstGeom prst="rect">
              <a:avLst/>
            </a:prstGeom>
          </p:spPr>
          <p:txBody>
            <a:bodyPr wrap="none">
              <a:spAutoFit/>
            </a:bodyPr>
            <a:lstStyle/>
            <a:p>
              <a:pPr lvl="0"/>
              <a:r>
                <a:rPr altLang="en-US" lang="zh-CN" sz="2400">
                  <a:solidFill>
                    <a:schemeClr val="accent5">
                      <a:lumMod val="50000"/>
                    </a:schemeClr>
                  </a:solidFill>
                  <a:latin charset="-122" panose="020b0503020204020204" pitchFamily="34" typeface="微软雅黑"/>
                  <a:ea charset="-122" panose="020b0503020204020204" pitchFamily="34" typeface="微软雅黑"/>
                </a:rPr>
                <a:t>求职时若自己真的有缺陷，要知道它并不影响你找工作；</a:t>
              </a:r>
            </a:p>
          </p:txBody>
        </p:sp>
        <p:sp>
          <p:nvSpPr>
            <p:cNvPr id="9" name="同心圆 8"/>
            <p:cNvSpPr/>
            <p:nvPr/>
          </p:nvSpPr>
          <p:spPr>
            <a:xfrm>
              <a:off x="1257377" y="3479148"/>
              <a:ext cx="608274" cy="608274"/>
            </a:xfrm>
            <a:prstGeom prst="donut">
              <a:avLst/>
            </a:prstGeom>
            <a:solidFill>
              <a:srgbClr val="2777D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10" name="同心圆 9"/>
            <p:cNvSpPr/>
            <p:nvPr/>
          </p:nvSpPr>
          <p:spPr>
            <a:xfrm>
              <a:off x="1257377" y="4614625"/>
              <a:ext cx="608274" cy="608274"/>
            </a:xfrm>
            <a:prstGeom prst="donut">
              <a:avLst/>
            </a:prstGeom>
            <a:solidFill>
              <a:srgbClr val="2777D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grpSp>
    </p:spTree>
    <p:extLst>
      <p:ext uri="{BB962C8B-B14F-4D97-AF65-F5344CB8AC3E}">
        <p14:creationId val="4103973602"/>
      </p:ext>
    </p:extLst>
  </p:cSld>
  <p:clrMapOvr>
    <a:masterClrMapping/>
  </p:clrMapOvr>
  <p:transition spd="slow">
    <p:push dir="u"/>
  </p:transition>
  <p:timing/>
</p:sld>
</file>

<file path=ppt/slides/slide3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30" name="组合 29"/>
          <p:cNvGrpSpPr/>
          <p:nvPr/>
        </p:nvGrpSpPr>
        <p:grpSpPr>
          <a:xfrm>
            <a:off x="6065929" y="4063272"/>
            <a:ext cx="6052710" cy="2706804"/>
            <a:chOff x="6065929" y="4063272"/>
            <a:chExt cx="6052710" cy="2706804"/>
          </a:xfrm>
        </p:grpSpPr>
        <p:sp>
          <p:nvSpPr>
            <p:cNvPr id="25" name="椭圆 24"/>
            <p:cNvSpPr/>
            <p:nvPr/>
          </p:nvSpPr>
          <p:spPr>
            <a:xfrm>
              <a:off x="8598845" y="5723978"/>
              <a:ext cx="960327" cy="960327"/>
            </a:xfrm>
            <a:prstGeom prst="ellipse">
              <a:avLst/>
            </a:prstGeom>
            <a:solidFill>
              <a:schemeClr val="accent5">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9" name="组合 8"/>
            <p:cNvGrpSpPr/>
            <p:nvPr/>
          </p:nvGrpSpPr>
          <p:grpSpPr>
            <a:xfrm>
              <a:off x="10426357" y="4063272"/>
              <a:ext cx="1406769" cy="1406769"/>
              <a:chOff x="3272933" y="4140676"/>
              <a:chExt cx="1406769" cy="1406769"/>
            </a:xfrm>
          </p:grpSpPr>
          <p:sp>
            <p:nvSpPr>
              <p:cNvPr id="7" name="同心圆 6"/>
              <p:cNvSpPr/>
              <p:nvPr/>
            </p:nvSpPr>
            <p:spPr>
              <a:xfrm>
                <a:off x="3601094" y="4468837"/>
                <a:ext cx="750449" cy="750449"/>
              </a:xfrm>
              <a:prstGeom prst="donut">
                <a:avLst>
                  <a:gd fmla="val 14927" name="adj"/>
                </a:avLst>
              </a:prstGeom>
              <a:noFill/>
              <a:ln w="38100">
                <a:solidFill>
                  <a:srgbClr val="2777D8">
                    <a:alpha val="70000"/>
                  </a:srgb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8" name="同心圆 7"/>
              <p:cNvSpPr/>
              <p:nvPr/>
            </p:nvSpPr>
            <p:spPr>
              <a:xfrm>
                <a:off x="3272933" y="4140676"/>
                <a:ext cx="1406769" cy="1406769"/>
              </a:xfrm>
              <a:prstGeom prst="donut">
                <a:avLst>
                  <a:gd fmla="val 9950" name="adj"/>
                </a:avLst>
              </a:prstGeom>
              <a:noFill/>
              <a:ln w="63500">
                <a:solidFill>
                  <a:srgbClr val="2777D8">
                    <a:alpha val="70000"/>
                  </a:srgb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grpSp>
        <p:grpSp>
          <p:nvGrpSpPr>
            <p:cNvPr id="10" name="组合 9"/>
            <p:cNvGrpSpPr/>
            <p:nvPr/>
          </p:nvGrpSpPr>
          <p:grpSpPr>
            <a:xfrm>
              <a:off x="10126543" y="5248960"/>
              <a:ext cx="1117612" cy="1149439"/>
              <a:chOff x="3272933" y="4140676"/>
              <a:chExt cx="1406769" cy="1406769"/>
            </a:xfrm>
          </p:grpSpPr>
          <p:sp>
            <p:nvSpPr>
              <p:cNvPr id="11" name="同心圆 10"/>
              <p:cNvSpPr/>
              <p:nvPr/>
            </p:nvSpPr>
            <p:spPr>
              <a:xfrm>
                <a:off x="3601094" y="4468837"/>
                <a:ext cx="750449" cy="750449"/>
              </a:xfrm>
              <a:prstGeom prst="donut">
                <a:avLst>
                  <a:gd fmla="val 14927" name="adj"/>
                </a:avLst>
              </a:prstGeom>
              <a:noFill/>
              <a:ln w="38100">
                <a:solidFill>
                  <a:srgbClr val="5B9BD5">
                    <a:alpha val="70000"/>
                  </a:srgb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12" name="同心圆 11"/>
              <p:cNvSpPr/>
              <p:nvPr/>
            </p:nvSpPr>
            <p:spPr>
              <a:xfrm>
                <a:off x="3272933" y="4140676"/>
                <a:ext cx="1406769" cy="1406769"/>
              </a:xfrm>
              <a:prstGeom prst="donut">
                <a:avLst>
                  <a:gd fmla="val 9950" name="adj"/>
                </a:avLst>
              </a:prstGeom>
              <a:noFill/>
              <a:ln w="63500">
                <a:solidFill>
                  <a:srgbClr val="771B22">
                    <a:alpha val="70000"/>
                  </a:srgb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grpSp>
        <p:grpSp>
          <p:nvGrpSpPr>
            <p:cNvPr id="13" name="组合 12"/>
            <p:cNvGrpSpPr/>
            <p:nvPr/>
          </p:nvGrpSpPr>
          <p:grpSpPr>
            <a:xfrm>
              <a:off x="6957058" y="5338359"/>
              <a:ext cx="1406769" cy="1406769"/>
              <a:chOff x="3272933" y="4140676"/>
              <a:chExt cx="1406769" cy="1406769"/>
            </a:xfrm>
          </p:grpSpPr>
          <p:sp>
            <p:nvSpPr>
              <p:cNvPr id="14" name="同心圆 13"/>
              <p:cNvSpPr/>
              <p:nvPr/>
            </p:nvSpPr>
            <p:spPr>
              <a:xfrm>
                <a:off x="3601094" y="4468837"/>
                <a:ext cx="750449" cy="750449"/>
              </a:xfrm>
              <a:prstGeom prst="donut">
                <a:avLst>
                  <a:gd fmla="val 14927" name="adj"/>
                </a:avLst>
              </a:prstGeom>
              <a:noFill/>
              <a:ln w="38100">
                <a:solidFill>
                  <a:srgbClr val="2777D8">
                    <a:alpha val="70000"/>
                  </a:srgb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15" name="同心圆 14"/>
              <p:cNvSpPr/>
              <p:nvPr/>
            </p:nvSpPr>
            <p:spPr>
              <a:xfrm>
                <a:off x="3272933" y="4140676"/>
                <a:ext cx="1406769" cy="1406769"/>
              </a:xfrm>
              <a:prstGeom prst="donut">
                <a:avLst>
                  <a:gd fmla="val 9950" name="adj"/>
                </a:avLst>
              </a:prstGeom>
              <a:noFill/>
              <a:ln w="63500">
                <a:solidFill>
                  <a:srgbClr val="2777D8">
                    <a:alpha val="70000"/>
                  </a:srgb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grpSp>
        <p:grpSp>
          <p:nvGrpSpPr>
            <p:cNvPr id="16" name="组合 15"/>
            <p:cNvGrpSpPr/>
            <p:nvPr/>
          </p:nvGrpSpPr>
          <p:grpSpPr>
            <a:xfrm>
              <a:off x="6065929" y="5690303"/>
              <a:ext cx="1079773" cy="1079773"/>
              <a:chOff x="3272933" y="4140676"/>
              <a:chExt cx="1406769" cy="1406769"/>
            </a:xfrm>
          </p:grpSpPr>
          <p:sp>
            <p:nvSpPr>
              <p:cNvPr id="17" name="同心圆 16"/>
              <p:cNvSpPr/>
              <p:nvPr/>
            </p:nvSpPr>
            <p:spPr>
              <a:xfrm>
                <a:off x="3601094" y="4468837"/>
                <a:ext cx="750449" cy="750449"/>
              </a:xfrm>
              <a:prstGeom prst="donut">
                <a:avLst>
                  <a:gd fmla="val 14927" name="adj"/>
                </a:avLst>
              </a:prstGeom>
              <a:noFill/>
              <a:ln w="38100">
                <a:solidFill>
                  <a:srgbClr val="C60139">
                    <a:alpha val="70000"/>
                  </a:srgb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18" name="同心圆 17"/>
              <p:cNvSpPr/>
              <p:nvPr/>
            </p:nvSpPr>
            <p:spPr>
              <a:xfrm>
                <a:off x="3272933" y="4140676"/>
                <a:ext cx="1406769" cy="1406769"/>
              </a:xfrm>
              <a:prstGeom prst="donut">
                <a:avLst>
                  <a:gd fmla="val 9950" name="adj"/>
                </a:avLst>
              </a:prstGeom>
              <a:noFill/>
              <a:ln w="63500">
                <a:solidFill>
                  <a:srgbClr val="FF0000">
                    <a:alpha val="70000"/>
                  </a:srgb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grpSp>
        <p:grpSp>
          <p:nvGrpSpPr>
            <p:cNvPr id="19" name="组合 18"/>
            <p:cNvGrpSpPr/>
            <p:nvPr/>
          </p:nvGrpSpPr>
          <p:grpSpPr>
            <a:xfrm>
              <a:off x="8851715" y="4398992"/>
              <a:ext cx="1277378" cy="1277378"/>
              <a:chOff x="3272933" y="4140676"/>
              <a:chExt cx="1406769" cy="1406769"/>
            </a:xfrm>
          </p:grpSpPr>
          <p:sp>
            <p:nvSpPr>
              <p:cNvPr id="20" name="同心圆 19"/>
              <p:cNvSpPr/>
              <p:nvPr/>
            </p:nvSpPr>
            <p:spPr>
              <a:xfrm>
                <a:off x="3601094" y="4468837"/>
                <a:ext cx="750449" cy="750449"/>
              </a:xfrm>
              <a:prstGeom prst="donut">
                <a:avLst>
                  <a:gd fmla="val 14927" name="adj"/>
                </a:avLst>
              </a:prstGeom>
              <a:noFill/>
              <a:ln w="38100">
                <a:solidFill>
                  <a:srgbClr val="00B0F0">
                    <a:alpha val="70000"/>
                  </a:srgb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21" name="同心圆 20"/>
              <p:cNvSpPr/>
              <p:nvPr/>
            </p:nvSpPr>
            <p:spPr>
              <a:xfrm>
                <a:off x="3272933" y="4140676"/>
                <a:ext cx="1406769" cy="1406769"/>
              </a:xfrm>
              <a:prstGeom prst="donut">
                <a:avLst>
                  <a:gd fmla="val 9950" name="adj"/>
                </a:avLst>
              </a:prstGeom>
              <a:noFill/>
              <a:ln w="63500">
                <a:solidFill>
                  <a:srgbClr val="00B0F0">
                    <a:alpha val="70000"/>
                  </a:srgb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grpSp>
        <p:sp>
          <p:nvSpPr>
            <p:cNvPr id="23" name="椭圆 22"/>
            <p:cNvSpPr/>
            <p:nvPr/>
          </p:nvSpPr>
          <p:spPr>
            <a:xfrm>
              <a:off x="10885989" y="5536880"/>
              <a:ext cx="1232650" cy="1232650"/>
            </a:xfrm>
            <a:prstGeom prst="ellipse">
              <a:avLst/>
            </a:prstGeom>
            <a:solidFill>
              <a:schemeClr val="accent5">
                <a:lumMod val="75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4" name="椭圆 23"/>
            <p:cNvSpPr/>
            <p:nvPr/>
          </p:nvSpPr>
          <p:spPr>
            <a:xfrm flipV="1">
              <a:off x="9616607" y="6293551"/>
              <a:ext cx="475979" cy="475979"/>
            </a:xfrm>
            <a:prstGeom prst="ellipse">
              <a:avLst/>
            </a:prstGeom>
            <a:solidFill>
              <a:srgbClr val="0070C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3" name="矩形 2"/>
          <p:cNvSpPr/>
          <p:nvPr/>
        </p:nvSpPr>
        <p:spPr>
          <a:xfrm>
            <a:off x="-176463" y="1476447"/>
            <a:ext cx="12544926" cy="3914274"/>
          </a:xfrm>
          <a:prstGeom prst="rect">
            <a:avLst/>
          </a:prstGeom>
          <a:solidFill>
            <a:srgbClr val="2777D8">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2" name="椭圆 21"/>
          <p:cNvSpPr/>
          <p:nvPr/>
        </p:nvSpPr>
        <p:spPr>
          <a:xfrm>
            <a:off x="7875940" y="4531833"/>
            <a:ext cx="1507172" cy="1507172"/>
          </a:xfrm>
          <a:prstGeom prst="ellipse">
            <a:avLst/>
          </a:prstGeom>
          <a:solidFill>
            <a:srgbClr val="C60139">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 name="文本框 1"/>
          <p:cNvSpPr txBox="1"/>
          <p:nvPr/>
        </p:nvSpPr>
        <p:spPr>
          <a:xfrm>
            <a:off x="955587" y="2636494"/>
            <a:ext cx="10288568" cy="2514600"/>
          </a:xfrm>
          <a:prstGeom prst="rect">
            <a:avLst/>
          </a:prstGeom>
          <a:noFill/>
        </p:spPr>
        <p:txBody>
          <a:bodyPr rtlCol="0" wrap="square">
            <a:spAutoFit/>
          </a:bodyPr>
          <a:lstStyle/>
          <a:p>
            <a:pPr algn="just" indent="-342900" marL="342900">
              <a:lnSpc>
                <a:spcPct val="120000"/>
              </a:lnSpc>
              <a:spcBef>
                <a:spcPts val="900"/>
              </a:spcBef>
              <a:spcAft>
                <a:spcPts val="900"/>
              </a:spcAft>
              <a:buFont charset="2" panose="05000000000000000000" pitchFamily="2" typeface="Wingdings"/>
              <a:buChar char="Ø"/>
            </a:pPr>
            <a:r>
              <a:rPr altLang="zh-CN" lang="en-US" smtClean="0" sz="2400">
                <a:solidFill>
                  <a:schemeClr val="accent5">
                    <a:lumMod val="20000"/>
                    <a:lumOff val="80000"/>
                  </a:schemeClr>
                </a:solidFill>
                <a:latin charset="-122" panose="020b0503020204020204" pitchFamily="34" typeface="微软雅黑"/>
                <a:ea charset="-122" panose="020b0503020204020204" pitchFamily="34" typeface="微软雅黑"/>
              </a:rPr>
              <a:t>《你的降落伞是什么颜色？》被称为美国的“职场圣经”，而黑天鹅图书这一版在翻译过程中在不改变原有风格的基础上增加了很多有用的本土信息，使得这一版很接地气。</a:t>
            </a:r>
          </a:p>
          <a:p>
            <a:pPr algn="just" indent="-342900" marL="342900">
              <a:lnSpc>
                <a:spcPct val="120000"/>
              </a:lnSpc>
              <a:spcBef>
                <a:spcPts val="900"/>
              </a:spcBef>
              <a:spcAft>
                <a:spcPts val="900"/>
              </a:spcAft>
              <a:buFont charset="2" panose="05000000000000000000" pitchFamily="2" typeface="Wingdings"/>
              <a:buChar char="Ø"/>
            </a:pPr>
            <a:r>
              <a:rPr altLang="zh-CN" lang="en-US" smtClean="0" sz="2400">
                <a:solidFill>
                  <a:schemeClr val="accent5">
                    <a:lumMod val="20000"/>
                    <a:lumOff val="80000"/>
                  </a:schemeClr>
                </a:solidFill>
                <a:latin charset="-122" panose="020b0503020204020204" pitchFamily="34" typeface="微软雅黑"/>
                <a:ea charset="-122" panose="020b0503020204020204" pitchFamily="34" typeface="微软雅黑"/>
              </a:rPr>
              <a:t>书中更有花图介绍及练习让读者更好地了解自己,还有跳槽创业相关详细内容。若你正对求职或者自己感到迷茫，不妨看看本书。</a:t>
            </a:r>
          </a:p>
        </p:txBody>
      </p:sp>
      <p:grpSp>
        <p:nvGrpSpPr>
          <p:cNvPr id="31" name="组合 30"/>
          <p:cNvGrpSpPr/>
          <p:nvPr/>
        </p:nvGrpSpPr>
        <p:grpSpPr>
          <a:xfrm>
            <a:off x="955587" y="1904504"/>
            <a:ext cx="2348806" cy="584776"/>
            <a:chOff x="1748590" y="2142133"/>
            <a:chExt cx="2348806" cy="584776"/>
          </a:xfrm>
        </p:grpSpPr>
        <p:sp>
          <p:nvSpPr>
            <p:cNvPr id="4" name="矩形 3"/>
            <p:cNvSpPr/>
            <p:nvPr/>
          </p:nvSpPr>
          <p:spPr>
            <a:xfrm>
              <a:off x="1860886" y="2142133"/>
              <a:ext cx="2214880" cy="579120"/>
            </a:xfrm>
            <a:prstGeom prst="rect">
              <a:avLst/>
            </a:prstGeom>
          </p:spPr>
          <p:txBody>
            <a:bodyPr wrap="none">
              <a:spAutoFit/>
            </a:bodyPr>
            <a:lstStyle/>
            <a:p>
              <a:pPr lvl="0"/>
              <a:r>
                <a:rPr altLang="en-US" b="1" lang="zh-CN" sz="3200">
                  <a:solidFill>
                    <a:srgbClr val="C51C49"/>
                  </a:solidFill>
                  <a:latin charset="-122" panose="03000509000000000000" pitchFamily="65" typeface="方正粗宋简体"/>
                  <a:ea charset="-122" panose="03000509000000000000" pitchFamily="65" typeface="方正粗宋简体"/>
                </a:rPr>
                <a:t>写在最后：</a:t>
              </a:r>
            </a:p>
          </p:txBody>
        </p:sp>
        <p:cxnSp>
          <p:nvCxnSpPr>
            <p:cNvPr id="6" name="直接连接符 5"/>
            <p:cNvCxnSpPr/>
            <p:nvPr/>
          </p:nvCxnSpPr>
          <p:spPr>
            <a:xfrm flipH="1">
              <a:off x="1748590" y="2142134"/>
              <a:ext cx="0" cy="584775"/>
            </a:xfrm>
            <a:prstGeom prst="line">
              <a:avLst/>
            </a:prstGeom>
            <a:ln cmpd="thinThick" w="152400">
              <a:solidFill>
                <a:srgbClr val="C51C49"/>
              </a:solidFill>
              <a:tailEnd type="non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val="2140442720"/>
      </p:ext>
    </p:extLst>
  </p:cSld>
  <p:clrMapOvr>
    <a:masterClrMapping/>
  </p:clrMapOvr>
  <p:transition spd="slow">
    <p:push dir="u"/>
  </p:transition>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3" name="图片 2"/>
          <p:cNvPicPr>
            <a:picLocks noChangeAspect="1"/>
          </p:cNvPicPr>
          <p:nvPr/>
        </p:nvPicPr>
        <p:blipFill>
          <a:blip r:embed="rId3">
            <a:extLst>
              <a:ext uri="{28A0092B-C50C-407E-A947-70E740481C1C}">
                <a14:useLocalDpi val="0"/>
              </a:ext>
            </a:extLst>
          </a:blip>
          <a:stretch>
            <a:fillRect/>
          </a:stretch>
        </p:blipFill>
        <p:spPr>
          <a:xfrm>
            <a:off x="7629740" y="106018"/>
            <a:ext cx="4569594" cy="6858000"/>
          </a:xfrm>
          <a:prstGeom prst="rect">
            <a:avLst/>
          </a:prstGeom>
        </p:spPr>
      </p:pic>
      <p:sp>
        <p:nvSpPr>
          <p:cNvPr id="4" name="文本框 3"/>
          <p:cNvSpPr txBox="1"/>
          <p:nvPr/>
        </p:nvSpPr>
        <p:spPr>
          <a:xfrm>
            <a:off x="295204" y="1067635"/>
            <a:ext cx="7912482" cy="2400300"/>
          </a:xfrm>
          <a:prstGeom prst="rect">
            <a:avLst/>
          </a:prstGeom>
          <a:noFill/>
        </p:spPr>
        <p:txBody>
          <a:bodyPr rtlCol="0" wrap="square">
            <a:spAutoFit/>
          </a:bodyPr>
          <a:lstStyle/>
          <a:p>
            <a:pPr algn="just" indent="457200">
              <a:lnSpc>
                <a:spcPct val="120000"/>
              </a:lnSpc>
              <a:spcBef>
                <a:spcPts val="900"/>
              </a:spcBef>
            </a:pPr>
            <a:r>
              <a:rPr altLang="en-US" lang="zh-CN" sz="2400">
                <a:solidFill>
                  <a:schemeClr val="accent5"/>
                </a:solidFill>
                <a:latin charset="-122" panose="020b0503020204020204" pitchFamily="34" typeface="微软雅黑"/>
                <a:ea charset="-122" panose="020b0503020204020204" pitchFamily="34" typeface="微软雅黑"/>
              </a:rPr>
              <a:t>越来越多的企业开始通过社交网络了解一个求职者，而不仅仅依赖你的简历。谷歌一下，你可以发现你在社交网站上留下的痕迹。</a:t>
            </a:r>
          </a:p>
          <a:p>
            <a:pPr algn="just" indent="457200">
              <a:lnSpc>
                <a:spcPct val="120000"/>
              </a:lnSpc>
              <a:spcBef>
                <a:spcPts val="900"/>
              </a:spcBef>
            </a:pPr>
            <a:r>
              <a:rPr altLang="en-US" lang="zh-CN" sz="2400">
                <a:solidFill>
                  <a:schemeClr val="accent5"/>
                </a:solidFill>
                <a:latin charset="-122" panose="020b0503020204020204" pitchFamily="34" typeface="微软雅黑"/>
                <a:ea charset="-122" panose="020b0503020204020204" pitchFamily="34" typeface="微软雅黑"/>
              </a:rPr>
              <a:t>这些痕迹会给你带来怎样的前景？没想过这个问题，那请看看这本书吧。想飞翔，必须带上降落伞啊！</a:t>
            </a:r>
          </a:p>
        </p:txBody>
      </p:sp>
      <p:sp>
        <p:nvSpPr>
          <p:cNvPr id="5" name="文本框 4"/>
          <p:cNvSpPr txBox="1"/>
          <p:nvPr/>
        </p:nvSpPr>
        <p:spPr>
          <a:xfrm>
            <a:off x="665237" y="3740833"/>
            <a:ext cx="7410768" cy="396240"/>
          </a:xfrm>
          <a:prstGeom prst="rect">
            <a:avLst/>
          </a:prstGeom>
          <a:noFill/>
        </p:spPr>
        <p:txBody>
          <a:bodyPr rtlCol="0" wrap="none">
            <a:spAutoFit/>
          </a:bodyPr>
          <a:lstStyle/>
          <a:p>
            <a:r>
              <a:rPr altLang="zh-CN" lang="en-US" sz="2000">
                <a:solidFill>
                  <a:schemeClr val="accent5">
                    <a:lumMod val="50000"/>
                  </a:schemeClr>
                </a:solidFill>
                <a:latin charset="-122" panose="03000509000000000000" pitchFamily="65" typeface="方正粗宋简体"/>
                <a:ea charset="-122" panose="03000509000000000000" pitchFamily="65" typeface="方正粗宋简体"/>
              </a:rPr>
              <a:t>——《不要等到毕业以后》《学会独立思考：学习篇》作者 秋叶</a:t>
            </a:r>
          </a:p>
        </p:txBody>
      </p:sp>
      <p:pic>
        <p:nvPicPr>
          <p:cNvPr id="6" name="图片 5"/>
          <p:cNvPicPr>
            <a:picLocks noChangeAspect="1"/>
          </p:cNvPicPr>
          <p:nvPr/>
        </p:nvPicPr>
        <p:blipFill>
          <a:blip r:embed="rId4"/>
          <a:srcRect b="62374" l="48126" r="22509" t="14437"/>
          <a:stretch>
            <a:fillRect/>
          </a:stretch>
        </p:blipFill>
        <p:spPr>
          <a:xfrm>
            <a:off x="218364" y="173513"/>
            <a:ext cx="2825086" cy="2129052"/>
          </a:xfrm>
          <a:prstGeom prst="rect">
            <a:avLst/>
          </a:prstGeom>
        </p:spPr>
      </p:pic>
    </p:spTree>
    <p:extLst>
      <p:ext uri="{BB962C8B-B14F-4D97-AF65-F5344CB8AC3E}">
        <p14:creationId val="1659652176"/>
      </p:ext>
    </p:extLst>
  </p:cSld>
  <p:clrMapOvr>
    <a:masterClrMapping/>
  </p:clrMapOvr>
  <p:transition spd="slow">
    <p:push dir="u"/>
  </p:transition>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chemeClr val="bg1">
            <a:lumMod val="95000"/>
          </a:schemeClr>
        </a:solidFill>
        <a:effectLst/>
      </p:bgPr>
    </p:bg>
    <p:spTree>
      <p:nvGrpSpPr>
        <p:cNvPr id="1" name=""/>
        <p:cNvGrpSpPr/>
        <p:nvPr/>
      </p:nvGrpSpPr>
      <p:grpSpPr>
        <a:xfrm>
          <a:off x="0" y="0"/>
          <a:ext cx="0" cy="0"/>
        </a:xfrm>
      </p:grpSpPr>
      <p:pic>
        <p:nvPicPr>
          <p:cNvPr id="9" name="图片 8"/>
          <p:cNvPicPr>
            <a:picLocks noChangeAspect="1"/>
          </p:cNvPicPr>
          <p:nvPr/>
        </p:nvPicPr>
        <p:blipFill>
          <a:blip r:embed="rId2">
            <a:extLst>
              <a:ext uri="{28A0092B-C50C-407E-A947-70E740481C1C}">
                <a14:useLocalDpi val="0"/>
              </a:ext>
            </a:extLst>
          </a:blip>
          <a:stretch>
            <a:fillRect/>
          </a:stretch>
        </p:blipFill>
        <p:spPr>
          <a:xfrm rot="20452722">
            <a:off x="2939618" y="949568"/>
            <a:ext cx="3455533" cy="3307763"/>
          </a:xfrm>
          <a:prstGeom prst="rect">
            <a:avLst/>
          </a:prstGeom>
        </p:spPr>
      </p:pic>
      <p:cxnSp>
        <p:nvCxnSpPr>
          <p:cNvPr id="5" name="直接连接符 4"/>
          <p:cNvCxnSpPr/>
          <p:nvPr/>
        </p:nvCxnSpPr>
        <p:spPr>
          <a:xfrm flipH="1">
            <a:off x="5344732" y="3992451"/>
            <a:ext cx="0" cy="1790163"/>
          </a:xfrm>
          <a:prstGeom prst="line">
            <a:avLst/>
          </a:prstGeom>
          <a:ln w="127000"/>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5443207" y="4518255"/>
            <a:ext cx="4653280" cy="1432560"/>
          </a:xfrm>
          <a:prstGeom prst="rect">
            <a:avLst/>
          </a:prstGeom>
          <a:noFill/>
        </p:spPr>
        <p:txBody>
          <a:bodyPr rtlCol="0" wrap="none">
            <a:spAutoFit/>
          </a:bodyPr>
          <a:lstStyle/>
          <a:p>
            <a:r>
              <a:rPr altLang="en-US" lang="zh-CN" smtClean="0" sz="4400">
                <a:solidFill>
                  <a:srgbClr val="5B9BD5"/>
                </a:solidFill>
                <a:latin charset="-122" panose="02010601030101010101" pitchFamily="2" typeface="方正综艺简体"/>
                <a:ea charset="-122" panose="02010601030101010101" pitchFamily="2" typeface="方正综艺简体"/>
              </a:rPr>
              <a:t>对于求职者，这是</a:t>
            </a:r>
          </a:p>
          <a:p>
            <a:r>
              <a:rPr altLang="en-US" lang="zh-CN" smtClean="0" sz="4400">
                <a:solidFill>
                  <a:srgbClr val="5B9BD5"/>
                </a:solidFill>
                <a:latin charset="-122" panose="02010601030101010101" pitchFamily="2" typeface="方正综艺简体"/>
                <a:ea charset="-122" panose="02010601030101010101" pitchFamily="2" typeface="方正综艺简体"/>
              </a:rPr>
              <a:t>全新的世界</a:t>
            </a:r>
          </a:p>
        </p:txBody>
      </p:sp>
      <p:sp>
        <p:nvSpPr>
          <p:cNvPr id="7" name="文本框 6"/>
          <p:cNvSpPr txBox="1"/>
          <p:nvPr/>
        </p:nvSpPr>
        <p:spPr>
          <a:xfrm>
            <a:off x="1366090" y="3992450"/>
            <a:ext cx="3880168" cy="1066800"/>
          </a:xfrm>
          <a:prstGeom prst="rect">
            <a:avLst/>
          </a:prstGeom>
          <a:noFill/>
        </p:spPr>
        <p:txBody>
          <a:bodyPr rtlCol="0" wrap="none">
            <a:spAutoFit/>
          </a:bodyPr>
          <a:lstStyle/>
          <a:p>
            <a:pPr algn="r"/>
            <a:r>
              <a:rPr altLang="zh-CN" lang="en-US" smtClean="0" sz="3200">
                <a:solidFill>
                  <a:schemeClr val="bg1">
                    <a:lumMod val="50000"/>
                  </a:schemeClr>
                </a:solidFill>
                <a:latin charset="-122" panose="020b0503020204020204" pitchFamily="34" typeface="微软雅黑"/>
                <a:ea charset="-122" panose="020b0503020204020204" pitchFamily="34" typeface="微软雅黑"/>
              </a:rPr>
              <a:t>WHAT COLOR IS</a:t>
            </a:r>
          </a:p>
          <a:p>
            <a:pPr algn="r"/>
            <a:r>
              <a:rPr altLang="zh-CN" lang="en-US" smtClean="0" sz="3200">
                <a:solidFill>
                  <a:schemeClr val="bg1">
                    <a:lumMod val="50000"/>
                  </a:schemeClr>
                </a:solidFill>
                <a:latin charset="-122" panose="020b0503020204020204" pitchFamily="34" typeface="微软雅黑"/>
                <a:ea charset="-122" panose="020b0503020204020204" pitchFamily="34" typeface="微软雅黑"/>
              </a:rPr>
              <a:t>YOUR PARACHUTE</a:t>
            </a:r>
          </a:p>
        </p:txBody>
      </p:sp>
      <p:cxnSp>
        <p:nvCxnSpPr>
          <p:cNvPr id="8" name="直接连接符 7"/>
          <p:cNvCxnSpPr/>
          <p:nvPr/>
        </p:nvCxnSpPr>
        <p:spPr>
          <a:xfrm>
            <a:off x="5573149" y="4206239"/>
            <a:ext cx="1113693" cy="0"/>
          </a:xfrm>
          <a:prstGeom prst="line">
            <a:avLst/>
          </a:prstGeom>
          <a:ln w="2540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805993122"/>
      </p:ext>
    </p:extLst>
  </p:cSld>
  <p:clrMapOvr>
    <a:masterClrMapping/>
  </p:clrMapOvr>
  <p:transition spd="slow">
    <p:push dir="u"/>
  </p:transition>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9" name="同心圆 8"/>
          <p:cNvSpPr/>
          <p:nvPr/>
        </p:nvSpPr>
        <p:spPr>
          <a:xfrm>
            <a:off x="6301709" y="4574627"/>
            <a:ext cx="1702808" cy="1702808"/>
          </a:xfrm>
          <a:prstGeom prst="donut">
            <a:avLst>
              <a:gd fmla="val 13045" name="adj"/>
            </a:avLst>
          </a:prstGeom>
          <a:solidFill>
            <a:srgbClr val="6DBDF5">
              <a:alpha val="3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10" name="文本框 9"/>
          <p:cNvSpPr txBox="1"/>
          <p:nvPr/>
        </p:nvSpPr>
        <p:spPr>
          <a:xfrm>
            <a:off x="1561514" y="573339"/>
            <a:ext cx="3383280" cy="518160"/>
          </a:xfrm>
          <a:prstGeom prst="rect">
            <a:avLst/>
          </a:prstGeom>
          <a:noFill/>
        </p:spPr>
        <p:txBody>
          <a:bodyPr rtlCol="0" wrap="none">
            <a:spAutoFit/>
          </a:bodyPr>
          <a:lstStyle/>
          <a:p>
            <a:r>
              <a:rPr altLang="en-US" lang="zh-CN" smtClean="0" sz="2800">
                <a:solidFill>
                  <a:srgbClr val="2777D8"/>
                </a:solidFill>
                <a:latin charset="-122" panose="020b0800000000000000" pitchFamily="34" typeface="华康俪金黑W8(P)"/>
                <a:ea charset="-122" panose="020b0800000000000000" pitchFamily="34" typeface="华康俪金黑W8(P)"/>
              </a:rPr>
              <a:t>我们面对的八股力量</a:t>
            </a:r>
          </a:p>
        </p:txBody>
      </p:sp>
      <p:sp>
        <p:nvSpPr>
          <p:cNvPr id="11" name="文本框 10"/>
          <p:cNvSpPr txBox="1"/>
          <p:nvPr/>
        </p:nvSpPr>
        <p:spPr>
          <a:xfrm>
            <a:off x="2242853" y="1549630"/>
            <a:ext cx="9949147" cy="5212080"/>
          </a:xfrm>
          <a:prstGeom prst="rect">
            <a:avLst/>
          </a:prstGeom>
          <a:solidFill>
            <a:schemeClr val="bg1">
              <a:alpha val="70000"/>
            </a:schemeClr>
          </a:solidFill>
        </p:spPr>
        <p:txBody>
          <a:bodyPr rtlCol="0" wrap="square">
            <a:spAutoFit/>
          </a:bodyPr>
          <a:lstStyle/>
          <a:p>
            <a:pPr>
              <a:lnSpc>
                <a:spcPct val="210000"/>
              </a:lnSpc>
            </a:pPr>
            <a:r>
              <a:rPr altLang="en-US" lang="zh-CN" sz="2000">
                <a:solidFill>
                  <a:schemeClr val="accent5">
                    <a:lumMod val="50000"/>
                  </a:schemeClr>
                </a:solidFill>
                <a:latin charset="-122" panose="020b0503020204020204" pitchFamily="34" typeface="微软雅黑"/>
                <a:ea charset="-122" panose="020b0503020204020204" pitchFamily="34" typeface="微软雅黑"/>
              </a:rPr>
              <a:t>保守情绪蔓延——政府倾向紧缩政策</a:t>
            </a:r>
          </a:p>
          <a:p>
            <a:pPr>
              <a:lnSpc>
                <a:spcPct val="210000"/>
              </a:lnSpc>
            </a:pPr>
            <a:r>
              <a:rPr altLang="en-US" lang="zh-CN" sz="2000">
                <a:solidFill>
                  <a:schemeClr val="accent5">
                    <a:lumMod val="50000"/>
                  </a:schemeClr>
                </a:solidFill>
                <a:latin charset="-122" panose="020b0503020204020204" pitchFamily="34" typeface="微软雅黑"/>
                <a:ea charset="-122" panose="020b0503020204020204" pitchFamily="34" typeface="微软雅黑"/>
              </a:rPr>
              <a:t>找到一份工作的平均时间大幅提高——低薪易就业，高薪难找</a:t>
            </a:r>
          </a:p>
          <a:p>
            <a:pPr>
              <a:lnSpc>
                <a:spcPct val="210000"/>
              </a:lnSpc>
            </a:pPr>
            <a:r>
              <a:rPr altLang="en-US" lang="zh-CN" sz="2000">
                <a:solidFill>
                  <a:schemeClr val="accent5">
                    <a:lumMod val="50000"/>
                  </a:schemeClr>
                </a:solidFill>
                <a:latin charset="-122" panose="020b0503020204020204" pitchFamily="34" typeface="微软雅黑"/>
                <a:ea charset="-122" panose="020b0503020204020204" pitchFamily="34" typeface="微软雅黑"/>
              </a:rPr>
              <a:t>文化影响人们找工作的方式——“快文化”之下，难下功夫琢磨工作</a:t>
            </a:r>
          </a:p>
          <a:p>
            <a:pPr>
              <a:lnSpc>
                <a:spcPct val="210000"/>
              </a:lnSpc>
            </a:pPr>
            <a:r>
              <a:rPr altLang="en-US" lang="zh-CN" sz="2000">
                <a:solidFill>
                  <a:schemeClr val="accent5">
                    <a:lumMod val="50000"/>
                  </a:schemeClr>
                </a:solidFill>
                <a:latin charset="-122" panose="020b0503020204020204" pitchFamily="34" typeface="微软雅黑"/>
                <a:ea charset="-122" panose="020b0503020204020204" pitchFamily="34" typeface="微软雅黑"/>
              </a:rPr>
              <a:t>大学生就业率情况——人口急剧增加，工作能力低于要求</a:t>
            </a:r>
          </a:p>
          <a:p>
            <a:pPr>
              <a:lnSpc>
                <a:spcPct val="210000"/>
              </a:lnSpc>
            </a:pPr>
            <a:r>
              <a:rPr altLang="en-US" lang="zh-CN" sz="2000">
                <a:solidFill>
                  <a:schemeClr val="accent5">
                    <a:lumMod val="50000"/>
                  </a:schemeClr>
                </a:solidFill>
                <a:latin charset="-122" panose="020b0503020204020204" pitchFamily="34" typeface="微软雅黑"/>
                <a:ea charset="-122" panose="020b0503020204020204" pitchFamily="34" typeface="微软雅黑"/>
              </a:rPr>
              <a:t>长期失业——感觉被社会抛弃</a:t>
            </a:r>
          </a:p>
          <a:p>
            <a:pPr>
              <a:lnSpc>
                <a:spcPct val="210000"/>
              </a:lnSpc>
            </a:pPr>
            <a:r>
              <a:rPr altLang="en-US" lang="zh-CN" sz="2000">
                <a:solidFill>
                  <a:schemeClr val="accent5">
                    <a:lumMod val="50000"/>
                  </a:schemeClr>
                </a:solidFill>
                <a:latin charset="-122" panose="020b0503020204020204" pitchFamily="34" typeface="微软雅黑"/>
                <a:ea charset="-122" panose="020b0503020204020204" pitchFamily="34" typeface="微软雅黑"/>
              </a:rPr>
              <a:t>雇主为梦想中的员工保留空缺——期待下周有更好的人来应聘</a:t>
            </a:r>
          </a:p>
          <a:p>
            <a:pPr>
              <a:lnSpc>
                <a:spcPct val="210000"/>
              </a:lnSpc>
            </a:pPr>
            <a:r>
              <a:rPr altLang="en-US" lang="zh-CN" sz="2000">
                <a:solidFill>
                  <a:schemeClr val="accent5">
                    <a:lumMod val="50000"/>
                  </a:schemeClr>
                </a:solidFill>
                <a:latin charset="-122" panose="020b0503020204020204" pitchFamily="34" typeface="微软雅黑"/>
                <a:ea charset="-122" panose="020b0503020204020204" pitchFamily="34" typeface="微软雅黑"/>
              </a:rPr>
              <a:t>找工作变成重复性行为——工作的平均长度开始缩短</a:t>
            </a:r>
          </a:p>
          <a:p>
            <a:pPr>
              <a:lnSpc>
                <a:spcPct val="210000"/>
              </a:lnSpc>
            </a:pPr>
            <a:r>
              <a:rPr altLang="en-US" lang="zh-CN" sz="2000">
                <a:solidFill>
                  <a:schemeClr val="accent5">
                    <a:lumMod val="50000"/>
                  </a:schemeClr>
                </a:solidFill>
                <a:latin charset="-122" panose="020b0503020204020204" pitchFamily="34" typeface="微软雅黑"/>
                <a:ea charset="-122" panose="020b0503020204020204" pitchFamily="34" typeface="微软雅黑"/>
              </a:rPr>
              <a:t>08年以前管用的求职方式现在不灵了——形势大变</a:t>
            </a:r>
          </a:p>
        </p:txBody>
      </p:sp>
      <p:grpSp>
        <p:nvGrpSpPr>
          <p:cNvPr id="30" name="组合 29"/>
          <p:cNvGrpSpPr/>
          <p:nvPr/>
        </p:nvGrpSpPr>
        <p:grpSpPr>
          <a:xfrm>
            <a:off x="1718636" y="1563698"/>
            <a:ext cx="405578" cy="5383665"/>
            <a:chOff x="1744394" y="1384381"/>
            <a:chExt cx="405578" cy="5383665"/>
          </a:xfrm>
        </p:grpSpPr>
        <p:sp>
          <p:nvSpPr>
            <p:cNvPr id="12" name="同心圆 11"/>
            <p:cNvSpPr/>
            <p:nvPr/>
          </p:nvSpPr>
          <p:spPr>
            <a:xfrm>
              <a:off x="1744394" y="1600943"/>
              <a:ext cx="405578" cy="405578"/>
            </a:xfrm>
            <a:prstGeom prst="donut">
              <a:avLst>
                <a:gd fmla="val 23688" name="adj"/>
              </a:avLst>
            </a:prstGeom>
            <a:noFill/>
            <a:ln w="38100">
              <a:solidFill>
                <a:srgbClr val="2777D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20" name="同心圆 19"/>
            <p:cNvSpPr/>
            <p:nvPr/>
          </p:nvSpPr>
          <p:spPr>
            <a:xfrm>
              <a:off x="1744394" y="2240043"/>
              <a:ext cx="405578" cy="405578"/>
            </a:xfrm>
            <a:prstGeom prst="donut">
              <a:avLst>
                <a:gd fmla="val 23688" name="adj"/>
              </a:avLst>
            </a:prstGeom>
            <a:noFill/>
            <a:ln w="38100">
              <a:solidFill>
                <a:srgbClr val="2777D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21" name="同心圆 20"/>
            <p:cNvSpPr/>
            <p:nvPr/>
          </p:nvSpPr>
          <p:spPr>
            <a:xfrm>
              <a:off x="1744394" y="2879143"/>
              <a:ext cx="405578" cy="405578"/>
            </a:xfrm>
            <a:prstGeom prst="donut">
              <a:avLst>
                <a:gd fmla="val 23688" name="adj"/>
              </a:avLst>
            </a:prstGeom>
            <a:noFill/>
            <a:ln w="38100">
              <a:solidFill>
                <a:srgbClr val="2777D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22" name="同心圆 21"/>
            <p:cNvSpPr/>
            <p:nvPr/>
          </p:nvSpPr>
          <p:spPr>
            <a:xfrm>
              <a:off x="1744394" y="3518243"/>
              <a:ext cx="405578" cy="405578"/>
            </a:xfrm>
            <a:prstGeom prst="donut">
              <a:avLst>
                <a:gd fmla="val 23688" name="adj"/>
              </a:avLst>
            </a:prstGeom>
            <a:noFill/>
            <a:ln w="38100">
              <a:solidFill>
                <a:srgbClr val="2777D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23" name="同心圆 22"/>
            <p:cNvSpPr/>
            <p:nvPr/>
          </p:nvSpPr>
          <p:spPr>
            <a:xfrm>
              <a:off x="1744394" y="4157343"/>
              <a:ext cx="405578" cy="405578"/>
            </a:xfrm>
            <a:prstGeom prst="donut">
              <a:avLst>
                <a:gd fmla="val 23688" name="adj"/>
              </a:avLst>
            </a:prstGeom>
            <a:noFill/>
            <a:ln w="38100">
              <a:solidFill>
                <a:srgbClr val="2777D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24" name="同心圆 23"/>
            <p:cNvSpPr/>
            <p:nvPr/>
          </p:nvSpPr>
          <p:spPr>
            <a:xfrm>
              <a:off x="1744394" y="4796443"/>
              <a:ext cx="405578" cy="405578"/>
            </a:xfrm>
            <a:prstGeom prst="donut">
              <a:avLst>
                <a:gd fmla="val 23688" name="adj"/>
              </a:avLst>
            </a:prstGeom>
            <a:noFill/>
            <a:ln w="38100">
              <a:solidFill>
                <a:srgbClr val="2777D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25" name="同心圆 24"/>
            <p:cNvSpPr/>
            <p:nvPr/>
          </p:nvSpPr>
          <p:spPr>
            <a:xfrm>
              <a:off x="1744394" y="5435543"/>
              <a:ext cx="405578" cy="405578"/>
            </a:xfrm>
            <a:prstGeom prst="donut">
              <a:avLst>
                <a:gd fmla="val 23688" name="adj"/>
              </a:avLst>
            </a:prstGeom>
            <a:noFill/>
            <a:ln w="38100">
              <a:solidFill>
                <a:srgbClr val="2777D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26" name="同心圆 25"/>
            <p:cNvSpPr/>
            <p:nvPr/>
          </p:nvSpPr>
          <p:spPr>
            <a:xfrm>
              <a:off x="1744394" y="6074646"/>
              <a:ext cx="405578" cy="405578"/>
            </a:xfrm>
            <a:prstGeom prst="donut">
              <a:avLst>
                <a:gd fmla="val 23688" name="adj"/>
              </a:avLst>
            </a:prstGeom>
            <a:noFill/>
            <a:ln w="38100">
              <a:solidFill>
                <a:srgbClr val="2777D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cxnSp>
          <p:nvCxnSpPr>
            <p:cNvPr id="28" name="直接连接符 27"/>
            <p:cNvCxnSpPr/>
            <p:nvPr/>
          </p:nvCxnSpPr>
          <p:spPr>
            <a:xfrm flipH="1">
              <a:off x="1953025" y="1384381"/>
              <a:ext cx="0" cy="5383665"/>
            </a:xfrm>
            <a:prstGeom prst="line">
              <a:avLst/>
            </a:prstGeom>
            <a:ln w="38100">
              <a:solidFill>
                <a:srgbClr val="2777D8"/>
              </a:solidFill>
            </a:ln>
          </p:spPr>
          <p:style>
            <a:lnRef idx="1">
              <a:schemeClr val="accent1"/>
            </a:lnRef>
            <a:fillRef idx="0">
              <a:schemeClr val="accent1"/>
            </a:fillRef>
            <a:effectRef idx="0">
              <a:schemeClr val="accent1"/>
            </a:effectRef>
            <a:fontRef idx="minor">
              <a:schemeClr val="tx1"/>
            </a:fontRef>
          </p:style>
        </p:cxnSp>
      </p:grpSp>
      <p:pic>
        <p:nvPicPr>
          <p:cNvPr id="3" name="图片 2"/>
          <p:cNvPicPr>
            <a:picLocks noChangeAspect="1"/>
          </p:cNvPicPr>
          <p:nvPr/>
        </p:nvPicPr>
        <p:blipFill>
          <a:blip r:embed="rId2">
            <a:duotone>
              <a:schemeClr val="accent1">
                <a:shade val="45000"/>
                <a:satMod val="135000"/>
              </a:schemeClr>
              <a:prstClr val="white"/>
            </a:duotone>
            <a:extLst>
              <a:ext uri="{28A0092B-C50C-407E-A947-70E740481C1C}">
                <a14:useLocalDpi val="0"/>
              </a:ext>
            </a:extLst>
          </a:blip>
          <a:stretch>
            <a:fillRect/>
          </a:stretch>
        </p:blipFill>
        <p:spPr>
          <a:xfrm flipH="1">
            <a:off x="639809" y="374096"/>
            <a:ext cx="921705" cy="921705"/>
          </a:xfrm>
          <a:prstGeom prst="rect">
            <a:avLst/>
          </a:prstGeom>
        </p:spPr>
      </p:pic>
    </p:spTree>
    <p:extLst>
      <p:ext uri="{BB962C8B-B14F-4D97-AF65-F5344CB8AC3E}">
        <p14:creationId val="4063565379"/>
      </p:ext>
    </p:extLst>
  </p:cSld>
  <p:clrMapOvr>
    <a:masterClrMapping/>
  </p:clrMapOvr>
  <p:transition spd="slow">
    <p:push dir="u"/>
  </p:transition>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chemeClr val="bg1"/>
        </a:solidFill>
        <a:effectLst/>
      </p:bgPr>
    </p:bg>
    <p:spTree>
      <p:nvGrpSpPr>
        <p:cNvPr id="1" name=""/>
        <p:cNvGrpSpPr/>
        <p:nvPr/>
      </p:nvGrpSpPr>
      <p:grpSpPr>
        <a:xfrm>
          <a:off x="0" y="0"/>
          <a:ext cx="0" cy="0"/>
        </a:xfrm>
      </p:grpSpPr>
      <p:sp>
        <p:nvSpPr>
          <p:cNvPr id="39" name="矩形 38"/>
          <p:cNvSpPr/>
          <p:nvPr/>
        </p:nvSpPr>
        <p:spPr>
          <a:xfrm>
            <a:off x="4977043" y="1933560"/>
            <a:ext cx="7188591" cy="486169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 name="文本框 2"/>
          <p:cNvSpPr txBox="1"/>
          <p:nvPr/>
        </p:nvSpPr>
        <p:spPr>
          <a:xfrm>
            <a:off x="1556278" y="574079"/>
            <a:ext cx="6228080" cy="518160"/>
          </a:xfrm>
          <a:prstGeom prst="rect">
            <a:avLst/>
          </a:prstGeom>
          <a:noFill/>
        </p:spPr>
        <p:txBody>
          <a:bodyPr rtlCol="0" wrap="none">
            <a:spAutoFit/>
          </a:bodyPr>
          <a:lstStyle/>
          <a:p>
            <a:r>
              <a:rPr altLang="en-US" lang="zh-CN" smtClean="0" sz="2800">
                <a:solidFill>
                  <a:srgbClr val="2777D8"/>
                </a:solidFill>
                <a:latin charset="-122" panose="020b0800000000000000" pitchFamily="34" typeface="华康俪金黑W8(P)"/>
                <a:ea charset="-122" panose="020b0800000000000000" pitchFamily="34" typeface="华康俪金黑W8(P)"/>
              </a:rPr>
              <a:t>雇主招人方式和求职者的求职方式相反</a:t>
            </a:r>
          </a:p>
        </p:txBody>
      </p:sp>
      <p:sp>
        <p:nvSpPr>
          <p:cNvPr id="50" name="文本框 49"/>
          <p:cNvSpPr txBox="1"/>
          <p:nvPr/>
        </p:nvSpPr>
        <p:spPr>
          <a:xfrm>
            <a:off x="4308342" y="1101016"/>
            <a:ext cx="3535680" cy="457200"/>
          </a:xfrm>
          <a:prstGeom prst="rect">
            <a:avLst/>
          </a:prstGeom>
          <a:noFill/>
        </p:spPr>
        <p:txBody>
          <a:bodyPr rtlCol="0" wrap="none">
            <a:spAutoFit/>
          </a:bodyPr>
          <a:lstStyle/>
          <a:p>
            <a:r>
              <a:rPr altLang="en-US" lang="zh-CN" sz="2400">
                <a:solidFill>
                  <a:schemeClr val="accent5">
                    <a:lumMod val="75000"/>
                  </a:schemeClr>
                </a:solidFill>
                <a:latin charset="-122" panose="020b0503020204020204" pitchFamily="34" typeface="微软雅黑"/>
                <a:ea charset="-122" panose="020b0503020204020204" pitchFamily="34" typeface="微软雅黑"/>
              </a:rPr>
              <a:t>雇主倾向的填补空缺方式</a:t>
            </a:r>
          </a:p>
        </p:txBody>
      </p:sp>
      <p:grpSp>
        <p:nvGrpSpPr>
          <p:cNvPr id="38" name="组合 37"/>
          <p:cNvGrpSpPr/>
          <p:nvPr/>
        </p:nvGrpSpPr>
        <p:grpSpPr>
          <a:xfrm>
            <a:off x="696252" y="1531732"/>
            <a:ext cx="10783036" cy="10677879"/>
            <a:chOff x="696252" y="1630208"/>
            <a:chExt cx="10783036" cy="10677879"/>
          </a:xfrm>
        </p:grpSpPr>
        <p:grpSp>
          <p:nvGrpSpPr>
            <p:cNvPr id="37" name="组合 36"/>
            <p:cNvGrpSpPr/>
            <p:nvPr/>
          </p:nvGrpSpPr>
          <p:grpSpPr>
            <a:xfrm>
              <a:off x="696252" y="1630208"/>
              <a:ext cx="10783036" cy="10455583"/>
              <a:chOff x="558521" y="1512709"/>
              <a:chExt cx="10783036" cy="10455583"/>
            </a:xfrm>
          </p:grpSpPr>
          <p:grpSp>
            <p:nvGrpSpPr>
              <p:cNvPr id="49" name="组合 48"/>
              <p:cNvGrpSpPr/>
              <p:nvPr/>
            </p:nvGrpSpPr>
            <p:grpSpPr>
              <a:xfrm>
                <a:off x="1464569" y="1775843"/>
                <a:ext cx="9262861" cy="10192449"/>
                <a:chOff x="1480981" y="1761775"/>
                <a:chExt cx="9262861" cy="10192449"/>
              </a:xfrm>
            </p:grpSpPr>
            <p:sp>
              <p:nvSpPr>
                <p:cNvPr id="13" name="等腰三角形 12"/>
                <p:cNvSpPr/>
                <p:nvPr/>
              </p:nvSpPr>
              <p:spPr>
                <a:xfrm flipV="1">
                  <a:off x="1480981" y="1761775"/>
                  <a:ext cx="9262861" cy="10192449"/>
                </a:xfrm>
                <a:prstGeom prst="triangle">
                  <a:avLst/>
                </a:prstGeom>
                <a:solidFill>
                  <a:schemeClr val="bg1">
                    <a:alpha val="58000"/>
                  </a:schemeClr>
                </a:solidFill>
                <a:ln w="38100">
                  <a:solidFill>
                    <a:srgbClr val="2777D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16" name="直接连接符 15"/>
                <p:cNvCxnSpPr/>
                <p:nvPr/>
              </p:nvCxnSpPr>
              <p:spPr>
                <a:xfrm>
                  <a:off x="2304758" y="3581818"/>
                  <a:ext cx="7598897" cy="0"/>
                </a:xfrm>
                <a:prstGeom prst="line">
                  <a:avLst/>
                </a:prstGeom>
                <a:ln w="38100">
                  <a:solidFill>
                    <a:srgbClr val="2777D8"/>
                  </a:solidFill>
                </a:ln>
              </p:spPr>
              <p:style>
                <a:lnRef idx="1">
                  <a:schemeClr val="accent1"/>
                </a:lnRef>
                <a:fillRef idx="0">
                  <a:schemeClr val="accent1"/>
                </a:fillRef>
                <a:effectRef idx="0">
                  <a:schemeClr val="accent1"/>
                </a:effectRef>
                <a:fontRef idx="minor">
                  <a:schemeClr val="tx1"/>
                </a:fontRef>
              </p:style>
            </p:cxnSp>
            <p:grpSp>
              <p:nvGrpSpPr>
                <p:cNvPr id="20" name="组合 19"/>
                <p:cNvGrpSpPr/>
                <p:nvPr/>
              </p:nvGrpSpPr>
              <p:grpSpPr>
                <a:xfrm>
                  <a:off x="1899979" y="2062928"/>
                  <a:ext cx="8392041" cy="8322268"/>
                  <a:chOff x="1899979" y="2062928"/>
                  <a:chExt cx="8392041" cy="8322268"/>
                </a:xfrm>
              </p:grpSpPr>
              <p:sp>
                <p:nvSpPr>
                  <p:cNvPr id="4" name="文本框 3"/>
                  <p:cNvSpPr txBox="1"/>
                  <p:nvPr/>
                </p:nvSpPr>
                <p:spPr>
                  <a:xfrm>
                    <a:off x="2067559" y="2062928"/>
                    <a:ext cx="8056880" cy="701040"/>
                  </a:xfrm>
                  <a:prstGeom prst="rect">
                    <a:avLst/>
                  </a:prstGeom>
                  <a:noFill/>
                </p:spPr>
                <p:txBody>
                  <a:bodyPr rtlCol="0" wrap="none">
                    <a:spAutoFit/>
                  </a:bodyPr>
                  <a:lstStyle/>
                  <a:p>
                    <a:pPr algn="ctr"/>
                    <a:r>
                      <a:rPr altLang="en-US" lang="zh-CN" smtClean="0" sz="2000">
                        <a:solidFill>
                          <a:srgbClr val="2777D8"/>
                        </a:solidFill>
                        <a:latin charset="-122" panose="020b0503020204020204" pitchFamily="34" typeface="微软雅黑"/>
                        <a:ea charset="-122" panose="020b0503020204020204" pitchFamily="34" typeface="微软雅黑"/>
                      </a:rPr>
                      <a:t>从内部：提升全职员工、转正兼职员工，或雇用以前的合同工、临时工。</a:t>
                    </a:r>
                  </a:p>
                  <a:p>
                    <a:pPr algn="ctr"/>
                    <a:r>
                      <a:rPr altLang="en-US" lang="zh-CN" smtClean="0" sz="2000">
                        <a:solidFill>
                          <a:srgbClr val="2777D8"/>
                        </a:solidFill>
                        <a:latin charset="-122" panose="020b0503020204020204" pitchFamily="34" typeface="微软雅黑"/>
                        <a:ea charset="-122" panose="020b0503020204020204" pitchFamily="34" typeface="微软雅黑"/>
                      </a:rPr>
                      <a:t>雇主的想法：我要招聘那些了解其表现的人。（低风险策略）</a:t>
                    </a:r>
                  </a:p>
                </p:txBody>
              </p:sp>
              <p:sp>
                <p:nvSpPr>
                  <p:cNvPr id="5" name="文本框 4"/>
                  <p:cNvSpPr txBox="1"/>
                  <p:nvPr/>
                </p:nvSpPr>
                <p:spPr>
                  <a:xfrm>
                    <a:off x="2956558" y="2860836"/>
                    <a:ext cx="6278880" cy="701040"/>
                  </a:xfrm>
                  <a:prstGeom prst="rect">
                    <a:avLst/>
                  </a:prstGeom>
                  <a:noFill/>
                </p:spPr>
                <p:txBody>
                  <a:bodyPr rtlCol="0" wrap="none">
                    <a:spAutoFit/>
                  </a:bodyPr>
                  <a:lstStyle/>
                  <a:p>
                    <a:pPr algn="ctr"/>
                    <a:r>
                      <a:rPr altLang="en-US" lang="zh-CN" smtClean="0" sz="2000">
                        <a:solidFill>
                          <a:srgbClr val="C60139"/>
                        </a:solidFill>
                        <a:latin charset="-122" panose="020b0503020204020204" pitchFamily="34" typeface="微软雅黑"/>
                        <a:ea charset="-122" panose="020b0503020204020204" pitchFamily="34" typeface="微软雅黑"/>
                      </a:rPr>
                      <a:t>对求职者的启示：看看能否被以前干过临时工、合同工、</a:t>
                    </a:r>
                  </a:p>
                  <a:p>
                    <a:pPr algn="ctr"/>
                    <a:r>
                      <a:rPr altLang="en-US" lang="zh-CN" smtClean="0" sz="2000">
                        <a:solidFill>
                          <a:srgbClr val="C60139"/>
                        </a:solidFill>
                        <a:latin charset="-122" panose="020b0503020204020204" pitchFamily="34" typeface="微软雅黑"/>
                        <a:ea charset="-122" panose="020b0503020204020204" pitchFamily="34" typeface="微软雅黑"/>
                      </a:rPr>
                      <a:t>顾问的地方雇用，谋求一份全职工作。</a:t>
                    </a:r>
                  </a:p>
                </p:txBody>
              </p:sp>
              <p:sp>
                <p:nvSpPr>
                  <p:cNvPr id="6" name="文本框 5"/>
                  <p:cNvSpPr txBox="1"/>
                  <p:nvPr/>
                </p:nvSpPr>
                <p:spPr>
                  <a:xfrm>
                    <a:off x="2829558" y="3658746"/>
                    <a:ext cx="6532880" cy="701040"/>
                  </a:xfrm>
                  <a:prstGeom prst="rect">
                    <a:avLst/>
                  </a:prstGeom>
                  <a:noFill/>
                </p:spPr>
                <p:txBody>
                  <a:bodyPr rtlCol="0" wrap="none">
                    <a:spAutoFit/>
                  </a:bodyPr>
                  <a:lstStyle/>
                  <a:p>
                    <a:pPr algn="ctr"/>
                    <a:r>
                      <a:rPr altLang="en-US" lang="zh-CN" smtClean="0" sz="2000">
                        <a:solidFill>
                          <a:srgbClr val="2777D8"/>
                        </a:solidFill>
                        <a:latin charset="-122" panose="020b0503020204020204" pitchFamily="34" typeface="微软雅黑"/>
                        <a:ea charset="-122" panose="020b0503020204020204" pitchFamily="34" typeface="微软雅黑"/>
                      </a:rPr>
                      <a:t>注重证据：雇用能够提供证明，表示自己具备雇主要求的</a:t>
                    </a:r>
                  </a:p>
                  <a:p>
                    <a:pPr algn="ctr"/>
                    <a:r>
                      <a:rPr altLang="en-US" lang="zh-CN" smtClean="0" sz="2000">
                        <a:solidFill>
                          <a:srgbClr val="2777D8"/>
                        </a:solidFill>
                        <a:latin charset="-122" panose="020b0503020204020204" pitchFamily="34" typeface="微软雅黑"/>
                        <a:ea charset="-122" panose="020b0503020204020204" pitchFamily="34" typeface="微软雅黑"/>
                      </a:rPr>
                      <a:t>能力，以及能干什么的人。</a:t>
                    </a:r>
                  </a:p>
                </p:txBody>
              </p:sp>
              <p:sp>
                <p:nvSpPr>
                  <p:cNvPr id="7" name="文本框 6"/>
                  <p:cNvSpPr txBox="1"/>
                  <p:nvPr/>
                </p:nvSpPr>
                <p:spPr>
                  <a:xfrm>
                    <a:off x="3083558" y="4456655"/>
                    <a:ext cx="6024880" cy="1005840"/>
                  </a:xfrm>
                  <a:prstGeom prst="rect">
                    <a:avLst/>
                  </a:prstGeom>
                  <a:noFill/>
                </p:spPr>
                <p:txBody>
                  <a:bodyPr rtlCol="0" wrap="none">
                    <a:spAutoFit/>
                  </a:bodyPr>
                  <a:lstStyle/>
                  <a:p>
                    <a:pPr algn="ctr"/>
                    <a:r>
                      <a:rPr altLang="en-US" lang="zh-CN" smtClean="0" sz="2000">
                        <a:solidFill>
                          <a:srgbClr val="C60139"/>
                        </a:solidFill>
                        <a:latin charset="-122" panose="020b0503020204020204" pitchFamily="34" typeface="微软雅黑"/>
                        <a:ea charset="-122" panose="020b0503020204020204" pitchFamily="34" typeface="微软雅黑"/>
                      </a:rPr>
                      <a:t>对求职者的启示：如果你是一个程序员，带着你编的</a:t>
                    </a:r>
                  </a:p>
                  <a:p>
                    <a:pPr algn="ctr"/>
                    <a:r>
                      <a:rPr altLang="en-US" lang="zh-CN" smtClean="0" sz="2000">
                        <a:solidFill>
                          <a:srgbClr val="C60139"/>
                        </a:solidFill>
                        <a:latin charset="-122" panose="020b0503020204020204" pitchFamily="34" typeface="微软雅黑"/>
                        <a:ea charset="-122" panose="020b0503020204020204" pitchFamily="34" typeface="微软雅黑"/>
                      </a:rPr>
                      <a:t>程序；如果是摄影师，带着照片；如果是顾问，</a:t>
                    </a:r>
                  </a:p>
                  <a:p>
                    <a:pPr algn="ctr"/>
                    <a:r>
                      <a:rPr altLang="en-US" lang="zh-CN" smtClean="0" sz="2000">
                        <a:solidFill>
                          <a:srgbClr val="C60139"/>
                        </a:solidFill>
                        <a:latin charset="-122" panose="020b0503020204020204" pitchFamily="34" typeface="微软雅黑"/>
                        <a:ea charset="-122" panose="020b0503020204020204" pitchFamily="34" typeface="微软雅黑"/>
                      </a:rPr>
                      <a:t>带着成功案例。</a:t>
                    </a:r>
                  </a:p>
                </p:txBody>
              </p:sp>
              <p:sp>
                <p:nvSpPr>
                  <p:cNvPr id="8" name="文本框 7"/>
                  <p:cNvSpPr txBox="1"/>
                  <p:nvPr/>
                </p:nvSpPr>
                <p:spPr>
                  <a:xfrm>
                    <a:off x="3972559" y="5562341"/>
                    <a:ext cx="4246880" cy="701040"/>
                  </a:xfrm>
                  <a:prstGeom prst="rect">
                    <a:avLst/>
                  </a:prstGeom>
                  <a:noFill/>
                </p:spPr>
                <p:txBody>
                  <a:bodyPr rtlCol="0" wrap="none">
                    <a:spAutoFit/>
                  </a:bodyPr>
                  <a:lstStyle/>
                  <a:p>
                    <a:pPr algn="ctr"/>
                    <a:r>
                      <a:rPr altLang="en-US" lang="zh-CN" smtClean="0" sz="2000">
                        <a:solidFill>
                          <a:srgbClr val="2777D8"/>
                        </a:solidFill>
                        <a:latin charset="-122" panose="020b0503020204020204" pitchFamily="34" typeface="微软雅黑"/>
                        <a:ea charset="-122" panose="020b0503020204020204" pitchFamily="34" typeface="微软雅黑"/>
                      </a:rPr>
                      <a:t>通过朋友或同事推荐：雇用可靠的人</a:t>
                    </a:r>
                  </a:p>
                  <a:p>
                    <a:pPr algn="ctr"/>
                    <a:r>
                      <a:rPr altLang="en-US" lang="zh-CN" smtClean="0" sz="2000">
                        <a:solidFill>
                          <a:srgbClr val="2777D8"/>
                        </a:solidFill>
                        <a:latin charset="-122" panose="020b0503020204020204" pitchFamily="34" typeface="微软雅黑"/>
                        <a:ea charset="-122" panose="020b0503020204020204" pitchFamily="34" typeface="微软雅黑"/>
                      </a:rPr>
                      <a:t>（比如雇主的朋友和你一起工作过）。</a:t>
                    </a:r>
                  </a:p>
                </p:txBody>
              </p:sp>
              <p:sp>
                <p:nvSpPr>
                  <p:cNvPr id="9" name="文本框 8"/>
                  <p:cNvSpPr txBox="1"/>
                  <p:nvPr/>
                </p:nvSpPr>
                <p:spPr>
                  <a:xfrm>
                    <a:off x="3809840" y="6360251"/>
                    <a:ext cx="4572318" cy="1005840"/>
                  </a:xfrm>
                  <a:prstGeom prst="rect">
                    <a:avLst/>
                  </a:prstGeom>
                  <a:noFill/>
                </p:spPr>
                <p:txBody>
                  <a:bodyPr rtlCol="0" wrap="none">
                    <a:spAutoFit/>
                  </a:bodyPr>
                  <a:lstStyle/>
                  <a:p>
                    <a:pPr algn="ctr"/>
                    <a:r>
                      <a:rPr altLang="en-US" lang="zh-CN" smtClean="0" sz="2000">
                        <a:solidFill>
                          <a:srgbClr val="C60139"/>
                        </a:solidFill>
                        <a:latin charset="-122" panose="020b0503020204020204" pitchFamily="34" typeface="微软雅黑"/>
                        <a:ea charset="-122" panose="020b0503020204020204" pitchFamily="34" typeface="微软雅黑"/>
                      </a:rPr>
                      <a:t>找到你目标雇主公司的人，TA认识负责</a:t>
                    </a:r>
                  </a:p>
                  <a:p>
                    <a:pPr algn="ctr"/>
                    <a:r>
                      <a:rPr altLang="en-US" lang="zh-CN" smtClean="0" sz="2000">
                        <a:solidFill>
                          <a:srgbClr val="C60139"/>
                        </a:solidFill>
                        <a:latin charset="-122" panose="020b0503020204020204" pitchFamily="34" typeface="微软雅黑"/>
                        <a:ea charset="-122" panose="020b0503020204020204" pitchFamily="34" typeface="微软雅黑"/>
                      </a:rPr>
                      <a:t>招聘的同事，了解你的工作，</a:t>
                    </a:r>
                  </a:p>
                  <a:p>
                    <a:pPr algn="ctr"/>
                    <a:r>
                      <a:rPr altLang="en-US" lang="zh-CN" smtClean="0" sz="2000">
                        <a:solidFill>
                          <a:srgbClr val="C60139"/>
                        </a:solidFill>
                        <a:latin charset="-122" panose="020b0503020204020204" pitchFamily="34" typeface="微软雅黑"/>
                        <a:ea charset="-122" panose="020b0503020204020204" pitchFamily="34" typeface="微软雅黑"/>
                      </a:rPr>
                      <a:t>并愿意牵线搭桥。</a:t>
                    </a:r>
                  </a:p>
                </p:txBody>
              </p:sp>
              <p:sp>
                <p:nvSpPr>
                  <p:cNvPr id="10" name="文本框 9"/>
                  <p:cNvSpPr txBox="1"/>
                  <p:nvPr/>
                </p:nvSpPr>
                <p:spPr>
                  <a:xfrm>
                    <a:off x="4480559" y="7465936"/>
                    <a:ext cx="3230880" cy="1005840"/>
                  </a:xfrm>
                  <a:prstGeom prst="rect">
                    <a:avLst/>
                  </a:prstGeom>
                  <a:noFill/>
                </p:spPr>
                <p:txBody>
                  <a:bodyPr rtlCol="0" wrap="none">
                    <a:spAutoFit/>
                  </a:bodyPr>
                  <a:lstStyle/>
                  <a:p>
                    <a:pPr algn="ctr"/>
                    <a:r>
                      <a:rPr altLang="en-US" lang="zh-CN" smtClean="0" sz="2000">
                        <a:solidFill>
                          <a:srgbClr val="2777D8"/>
                        </a:solidFill>
                        <a:latin charset="-122" panose="020b0503020204020204" pitchFamily="34" typeface="微软雅黑"/>
                        <a:ea charset="-122" panose="020b0503020204020204" pitchFamily="34" typeface="微软雅黑"/>
                      </a:rPr>
                      <a:t>通过猎头或中介：这些机构</a:t>
                    </a:r>
                  </a:p>
                  <a:p>
                    <a:pPr algn="ctr"/>
                    <a:r>
                      <a:rPr altLang="en-US" lang="zh-CN" smtClean="0" sz="2000">
                        <a:solidFill>
                          <a:srgbClr val="2777D8"/>
                        </a:solidFill>
                        <a:latin charset="-122" panose="020b0503020204020204" pitchFamily="34" typeface="微软雅黑"/>
                        <a:ea charset="-122" panose="020b0503020204020204" pitchFamily="34" typeface="微软雅黑"/>
                      </a:rPr>
                      <a:t>会代表雇主寻找合适的</a:t>
                    </a:r>
                  </a:p>
                  <a:p>
                    <a:pPr algn="ctr"/>
                    <a:r>
                      <a:rPr altLang="en-US" lang="zh-CN" smtClean="0" sz="2000">
                        <a:solidFill>
                          <a:srgbClr val="2777D8"/>
                        </a:solidFill>
                        <a:latin charset="-122" panose="020b0503020204020204" pitchFamily="34" typeface="微软雅黑"/>
                        <a:ea charset="-122" panose="020b0503020204020204" pitchFamily="34" typeface="微软雅黑"/>
                      </a:rPr>
                      <a:t>目标。</a:t>
                    </a:r>
                  </a:p>
                </p:txBody>
              </p:sp>
              <p:sp>
                <p:nvSpPr>
                  <p:cNvPr id="11" name="文本框 10"/>
                  <p:cNvSpPr txBox="1"/>
                  <p:nvPr/>
                </p:nvSpPr>
                <p:spPr>
                  <a:xfrm>
                    <a:off x="5115559" y="9369533"/>
                    <a:ext cx="1960880" cy="1005840"/>
                  </a:xfrm>
                  <a:prstGeom prst="rect">
                    <a:avLst/>
                  </a:prstGeom>
                  <a:noFill/>
                </p:spPr>
                <p:txBody>
                  <a:bodyPr rtlCol="0" wrap="none">
                    <a:spAutoFit/>
                  </a:bodyPr>
                  <a:lstStyle/>
                  <a:p>
                    <a:pPr algn="ctr"/>
                    <a:r>
                      <a:rPr altLang="en-US" lang="zh-CN" smtClean="0" sz="2000">
                        <a:solidFill>
                          <a:srgbClr val="2777D8"/>
                        </a:solidFill>
                        <a:latin charset="-122" panose="020b0503020204020204" pitchFamily="34" typeface="微软雅黑"/>
                        <a:ea charset="-122" panose="020b0503020204020204" pitchFamily="34" typeface="微软雅黑"/>
                      </a:rPr>
                      <a:t>简历：即使简历</a:t>
                    </a:r>
                  </a:p>
                  <a:p>
                    <a:pPr algn="ctr"/>
                    <a:r>
                      <a:rPr altLang="en-US" lang="zh-CN" smtClean="0" sz="2000">
                        <a:solidFill>
                          <a:srgbClr val="2777D8"/>
                        </a:solidFill>
                        <a:latin charset="-122" panose="020b0503020204020204" pitchFamily="34" typeface="微软雅黑"/>
                        <a:ea charset="-122" panose="020b0503020204020204" pitchFamily="34" typeface="微软雅黑"/>
                      </a:rPr>
                      <a:t>是求职者主动</a:t>
                    </a:r>
                  </a:p>
                  <a:p>
                    <a:pPr algn="ctr"/>
                    <a:r>
                      <a:rPr altLang="en-US" lang="zh-CN" smtClean="0" sz="2000">
                        <a:solidFill>
                          <a:srgbClr val="2777D8"/>
                        </a:solidFill>
                        <a:latin charset="-122" panose="020b0503020204020204" pitchFamily="34" typeface="微软雅黑"/>
                        <a:ea charset="-122" panose="020b0503020204020204" pitchFamily="34" typeface="微软雅黑"/>
                      </a:rPr>
                      <a:t>发送的</a:t>
                    </a:r>
                  </a:p>
                </p:txBody>
              </p:sp>
              <p:sp>
                <p:nvSpPr>
                  <p:cNvPr id="19" name="文本框 18"/>
                  <p:cNvSpPr txBox="1"/>
                  <p:nvPr/>
                </p:nvSpPr>
                <p:spPr>
                  <a:xfrm>
                    <a:off x="4999374" y="8571622"/>
                    <a:ext cx="2214880" cy="701040"/>
                  </a:xfrm>
                  <a:prstGeom prst="rect">
                    <a:avLst/>
                  </a:prstGeom>
                  <a:noFill/>
                </p:spPr>
                <p:txBody>
                  <a:bodyPr rtlCol="0" wrap="none">
                    <a:spAutoFit/>
                  </a:bodyPr>
                  <a:lstStyle/>
                  <a:p>
                    <a:pPr algn="r"/>
                    <a:r>
                      <a:rPr altLang="en-US" lang="zh-CN" sz="2000">
                        <a:solidFill>
                          <a:srgbClr val="2777D8"/>
                        </a:solidFill>
                        <a:latin charset="-122" panose="020b0503020204020204" pitchFamily="34" typeface="微软雅黑"/>
                        <a:ea charset="-122" panose="020b0503020204020204" pitchFamily="34" typeface="微软雅黑"/>
                      </a:rPr>
                      <a:t>招聘启事（网络，</a:t>
                    </a:r>
                  </a:p>
                  <a:p>
                    <a:pPr algn="r"/>
                    <a:r>
                      <a:rPr altLang="en-US" lang="zh-CN" sz="2000">
                        <a:solidFill>
                          <a:srgbClr val="2777D8"/>
                        </a:solidFill>
                        <a:latin charset="-122" panose="020b0503020204020204" pitchFamily="34" typeface="微软雅黑"/>
                        <a:ea charset="-122" panose="020b0503020204020204" pitchFamily="34" typeface="微软雅黑"/>
                      </a:rPr>
                      <a:t>报纸，等等）。</a:t>
                    </a:r>
                  </a:p>
                </p:txBody>
              </p:sp>
            </p:grpSp>
            <p:cxnSp>
              <p:nvCxnSpPr>
                <p:cNvPr id="24" name="直接连接符 23"/>
                <p:cNvCxnSpPr/>
                <p:nvPr/>
              </p:nvCxnSpPr>
              <p:spPr>
                <a:xfrm>
                  <a:off x="4033517" y="7389981"/>
                  <a:ext cx="4152691" cy="0"/>
                </a:xfrm>
                <a:prstGeom prst="line">
                  <a:avLst/>
                </a:prstGeom>
                <a:ln w="38100">
                  <a:solidFill>
                    <a:srgbClr val="2777D8"/>
                  </a:solidFill>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a:off x="4555210" y="8528244"/>
                  <a:ext cx="3143869" cy="0"/>
                </a:xfrm>
                <a:prstGeom prst="line">
                  <a:avLst/>
                </a:prstGeom>
                <a:ln w="38100">
                  <a:solidFill>
                    <a:srgbClr val="2777D8"/>
                  </a:solidFill>
                </a:ln>
              </p:spPr>
              <p:style>
                <a:lnRef idx="1">
                  <a:schemeClr val="accent1"/>
                </a:lnRef>
                <a:fillRef idx="0">
                  <a:schemeClr val="accent1"/>
                </a:fillRef>
                <a:effectRef idx="0">
                  <a:schemeClr val="accent1"/>
                </a:effectRef>
                <a:fontRef idx="minor">
                  <a:schemeClr val="tx1"/>
                </a:fontRef>
              </p:style>
            </p:cxnSp>
            <p:cxnSp>
              <p:nvCxnSpPr>
                <p:cNvPr id="44" name="直接连接符 43"/>
                <p:cNvCxnSpPr/>
                <p:nvPr/>
              </p:nvCxnSpPr>
              <p:spPr>
                <a:xfrm>
                  <a:off x="3173081" y="5480942"/>
                  <a:ext cx="5858378" cy="5444"/>
                </a:xfrm>
                <a:prstGeom prst="line">
                  <a:avLst/>
                </a:prstGeom>
                <a:ln w="38100">
                  <a:solidFill>
                    <a:srgbClr val="2777D8"/>
                  </a:solidFill>
                </a:ln>
              </p:spPr>
              <p:style>
                <a:lnRef idx="1">
                  <a:schemeClr val="accent1"/>
                </a:lnRef>
                <a:fillRef idx="0">
                  <a:schemeClr val="accent1"/>
                </a:fillRef>
                <a:effectRef idx="0">
                  <a:schemeClr val="accent1"/>
                </a:effectRef>
                <a:fontRef idx="minor">
                  <a:schemeClr val="tx1"/>
                </a:fontRef>
              </p:style>
            </p:cxnSp>
            <p:cxnSp>
              <p:nvCxnSpPr>
                <p:cNvPr id="47" name="直接连接符 46"/>
                <p:cNvCxnSpPr/>
                <p:nvPr/>
              </p:nvCxnSpPr>
              <p:spPr>
                <a:xfrm>
                  <a:off x="4886260" y="9288407"/>
                  <a:ext cx="2422365" cy="0"/>
                </a:xfrm>
                <a:prstGeom prst="line">
                  <a:avLst/>
                </a:prstGeom>
                <a:ln w="38100">
                  <a:solidFill>
                    <a:srgbClr val="2777D8"/>
                  </a:solidFill>
                </a:ln>
              </p:spPr>
              <p:style>
                <a:lnRef idx="1">
                  <a:schemeClr val="accent1"/>
                </a:lnRef>
                <a:fillRef idx="0">
                  <a:schemeClr val="accent1"/>
                </a:fillRef>
                <a:effectRef idx="0">
                  <a:schemeClr val="accent1"/>
                </a:effectRef>
                <a:fontRef idx="minor">
                  <a:schemeClr val="tx1"/>
                </a:fontRef>
              </p:style>
            </p:cxnSp>
          </p:grpSp>
          <p:sp>
            <p:nvSpPr>
              <p:cNvPr id="53" name="上箭头 52"/>
              <p:cNvSpPr/>
              <p:nvPr/>
            </p:nvSpPr>
            <p:spPr>
              <a:xfrm rot="9272489">
                <a:off x="558521" y="1512709"/>
                <a:ext cx="801858" cy="886265"/>
              </a:xfrm>
              <a:prstGeom prst="upArrow">
                <a:avLst/>
              </a:prstGeom>
              <a:solidFill>
                <a:srgbClr val="2777D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4" name="文本框 53"/>
              <p:cNvSpPr txBox="1"/>
              <p:nvPr/>
            </p:nvSpPr>
            <p:spPr>
              <a:xfrm>
                <a:off x="840669" y="2215792"/>
                <a:ext cx="489268" cy="1188720"/>
              </a:xfrm>
              <a:prstGeom prst="rect">
                <a:avLst/>
              </a:prstGeom>
              <a:noFill/>
            </p:spPr>
            <p:txBody>
              <a:bodyPr rtlCol="0" wrap="none">
                <a:spAutoFit/>
              </a:bodyPr>
              <a:lstStyle/>
              <a:p>
                <a:r>
                  <a:rPr altLang="zh-CN" lang="en-US" smtClean="0" sz="7200">
                    <a:solidFill>
                      <a:srgbClr val="2777D8"/>
                    </a:solidFill>
                    <a:latin charset="0" panose="04040905080b02020502" pitchFamily="82" typeface="Broadway"/>
                  </a:rPr>
                  <a:t>1</a:t>
                </a:r>
              </a:p>
            </p:txBody>
          </p:sp>
          <p:sp>
            <p:nvSpPr>
              <p:cNvPr id="55" name="文本框 54"/>
              <p:cNvSpPr txBox="1"/>
              <p:nvPr/>
            </p:nvSpPr>
            <p:spPr>
              <a:xfrm>
                <a:off x="1665549" y="4146131"/>
                <a:ext cx="489268" cy="1188720"/>
              </a:xfrm>
              <a:prstGeom prst="rect">
                <a:avLst/>
              </a:prstGeom>
              <a:noFill/>
            </p:spPr>
            <p:txBody>
              <a:bodyPr rtlCol="0" wrap="none">
                <a:spAutoFit/>
              </a:bodyPr>
              <a:lstStyle/>
              <a:p>
                <a:r>
                  <a:rPr altLang="zh-CN" lang="en-US" smtClean="0" sz="7200">
                    <a:solidFill>
                      <a:srgbClr val="2777D8"/>
                    </a:solidFill>
                    <a:latin charset="0" panose="04040905080b02020502" pitchFamily="82" typeface="Broadway"/>
                  </a:rPr>
                  <a:t>2</a:t>
                </a:r>
              </a:p>
            </p:txBody>
          </p:sp>
          <p:sp>
            <p:nvSpPr>
              <p:cNvPr id="56" name="文本框 55"/>
              <p:cNvSpPr txBox="1"/>
              <p:nvPr/>
            </p:nvSpPr>
            <p:spPr>
              <a:xfrm>
                <a:off x="2485169" y="6017691"/>
                <a:ext cx="489268" cy="1188720"/>
              </a:xfrm>
              <a:prstGeom prst="rect">
                <a:avLst/>
              </a:prstGeom>
              <a:noFill/>
            </p:spPr>
            <p:txBody>
              <a:bodyPr rtlCol="0" wrap="none">
                <a:spAutoFit/>
              </a:bodyPr>
              <a:lstStyle/>
              <a:p>
                <a:r>
                  <a:rPr altLang="zh-CN" lang="en-US" smtClean="0" sz="7200">
                    <a:solidFill>
                      <a:srgbClr val="2777D8"/>
                    </a:solidFill>
                    <a:latin charset="0" panose="04040905080b02020502" pitchFamily="82" typeface="Broadway"/>
                  </a:rPr>
                  <a:t>3</a:t>
                </a:r>
              </a:p>
            </p:txBody>
          </p:sp>
          <p:sp>
            <p:nvSpPr>
              <p:cNvPr id="27" name="文本框 26"/>
              <p:cNvSpPr txBox="1"/>
              <p:nvPr/>
            </p:nvSpPr>
            <p:spPr>
              <a:xfrm>
                <a:off x="3191514" y="7431364"/>
                <a:ext cx="489268" cy="1188720"/>
              </a:xfrm>
              <a:prstGeom prst="rect">
                <a:avLst/>
              </a:prstGeom>
              <a:noFill/>
            </p:spPr>
            <p:txBody>
              <a:bodyPr rtlCol="0" wrap="none">
                <a:spAutoFit/>
              </a:bodyPr>
              <a:lstStyle/>
              <a:p>
                <a:r>
                  <a:rPr altLang="zh-CN" lang="en-US" smtClean="0" sz="7200">
                    <a:solidFill>
                      <a:srgbClr val="2777D8"/>
                    </a:solidFill>
                    <a:latin charset="0" panose="04040905080b02020502" pitchFamily="82" typeface="Broadway"/>
                  </a:rPr>
                  <a:t>4</a:t>
                </a:r>
              </a:p>
            </p:txBody>
          </p:sp>
          <p:sp>
            <p:nvSpPr>
              <p:cNvPr id="28" name="文本框 27"/>
              <p:cNvSpPr txBox="1"/>
              <p:nvPr/>
            </p:nvSpPr>
            <p:spPr>
              <a:xfrm>
                <a:off x="3697172" y="8336600"/>
                <a:ext cx="489268" cy="1188720"/>
              </a:xfrm>
              <a:prstGeom prst="rect">
                <a:avLst/>
              </a:prstGeom>
              <a:noFill/>
            </p:spPr>
            <p:txBody>
              <a:bodyPr rtlCol="0" wrap="none">
                <a:spAutoFit/>
              </a:bodyPr>
              <a:lstStyle/>
              <a:p>
                <a:r>
                  <a:rPr altLang="zh-CN" lang="en-US" smtClean="0" sz="7200">
                    <a:solidFill>
                      <a:srgbClr val="2777D8"/>
                    </a:solidFill>
                    <a:latin charset="0" panose="04040905080b02020502" pitchFamily="82" typeface="Broadway"/>
                  </a:rPr>
                  <a:t>5</a:t>
                </a:r>
              </a:p>
            </p:txBody>
          </p:sp>
          <p:sp>
            <p:nvSpPr>
              <p:cNvPr id="29" name="文本框 28"/>
              <p:cNvSpPr txBox="1"/>
              <p:nvPr/>
            </p:nvSpPr>
            <p:spPr>
              <a:xfrm>
                <a:off x="4424502" y="10199244"/>
                <a:ext cx="489268" cy="1188720"/>
              </a:xfrm>
              <a:prstGeom prst="rect">
                <a:avLst/>
              </a:prstGeom>
              <a:noFill/>
            </p:spPr>
            <p:txBody>
              <a:bodyPr rtlCol="0" wrap="none">
                <a:spAutoFit/>
              </a:bodyPr>
              <a:lstStyle/>
              <a:p>
                <a:r>
                  <a:rPr altLang="zh-CN" lang="en-US" smtClean="0" sz="7200">
                    <a:solidFill>
                      <a:srgbClr val="2777D8"/>
                    </a:solidFill>
                    <a:latin charset="0" panose="04040905080b02020502" pitchFamily="82" typeface="Broadway"/>
                  </a:rPr>
                  <a:t>6</a:t>
                </a:r>
              </a:p>
            </p:txBody>
          </p:sp>
          <p:sp>
            <p:nvSpPr>
              <p:cNvPr id="30" name="文本框 29"/>
              <p:cNvSpPr txBox="1"/>
              <p:nvPr/>
            </p:nvSpPr>
            <p:spPr>
              <a:xfrm>
                <a:off x="6976057" y="10205778"/>
                <a:ext cx="489268" cy="1188720"/>
              </a:xfrm>
              <a:prstGeom prst="rect">
                <a:avLst/>
              </a:prstGeom>
              <a:noFill/>
            </p:spPr>
            <p:txBody>
              <a:bodyPr rtlCol="0" wrap="none">
                <a:spAutoFit/>
              </a:bodyPr>
              <a:lstStyle/>
              <a:p>
                <a:r>
                  <a:rPr altLang="zh-CN" lang="en-US" smtClean="0" sz="7200">
                    <a:solidFill>
                      <a:schemeClr val="tx1">
                        <a:lumMod val="75000"/>
                        <a:lumOff val="25000"/>
                      </a:schemeClr>
                    </a:solidFill>
                    <a:latin charset="0" panose="04040905080b02020502" pitchFamily="82" typeface="Broadway"/>
                  </a:rPr>
                  <a:t>1</a:t>
                </a:r>
              </a:p>
            </p:txBody>
          </p:sp>
          <p:sp>
            <p:nvSpPr>
              <p:cNvPr id="31" name="文本框 30"/>
              <p:cNvSpPr txBox="1"/>
              <p:nvPr/>
            </p:nvSpPr>
            <p:spPr>
              <a:xfrm>
                <a:off x="7776470" y="8350671"/>
                <a:ext cx="489268" cy="1188720"/>
              </a:xfrm>
              <a:prstGeom prst="rect">
                <a:avLst/>
              </a:prstGeom>
              <a:noFill/>
            </p:spPr>
            <p:txBody>
              <a:bodyPr rtlCol="0" wrap="none">
                <a:spAutoFit/>
              </a:bodyPr>
              <a:lstStyle/>
              <a:p>
                <a:r>
                  <a:rPr altLang="zh-CN" lang="en-US" smtClean="0" sz="7200">
                    <a:solidFill>
                      <a:schemeClr val="tx1">
                        <a:lumMod val="75000"/>
                        <a:lumOff val="25000"/>
                      </a:schemeClr>
                    </a:solidFill>
                    <a:latin charset="0" panose="04040905080b02020502" pitchFamily="82" typeface="Broadway"/>
                  </a:rPr>
                  <a:t>2</a:t>
                </a:r>
              </a:p>
            </p:txBody>
          </p:sp>
          <p:sp>
            <p:nvSpPr>
              <p:cNvPr id="32" name="文本框 31"/>
              <p:cNvSpPr txBox="1"/>
              <p:nvPr/>
            </p:nvSpPr>
            <p:spPr>
              <a:xfrm>
                <a:off x="8232627" y="7404049"/>
                <a:ext cx="489268" cy="1188720"/>
              </a:xfrm>
              <a:prstGeom prst="rect">
                <a:avLst/>
              </a:prstGeom>
              <a:noFill/>
            </p:spPr>
            <p:txBody>
              <a:bodyPr rtlCol="0" wrap="none">
                <a:spAutoFit/>
              </a:bodyPr>
              <a:lstStyle/>
              <a:p>
                <a:r>
                  <a:rPr altLang="zh-CN" lang="en-US" smtClean="0" sz="7200">
                    <a:solidFill>
                      <a:schemeClr val="tx1">
                        <a:lumMod val="75000"/>
                        <a:lumOff val="25000"/>
                      </a:schemeClr>
                    </a:solidFill>
                    <a:latin charset="0" panose="04040905080b02020502" pitchFamily="82" typeface="Broadway"/>
                  </a:rPr>
                  <a:t>3</a:t>
                </a:r>
              </a:p>
            </p:txBody>
          </p:sp>
          <p:sp>
            <p:nvSpPr>
              <p:cNvPr id="33" name="文本框 32"/>
              <p:cNvSpPr txBox="1"/>
              <p:nvPr/>
            </p:nvSpPr>
            <p:spPr>
              <a:xfrm>
                <a:off x="8826764" y="6056348"/>
                <a:ext cx="489268" cy="1188720"/>
              </a:xfrm>
              <a:prstGeom prst="rect">
                <a:avLst/>
              </a:prstGeom>
              <a:noFill/>
            </p:spPr>
            <p:txBody>
              <a:bodyPr rtlCol="0" wrap="none">
                <a:spAutoFit/>
              </a:bodyPr>
              <a:lstStyle/>
              <a:p>
                <a:r>
                  <a:rPr altLang="zh-CN" lang="en-US" smtClean="0" sz="7200">
                    <a:solidFill>
                      <a:srgbClr val="C60139"/>
                    </a:solidFill>
                    <a:latin charset="0" panose="04040905080b02020502" pitchFamily="82" typeface="Broadway"/>
                  </a:rPr>
                  <a:t>4</a:t>
                </a:r>
              </a:p>
            </p:txBody>
          </p:sp>
          <p:sp>
            <p:nvSpPr>
              <p:cNvPr id="34" name="文本框 33"/>
              <p:cNvSpPr txBox="1"/>
              <p:nvPr/>
            </p:nvSpPr>
            <p:spPr>
              <a:xfrm>
                <a:off x="9704537" y="4180915"/>
                <a:ext cx="489268" cy="1188720"/>
              </a:xfrm>
              <a:prstGeom prst="rect">
                <a:avLst/>
              </a:prstGeom>
              <a:noFill/>
            </p:spPr>
            <p:txBody>
              <a:bodyPr rtlCol="0" wrap="none">
                <a:spAutoFit/>
              </a:bodyPr>
              <a:lstStyle/>
              <a:p>
                <a:r>
                  <a:rPr altLang="zh-CN" lang="en-US" smtClean="0" sz="7200">
                    <a:solidFill>
                      <a:srgbClr val="C60139"/>
                    </a:solidFill>
                    <a:latin charset="0" panose="04040905080b02020502" pitchFamily="82" typeface="Broadway"/>
                  </a:rPr>
                  <a:t>5</a:t>
                </a:r>
              </a:p>
            </p:txBody>
          </p:sp>
          <p:sp>
            <p:nvSpPr>
              <p:cNvPr id="36" name="文本框 35"/>
              <p:cNvSpPr txBox="1"/>
              <p:nvPr/>
            </p:nvSpPr>
            <p:spPr>
              <a:xfrm>
                <a:off x="10560575" y="2184717"/>
                <a:ext cx="489268" cy="1188720"/>
              </a:xfrm>
              <a:prstGeom prst="rect">
                <a:avLst/>
              </a:prstGeom>
              <a:noFill/>
            </p:spPr>
            <p:txBody>
              <a:bodyPr rtlCol="0" wrap="none">
                <a:spAutoFit/>
              </a:bodyPr>
              <a:lstStyle/>
              <a:p>
                <a:r>
                  <a:rPr altLang="zh-CN" lang="en-US" smtClean="0" sz="7200">
                    <a:solidFill>
                      <a:srgbClr val="C60139"/>
                    </a:solidFill>
                    <a:latin charset="0" panose="04040905080b02020502" pitchFamily="82" typeface="Broadway"/>
                  </a:rPr>
                  <a:t>6</a:t>
                </a:r>
              </a:p>
            </p:txBody>
          </p:sp>
        </p:grpSp>
        <p:sp>
          <p:nvSpPr>
            <p:cNvPr id="48" name="上箭头 47"/>
            <p:cNvSpPr/>
            <p:nvPr/>
          </p:nvSpPr>
          <p:spPr>
            <a:xfrm rot="1402830">
              <a:off x="6485156" y="11421822"/>
              <a:ext cx="801858" cy="886265"/>
            </a:xfrm>
            <a:prstGeom prst="upArrow">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grpSp>
      <p:pic>
        <p:nvPicPr>
          <p:cNvPr id="40" name="图片 39"/>
          <p:cNvPicPr>
            <a:picLocks noChangeAspect="1"/>
          </p:cNvPicPr>
          <p:nvPr/>
        </p:nvPicPr>
        <p:blipFill>
          <a:blip r:embed="rId2">
            <a:duotone>
              <a:schemeClr val="accent1">
                <a:shade val="45000"/>
                <a:satMod val="135000"/>
              </a:schemeClr>
              <a:prstClr val="white"/>
            </a:duotone>
            <a:extLst>
              <a:ext uri="{28A0092B-C50C-407E-A947-70E740481C1C}">
                <a14:useLocalDpi val="0"/>
              </a:ext>
            </a:extLst>
          </a:blip>
          <a:stretch>
            <a:fillRect/>
          </a:stretch>
        </p:blipFill>
        <p:spPr>
          <a:xfrm flipH="1">
            <a:off x="639809" y="374096"/>
            <a:ext cx="921705" cy="921705"/>
          </a:xfrm>
          <a:prstGeom prst="rect">
            <a:avLst/>
          </a:prstGeom>
        </p:spPr>
      </p:pic>
    </p:spTree>
    <p:extLst>
      <p:ext uri="{BB962C8B-B14F-4D97-AF65-F5344CB8AC3E}">
        <p14:creationId val="693065845"/>
      </p:ext>
    </p:extLst>
  </p:cSld>
  <p:clrMapOvr>
    <a:masterClrMapping/>
  </p:clrMapOvr>
  <p:transition spd="slow">
    <p:push dir="u"/>
  </p:transition>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0" name="组合 19"/>
          <p:cNvGrpSpPr/>
          <p:nvPr/>
        </p:nvGrpSpPr>
        <p:grpSpPr>
          <a:xfrm>
            <a:off x="691603" y="-5321608"/>
            <a:ext cx="10783036" cy="10677879"/>
            <a:chOff x="696252" y="1630208"/>
            <a:chExt cx="10783036" cy="10677879"/>
          </a:xfrm>
        </p:grpSpPr>
        <p:grpSp>
          <p:nvGrpSpPr>
            <p:cNvPr id="21" name="组合 20"/>
            <p:cNvGrpSpPr/>
            <p:nvPr/>
          </p:nvGrpSpPr>
          <p:grpSpPr>
            <a:xfrm>
              <a:off x="696252" y="1630208"/>
              <a:ext cx="10783036" cy="10455583"/>
              <a:chOff x="558521" y="1512709"/>
              <a:chExt cx="10783036" cy="10455583"/>
            </a:xfrm>
          </p:grpSpPr>
          <p:grpSp>
            <p:nvGrpSpPr>
              <p:cNvPr id="23" name="组合 22"/>
              <p:cNvGrpSpPr/>
              <p:nvPr/>
            </p:nvGrpSpPr>
            <p:grpSpPr>
              <a:xfrm>
                <a:off x="1464569" y="1775843"/>
                <a:ext cx="9262861" cy="10192449"/>
                <a:chOff x="1480981" y="1761775"/>
                <a:chExt cx="9262861" cy="10192449"/>
              </a:xfrm>
            </p:grpSpPr>
            <p:sp>
              <p:nvSpPr>
                <p:cNvPr id="37" name="等腰三角形 36"/>
                <p:cNvSpPr/>
                <p:nvPr/>
              </p:nvSpPr>
              <p:spPr>
                <a:xfrm flipV="1">
                  <a:off x="1480981" y="1761775"/>
                  <a:ext cx="9262861" cy="10192449"/>
                </a:xfrm>
                <a:prstGeom prst="triangle">
                  <a:avLst/>
                </a:prstGeom>
                <a:solidFill>
                  <a:schemeClr val="bg1">
                    <a:alpha val="58000"/>
                  </a:schemeClr>
                </a:solidFill>
                <a:ln w="38100">
                  <a:solidFill>
                    <a:srgbClr val="2777D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38" name="直接连接符 37"/>
                <p:cNvCxnSpPr/>
                <p:nvPr/>
              </p:nvCxnSpPr>
              <p:spPr>
                <a:xfrm>
                  <a:off x="2304758" y="3581818"/>
                  <a:ext cx="7598897" cy="0"/>
                </a:xfrm>
                <a:prstGeom prst="line">
                  <a:avLst/>
                </a:prstGeom>
                <a:ln w="38100">
                  <a:solidFill>
                    <a:srgbClr val="2777D8"/>
                  </a:solidFill>
                </a:ln>
              </p:spPr>
              <p:style>
                <a:lnRef idx="1">
                  <a:schemeClr val="accent1"/>
                </a:lnRef>
                <a:fillRef idx="0">
                  <a:schemeClr val="accent1"/>
                </a:fillRef>
                <a:effectRef idx="0">
                  <a:schemeClr val="accent1"/>
                </a:effectRef>
                <a:fontRef idx="minor">
                  <a:schemeClr val="tx1"/>
                </a:fontRef>
              </p:style>
            </p:cxnSp>
            <p:grpSp>
              <p:nvGrpSpPr>
                <p:cNvPr id="39" name="组合 38"/>
                <p:cNvGrpSpPr/>
                <p:nvPr/>
              </p:nvGrpSpPr>
              <p:grpSpPr>
                <a:xfrm>
                  <a:off x="1899979" y="2062928"/>
                  <a:ext cx="8392041" cy="8322268"/>
                  <a:chOff x="1899979" y="2062928"/>
                  <a:chExt cx="8392041" cy="8322268"/>
                </a:xfrm>
              </p:grpSpPr>
              <p:sp>
                <p:nvSpPr>
                  <p:cNvPr id="44" name="文本框 43"/>
                  <p:cNvSpPr txBox="1"/>
                  <p:nvPr/>
                </p:nvSpPr>
                <p:spPr>
                  <a:xfrm>
                    <a:off x="2067559" y="2062928"/>
                    <a:ext cx="8056880" cy="701040"/>
                  </a:xfrm>
                  <a:prstGeom prst="rect">
                    <a:avLst/>
                  </a:prstGeom>
                  <a:noFill/>
                </p:spPr>
                <p:txBody>
                  <a:bodyPr rtlCol="0" wrap="none">
                    <a:spAutoFit/>
                  </a:bodyPr>
                  <a:lstStyle/>
                  <a:p>
                    <a:pPr algn="ctr"/>
                    <a:r>
                      <a:rPr altLang="en-US" lang="zh-CN" smtClean="0" sz="2000">
                        <a:solidFill>
                          <a:srgbClr val="2777D8"/>
                        </a:solidFill>
                        <a:latin charset="-122" panose="020b0503020204020204" pitchFamily="34" typeface="微软雅黑"/>
                        <a:ea charset="-122" panose="020b0503020204020204" pitchFamily="34" typeface="微软雅黑"/>
                      </a:rPr>
                      <a:t>从内部：提升全职员工、转正兼职员工，或雇用以前的合同工、临时工。</a:t>
                    </a:r>
                  </a:p>
                  <a:p>
                    <a:pPr algn="ctr"/>
                    <a:r>
                      <a:rPr altLang="en-US" lang="zh-CN" smtClean="0" sz="2000">
                        <a:solidFill>
                          <a:srgbClr val="2777D8"/>
                        </a:solidFill>
                        <a:latin charset="-122" panose="020b0503020204020204" pitchFamily="34" typeface="微软雅黑"/>
                        <a:ea charset="-122" panose="020b0503020204020204" pitchFamily="34" typeface="微软雅黑"/>
                      </a:rPr>
                      <a:t>雇主的想法：我要招聘那些了解其表现的人。（低风险策略）</a:t>
                    </a:r>
                  </a:p>
                </p:txBody>
              </p:sp>
              <p:sp>
                <p:nvSpPr>
                  <p:cNvPr id="45" name="文本框 44"/>
                  <p:cNvSpPr txBox="1"/>
                  <p:nvPr/>
                </p:nvSpPr>
                <p:spPr>
                  <a:xfrm>
                    <a:off x="2956559" y="2860837"/>
                    <a:ext cx="6278880" cy="701040"/>
                  </a:xfrm>
                  <a:prstGeom prst="rect">
                    <a:avLst/>
                  </a:prstGeom>
                  <a:noFill/>
                </p:spPr>
                <p:txBody>
                  <a:bodyPr rtlCol="0" wrap="none">
                    <a:spAutoFit/>
                  </a:bodyPr>
                  <a:lstStyle/>
                  <a:p>
                    <a:pPr algn="ctr"/>
                    <a:r>
                      <a:rPr altLang="en-US" lang="zh-CN" smtClean="0" sz="2000">
                        <a:latin charset="-122" panose="020b0503020204020204" pitchFamily="34" typeface="微软雅黑"/>
                        <a:ea charset="-122" panose="020b0503020204020204" pitchFamily="34" typeface="微软雅黑"/>
                      </a:rPr>
                      <a:t>对求职者的启示：看看能否被以前干过临时工、合同工、</a:t>
                    </a:r>
                  </a:p>
                  <a:p>
                    <a:pPr algn="ctr"/>
                    <a:r>
                      <a:rPr altLang="en-US" lang="zh-CN" smtClean="0" sz="2000">
                        <a:latin charset="-122" panose="020b0503020204020204" pitchFamily="34" typeface="微软雅黑"/>
                        <a:ea charset="-122" panose="020b0503020204020204" pitchFamily="34" typeface="微软雅黑"/>
                      </a:rPr>
                      <a:t>顾问的地方雇用，谋求一份全职工作。</a:t>
                    </a:r>
                  </a:p>
                </p:txBody>
              </p:sp>
              <p:sp>
                <p:nvSpPr>
                  <p:cNvPr id="46" name="文本框 45"/>
                  <p:cNvSpPr txBox="1"/>
                  <p:nvPr/>
                </p:nvSpPr>
                <p:spPr>
                  <a:xfrm>
                    <a:off x="2829559" y="3658746"/>
                    <a:ext cx="6532880" cy="701040"/>
                  </a:xfrm>
                  <a:prstGeom prst="rect">
                    <a:avLst/>
                  </a:prstGeom>
                  <a:noFill/>
                </p:spPr>
                <p:txBody>
                  <a:bodyPr rtlCol="0" wrap="none">
                    <a:spAutoFit/>
                  </a:bodyPr>
                  <a:lstStyle/>
                  <a:p>
                    <a:pPr algn="ctr"/>
                    <a:r>
                      <a:rPr altLang="en-US" lang="zh-CN" smtClean="0" sz="2000">
                        <a:solidFill>
                          <a:srgbClr val="2777D8"/>
                        </a:solidFill>
                        <a:latin charset="-122" panose="020b0503020204020204" pitchFamily="34" typeface="微软雅黑"/>
                        <a:ea charset="-122" panose="020b0503020204020204" pitchFamily="34" typeface="微软雅黑"/>
                      </a:rPr>
                      <a:t>注重证据：雇用能够提供证明，表示自己具备雇主要求的</a:t>
                    </a:r>
                  </a:p>
                  <a:p>
                    <a:pPr algn="ctr"/>
                    <a:r>
                      <a:rPr altLang="en-US" lang="zh-CN" smtClean="0" sz="2000">
                        <a:solidFill>
                          <a:srgbClr val="2777D8"/>
                        </a:solidFill>
                        <a:latin charset="-122" panose="020b0503020204020204" pitchFamily="34" typeface="微软雅黑"/>
                        <a:ea charset="-122" panose="020b0503020204020204" pitchFamily="34" typeface="微软雅黑"/>
                      </a:rPr>
                      <a:t>能力，以及能干什么的人。</a:t>
                    </a:r>
                  </a:p>
                </p:txBody>
              </p:sp>
              <p:sp>
                <p:nvSpPr>
                  <p:cNvPr id="47" name="文本框 46"/>
                  <p:cNvSpPr txBox="1"/>
                  <p:nvPr/>
                </p:nvSpPr>
                <p:spPr>
                  <a:xfrm>
                    <a:off x="3083559" y="4456655"/>
                    <a:ext cx="6024880" cy="1005840"/>
                  </a:xfrm>
                  <a:prstGeom prst="rect">
                    <a:avLst/>
                  </a:prstGeom>
                  <a:noFill/>
                </p:spPr>
                <p:txBody>
                  <a:bodyPr rtlCol="0" wrap="none">
                    <a:spAutoFit/>
                  </a:bodyPr>
                  <a:lstStyle/>
                  <a:p>
                    <a:pPr algn="ctr"/>
                    <a:r>
                      <a:rPr altLang="en-US" lang="zh-CN" smtClean="0" sz="2000">
                        <a:latin charset="-122" panose="020b0503020204020204" pitchFamily="34" typeface="微软雅黑"/>
                        <a:ea charset="-122" panose="020b0503020204020204" pitchFamily="34" typeface="微软雅黑"/>
                      </a:rPr>
                      <a:t>对求职者的启示：如果你是一个程序员，带着你编的</a:t>
                    </a:r>
                  </a:p>
                  <a:p>
                    <a:pPr algn="ctr"/>
                    <a:r>
                      <a:rPr altLang="en-US" lang="zh-CN" smtClean="0" sz="2000">
                        <a:latin charset="-122" panose="020b0503020204020204" pitchFamily="34" typeface="微软雅黑"/>
                        <a:ea charset="-122" panose="020b0503020204020204" pitchFamily="34" typeface="微软雅黑"/>
                      </a:rPr>
                      <a:t>程序；如果是摄影师，带着照片；如果是顾问，</a:t>
                    </a:r>
                  </a:p>
                  <a:p>
                    <a:pPr algn="ctr"/>
                    <a:r>
                      <a:rPr altLang="en-US" lang="zh-CN" smtClean="0" sz="2000">
                        <a:latin charset="-122" panose="020b0503020204020204" pitchFamily="34" typeface="微软雅黑"/>
                        <a:ea charset="-122" panose="020b0503020204020204" pitchFamily="34" typeface="微软雅黑"/>
                      </a:rPr>
                      <a:t>带着成功案例。</a:t>
                    </a:r>
                  </a:p>
                </p:txBody>
              </p:sp>
              <p:sp>
                <p:nvSpPr>
                  <p:cNvPr id="48" name="文本框 47"/>
                  <p:cNvSpPr txBox="1"/>
                  <p:nvPr/>
                </p:nvSpPr>
                <p:spPr>
                  <a:xfrm>
                    <a:off x="3972559" y="5562341"/>
                    <a:ext cx="4246880" cy="701040"/>
                  </a:xfrm>
                  <a:prstGeom prst="rect">
                    <a:avLst/>
                  </a:prstGeom>
                  <a:noFill/>
                </p:spPr>
                <p:txBody>
                  <a:bodyPr rtlCol="0" wrap="none">
                    <a:spAutoFit/>
                  </a:bodyPr>
                  <a:lstStyle/>
                  <a:p>
                    <a:pPr algn="ctr"/>
                    <a:r>
                      <a:rPr altLang="en-US" lang="zh-CN" smtClean="0" sz="2000">
                        <a:solidFill>
                          <a:srgbClr val="2777D8"/>
                        </a:solidFill>
                        <a:latin charset="-122" panose="020b0503020204020204" pitchFamily="34" typeface="微软雅黑"/>
                        <a:ea charset="-122" panose="020b0503020204020204" pitchFamily="34" typeface="微软雅黑"/>
                      </a:rPr>
                      <a:t>通过朋友或同事推荐：雇用可靠的人</a:t>
                    </a:r>
                  </a:p>
                  <a:p>
                    <a:pPr algn="ctr"/>
                    <a:r>
                      <a:rPr altLang="en-US" lang="zh-CN" smtClean="0" sz="2000">
                        <a:solidFill>
                          <a:srgbClr val="2777D8"/>
                        </a:solidFill>
                        <a:latin charset="-122" panose="020b0503020204020204" pitchFamily="34" typeface="微软雅黑"/>
                        <a:ea charset="-122" panose="020b0503020204020204" pitchFamily="34" typeface="微软雅黑"/>
                      </a:rPr>
                      <a:t>（比如雇主的朋友和你一起工作过）。</a:t>
                    </a:r>
                  </a:p>
                </p:txBody>
              </p:sp>
              <p:sp>
                <p:nvSpPr>
                  <p:cNvPr id="49" name="文本框 48"/>
                  <p:cNvSpPr txBox="1"/>
                  <p:nvPr/>
                </p:nvSpPr>
                <p:spPr>
                  <a:xfrm>
                    <a:off x="3809840" y="6360251"/>
                    <a:ext cx="4572318" cy="1005840"/>
                  </a:xfrm>
                  <a:prstGeom prst="rect">
                    <a:avLst/>
                  </a:prstGeom>
                  <a:noFill/>
                </p:spPr>
                <p:txBody>
                  <a:bodyPr rtlCol="0" wrap="none">
                    <a:spAutoFit/>
                  </a:bodyPr>
                  <a:lstStyle/>
                  <a:p>
                    <a:pPr algn="ctr"/>
                    <a:r>
                      <a:rPr altLang="en-US" lang="zh-CN" smtClean="0" sz="2000">
                        <a:solidFill>
                          <a:srgbClr val="C60139"/>
                        </a:solidFill>
                        <a:latin charset="-122" panose="020b0503020204020204" pitchFamily="34" typeface="微软雅黑"/>
                        <a:ea charset="-122" panose="020b0503020204020204" pitchFamily="34" typeface="微软雅黑"/>
                      </a:rPr>
                      <a:t>找到你目标雇主公司的人，TA认识负责</a:t>
                    </a:r>
                  </a:p>
                  <a:p>
                    <a:pPr algn="ctr"/>
                    <a:r>
                      <a:rPr altLang="en-US" lang="zh-CN" smtClean="0" sz="2000">
                        <a:solidFill>
                          <a:srgbClr val="C60139"/>
                        </a:solidFill>
                        <a:latin charset="-122" panose="020b0503020204020204" pitchFamily="34" typeface="微软雅黑"/>
                        <a:ea charset="-122" panose="020b0503020204020204" pitchFamily="34" typeface="微软雅黑"/>
                      </a:rPr>
                      <a:t>招聘的同事，了解你的工作，</a:t>
                    </a:r>
                  </a:p>
                  <a:p>
                    <a:pPr algn="ctr"/>
                    <a:r>
                      <a:rPr altLang="en-US" lang="zh-CN" smtClean="0" sz="2000">
                        <a:solidFill>
                          <a:srgbClr val="C60139"/>
                        </a:solidFill>
                        <a:latin charset="-122" panose="020b0503020204020204" pitchFamily="34" typeface="微软雅黑"/>
                        <a:ea charset="-122" panose="020b0503020204020204" pitchFamily="34" typeface="微软雅黑"/>
                      </a:rPr>
                      <a:t>并愿意牵线搭桥。</a:t>
                    </a:r>
                  </a:p>
                </p:txBody>
              </p:sp>
              <p:sp>
                <p:nvSpPr>
                  <p:cNvPr id="50" name="文本框 49"/>
                  <p:cNvSpPr txBox="1"/>
                  <p:nvPr/>
                </p:nvSpPr>
                <p:spPr>
                  <a:xfrm>
                    <a:off x="4480558" y="7465937"/>
                    <a:ext cx="3230880" cy="1005840"/>
                  </a:xfrm>
                  <a:prstGeom prst="rect">
                    <a:avLst/>
                  </a:prstGeom>
                  <a:noFill/>
                </p:spPr>
                <p:txBody>
                  <a:bodyPr rtlCol="0" wrap="none">
                    <a:spAutoFit/>
                  </a:bodyPr>
                  <a:lstStyle/>
                  <a:p>
                    <a:pPr algn="ctr"/>
                    <a:r>
                      <a:rPr altLang="en-US" lang="zh-CN" smtClean="0" sz="2000">
                        <a:solidFill>
                          <a:srgbClr val="2777D8"/>
                        </a:solidFill>
                        <a:latin charset="-122" panose="020b0503020204020204" pitchFamily="34" typeface="微软雅黑"/>
                        <a:ea charset="-122" panose="020b0503020204020204" pitchFamily="34" typeface="微软雅黑"/>
                      </a:rPr>
                      <a:t>通过猎头或中介：这些机构</a:t>
                    </a:r>
                  </a:p>
                  <a:p>
                    <a:pPr algn="ctr"/>
                    <a:r>
                      <a:rPr altLang="en-US" lang="zh-CN" smtClean="0" sz="2000">
                        <a:solidFill>
                          <a:srgbClr val="2777D8"/>
                        </a:solidFill>
                        <a:latin charset="-122" panose="020b0503020204020204" pitchFamily="34" typeface="微软雅黑"/>
                        <a:ea charset="-122" panose="020b0503020204020204" pitchFamily="34" typeface="微软雅黑"/>
                      </a:rPr>
                      <a:t>会代表雇主寻找合适的</a:t>
                    </a:r>
                  </a:p>
                  <a:p>
                    <a:pPr algn="ctr"/>
                    <a:r>
                      <a:rPr altLang="en-US" lang="zh-CN" smtClean="0" sz="2000">
                        <a:solidFill>
                          <a:srgbClr val="2777D8"/>
                        </a:solidFill>
                        <a:latin charset="-122" panose="020b0503020204020204" pitchFamily="34" typeface="微软雅黑"/>
                        <a:ea charset="-122" panose="020b0503020204020204" pitchFamily="34" typeface="微软雅黑"/>
                      </a:rPr>
                      <a:t>目标。</a:t>
                    </a:r>
                  </a:p>
                </p:txBody>
              </p:sp>
              <p:sp>
                <p:nvSpPr>
                  <p:cNvPr id="51" name="文本框 50"/>
                  <p:cNvSpPr txBox="1"/>
                  <p:nvPr/>
                </p:nvSpPr>
                <p:spPr>
                  <a:xfrm>
                    <a:off x="5115558" y="9369534"/>
                    <a:ext cx="1960880" cy="1005840"/>
                  </a:xfrm>
                  <a:prstGeom prst="rect">
                    <a:avLst/>
                  </a:prstGeom>
                  <a:noFill/>
                </p:spPr>
                <p:txBody>
                  <a:bodyPr rtlCol="0" wrap="none">
                    <a:spAutoFit/>
                  </a:bodyPr>
                  <a:lstStyle/>
                  <a:p>
                    <a:pPr algn="ctr"/>
                    <a:r>
                      <a:rPr altLang="en-US" lang="zh-CN" smtClean="0" sz="2000">
                        <a:solidFill>
                          <a:srgbClr val="2777D8"/>
                        </a:solidFill>
                        <a:latin charset="-122" panose="020b0503020204020204" pitchFamily="34" typeface="微软雅黑"/>
                        <a:ea charset="-122" panose="020b0503020204020204" pitchFamily="34" typeface="微软雅黑"/>
                      </a:rPr>
                      <a:t>简历：即使简历</a:t>
                    </a:r>
                  </a:p>
                  <a:p>
                    <a:pPr algn="ctr"/>
                    <a:r>
                      <a:rPr altLang="en-US" lang="zh-CN" smtClean="0" sz="2000">
                        <a:solidFill>
                          <a:srgbClr val="2777D8"/>
                        </a:solidFill>
                        <a:latin charset="-122" panose="020b0503020204020204" pitchFamily="34" typeface="微软雅黑"/>
                        <a:ea charset="-122" panose="020b0503020204020204" pitchFamily="34" typeface="微软雅黑"/>
                      </a:rPr>
                      <a:t>是求职者主动</a:t>
                    </a:r>
                  </a:p>
                  <a:p>
                    <a:pPr algn="ctr"/>
                    <a:r>
                      <a:rPr altLang="en-US" lang="zh-CN" smtClean="0" sz="2000">
                        <a:solidFill>
                          <a:srgbClr val="2777D8"/>
                        </a:solidFill>
                        <a:latin charset="-122" panose="020b0503020204020204" pitchFamily="34" typeface="微软雅黑"/>
                        <a:ea charset="-122" panose="020b0503020204020204" pitchFamily="34" typeface="微软雅黑"/>
                      </a:rPr>
                      <a:t>发送的。</a:t>
                    </a:r>
                  </a:p>
                </p:txBody>
              </p:sp>
              <p:sp>
                <p:nvSpPr>
                  <p:cNvPr id="52" name="文本框 51"/>
                  <p:cNvSpPr txBox="1"/>
                  <p:nvPr/>
                </p:nvSpPr>
                <p:spPr>
                  <a:xfrm>
                    <a:off x="4999373" y="8571622"/>
                    <a:ext cx="2214880" cy="701040"/>
                  </a:xfrm>
                  <a:prstGeom prst="rect">
                    <a:avLst/>
                  </a:prstGeom>
                  <a:noFill/>
                </p:spPr>
                <p:txBody>
                  <a:bodyPr rtlCol="0" wrap="none">
                    <a:spAutoFit/>
                  </a:bodyPr>
                  <a:lstStyle/>
                  <a:p>
                    <a:pPr algn="r"/>
                    <a:r>
                      <a:rPr altLang="en-US" lang="zh-CN" sz="2000">
                        <a:solidFill>
                          <a:srgbClr val="2777D8"/>
                        </a:solidFill>
                        <a:latin charset="-122" panose="020b0503020204020204" pitchFamily="34" typeface="微软雅黑"/>
                        <a:ea charset="-122" panose="020b0503020204020204" pitchFamily="34" typeface="微软雅黑"/>
                      </a:rPr>
                      <a:t>招聘启事（网络，</a:t>
                    </a:r>
                  </a:p>
                  <a:p>
                    <a:pPr algn="r"/>
                    <a:r>
                      <a:rPr altLang="en-US" lang="zh-CN" sz="2000">
                        <a:solidFill>
                          <a:srgbClr val="2777D8"/>
                        </a:solidFill>
                        <a:latin charset="-122" panose="020b0503020204020204" pitchFamily="34" typeface="微软雅黑"/>
                        <a:ea charset="-122" panose="020b0503020204020204" pitchFamily="34" typeface="微软雅黑"/>
                      </a:rPr>
                      <a:t>报纸，等等）。</a:t>
                    </a:r>
                  </a:p>
                </p:txBody>
              </p:sp>
            </p:grpSp>
            <p:cxnSp>
              <p:nvCxnSpPr>
                <p:cNvPr id="40" name="直接连接符 39"/>
                <p:cNvCxnSpPr/>
                <p:nvPr/>
              </p:nvCxnSpPr>
              <p:spPr>
                <a:xfrm>
                  <a:off x="4033517" y="7389981"/>
                  <a:ext cx="4152691" cy="0"/>
                </a:xfrm>
                <a:prstGeom prst="line">
                  <a:avLst/>
                </a:prstGeom>
                <a:ln w="38100">
                  <a:solidFill>
                    <a:srgbClr val="2777D8"/>
                  </a:solidFill>
                </a:ln>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nvCxnSpPr>
              <p:spPr>
                <a:xfrm>
                  <a:off x="4555210" y="8528244"/>
                  <a:ext cx="3143869" cy="0"/>
                </a:xfrm>
                <a:prstGeom prst="line">
                  <a:avLst/>
                </a:prstGeom>
                <a:ln w="38100">
                  <a:solidFill>
                    <a:srgbClr val="2777D8"/>
                  </a:solidFill>
                </a:ln>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a:off x="3173081" y="5480942"/>
                  <a:ext cx="5858378" cy="5444"/>
                </a:xfrm>
                <a:prstGeom prst="line">
                  <a:avLst/>
                </a:prstGeom>
                <a:ln w="38100">
                  <a:solidFill>
                    <a:srgbClr val="2777D8"/>
                  </a:solidFill>
                </a:ln>
              </p:spPr>
              <p:style>
                <a:lnRef idx="1">
                  <a:schemeClr val="accent1"/>
                </a:lnRef>
                <a:fillRef idx="0">
                  <a:schemeClr val="accent1"/>
                </a:fillRef>
                <a:effectRef idx="0">
                  <a:schemeClr val="accent1"/>
                </a:effectRef>
                <a:fontRef idx="minor">
                  <a:schemeClr val="tx1"/>
                </a:fontRef>
              </p:style>
            </p:cxnSp>
            <p:cxnSp>
              <p:nvCxnSpPr>
                <p:cNvPr id="43" name="直接连接符 42"/>
                <p:cNvCxnSpPr/>
                <p:nvPr/>
              </p:nvCxnSpPr>
              <p:spPr>
                <a:xfrm>
                  <a:off x="4886260" y="9288407"/>
                  <a:ext cx="2422365" cy="0"/>
                </a:xfrm>
                <a:prstGeom prst="line">
                  <a:avLst/>
                </a:prstGeom>
                <a:ln w="38100">
                  <a:solidFill>
                    <a:srgbClr val="2777D8"/>
                  </a:solidFill>
                </a:ln>
              </p:spPr>
              <p:style>
                <a:lnRef idx="1">
                  <a:schemeClr val="accent1"/>
                </a:lnRef>
                <a:fillRef idx="0">
                  <a:schemeClr val="accent1"/>
                </a:fillRef>
                <a:effectRef idx="0">
                  <a:schemeClr val="accent1"/>
                </a:effectRef>
                <a:fontRef idx="minor">
                  <a:schemeClr val="tx1"/>
                </a:fontRef>
              </p:style>
            </p:cxnSp>
          </p:grpSp>
          <p:sp>
            <p:nvSpPr>
              <p:cNvPr id="24" name="上箭头 23"/>
              <p:cNvSpPr/>
              <p:nvPr/>
            </p:nvSpPr>
            <p:spPr>
              <a:xfrm rot="9272489">
                <a:off x="558521" y="1512709"/>
                <a:ext cx="801858" cy="886265"/>
              </a:xfrm>
              <a:prstGeom prst="upArrow">
                <a:avLst/>
              </a:prstGeom>
              <a:solidFill>
                <a:srgbClr val="2777D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5" name="文本框 24"/>
              <p:cNvSpPr txBox="1"/>
              <p:nvPr/>
            </p:nvSpPr>
            <p:spPr>
              <a:xfrm>
                <a:off x="840669" y="2215791"/>
                <a:ext cx="489268" cy="1188720"/>
              </a:xfrm>
              <a:prstGeom prst="rect">
                <a:avLst/>
              </a:prstGeom>
              <a:noFill/>
            </p:spPr>
            <p:txBody>
              <a:bodyPr rtlCol="0" wrap="none">
                <a:spAutoFit/>
              </a:bodyPr>
              <a:lstStyle/>
              <a:p>
                <a:r>
                  <a:rPr altLang="zh-CN" lang="en-US" smtClean="0" sz="7200">
                    <a:solidFill>
                      <a:srgbClr val="2777D8"/>
                    </a:solidFill>
                    <a:latin charset="0" panose="04040905080b02020502" pitchFamily="82" typeface="Broadway"/>
                  </a:rPr>
                  <a:t>1</a:t>
                </a:r>
              </a:p>
            </p:txBody>
          </p:sp>
          <p:sp>
            <p:nvSpPr>
              <p:cNvPr id="26" name="文本框 25"/>
              <p:cNvSpPr txBox="1"/>
              <p:nvPr/>
            </p:nvSpPr>
            <p:spPr>
              <a:xfrm>
                <a:off x="1665549" y="4146131"/>
                <a:ext cx="489268" cy="1188720"/>
              </a:xfrm>
              <a:prstGeom prst="rect">
                <a:avLst/>
              </a:prstGeom>
              <a:noFill/>
            </p:spPr>
            <p:txBody>
              <a:bodyPr rtlCol="0" wrap="none">
                <a:spAutoFit/>
              </a:bodyPr>
              <a:lstStyle/>
              <a:p>
                <a:r>
                  <a:rPr altLang="zh-CN" lang="en-US" smtClean="0" sz="7200">
                    <a:solidFill>
                      <a:srgbClr val="2777D8"/>
                    </a:solidFill>
                    <a:latin charset="0" panose="04040905080b02020502" pitchFamily="82" typeface="Broadway"/>
                  </a:rPr>
                  <a:t>2</a:t>
                </a:r>
              </a:p>
            </p:txBody>
          </p:sp>
          <p:sp>
            <p:nvSpPr>
              <p:cNvPr id="27" name="文本框 26"/>
              <p:cNvSpPr txBox="1"/>
              <p:nvPr/>
            </p:nvSpPr>
            <p:spPr>
              <a:xfrm>
                <a:off x="2485169" y="6017691"/>
                <a:ext cx="489268" cy="1188720"/>
              </a:xfrm>
              <a:prstGeom prst="rect">
                <a:avLst/>
              </a:prstGeom>
              <a:noFill/>
            </p:spPr>
            <p:txBody>
              <a:bodyPr rtlCol="0" wrap="none">
                <a:spAutoFit/>
              </a:bodyPr>
              <a:lstStyle/>
              <a:p>
                <a:r>
                  <a:rPr altLang="zh-CN" lang="en-US" smtClean="0" sz="7200">
                    <a:solidFill>
                      <a:srgbClr val="2777D8"/>
                    </a:solidFill>
                    <a:latin charset="0" panose="04040905080b02020502" pitchFamily="82" typeface="Broadway"/>
                  </a:rPr>
                  <a:t>3</a:t>
                </a:r>
              </a:p>
            </p:txBody>
          </p:sp>
          <p:sp>
            <p:nvSpPr>
              <p:cNvPr id="28" name="文本框 27"/>
              <p:cNvSpPr txBox="1"/>
              <p:nvPr/>
            </p:nvSpPr>
            <p:spPr>
              <a:xfrm>
                <a:off x="3191514" y="7431362"/>
                <a:ext cx="489268" cy="1188720"/>
              </a:xfrm>
              <a:prstGeom prst="rect">
                <a:avLst/>
              </a:prstGeom>
              <a:noFill/>
            </p:spPr>
            <p:txBody>
              <a:bodyPr rtlCol="0" wrap="none">
                <a:spAutoFit/>
              </a:bodyPr>
              <a:lstStyle/>
              <a:p>
                <a:r>
                  <a:rPr altLang="zh-CN" lang="en-US" smtClean="0" sz="7200">
                    <a:solidFill>
                      <a:srgbClr val="2777D8"/>
                    </a:solidFill>
                    <a:latin charset="0" panose="04040905080b02020502" pitchFamily="82" typeface="Broadway"/>
                  </a:rPr>
                  <a:t>4</a:t>
                </a:r>
              </a:p>
            </p:txBody>
          </p:sp>
          <p:sp>
            <p:nvSpPr>
              <p:cNvPr id="29" name="文本框 28"/>
              <p:cNvSpPr txBox="1"/>
              <p:nvPr/>
            </p:nvSpPr>
            <p:spPr>
              <a:xfrm>
                <a:off x="3697171" y="8336599"/>
                <a:ext cx="489268" cy="1188720"/>
              </a:xfrm>
              <a:prstGeom prst="rect">
                <a:avLst/>
              </a:prstGeom>
              <a:noFill/>
            </p:spPr>
            <p:txBody>
              <a:bodyPr rtlCol="0" wrap="none">
                <a:spAutoFit/>
              </a:bodyPr>
              <a:lstStyle/>
              <a:p>
                <a:r>
                  <a:rPr altLang="zh-CN" lang="en-US" smtClean="0" sz="7200">
                    <a:solidFill>
                      <a:srgbClr val="2777D8"/>
                    </a:solidFill>
                    <a:latin charset="0" panose="04040905080b02020502" pitchFamily="82" typeface="Broadway"/>
                  </a:rPr>
                  <a:t>5</a:t>
                </a:r>
              </a:p>
            </p:txBody>
          </p:sp>
          <p:sp>
            <p:nvSpPr>
              <p:cNvPr id="30" name="文本框 29"/>
              <p:cNvSpPr txBox="1"/>
              <p:nvPr/>
            </p:nvSpPr>
            <p:spPr>
              <a:xfrm>
                <a:off x="4424501" y="10199243"/>
                <a:ext cx="489268" cy="1188720"/>
              </a:xfrm>
              <a:prstGeom prst="rect">
                <a:avLst/>
              </a:prstGeom>
              <a:noFill/>
            </p:spPr>
            <p:txBody>
              <a:bodyPr rtlCol="0" wrap="none">
                <a:spAutoFit/>
              </a:bodyPr>
              <a:lstStyle/>
              <a:p>
                <a:r>
                  <a:rPr altLang="zh-CN" lang="en-US" smtClean="0" sz="7200">
                    <a:solidFill>
                      <a:srgbClr val="2777D8"/>
                    </a:solidFill>
                    <a:latin charset="0" panose="04040905080b02020502" pitchFamily="82" typeface="Broadway"/>
                  </a:rPr>
                  <a:t>6</a:t>
                </a:r>
              </a:p>
            </p:txBody>
          </p:sp>
          <p:sp>
            <p:nvSpPr>
              <p:cNvPr id="31" name="文本框 30"/>
              <p:cNvSpPr txBox="1"/>
              <p:nvPr/>
            </p:nvSpPr>
            <p:spPr>
              <a:xfrm>
                <a:off x="6976058" y="10205775"/>
                <a:ext cx="489268" cy="1188720"/>
              </a:xfrm>
              <a:prstGeom prst="rect">
                <a:avLst/>
              </a:prstGeom>
              <a:noFill/>
            </p:spPr>
            <p:txBody>
              <a:bodyPr rtlCol="0" wrap="none">
                <a:spAutoFit/>
              </a:bodyPr>
              <a:lstStyle/>
              <a:p>
                <a:r>
                  <a:rPr altLang="zh-CN" lang="en-US" smtClean="0" sz="7200">
                    <a:solidFill>
                      <a:srgbClr val="C60139"/>
                    </a:solidFill>
                    <a:latin charset="0" panose="04040905080b02020502" pitchFamily="82" typeface="Broadway"/>
                  </a:rPr>
                  <a:t>1</a:t>
                </a:r>
              </a:p>
            </p:txBody>
          </p:sp>
          <p:sp>
            <p:nvSpPr>
              <p:cNvPr id="32" name="文本框 31"/>
              <p:cNvSpPr txBox="1"/>
              <p:nvPr/>
            </p:nvSpPr>
            <p:spPr>
              <a:xfrm>
                <a:off x="7776469" y="8350669"/>
                <a:ext cx="489268" cy="1188720"/>
              </a:xfrm>
              <a:prstGeom prst="rect">
                <a:avLst/>
              </a:prstGeom>
              <a:noFill/>
            </p:spPr>
            <p:txBody>
              <a:bodyPr rtlCol="0" wrap="none">
                <a:spAutoFit/>
              </a:bodyPr>
              <a:lstStyle/>
              <a:p>
                <a:r>
                  <a:rPr altLang="zh-CN" lang="en-US" smtClean="0" sz="7200">
                    <a:solidFill>
                      <a:srgbClr val="C60139"/>
                    </a:solidFill>
                    <a:latin charset="0" panose="04040905080b02020502" pitchFamily="82" typeface="Broadway"/>
                  </a:rPr>
                  <a:t>2</a:t>
                </a:r>
              </a:p>
            </p:txBody>
          </p:sp>
          <p:sp>
            <p:nvSpPr>
              <p:cNvPr id="33" name="文本框 32"/>
              <p:cNvSpPr txBox="1"/>
              <p:nvPr/>
            </p:nvSpPr>
            <p:spPr>
              <a:xfrm>
                <a:off x="8232628" y="7404048"/>
                <a:ext cx="489268" cy="1188720"/>
              </a:xfrm>
              <a:prstGeom prst="rect">
                <a:avLst/>
              </a:prstGeom>
              <a:noFill/>
            </p:spPr>
            <p:txBody>
              <a:bodyPr rtlCol="0" wrap="none">
                <a:spAutoFit/>
              </a:bodyPr>
              <a:lstStyle/>
              <a:p>
                <a:r>
                  <a:rPr altLang="zh-CN" lang="en-US" smtClean="0" sz="7200">
                    <a:solidFill>
                      <a:srgbClr val="C60139"/>
                    </a:solidFill>
                    <a:latin charset="0" panose="04040905080b02020502" pitchFamily="82" typeface="Broadway"/>
                  </a:rPr>
                  <a:t>3</a:t>
                </a:r>
              </a:p>
            </p:txBody>
          </p:sp>
          <p:sp>
            <p:nvSpPr>
              <p:cNvPr id="34" name="文本框 33"/>
              <p:cNvSpPr txBox="1"/>
              <p:nvPr/>
            </p:nvSpPr>
            <p:spPr>
              <a:xfrm>
                <a:off x="8826763" y="6056347"/>
                <a:ext cx="489268" cy="1188720"/>
              </a:xfrm>
              <a:prstGeom prst="rect">
                <a:avLst/>
              </a:prstGeom>
              <a:noFill/>
            </p:spPr>
            <p:txBody>
              <a:bodyPr rtlCol="0" wrap="none">
                <a:spAutoFit/>
              </a:bodyPr>
              <a:lstStyle/>
              <a:p>
                <a:r>
                  <a:rPr altLang="zh-CN" lang="en-US" smtClean="0" sz="7200">
                    <a:solidFill>
                      <a:srgbClr val="C60139"/>
                    </a:solidFill>
                    <a:latin charset="0" panose="04040905080b02020502" pitchFamily="82" typeface="Broadway"/>
                  </a:rPr>
                  <a:t>4</a:t>
                </a:r>
              </a:p>
            </p:txBody>
          </p:sp>
          <p:sp>
            <p:nvSpPr>
              <p:cNvPr id="35" name="文本框 34"/>
              <p:cNvSpPr txBox="1"/>
              <p:nvPr/>
            </p:nvSpPr>
            <p:spPr>
              <a:xfrm>
                <a:off x="9704538" y="4180916"/>
                <a:ext cx="489268" cy="1188720"/>
              </a:xfrm>
              <a:prstGeom prst="rect">
                <a:avLst/>
              </a:prstGeom>
              <a:noFill/>
            </p:spPr>
            <p:txBody>
              <a:bodyPr rtlCol="0" wrap="none">
                <a:spAutoFit/>
              </a:bodyPr>
              <a:lstStyle/>
              <a:p>
                <a:r>
                  <a:rPr altLang="zh-CN" lang="en-US" smtClean="0" sz="7200">
                    <a:solidFill>
                      <a:schemeClr val="tx1">
                        <a:lumMod val="75000"/>
                        <a:lumOff val="25000"/>
                      </a:schemeClr>
                    </a:solidFill>
                    <a:latin charset="0" panose="04040905080b02020502" pitchFamily="82" typeface="Broadway"/>
                  </a:rPr>
                  <a:t>5</a:t>
                </a:r>
              </a:p>
            </p:txBody>
          </p:sp>
          <p:sp>
            <p:nvSpPr>
              <p:cNvPr id="36" name="文本框 35"/>
              <p:cNvSpPr txBox="1"/>
              <p:nvPr/>
            </p:nvSpPr>
            <p:spPr>
              <a:xfrm>
                <a:off x="10560576" y="2184717"/>
                <a:ext cx="489268" cy="1188720"/>
              </a:xfrm>
              <a:prstGeom prst="rect">
                <a:avLst/>
              </a:prstGeom>
              <a:noFill/>
            </p:spPr>
            <p:txBody>
              <a:bodyPr rtlCol="0" wrap="none">
                <a:spAutoFit/>
              </a:bodyPr>
              <a:lstStyle/>
              <a:p>
                <a:r>
                  <a:rPr altLang="zh-CN" lang="en-US" smtClean="0" sz="7200">
                    <a:solidFill>
                      <a:schemeClr val="tx1">
                        <a:lumMod val="75000"/>
                        <a:lumOff val="25000"/>
                      </a:schemeClr>
                    </a:solidFill>
                    <a:latin charset="0" panose="04040905080b02020502" pitchFamily="82" typeface="Broadway"/>
                  </a:rPr>
                  <a:t>6</a:t>
                </a:r>
              </a:p>
            </p:txBody>
          </p:sp>
        </p:grpSp>
        <p:sp>
          <p:nvSpPr>
            <p:cNvPr id="22" name="上箭头 21"/>
            <p:cNvSpPr/>
            <p:nvPr/>
          </p:nvSpPr>
          <p:spPr>
            <a:xfrm rot="1402830">
              <a:off x="6485156" y="11421822"/>
              <a:ext cx="801858" cy="886265"/>
            </a:xfrm>
            <a:prstGeom prst="upArrow">
              <a:avLst/>
            </a:prstGeom>
            <a:solidFill>
              <a:srgbClr val="C6013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C60139"/>
                </a:solidFill>
              </a:endParaRPr>
            </a:p>
          </p:txBody>
        </p:sp>
      </p:grpSp>
      <p:sp>
        <p:nvSpPr>
          <p:cNvPr id="53" name="文本框 52"/>
          <p:cNvSpPr txBox="1"/>
          <p:nvPr/>
        </p:nvSpPr>
        <p:spPr>
          <a:xfrm>
            <a:off x="4332792" y="5758142"/>
            <a:ext cx="3535680" cy="457200"/>
          </a:xfrm>
          <a:prstGeom prst="rect">
            <a:avLst/>
          </a:prstGeom>
          <a:noFill/>
        </p:spPr>
        <p:txBody>
          <a:bodyPr rtlCol="0" wrap="none">
            <a:spAutoFit/>
          </a:bodyPr>
          <a:lstStyle/>
          <a:p>
            <a:r>
              <a:rPr altLang="en-US" lang="zh-CN" sz="2400">
                <a:solidFill>
                  <a:srgbClr val="C60139"/>
                </a:solidFill>
                <a:latin charset="-122" panose="020b0503020204020204" pitchFamily="34" typeface="微软雅黑"/>
                <a:ea charset="-122" panose="020b0503020204020204" pitchFamily="34" typeface="微软雅黑"/>
              </a:rPr>
              <a:t>求职者倾向的找工作方式</a:t>
            </a:r>
          </a:p>
        </p:txBody>
      </p:sp>
    </p:spTree>
    <p:extLst>
      <p:ext uri="{BB962C8B-B14F-4D97-AF65-F5344CB8AC3E}">
        <p14:creationId val="2816893683"/>
      </p:ext>
    </p:extLst>
  </p:cSld>
  <p:clrMapOvr>
    <a:masterClrMapping/>
  </p:clrMapOvr>
  <p:transition spd="slow">
    <p:push dir="u"/>
  </p:transition>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 name="文本框 2"/>
          <p:cNvSpPr txBox="1"/>
          <p:nvPr/>
        </p:nvSpPr>
        <p:spPr>
          <a:xfrm>
            <a:off x="1561514" y="573339"/>
            <a:ext cx="6348730" cy="518160"/>
          </a:xfrm>
          <a:prstGeom prst="rect">
            <a:avLst/>
          </a:prstGeom>
          <a:noFill/>
        </p:spPr>
        <p:txBody>
          <a:bodyPr rtlCol="0" wrap="none">
            <a:spAutoFit/>
          </a:bodyPr>
          <a:lstStyle/>
          <a:p>
            <a:r>
              <a:rPr altLang="zh-CN" lang="en-US" smtClean="0" sz="2800">
                <a:solidFill>
                  <a:srgbClr val="2777D8"/>
                </a:solidFill>
                <a:latin charset="-122" panose="020b0800000000000000" pitchFamily="34" typeface="华康俪金黑W8(P)"/>
                <a:ea charset="-122" panose="020b0800000000000000" pitchFamily="34" typeface="华康俪金黑W8(P)"/>
              </a:rPr>
              <a:t>2008年以后，人们更倾向于在网上求职</a:t>
            </a:r>
          </a:p>
        </p:txBody>
      </p:sp>
      <p:graphicFrame>
        <p:nvGraphicFramePr>
          <p:cNvPr id="4" name="表格 3"/>
          <p:cNvGraphicFramePr>
            <a:graphicFrameLocks noGrp="1"/>
          </p:cNvGraphicFramePr>
          <p:nvPr>
            <p:extLst>
              <p:ext uri="{D42A27DB-BD31-4B8C-83A1-F6EECF244321}">
                <p14:modId val="3161236641"/>
              </p:ext>
            </p:extLst>
          </p:nvPr>
        </p:nvGraphicFramePr>
        <p:xfrm>
          <a:off x="2032000" y="1394914"/>
          <a:ext cx="8127999" cy="5220000"/>
        </p:xfrm>
        <a:graphic>
          <a:graphicData uri="http://schemas.openxmlformats.org/drawingml/2006/table">
            <a:tbl>
              <a:tblPr bandRow="1" firstRow="1">
                <a:tableStyleId>{912C8C85-51F0-491E-9774-3900AFEF0FD7}</a:tableStyleId>
              </a:tblPr>
              <a:tblGrid>
                <a:gridCol w="2709333"/>
                <a:gridCol w="2709333"/>
                <a:gridCol w="2709333"/>
              </a:tblGrid>
              <a:tr h="900000">
                <a:tc>
                  <a:txBody>
                    <a:bodyPr vert="horz" wrap="square"/>
                    <a:lstStyle/>
                    <a:p>
                      <a:pPr algn="ctr"/>
                      <a:r>
                        <a:rPr altLang="en-US" lang="zh-CN" smtClean="0" sz="3200">
                          <a:solidFill>
                            <a:schemeClr val="bg1"/>
                          </a:solidFill>
                          <a:latin charset="-122" panose="020b0503020204020204" pitchFamily="34" typeface="微软雅黑"/>
                          <a:ea charset="-122" panose="020b0503020204020204" pitchFamily="34" typeface="微软雅黑"/>
                        </a:rPr>
                        <a:t>互联网</a:t>
                      </a:r>
                      <a:endParaRPr altLang="en-US" lang="zh-CN" sz="3200">
                        <a:solidFill>
                          <a:schemeClr val="bg1"/>
                        </a:solidFill>
                        <a:latin charset="-122" panose="020b0503020204020204" pitchFamily="34" typeface="微软雅黑"/>
                        <a:ea charset="-122" panose="020b0503020204020204" pitchFamily="34" typeface="微软雅黑"/>
                      </a:endParaRPr>
                    </a:p>
                  </a:txBody>
                  <a:tcPr anchor="ctr">
                    <a:lnL algn="ctr" cap="flat" cmpd="sng" w="12700">
                      <a:solidFill>
                        <a:schemeClr val="accent5">
                          <a:lumMod val="50000"/>
                        </a:schemeClr>
                      </a:solidFill>
                      <a:prstDash val="solid"/>
                      <a:round/>
                      <a:headEnd len="med" type="none" w="med"/>
                      <a:tailEnd len="med" type="none" w="med"/>
                    </a:lnL>
                    <a:lnT algn="ctr" cap="flat" cmpd="sng" w="12700">
                      <a:solidFill>
                        <a:schemeClr val="accent5">
                          <a:lumMod val="50000"/>
                        </a:schemeClr>
                      </a:solidFill>
                      <a:prstDash val="solid"/>
                      <a:round/>
                      <a:headEnd len="med" type="none" w="med"/>
                      <a:tailEnd len="med" type="none" w="med"/>
                    </a:lnT>
                    <a:lnB algn="ctr" cap="flat" cmpd="sng" w="12700">
                      <a:solidFill>
                        <a:schemeClr val="accent5">
                          <a:lumMod val="50000"/>
                        </a:schemeClr>
                      </a:solidFill>
                      <a:prstDash val="solid"/>
                      <a:round/>
                      <a:headEnd len="med" type="none" w="med"/>
                      <a:tailEnd len="med" type="none" w="med"/>
                    </a:lnB>
                    <a:solidFill>
                      <a:srgbClr val="5B9BD5"/>
                    </a:solidFill>
                  </a:tcPr>
                </a:tc>
                <a:tc>
                  <a:txBody>
                    <a:bodyPr vert="horz" wrap="square"/>
                    <a:lstStyle/>
                    <a:p>
                      <a:pPr algn="ctr"/>
                      <a:r>
                        <a:rPr altLang="en-US" lang="zh-CN" smtClean="0" sz="3200">
                          <a:solidFill>
                            <a:schemeClr val="bg1"/>
                          </a:solidFill>
                          <a:latin charset="-122" panose="020b0503020204020204" pitchFamily="34" typeface="微软雅黑"/>
                          <a:ea charset="-122" panose="020b0503020204020204" pitchFamily="34" typeface="微软雅黑"/>
                        </a:rPr>
                        <a:t>移动互联网</a:t>
                      </a:r>
                      <a:endParaRPr altLang="en-US" lang="zh-CN" sz="3200">
                        <a:solidFill>
                          <a:schemeClr val="bg1"/>
                        </a:solidFill>
                        <a:latin charset="-122" panose="020b0503020204020204" pitchFamily="34" typeface="微软雅黑"/>
                        <a:ea charset="-122" panose="020b0503020204020204" pitchFamily="34" typeface="微软雅黑"/>
                      </a:endParaRPr>
                    </a:p>
                  </a:txBody>
                  <a:tcPr anchor="ctr">
                    <a:lnT algn="ctr" cap="flat" cmpd="sng" w="12700">
                      <a:solidFill>
                        <a:schemeClr val="accent5">
                          <a:lumMod val="50000"/>
                        </a:schemeClr>
                      </a:solidFill>
                      <a:prstDash val="solid"/>
                      <a:round/>
                      <a:headEnd len="med" type="none" w="med"/>
                      <a:tailEnd len="med" type="none" w="med"/>
                    </a:lnT>
                    <a:lnB algn="ctr" cap="flat" cmpd="sng" w="12700">
                      <a:solidFill>
                        <a:schemeClr val="accent5">
                          <a:lumMod val="50000"/>
                        </a:schemeClr>
                      </a:solidFill>
                      <a:prstDash val="solid"/>
                      <a:round/>
                      <a:headEnd len="med" type="none" w="med"/>
                      <a:tailEnd len="med" type="none" w="med"/>
                    </a:lnB>
                    <a:solidFill>
                      <a:srgbClr val="5B9BD5"/>
                    </a:solidFill>
                  </a:tcPr>
                </a:tc>
                <a:tc>
                  <a:txBody>
                    <a:bodyPr vert="horz" wrap="square"/>
                    <a:lstStyle/>
                    <a:p>
                      <a:pPr algn="ctr"/>
                      <a:r>
                        <a:rPr altLang="en-US" lang="zh-CN" smtClean="0" sz="3200">
                          <a:solidFill>
                            <a:schemeClr val="bg1"/>
                          </a:solidFill>
                          <a:latin charset="-122" panose="020b0503020204020204" pitchFamily="34" typeface="微软雅黑"/>
                          <a:ea charset="-122" panose="020b0503020204020204" pitchFamily="34" typeface="微软雅黑"/>
                        </a:rPr>
                        <a:t>学习型</a:t>
                      </a:r>
                      <a:endParaRPr altLang="en-US" lang="zh-CN" sz="3200">
                        <a:solidFill>
                          <a:schemeClr val="bg1"/>
                        </a:solidFill>
                        <a:latin charset="-122" panose="020b0503020204020204" pitchFamily="34" typeface="微软雅黑"/>
                        <a:ea charset="-122" pitchFamily="34" typeface="微软雅黑"/>
                      </a:endParaRPr>
                    </a:p>
                  </a:txBody>
                  <a:tcPr anchor="ctr">
                    <a:lnR algn="ctr" cap="flat" cmpd="sng" w="12700">
                      <a:solidFill>
                        <a:schemeClr val="accent5">
                          <a:lumMod val="50000"/>
                        </a:schemeClr>
                      </a:solidFill>
                      <a:prstDash val="solid"/>
                      <a:round/>
                      <a:headEnd len="med" type="none" w="med"/>
                      <a:tailEnd len="med" type="none" w="med"/>
                    </a:lnR>
                    <a:lnT algn="ctr" cap="flat" cmpd="sng" w="12700">
                      <a:solidFill>
                        <a:schemeClr val="accent5">
                          <a:lumMod val="50000"/>
                        </a:schemeClr>
                      </a:solidFill>
                      <a:prstDash val="solid"/>
                      <a:round/>
                      <a:headEnd len="med" type="none" w="med"/>
                      <a:tailEnd len="med" type="none" w="med"/>
                    </a:lnT>
                    <a:lnB algn="ctr" cap="flat" cmpd="sng" w="12700">
                      <a:solidFill>
                        <a:schemeClr val="accent5">
                          <a:lumMod val="50000"/>
                        </a:schemeClr>
                      </a:solidFill>
                      <a:prstDash val="solid"/>
                      <a:round/>
                      <a:headEnd len="med" type="none" w="med"/>
                      <a:tailEnd len="med" type="none" w="med"/>
                    </a:lnB>
                    <a:solidFill>
                      <a:srgbClr val="5B9BD5"/>
                    </a:solidFill>
                  </a:tcPr>
                </a:tc>
              </a:tr>
              <a:tr h="720000">
                <a:tc>
                  <a:txBody>
                    <a:bodyPr vert="horz" wrap="square"/>
                    <a:lstStyle/>
                    <a:p>
                      <a:pPr algn="ctr"/>
                      <a:r>
                        <a:rPr altLang="en-US" lang="zh-CN" smtClean="0" sz="2800">
                          <a:solidFill>
                            <a:srgbClr val="2777D8"/>
                          </a:solidFill>
                          <a:latin charset="-122" panose="020b0503020204020204" pitchFamily="34" typeface="微软雅黑"/>
                          <a:ea charset="-122" panose="020b0503020204020204" pitchFamily="34" typeface="微软雅黑"/>
                        </a:rPr>
                        <a:t>智联招聘</a:t>
                      </a:r>
                      <a:endParaRPr altLang="en-US" lang="zh-CN" sz="2800">
                        <a:solidFill>
                          <a:srgbClr val="2777D8"/>
                        </a:solidFill>
                        <a:latin charset="-122" panose="020b0503020204020204" pitchFamily="34" typeface="微软雅黑"/>
                        <a:ea charset="-122" panose="020b0503020204020204" pitchFamily="34" typeface="微软雅黑"/>
                      </a:endParaRPr>
                    </a:p>
                  </a:txBody>
                  <a:tcPr anchor="ctr">
                    <a:lnL algn="ctr" cap="flat" cmpd="sng" w="12700">
                      <a:solidFill>
                        <a:schemeClr val="accent5">
                          <a:lumMod val="50000"/>
                        </a:schemeClr>
                      </a:solidFill>
                      <a:prstDash val="solid"/>
                      <a:round/>
                      <a:headEnd len="med" type="none" w="med"/>
                      <a:tailEnd len="med" type="none" w="med"/>
                    </a:lnL>
                    <a:lnT algn="ctr" cap="flat" cmpd="sng" w="12700">
                      <a:solidFill>
                        <a:schemeClr val="accent5">
                          <a:lumMod val="50000"/>
                        </a:schemeClr>
                      </a:solidFill>
                      <a:prstDash val="solid"/>
                      <a:round/>
                      <a:headEnd len="med" type="none" w="med"/>
                      <a:tailEnd len="med" type="none" w="med"/>
                    </a:lnT>
                    <a:lnB algn="ctr" cap="flat" cmpd="sng" w="12700">
                      <a:solidFill>
                        <a:schemeClr val="accent5">
                          <a:lumMod val="50000"/>
                        </a:schemeClr>
                      </a:solidFill>
                      <a:prstDash val="solid"/>
                      <a:round/>
                      <a:headEnd len="med" type="none" w="med"/>
                      <a:tailEnd len="med" type="none" w="med"/>
                    </a:lnB>
                    <a:solidFill>
                      <a:schemeClr val="bg1">
                        <a:alpha val="40000"/>
                      </a:schemeClr>
                    </a:solidFill>
                  </a:tcPr>
                </a:tc>
                <a:tc>
                  <a:txBody>
                    <a:bodyPr vert="horz" wrap="square"/>
                    <a:lstStyle/>
                    <a:p>
                      <a:pPr algn="ctr"/>
                      <a:r>
                        <a:rPr altLang="en-US" lang="zh-CN" smtClean="0" sz="2800">
                          <a:solidFill>
                            <a:srgbClr val="2777D8"/>
                          </a:solidFill>
                          <a:latin charset="-122" panose="020b0503020204020204" pitchFamily="34" typeface="微软雅黑"/>
                          <a:ea charset="-122" panose="020b0503020204020204" pitchFamily="34" typeface="微软雅黑"/>
                        </a:rPr>
                        <a:t>微信</a:t>
                      </a:r>
                      <a:endParaRPr altLang="en-US" lang="zh-CN" sz="2800">
                        <a:solidFill>
                          <a:srgbClr val="2777D8"/>
                        </a:solidFill>
                        <a:latin charset="-122" panose="020b0503020204020204" pitchFamily="34" typeface="微软雅黑"/>
                        <a:ea charset="-122" panose="020b0503020204020204" pitchFamily="34" typeface="微软雅黑"/>
                      </a:endParaRPr>
                    </a:p>
                  </a:txBody>
                  <a:tcPr anchor="ctr">
                    <a:lnT algn="ctr" cap="flat" cmpd="sng" w="12700">
                      <a:solidFill>
                        <a:schemeClr val="accent5">
                          <a:lumMod val="50000"/>
                        </a:schemeClr>
                      </a:solidFill>
                      <a:prstDash val="solid"/>
                      <a:round/>
                      <a:headEnd len="med" type="none" w="med"/>
                      <a:tailEnd len="med" type="none" w="med"/>
                    </a:lnT>
                    <a:lnB algn="ctr" cap="flat" cmpd="sng" w="12700">
                      <a:solidFill>
                        <a:schemeClr val="accent5">
                          <a:lumMod val="50000"/>
                        </a:schemeClr>
                      </a:solidFill>
                      <a:prstDash val="solid"/>
                      <a:round/>
                      <a:headEnd len="med" type="none" w="med"/>
                      <a:tailEnd len="med" type="none" w="med"/>
                    </a:lnB>
                    <a:solidFill>
                      <a:schemeClr val="bg1">
                        <a:alpha val="40000"/>
                      </a:schemeClr>
                    </a:solidFill>
                  </a:tcPr>
                </a:tc>
                <a:tc>
                  <a:txBody>
                    <a:bodyPr vert="horz" wrap="square"/>
                    <a:lstStyle/>
                    <a:p>
                      <a:pPr algn="ctr"/>
                      <a:r>
                        <a:rPr altLang="en-US" lang="zh-CN" smtClean="0" sz="2800">
                          <a:solidFill>
                            <a:srgbClr val="2777D8"/>
                          </a:solidFill>
                          <a:latin charset="-122" panose="020b0503020204020204" pitchFamily="34" typeface="微软雅黑"/>
                          <a:ea charset="-122" panose="020b0503020204020204" pitchFamily="34" typeface="微软雅黑"/>
                        </a:rPr>
                        <a:t>网易公开课</a:t>
                      </a:r>
                      <a:endParaRPr altLang="en-US" lang="zh-CN" sz="2800">
                        <a:solidFill>
                          <a:srgbClr val="2777D8"/>
                        </a:solidFill>
                        <a:latin charset="-122" panose="020b0503020204020204" pitchFamily="34" typeface="微软雅黑"/>
                        <a:ea charset="-122" panose="020b0503020204020204" pitchFamily="34" typeface="微软雅黑"/>
                      </a:endParaRPr>
                    </a:p>
                  </a:txBody>
                  <a:tcPr anchor="ctr">
                    <a:lnR algn="ctr" cap="flat" cmpd="sng" w="12700">
                      <a:solidFill>
                        <a:schemeClr val="accent5">
                          <a:lumMod val="50000"/>
                        </a:schemeClr>
                      </a:solidFill>
                      <a:prstDash val="solid"/>
                      <a:round/>
                      <a:headEnd len="med" type="none" w="med"/>
                      <a:tailEnd len="med" type="none" w="med"/>
                    </a:lnR>
                    <a:lnT algn="ctr" cap="flat" cmpd="sng" w="12700">
                      <a:solidFill>
                        <a:schemeClr val="accent5">
                          <a:lumMod val="50000"/>
                        </a:schemeClr>
                      </a:solidFill>
                      <a:prstDash val="solid"/>
                      <a:round/>
                      <a:headEnd len="med" type="none" w="med"/>
                      <a:tailEnd len="med" type="none" w="med"/>
                    </a:lnT>
                    <a:lnB algn="ctr" cap="flat" cmpd="sng" w="12700">
                      <a:solidFill>
                        <a:schemeClr val="accent5">
                          <a:lumMod val="50000"/>
                        </a:schemeClr>
                      </a:solidFill>
                      <a:prstDash val="solid"/>
                      <a:round/>
                      <a:headEnd len="med" type="none" w="med"/>
                      <a:tailEnd len="med" type="none" w="med"/>
                    </a:lnB>
                    <a:solidFill>
                      <a:schemeClr val="bg1">
                        <a:alpha val="40000"/>
                      </a:schemeClr>
                    </a:solidFill>
                  </a:tcPr>
                </a:tc>
              </a:tr>
              <a:tr h="720000">
                <a:tc>
                  <a:txBody>
                    <a:bodyPr vert="horz" wrap="square"/>
                    <a:lstStyle/>
                    <a:p>
                      <a:pPr algn="ctr"/>
                      <a:r>
                        <a:rPr altLang="en-US" lang="zh-CN" smtClean="0" sz="2800">
                          <a:solidFill>
                            <a:srgbClr val="2777D8"/>
                          </a:solidFill>
                          <a:latin charset="-122" panose="020b0503020204020204" pitchFamily="34" typeface="微软雅黑"/>
                          <a:ea charset="-122" panose="020b0503020204020204" pitchFamily="34" typeface="微软雅黑"/>
                        </a:rPr>
                        <a:t>大街网</a:t>
                      </a:r>
                      <a:endParaRPr altLang="en-US" lang="zh-CN" sz="2800">
                        <a:solidFill>
                          <a:srgbClr val="2777D8"/>
                        </a:solidFill>
                        <a:latin charset="-122" panose="020b0503020204020204" pitchFamily="34" typeface="微软雅黑"/>
                        <a:ea charset="-122" panose="020b0503020204020204" pitchFamily="34" typeface="微软雅黑"/>
                      </a:endParaRPr>
                    </a:p>
                  </a:txBody>
                  <a:tcPr anchor="ctr">
                    <a:lnL algn="ctr" cap="flat" cmpd="sng" w="12700">
                      <a:solidFill>
                        <a:schemeClr val="accent5">
                          <a:lumMod val="50000"/>
                        </a:schemeClr>
                      </a:solidFill>
                      <a:prstDash val="solid"/>
                      <a:round/>
                      <a:headEnd len="med" type="none" w="med"/>
                      <a:tailEnd len="med" type="none" w="med"/>
                    </a:lnL>
                    <a:lnT algn="ctr" cap="flat" cmpd="sng" w="12700">
                      <a:solidFill>
                        <a:schemeClr val="accent5">
                          <a:lumMod val="50000"/>
                        </a:schemeClr>
                      </a:solidFill>
                      <a:prstDash val="solid"/>
                      <a:round/>
                      <a:headEnd len="med" type="none" w="med"/>
                      <a:tailEnd len="med" type="none" w="med"/>
                    </a:lnT>
                    <a:lnB algn="ctr" cap="flat" cmpd="sng" w="12700">
                      <a:solidFill>
                        <a:schemeClr val="accent5">
                          <a:lumMod val="50000"/>
                        </a:schemeClr>
                      </a:solidFill>
                      <a:prstDash val="solid"/>
                      <a:round/>
                      <a:headEnd len="med" type="none" w="med"/>
                      <a:tailEnd len="med" type="none" w="med"/>
                    </a:lnB>
                    <a:solidFill>
                      <a:schemeClr val="bg1">
                        <a:alpha val="40000"/>
                      </a:schemeClr>
                    </a:solidFill>
                  </a:tcPr>
                </a:tc>
                <a:tc>
                  <a:txBody>
                    <a:bodyPr vert="horz" wrap="square"/>
                    <a:lstStyle/>
                    <a:p>
                      <a:pPr algn="ctr"/>
                      <a:r>
                        <a:rPr altLang="en-US" lang="zh-CN" smtClean="0" sz="2800">
                          <a:solidFill>
                            <a:srgbClr val="2777D8"/>
                          </a:solidFill>
                          <a:latin charset="-122" panose="020b0503020204020204" pitchFamily="34" typeface="微软雅黑"/>
                          <a:ea charset="-122" panose="020b0503020204020204" pitchFamily="34" typeface="微软雅黑"/>
                        </a:rPr>
                        <a:t>新浪微博</a:t>
                      </a:r>
                      <a:endParaRPr altLang="en-US" lang="zh-CN" sz="2800">
                        <a:solidFill>
                          <a:srgbClr val="2777D8"/>
                        </a:solidFill>
                        <a:latin charset="-122" panose="020b0503020204020204" pitchFamily="34" typeface="微软雅黑"/>
                        <a:ea charset="-122" panose="020b0503020204020204" pitchFamily="34" typeface="微软雅黑"/>
                      </a:endParaRPr>
                    </a:p>
                  </a:txBody>
                  <a:tcPr anchor="ctr">
                    <a:lnT algn="ctr" cap="flat" cmpd="sng" w="12700">
                      <a:solidFill>
                        <a:schemeClr val="accent5">
                          <a:lumMod val="50000"/>
                        </a:schemeClr>
                      </a:solidFill>
                      <a:prstDash val="solid"/>
                      <a:round/>
                      <a:headEnd len="med" type="none" w="med"/>
                      <a:tailEnd len="med" type="none" w="med"/>
                    </a:lnT>
                    <a:lnB algn="ctr" cap="flat" cmpd="sng" w="12700">
                      <a:solidFill>
                        <a:schemeClr val="accent5">
                          <a:lumMod val="50000"/>
                        </a:schemeClr>
                      </a:solidFill>
                      <a:prstDash val="solid"/>
                      <a:round/>
                      <a:headEnd len="med" type="none" w="med"/>
                      <a:tailEnd len="med" type="none" w="med"/>
                    </a:lnB>
                    <a:solidFill>
                      <a:schemeClr val="bg1">
                        <a:alpha val="40000"/>
                      </a:schemeClr>
                    </a:solidFill>
                  </a:tcPr>
                </a:tc>
                <a:tc>
                  <a:txBody>
                    <a:bodyPr vert="horz" wrap="square"/>
                    <a:lstStyle/>
                    <a:p>
                      <a:pPr algn="ctr"/>
                      <a:r>
                        <a:rPr altLang="en-US" lang="zh-CN" smtClean="0" sz="2800">
                          <a:solidFill>
                            <a:srgbClr val="2777D8"/>
                          </a:solidFill>
                          <a:latin charset="-122" panose="020b0503020204020204" pitchFamily="34" typeface="微软雅黑"/>
                          <a:ea charset="-122" panose="020b0503020204020204" pitchFamily="34" typeface="微软雅黑"/>
                        </a:rPr>
                        <a:t>多贝网</a:t>
                      </a:r>
                      <a:endParaRPr altLang="en-US" lang="zh-CN" sz="2800">
                        <a:solidFill>
                          <a:srgbClr val="2777D8"/>
                        </a:solidFill>
                        <a:latin charset="-122" panose="020b0503020204020204" pitchFamily="34" typeface="微软雅黑"/>
                        <a:ea charset="-122" panose="020b0503020204020204" pitchFamily="34" typeface="微软雅黑"/>
                      </a:endParaRPr>
                    </a:p>
                  </a:txBody>
                  <a:tcPr anchor="ctr">
                    <a:lnR algn="ctr" cap="flat" cmpd="sng" w="12700">
                      <a:solidFill>
                        <a:schemeClr val="accent5">
                          <a:lumMod val="50000"/>
                        </a:schemeClr>
                      </a:solidFill>
                      <a:prstDash val="solid"/>
                      <a:round/>
                      <a:headEnd len="med" type="none" w="med"/>
                      <a:tailEnd len="med" type="none" w="med"/>
                    </a:lnR>
                    <a:lnT algn="ctr" cap="flat" cmpd="sng" w="12700">
                      <a:solidFill>
                        <a:schemeClr val="accent5">
                          <a:lumMod val="50000"/>
                        </a:schemeClr>
                      </a:solidFill>
                      <a:prstDash val="solid"/>
                      <a:round/>
                      <a:headEnd len="med" type="none" w="med"/>
                      <a:tailEnd len="med" type="none" w="med"/>
                    </a:lnT>
                    <a:lnB algn="ctr" cap="flat" cmpd="sng" w="12700">
                      <a:solidFill>
                        <a:schemeClr val="accent5">
                          <a:lumMod val="50000"/>
                        </a:schemeClr>
                      </a:solidFill>
                      <a:prstDash val="solid"/>
                      <a:round/>
                      <a:headEnd len="med" type="none" w="med"/>
                      <a:tailEnd len="med" type="none" w="med"/>
                    </a:lnB>
                    <a:solidFill>
                      <a:schemeClr val="bg1">
                        <a:alpha val="40000"/>
                      </a:schemeClr>
                    </a:solidFill>
                  </a:tcPr>
                </a:tc>
              </a:tr>
              <a:tr h="720000">
                <a:tc>
                  <a:txBody>
                    <a:bodyPr vert="horz" wrap="square"/>
                    <a:lstStyle/>
                    <a:p>
                      <a:pPr algn="ctr"/>
                      <a:r>
                        <a:rPr altLang="en-US" lang="zh-CN" smtClean="0" sz="2800">
                          <a:solidFill>
                            <a:srgbClr val="2777D8"/>
                          </a:solidFill>
                          <a:latin charset="-122" panose="020b0503020204020204" pitchFamily="34" typeface="微软雅黑"/>
                          <a:ea charset="-122" panose="020b0503020204020204" pitchFamily="34" typeface="微软雅黑"/>
                        </a:rPr>
                        <a:t>若邻网</a:t>
                      </a:r>
                      <a:endParaRPr altLang="en-US" lang="zh-CN" sz="2800">
                        <a:solidFill>
                          <a:srgbClr val="2777D8"/>
                        </a:solidFill>
                        <a:latin charset="-122" panose="020b0503020204020204" pitchFamily="34" typeface="微软雅黑"/>
                        <a:ea charset="-122" panose="020b0503020204020204" pitchFamily="34" typeface="微软雅黑"/>
                      </a:endParaRPr>
                    </a:p>
                  </a:txBody>
                  <a:tcPr anchor="ctr">
                    <a:lnL algn="ctr" cap="flat" cmpd="sng" w="12700">
                      <a:solidFill>
                        <a:schemeClr val="accent5">
                          <a:lumMod val="50000"/>
                        </a:schemeClr>
                      </a:solidFill>
                      <a:prstDash val="solid"/>
                      <a:round/>
                      <a:headEnd len="med" type="none" w="med"/>
                      <a:tailEnd len="med" type="none" w="med"/>
                    </a:lnL>
                    <a:lnT algn="ctr" cap="flat" cmpd="sng" w="12700">
                      <a:solidFill>
                        <a:schemeClr val="accent5">
                          <a:lumMod val="50000"/>
                        </a:schemeClr>
                      </a:solidFill>
                      <a:prstDash val="solid"/>
                      <a:round/>
                      <a:headEnd len="med" type="none" w="med"/>
                      <a:tailEnd len="med" type="none" w="med"/>
                    </a:lnT>
                    <a:lnB algn="ctr" cap="flat" cmpd="sng" w="12700">
                      <a:solidFill>
                        <a:schemeClr val="accent5">
                          <a:lumMod val="50000"/>
                        </a:schemeClr>
                      </a:solidFill>
                      <a:prstDash val="solid"/>
                      <a:round/>
                      <a:headEnd len="med" type="none" w="med"/>
                      <a:tailEnd len="med" type="none" w="med"/>
                    </a:lnB>
                    <a:solidFill>
                      <a:schemeClr val="bg1">
                        <a:alpha val="40000"/>
                      </a:schemeClr>
                    </a:solidFill>
                  </a:tcPr>
                </a:tc>
                <a:tc>
                  <a:txBody>
                    <a:bodyPr vert="horz" wrap="square"/>
                    <a:lstStyle/>
                    <a:p>
                      <a:pPr algn="ctr"/>
                      <a:endParaRPr altLang="en-US" lang="zh-CN" sz="2800">
                        <a:solidFill>
                          <a:srgbClr val="2777D8"/>
                        </a:solidFill>
                        <a:latin charset="-122" panose="020b0503020204020204" pitchFamily="34" typeface="微软雅黑"/>
                        <a:ea charset="-122" panose="020b0503020204020204" pitchFamily="34" typeface="微软雅黑"/>
                      </a:endParaRPr>
                    </a:p>
                  </a:txBody>
                  <a:tcPr anchor="ctr">
                    <a:lnT algn="ctr" cap="flat" cmpd="sng" w="12700">
                      <a:solidFill>
                        <a:schemeClr val="accent5">
                          <a:lumMod val="50000"/>
                        </a:schemeClr>
                      </a:solidFill>
                      <a:prstDash val="solid"/>
                      <a:round/>
                      <a:headEnd len="med" type="none" w="med"/>
                      <a:tailEnd len="med" type="none" w="med"/>
                    </a:lnT>
                    <a:lnB algn="ctr" cap="flat" cmpd="sng" w="12700">
                      <a:solidFill>
                        <a:schemeClr val="accent5">
                          <a:lumMod val="50000"/>
                        </a:schemeClr>
                      </a:solidFill>
                      <a:prstDash val="solid"/>
                      <a:round/>
                      <a:headEnd len="med" type="none" w="med"/>
                      <a:tailEnd len="med" type="none" w="med"/>
                    </a:lnB>
                    <a:solidFill>
                      <a:schemeClr val="bg1">
                        <a:alpha val="40000"/>
                      </a:schemeClr>
                    </a:solidFill>
                  </a:tcPr>
                </a:tc>
                <a:tc>
                  <a:txBody>
                    <a:bodyPr vert="horz" wrap="square"/>
                    <a:lstStyle/>
                    <a:p>
                      <a:pPr algn="ctr"/>
                      <a:r>
                        <a:rPr altLang="en-US" lang="zh-CN" smtClean="0" sz="2800">
                          <a:solidFill>
                            <a:srgbClr val="2777D8"/>
                          </a:solidFill>
                          <a:latin charset="-122" panose="020b0503020204020204" pitchFamily="34" typeface="微软雅黑"/>
                          <a:ea charset="-122" panose="020b0503020204020204" pitchFamily="34" typeface="微软雅黑"/>
                        </a:rPr>
                        <a:t>第九课堂</a:t>
                      </a:r>
                      <a:endParaRPr altLang="en-US" lang="zh-CN" sz="2800">
                        <a:solidFill>
                          <a:srgbClr val="2777D8"/>
                        </a:solidFill>
                        <a:latin charset="-122" panose="020b0503020204020204" pitchFamily="34" typeface="微软雅黑"/>
                        <a:ea charset="-122" panose="020b0503020204020204" pitchFamily="34" typeface="微软雅黑"/>
                      </a:endParaRPr>
                    </a:p>
                  </a:txBody>
                  <a:tcPr anchor="ctr">
                    <a:lnR algn="ctr" cap="flat" cmpd="sng" w="12700">
                      <a:solidFill>
                        <a:schemeClr val="accent5">
                          <a:lumMod val="50000"/>
                        </a:schemeClr>
                      </a:solidFill>
                      <a:prstDash val="solid"/>
                      <a:round/>
                      <a:headEnd len="med" type="none" w="med"/>
                      <a:tailEnd len="med" type="none" w="med"/>
                    </a:lnR>
                    <a:lnT algn="ctr" cap="flat" cmpd="sng" w="12700">
                      <a:solidFill>
                        <a:schemeClr val="accent5">
                          <a:lumMod val="50000"/>
                        </a:schemeClr>
                      </a:solidFill>
                      <a:prstDash val="solid"/>
                      <a:round/>
                      <a:headEnd len="med" type="none" w="med"/>
                      <a:tailEnd len="med" type="none" w="med"/>
                    </a:lnT>
                    <a:lnB algn="ctr" cap="flat" cmpd="sng" w="12700">
                      <a:solidFill>
                        <a:schemeClr val="accent5">
                          <a:lumMod val="50000"/>
                        </a:schemeClr>
                      </a:solidFill>
                      <a:prstDash val="solid"/>
                      <a:round/>
                      <a:headEnd len="med" type="none" w="med"/>
                      <a:tailEnd len="med" type="none" w="med"/>
                    </a:lnB>
                    <a:solidFill>
                      <a:schemeClr val="bg1">
                        <a:alpha val="40000"/>
                      </a:schemeClr>
                    </a:solidFill>
                  </a:tcPr>
                </a:tc>
              </a:tr>
              <a:tr h="720000">
                <a:tc>
                  <a:txBody>
                    <a:bodyPr vert="horz" wrap="square"/>
                    <a:lstStyle/>
                    <a:p>
                      <a:pPr algn="ctr"/>
                      <a:r>
                        <a:rPr altLang="en-US" lang="zh-CN" smtClean="0" sz="2800">
                          <a:solidFill>
                            <a:srgbClr val="2777D8"/>
                          </a:solidFill>
                          <a:latin charset="-122" panose="020b0503020204020204" pitchFamily="34" typeface="微软雅黑"/>
                          <a:ea charset="-122" panose="020b0503020204020204" pitchFamily="34" typeface="微软雅黑"/>
                        </a:rPr>
                        <a:t>知乎</a:t>
                      </a:r>
                      <a:endParaRPr altLang="en-US" lang="zh-CN" sz="2800">
                        <a:solidFill>
                          <a:srgbClr val="2777D8"/>
                        </a:solidFill>
                        <a:latin charset="-122" panose="020b0503020204020204" pitchFamily="34" typeface="微软雅黑"/>
                        <a:ea charset="-122" panose="020b0503020204020204" pitchFamily="34" typeface="微软雅黑"/>
                      </a:endParaRPr>
                    </a:p>
                  </a:txBody>
                  <a:tcPr anchor="ctr">
                    <a:lnL algn="ctr" cap="flat" cmpd="sng" w="12700">
                      <a:solidFill>
                        <a:schemeClr val="accent5">
                          <a:lumMod val="50000"/>
                        </a:schemeClr>
                      </a:solidFill>
                      <a:prstDash val="solid"/>
                      <a:round/>
                      <a:headEnd len="med" type="none" w="med"/>
                      <a:tailEnd len="med" type="none" w="med"/>
                    </a:lnL>
                    <a:lnT algn="ctr" cap="flat" cmpd="sng" w="12700">
                      <a:solidFill>
                        <a:schemeClr val="accent5">
                          <a:lumMod val="50000"/>
                        </a:schemeClr>
                      </a:solidFill>
                      <a:prstDash val="solid"/>
                      <a:round/>
                      <a:headEnd len="med" type="none" w="med"/>
                      <a:tailEnd len="med" type="none" w="med"/>
                    </a:lnT>
                    <a:lnB algn="ctr" cap="flat" cmpd="sng" w="12700">
                      <a:solidFill>
                        <a:schemeClr val="accent5">
                          <a:lumMod val="50000"/>
                        </a:schemeClr>
                      </a:solidFill>
                      <a:prstDash val="solid"/>
                      <a:round/>
                      <a:headEnd len="med" type="none" w="med"/>
                      <a:tailEnd len="med" type="none" w="med"/>
                    </a:lnB>
                    <a:solidFill>
                      <a:schemeClr val="bg1">
                        <a:alpha val="40000"/>
                      </a:schemeClr>
                    </a:solidFill>
                  </a:tcPr>
                </a:tc>
                <a:tc>
                  <a:txBody>
                    <a:bodyPr vert="horz" wrap="square"/>
                    <a:lstStyle/>
                    <a:p>
                      <a:pPr algn="ctr"/>
                      <a:endParaRPr altLang="en-US" lang="zh-CN" sz="2800">
                        <a:solidFill>
                          <a:srgbClr val="2777D8"/>
                        </a:solidFill>
                        <a:latin charset="-122" panose="020b0503020204020204" pitchFamily="34" typeface="微软雅黑"/>
                        <a:ea charset="-122" panose="020b0503020204020204" pitchFamily="34" typeface="微软雅黑"/>
                      </a:endParaRPr>
                    </a:p>
                  </a:txBody>
                  <a:tcPr anchor="ctr">
                    <a:lnT algn="ctr" cap="flat" cmpd="sng" w="12700">
                      <a:solidFill>
                        <a:schemeClr val="accent5">
                          <a:lumMod val="50000"/>
                        </a:schemeClr>
                      </a:solidFill>
                      <a:prstDash val="solid"/>
                      <a:round/>
                      <a:headEnd len="med" type="none" w="med"/>
                      <a:tailEnd len="med" type="none" w="med"/>
                    </a:lnT>
                    <a:lnB algn="ctr" cap="flat" cmpd="sng" w="12700">
                      <a:solidFill>
                        <a:schemeClr val="accent5">
                          <a:lumMod val="50000"/>
                        </a:schemeClr>
                      </a:solidFill>
                      <a:prstDash val="solid"/>
                      <a:round/>
                      <a:headEnd len="med" type="none" w="med"/>
                      <a:tailEnd len="med" type="none" w="med"/>
                    </a:lnB>
                    <a:solidFill>
                      <a:schemeClr val="bg1">
                        <a:alpha val="40000"/>
                      </a:schemeClr>
                    </a:solidFill>
                  </a:tcPr>
                </a:tc>
                <a:tc>
                  <a:txBody>
                    <a:bodyPr vert="horz" wrap="square"/>
                    <a:lstStyle/>
                    <a:p>
                      <a:pPr algn="ctr"/>
                      <a:r>
                        <a:rPr altLang="en-US" lang="zh-CN" smtClean="0" sz="2800">
                          <a:solidFill>
                            <a:srgbClr val="2777D8"/>
                          </a:solidFill>
                          <a:latin charset="-122" panose="020b0503020204020204" pitchFamily="34" typeface="微软雅黑"/>
                          <a:ea charset="-122" panose="020b0503020204020204" pitchFamily="34" typeface="微软雅黑"/>
                        </a:rPr>
                        <a:t>腾讯精品课</a:t>
                      </a:r>
                      <a:endParaRPr altLang="en-US" lang="zh-CN" sz="2800">
                        <a:solidFill>
                          <a:srgbClr val="2777D8"/>
                        </a:solidFill>
                        <a:latin charset="-122" panose="020b0503020204020204" pitchFamily="34" typeface="微软雅黑"/>
                        <a:ea charset="-122" panose="020b0503020204020204" pitchFamily="34" typeface="微软雅黑"/>
                      </a:endParaRPr>
                    </a:p>
                  </a:txBody>
                  <a:tcPr anchor="ctr">
                    <a:lnR algn="ctr" cap="flat" cmpd="sng" w="12700">
                      <a:solidFill>
                        <a:schemeClr val="accent5">
                          <a:lumMod val="50000"/>
                        </a:schemeClr>
                      </a:solidFill>
                      <a:prstDash val="solid"/>
                      <a:round/>
                      <a:headEnd len="med" type="none" w="med"/>
                      <a:tailEnd len="med" type="none" w="med"/>
                    </a:lnR>
                    <a:lnT algn="ctr" cap="flat" cmpd="sng" w="12700">
                      <a:solidFill>
                        <a:schemeClr val="accent5">
                          <a:lumMod val="50000"/>
                        </a:schemeClr>
                      </a:solidFill>
                      <a:prstDash val="solid"/>
                      <a:round/>
                      <a:headEnd len="med" type="none" w="med"/>
                      <a:tailEnd len="med" type="none" w="med"/>
                    </a:lnT>
                    <a:lnB algn="ctr" cap="flat" cmpd="sng" w="12700">
                      <a:solidFill>
                        <a:schemeClr val="accent5">
                          <a:lumMod val="50000"/>
                        </a:schemeClr>
                      </a:solidFill>
                      <a:prstDash val="solid"/>
                      <a:round/>
                      <a:headEnd len="med" type="none" w="med"/>
                      <a:tailEnd len="med" type="none" w="med"/>
                    </a:lnB>
                    <a:solidFill>
                      <a:schemeClr val="bg1">
                        <a:alpha val="40000"/>
                      </a:schemeClr>
                    </a:solidFill>
                  </a:tcPr>
                </a:tc>
              </a:tr>
              <a:tr h="720000">
                <a:tc>
                  <a:txBody>
                    <a:bodyPr vert="horz" wrap="square"/>
                    <a:lstStyle/>
                    <a:p>
                      <a:pPr algn="ctr"/>
                      <a:r>
                        <a:rPr altLang="en-US" lang="zh-CN" smtClean="0" sz="2800">
                          <a:solidFill>
                            <a:srgbClr val="2777D8"/>
                          </a:solidFill>
                          <a:latin charset="-122" panose="020b0503020204020204" pitchFamily="34" typeface="微软雅黑"/>
                          <a:ea charset="-122" panose="020b0503020204020204" pitchFamily="34" typeface="微软雅黑"/>
                        </a:rPr>
                        <a:t>人人</a:t>
                      </a:r>
                      <a:endParaRPr altLang="en-US" lang="zh-CN" sz="2800">
                        <a:solidFill>
                          <a:srgbClr val="2777D8"/>
                        </a:solidFill>
                        <a:latin charset="-122" panose="020b0503020204020204" pitchFamily="34" typeface="微软雅黑"/>
                        <a:ea charset="-122" panose="020b0503020204020204" pitchFamily="34" typeface="微软雅黑"/>
                      </a:endParaRPr>
                    </a:p>
                  </a:txBody>
                  <a:tcPr anchor="ctr">
                    <a:lnL algn="ctr" cap="flat" cmpd="sng" w="12700">
                      <a:solidFill>
                        <a:schemeClr val="accent5">
                          <a:lumMod val="50000"/>
                        </a:schemeClr>
                      </a:solidFill>
                      <a:prstDash val="solid"/>
                      <a:round/>
                      <a:headEnd len="med" type="none" w="med"/>
                      <a:tailEnd len="med" type="none" w="med"/>
                    </a:lnL>
                    <a:lnT algn="ctr" cap="flat" cmpd="sng" w="12700">
                      <a:solidFill>
                        <a:schemeClr val="accent5">
                          <a:lumMod val="50000"/>
                        </a:schemeClr>
                      </a:solidFill>
                      <a:prstDash val="solid"/>
                      <a:round/>
                      <a:headEnd len="med" type="none" w="med"/>
                      <a:tailEnd len="med" type="none" w="med"/>
                    </a:lnT>
                    <a:lnB algn="ctr" cap="flat" cmpd="sng" w="12700">
                      <a:solidFill>
                        <a:schemeClr val="accent5">
                          <a:lumMod val="50000"/>
                        </a:schemeClr>
                      </a:solidFill>
                      <a:prstDash val="solid"/>
                      <a:round/>
                      <a:headEnd len="med" type="none" w="med"/>
                      <a:tailEnd len="med" type="none" w="med"/>
                    </a:lnB>
                    <a:solidFill>
                      <a:schemeClr val="bg1">
                        <a:alpha val="40000"/>
                      </a:schemeClr>
                    </a:solidFill>
                  </a:tcPr>
                </a:tc>
                <a:tc>
                  <a:txBody>
                    <a:bodyPr vert="horz" wrap="square"/>
                    <a:lstStyle/>
                    <a:p>
                      <a:pPr algn="ctr"/>
                      <a:endParaRPr altLang="en-US" lang="zh-CN" sz="2800">
                        <a:solidFill>
                          <a:srgbClr val="2777D8"/>
                        </a:solidFill>
                        <a:latin charset="-122" panose="020b0503020204020204" pitchFamily="34" typeface="微软雅黑"/>
                        <a:ea charset="-122" panose="020b0503020204020204" pitchFamily="34" typeface="微软雅黑"/>
                      </a:endParaRPr>
                    </a:p>
                  </a:txBody>
                  <a:tcPr anchor="ctr">
                    <a:lnT algn="ctr" cap="flat" cmpd="sng" w="12700">
                      <a:solidFill>
                        <a:schemeClr val="accent5">
                          <a:lumMod val="50000"/>
                        </a:schemeClr>
                      </a:solidFill>
                      <a:prstDash val="solid"/>
                      <a:round/>
                      <a:headEnd len="med" type="none" w="med"/>
                      <a:tailEnd len="med" type="none" w="med"/>
                    </a:lnT>
                    <a:lnB algn="ctr" cap="flat" cmpd="sng" w="12700">
                      <a:solidFill>
                        <a:schemeClr val="accent5">
                          <a:lumMod val="50000"/>
                        </a:schemeClr>
                      </a:solidFill>
                      <a:prstDash val="solid"/>
                      <a:round/>
                      <a:headEnd len="med" type="none" w="med"/>
                      <a:tailEnd len="med" type="none" w="med"/>
                    </a:lnB>
                    <a:solidFill>
                      <a:schemeClr val="bg1">
                        <a:alpha val="40000"/>
                      </a:schemeClr>
                    </a:solidFill>
                  </a:tcPr>
                </a:tc>
                <a:tc>
                  <a:txBody>
                    <a:bodyPr vert="horz" wrap="square"/>
                    <a:lstStyle/>
                    <a:p>
                      <a:pPr algn="ctr"/>
                      <a:r>
                        <a:rPr altLang="en-US" lang="zh-CN" smtClean="0" sz="2800">
                          <a:solidFill>
                            <a:srgbClr val="2777D8"/>
                          </a:solidFill>
                          <a:latin charset="-122" panose="020b0503020204020204" pitchFamily="34" typeface="微软雅黑"/>
                          <a:ea charset="-122" panose="020b0503020204020204" pitchFamily="34" typeface="微软雅黑"/>
                        </a:rPr>
                        <a:t>淘宝同学</a:t>
                      </a:r>
                      <a:endParaRPr altLang="en-US" lang="zh-CN" sz="2800">
                        <a:solidFill>
                          <a:srgbClr val="2777D8"/>
                        </a:solidFill>
                        <a:latin charset="-122" panose="020b0503020204020204" pitchFamily="34" typeface="微软雅黑"/>
                        <a:ea charset="-122" panose="020b0503020204020204" pitchFamily="34" typeface="微软雅黑"/>
                      </a:endParaRPr>
                    </a:p>
                  </a:txBody>
                  <a:tcPr anchor="ctr">
                    <a:lnR algn="ctr" cap="flat" cmpd="sng" w="12700">
                      <a:solidFill>
                        <a:schemeClr val="accent5">
                          <a:lumMod val="50000"/>
                        </a:schemeClr>
                      </a:solidFill>
                      <a:prstDash val="solid"/>
                      <a:round/>
                      <a:headEnd len="med" type="none" w="med"/>
                      <a:tailEnd len="med" type="none" w="med"/>
                    </a:lnR>
                    <a:lnT algn="ctr" cap="flat" cmpd="sng" w="12700">
                      <a:solidFill>
                        <a:schemeClr val="accent5">
                          <a:lumMod val="50000"/>
                        </a:schemeClr>
                      </a:solidFill>
                      <a:prstDash val="solid"/>
                      <a:round/>
                      <a:headEnd len="med" type="none" w="med"/>
                      <a:tailEnd len="med" type="none" w="med"/>
                    </a:lnT>
                    <a:lnB algn="ctr" cap="flat" cmpd="sng" w="12700">
                      <a:solidFill>
                        <a:schemeClr val="accent5">
                          <a:lumMod val="50000"/>
                        </a:schemeClr>
                      </a:solidFill>
                      <a:prstDash val="solid"/>
                      <a:round/>
                      <a:headEnd len="med" type="none" w="med"/>
                      <a:tailEnd len="med" type="none" w="med"/>
                    </a:lnB>
                    <a:solidFill>
                      <a:schemeClr val="bg1">
                        <a:alpha val="40000"/>
                      </a:schemeClr>
                    </a:solidFill>
                  </a:tcPr>
                </a:tc>
              </a:tr>
              <a:tr h="720000">
                <a:tc>
                  <a:txBody>
                    <a:bodyPr vert="horz" wrap="square"/>
                    <a:lstStyle/>
                    <a:p>
                      <a:pPr algn="ctr"/>
                      <a:endParaRPr altLang="en-US" lang="zh-CN" sz="2800">
                        <a:latin charset="-122" panose="020b0503020204020204" pitchFamily="34" typeface="微软雅黑"/>
                        <a:ea charset="-122" panose="020b0503020204020204" pitchFamily="34" typeface="微软雅黑"/>
                      </a:endParaRPr>
                    </a:p>
                  </a:txBody>
                  <a:tcPr anchor="ctr">
                    <a:lnL algn="ctr" cap="flat" cmpd="sng" w="12700">
                      <a:solidFill>
                        <a:schemeClr val="accent5">
                          <a:lumMod val="50000"/>
                        </a:schemeClr>
                      </a:solidFill>
                      <a:prstDash val="solid"/>
                      <a:round/>
                      <a:headEnd len="med" type="none" w="med"/>
                      <a:tailEnd len="med" type="none" w="med"/>
                    </a:lnL>
                    <a:lnT algn="ctr" cap="flat" cmpd="sng" w="12700">
                      <a:solidFill>
                        <a:schemeClr val="accent5">
                          <a:lumMod val="50000"/>
                        </a:schemeClr>
                      </a:solidFill>
                      <a:prstDash val="solid"/>
                      <a:round/>
                      <a:headEnd len="med" type="none" w="med"/>
                      <a:tailEnd len="med" type="none" w="med"/>
                    </a:lnT>
                    <a:lnB algn="ctr" cap="flat" cmpd="sng" w="12700">
                      <a:solidFill>
                        <a:schemeClr val="accent5">
                          <a:lumMod val="50000"/>
                        </a:schemeClr>
                      </a:solidFill>
                      <a:prstDash val="solid"/>
                      <a:round/>
                      <a:headEnd len="med" type="none" w="med"/>
                      <a:tailEnd len="med" type="none" w="med"/>
                    </a:lnB>
                    <a:solidFill>
                      <a:schemeClr val="bg1">
                        <a:alpha val="40000"/>
                      </a:schemeClr>
                    </a:solidFill>
                  </a:tcPr>
                </a:tc>
                <a:tc>
                  <a:txBody>
                    <a:bodyPr vert="horz" wrap="square"/>
                    <a:lstStyle/>
                    <a:p>
                      <a:pPr algn="ctr"/>
                      <a:endParaRPr altLang="en-US" lang="zh-CN" sz="2800">
                        <a:latin charset="-122" panose="020b0503020204020204" pitchFamily="34" typeface="微软雅黑"/>
                        <a:ea charset="-122" panose="020b0503020204020204" pitchFamily="34" typeface="微软雅黑"/>
                      </a:endParaRPr>
                    </a:p>
                  </a:txBody>
                  <a:tcPr anchor="ctr">
                    <a:lnT algn="ctr" cap="flat" cmpd="sng" w="12700">
                      <a:solidFill>
                        <a:schemeClr val="accent5">
                          <a:lumMod val="50000"/>
                        </a:schemeClr>
                      </a:solidFill>
                      <a:prstDash val="solid"/>
                      <a:round/>
                      <a:headEnd len="med" type="none" w="med"/>
                      <a:tailEnd len="med" type="none" w="med"/>
                    </a:lnT>
                    <a:lnB algn="ctr" cap="flat" cmpd="sng" w="12700">
                      <a:solidFill>
                        <a:schemeClr val="accent5">
                          <a:lumMod val="50000"/>
                        </a:schemeClr>
                      </a:solidFill>
                      <a:prstDash val="solid"/>
                      <a:round/>
                      <a:headEnd len="med" type="none" w="med"/>
                      <a:tailEnd len="med" type="none" w="med"/>
                    </a:lnB>
                    <a:solidFill>
                      <a:schemeClr val="bg1">
                        <a:alpha val="40000"/>
                      </a:schemeClr>
                    </a:solidFill>
                  </a:tcPr>
                </a:tc>
                <a:tc>
                  <a:txBody>
                    <a:bodyPr vert="horz" wrap="square"/>
                    <a:lstStyle/>
                    <a:p>
                      <a:pPr algn="ctr"/>
                      <a:r>
                        <a:rPr altLang="en-US" lang="zh-CN" smtClean="0" sz="2800">
                          <a:latin charset="-122" panose="020b0503020204020204" pitchFamily="34" typeface="微软雅黑"/>
                          <a:ea charset="-122" panose="020b0503020204020204" pitchFamily="34" typeface="微软雅黑"/>
                        </a:rPr>
                        <a:t> </a:t>
                      </a:r>
                      <a:endParaRPr altLang="en-US" lang="zh-CN" sz="2800">
                        <a:latin charset="-122" panose="020b0503020204020204" pitchFamily="34" typeface="微软雅黑"/>
                        <a:ea charset="-122" pitchFamily="34" typeface="微软雅黑"/>
                      </a:endParaRPr>
                    </a:p>
                  </a:txBody>
                  <a:tcPr anchor="ctr">
                    <a:lnR algn="ctr" cap="flat" cmpd="sng" w="12700">
                      <a:solidFill>
                        <a:schemeClr val="accent5">
                          <a:lumMod val="50000"/>
                        </a:schemeClr>
                      </a:solidFill>
                      <a:prstDash val="solid"/>
                      <a:round/>
                      <a:headEnd len="med" type="none" w="med"/>
                      <a:tailEnd len="med" type="none" w="med"/>
                    </a:lnR>
                    <a:lnT algn="ctr" cap="flat" cmpd="sng" w="12700">
                      <a:solidFill>
                        <a:schemeClr val="accent5">
                          <a:lumMod val="50000"/>
                        </a:schemeClr>
                      </a:solidFill>
                      <a:prstDash val="solid"/>
                      <a:round/>
                      <a:headEnd len="med" type="none" w="med"/>
                      <a:tailEnd len="med" type="none" w="med"/>
                    </a:lnT>
                    <a:lnB algn="ctr" cap="flat" cmpd="sng" w="12700">
                      <a:solidFill>
                        <a:schemeClr val="accent5">
                          <a:lumMod val="50000"/>
                        </a:schemeClr>
                      </a:solidFill>
                      <a:prstDash val="solid"/>
                      <a:round/>
                      <a:headEnd len="med" type="none" w="med"/>
                      <a:tailEnd len="med" type="none" w="med"/>
                    </a:lnB>
                    <a:solidFill>
                      <a:schemeClr val="bg1">
                        <a:alpha val="40000"/>
                      </a:schemeClr>
                    </a:solidFill>
                  </a:tcPr>
                </a:tc>
              </a:tr>
            </a:tbl>
          </a:graphicData>
        </a:graphic>
      </p:graphicFrame>
      <p:pic>
        <p:nvPicPr>
          <p:cNvPr id="5" name="图片 4"/>
          <p:cNvPicPr>
            <a:picLocks noChangeAspect="1"/>
          </p:cNvPicPr>
          <p:nvPr/>
        </p:nvPicPr>
        <p:blipFill>
          <a:blip r:embed="rId2">
            <a:duotone>
              <a:schemeClr val="accent1">
                <a:shade val="45000"/>
                <a:satMod val="135000"/>
              </a:schemeClr>
              <a:prstClr val="white"/>
            </a:duotone>
            <a:extLst>
              <a:ext uri="{28A0092B-C50C-407E-A947-70E740481C1C}">
                <a14:useLocalDpi val="0"/>
              </a:ext>
            </a:extLst>
          </a:blip>
          <a:stretch>
            <a:fillRect/>
          </a:stretch>
        </p:blipFill>
        <p:spPr>
          <a:xfrm flipH="1">
            <a:off x="639809" y="374096"/>
            <a:ext cx="921705" cy="921705"/>
          </a:xfrm>
          <a:prstGeom prst="rect">
            <a:avLst/>
          </a:prstGeom>
        </p:spPr>
      </p:pic>
    </p:spTree>
    <p:extLst>
      <p:ext uri="{BB962C8B-B14F-4D97-AF65-F5344CB8AC3E}">
        <p14:creationId val="2990807329"/>
      </p:ext>
    </p:extLst>
  </p:cSld>
  <p:clrMapOvr>
    <a:masterClrMapping/>
  </p:clrMapOvr>
  <p:transition spd="slow">
    <p:push dir="u"/>
  </p:transition>
  <p:timing/>
</p:sld>
</file>

<file path=ppt/tags/tag1.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Lst>
</file>

<file path=ppt/theme/theme1.xml><?xml version="1.0" encoding="utf-8"?>
<a:theme xmlns:r="http://schemas.openxmlformats.org/officeDocument/2006/relationships" xmlns:a="http://schemas.openxmlformats.org/drawingml/2006/main" na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ln w="25400">
          <a:solidFill>
            <a:srgbClr val="2777D8"/>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rtlCol="0" wrap="none">
        <a:spAutoFit/>
      </a:bodyPr>
      <a:lstStyle>
        <a:defPPr>
          <a:defRPr dirty="0" smtClean="0" sz="2000">
            <a:solidFill>
              <a:schemeClr val="accent5">
                <a:lumMod val="50000"/>
              </a:schemeClr>
            </a:solidFill>
            <a:latin charset="-122" panose="020B0503020204020204" pitchFamily="34" typeface="微软雅黑"/>
            <a:ea charset="-122" panose="020B0503020204020204" pitchFamily="34" typeface="微软雅黑"/>
          </a:defRPr>
        </a:defPPr>
      </a:lstStyle>
    </a:txDef>
  </a:objectDefaults>
  <a:extLst>
    <a:ext uri="{05A4C25C-085E-4340-85A3-A5531E510DB2}">
      <thm15:themeFamily xmlns:thm15="http://schemas.microsoft.com/office/thememl/2012/main" id="{62F939B6-93AF-4DB8-9C6B-D6C7DFDC589F}" name="Office Theme" vid="{4A3C46E8-61CC-4603-A589-7422A47A8E4A}"/>
    </a:ext>
  </a:extLst>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docProps/app.xml><?xml version="1.0" encoding="utf-8"?>
<Properties xmlns:vt="http://schemas.openxmlformats.org/officeDocument/2006/docPropsVTypes" xmlns="http://schemas.openxmlformats.org/officeDocument/2006/extended-properties">
  <Company/>
  <Paragraphs>325</Paragraphs>
  <Slides>33</Slides>
  <Notes>1</Notes>
  <TotalTime>0</TotalTime>
  <HiddenSlides>0</HiddenSlides>
  <MMClips>0</MMClips>
  <ScaleCrop>0</ScaleCrop>
  <HeadingPairs>
    <vt:vector baseType="variant" size="6">
      <vt:variant>
        <vt:lpstr>Fonts used</vt:lpstr>
      </vt:variant>
      <vt:variant>
        <vt:i4>11</vt:i4>
      </vt:variant>
      <vt:variant>
        <vt:lpstr>Theme</vt:lpstr>
      </vt:variant>
      <vt:variant>
        <vt:i4>1</vt:i4>
      </vt:variant>
      <vt:variant>
        <vt:lpstr>Slide Titles</vt:lpstr>
      </vt:variant>
      <vt:variant>
        <vt:i4>33</vt:i4>
      </vt:variant>
    </vt:vector>
  </HeadingPairs>
  <TitlesOfParts>
    <vt:vector baseType="lpstr" size="45">
      <vt:lpstr>Arial</vt:lpstr>
      <vt:lpstr>Calibri Light</vt:lpstr>
      <vt:lpstr>Calibri</vt:lpstr>
      <vt:lpstr>汉仪菱心体简</vt:lpstr>
      <vt:lpstr>微软雅黑</vt:lpstr>
      <vt:lpstr>方正粗宋简体</vt:lpstr>
      <vt:lpstr>方正综艺简体</vt:lpstr>
      <vt:lpstr>华康俪金黑W8(P)</vt:lpstr>
      <vt:lpstr>Broadway</vt:lpstr>
      <vt:lpstr>Broadway-Normal</vt:lpstr>
      <vt:lpstr>Wingdings</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2021-08-22T11:51:22Z</dcterms:created>
  <cp:lastPrinted>2021-08-22T11:51:22Z</cp:lastPrinted>
  <dcterms:modified xsi:type="dcterms:W3CDTF">2021-08-22T05:37:50Z</dcterms:modified>
  <cp:revision>1</cp:revision>
</cp:coreProperties>
</file>